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413" r:id="rId3"/>
    <p:sldId id="419" r:id="rId4"/>
    <p:sldId id="414" r:id="rId5"/>
    <p:sldId id="415" r:id="rId6"/>
    <p:sldId id="416" r:id="rId7"/>
    <p:sldId id="417" r:id="rId8"/>
    <p:sldId id="420" r:id="rId9"/>
  </p:sldIdLst>
  <p:sldSz cx="9144000" cy="5143500" type="screen16x9"/>
  <p:notesSz cx="6797675" cy="9926638"/>
  <p:defaultTextStyle>
    <a:defPPr>
      <a:defRPr lang="ru-RU"/>
    </a:defPPr>
    <a:lvl1pPr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07500" indent="-49695"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16242" indent="-100633"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23742" indent="-150328"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632484" indent="-201265"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789024" algn="l" defTabSz="715609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146828" algn="l" defTabSz="715609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2504633" algn="l" defTabSz="715609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2862438" algn="l" defTabSz="715609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759">
          <p15:clr>
            <a:srgbClr val="A4A3A4"/>
          </p15:clr>
        </p15:guide>
        <p15:guide id="3" orient="horz" pos="237">
          <p15:clr>
            <a:srgbClr val="A4A3A4"/>
          </p15:clr>
        </p15:guide>
        <p15:guide id="4" orient="horz" pos="3041">
          <p15:clr>
            <a:srgbClr val="A4A3A4"/>
          </p15:clr>
        </p15:guide>
        <p15:guide id="5" pos="2880">
          <p15:clr>
            <a:srgbClr val="A4A3A4"/>
          </p15:clr>
        </p15:guide>
        <p15:guide id="6" pos="708">
          <p15:clr>
            <a:srgbClr val="A4A3A4"/>
          </p15:clr>
        </p15:guide>
        <p15:guide id="7" pos="1560">
          <p15:clr>
            <a:srgbClr val="A4A3A4"/>
          </p15:clr>
        </p15:guide>
        <p15:guide id="8" pos="5140">
          <p15:clr>
            <a:srgbClr val="A4A3A4"/>
          </p15:clr>
        </p15:guide>
        <p15:guide id="9" pos="5521">
          <p15:clr>
            <a:srgbClr val="A4A3A4"/>
          </p15:clr>
        </p15:guide>
        <p15:guide id="10" pos="5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востова Ольга Александровна" initials="ХО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3167A9"/>
    <a:srgbClr val="FF6600"/>
    <a:srgbClr val="CC0000"/>
    <a:srgbClr val="005AA9"/>
    <a:srgbClr val="EAF5FC"/>
    <a:srgbClr val="B7DCF3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88810" autoAdjust="0"/>
  </p:normalViewPr>
  <p:slideViewPr>
    <p:cSldViewPr>
      <p:cViewPr varScale="1">
        <p:scale>
          <a:sx n="156" d="100"/>
          <a:sy n="156" d="100"/>
        </p:scale>
        <p:origin x="-324" y="-90"/>
      </p:cViewPr>
      <p:guideLst>
        <p:guide orient="horz" pos="1620"/>
        <p:guide orient="horz" pos="759"/>
        <p:guide orient="horz" pos="237"/>
        <p:guide orient="horz" pos="3041"/>
        <p:guide pos="2880"/>
        <p:guide pos="708"/>
        <p:guide pos="1560"/>
        <p:guide pos="5140"/>
        <p:guide pos="5521"/>
        <p:guide pos="5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 defTabSz="1042843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 defTabSz="1042843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9EA7D7D3-0B0F-4A24-BF81-6E7B35C18B89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2" rIns="91420" bIns="4571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420" tIns="45712" rIns="91420" bIns="4571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163"/>
            <a:ext cx="2946400" cy="496887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 defTabSz="1042843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 defTabSz="1042843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72EF5A53-7D1E-4F86-BF6D-BA3540E3B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21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500"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42"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742"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484"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6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7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F9C64-37D4-41C0-B71F-D538EE66B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3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5926767" y="3845477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/>
          <a:lstStyle/>
          <a:p>
            <a:endParaRPr lang="ru-RU" altLang="ru-RU" sz="1600" b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A8D1-0B4B-478A-974C-E4B87872EA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6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1852-9129-4686-A3A5-A12E44111C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8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3241A-A836-433D-8962-0ACC0DEECE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1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8E8A5-F695-479E-9CBE-3DABAB2390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4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4404857"/>
            <a:ext cx="567428" cy="488109"/>
          </a:xfrm>
        </p:spPr>
        <p:txBody>
          <a:bodyPr/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A57FD41-9DE2-45D9-92E3-5997D420E9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5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CC402-D4C7-42BF-93A9-B23B6E9B6D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0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lIns="81630" tIns="40815" rIns="81630" bIns="40815"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CDC72-0342-48E8-9A73-8DC23BBA9B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3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D9F2-E8CC-457D-8F9F-BFFB5253B8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9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7" y="367162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7" y="1199754"/>
            <a:ext cx="7343979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5" tIns="40808" rIns="81615" bIns="40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472" y="4767700"/>
            <a:ext cx="2133962" cy="2732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3567" y="4767700"/>
            <a:ext cx="2896867" cy="2732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lvl1pPr algn="ctr">
              <a:defRPr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325439" y="4531204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7B947D8-934D-4764-8AD4-CB05EAF675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895" r:id="rId4"/>
    <p:sldLayoutId id="2147483903" r:id="rId5"/>
    <p:sldLayoutId id="2147483904" r:id="rId6"/>
    <p:sldLayoutId id="2147483896" r:id="rId7"/>
    <p:sldLayoutId id="2147483897" r:id="rId8"/>
    <p:sldLayoutId id="2147483898" r:id="rId9"/>
    <p:sldLayoutId id="2147483899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805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609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414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219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505" indent="-284505" algn="l" defTabSz="816242" rtl="0" eaLnBrk="0" fontAlgn="base" hangingPunct="0">
        <a:spcBef>
          <a:spcPct val="20000"/>
        </a:spcBef>
        <a:spcAft>
          <a:spcPct val="0"/>
        </a:spcAft>
        <a:buFont typeface="+mj-lt"/>
        <a:defRPr sz="29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72058" algn="l" defTabSz="816242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252317" indent="-970297" algn="just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1867" indent="309352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2878102" y="1635646"/>
            <a:ext cx="3571536" cy="6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5" tIns="40808" rIns="81615" bIns="40808" anchor="ctr"/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</a:rPr>
              <a:t>ФЕДЕРАЛЬНАЯ НАЛОГОВАЯ СЛУЖБА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91859" y="2986966"/>
            <a:ext cx="8682456" cy="150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 anchor="ctr"/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chemeClr val="bg1"/>
                </a:solidFill>
              </a:rPr>
              <a:t>Новая </a:t>
            </a:r>
            <a:r>
              <a:rPr lang="ru-RU" altLang="ru-RU">
                <a:solidFill>
                  <a:schemeClr val="bg1"/>
                </a:solidFill>
              </a:rPr>
              <a:t>система </a:t>
            </a:r>
            <a:r>
              <a:rPr lang="ru-RU" altLang="ru-RU" smtClean="0">
                <a:solidFill>
                  <a:schemeClr val="bg1"/>
                </a:solidFill>
              </a:rPr>
              <a:t>налогообложения-АУСН 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554318" y="3142470"/>
            <a:ext cx="5849390" cy="119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/>
          <a:lstStyle>
            <a:lvl1pPr marL="363538"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ru-RU" altLang="ru-RU" sz="2300" b="0">
              <a:latin typeface="Times New Roman" pitchFamily="18" charset="0"/>
            </a:endParaRPr>
          </a:p>
        </p:txBody>
      </p:sp>
      <p:sp>
        <p:nvSpPr>
          <p:cNvPr id="7173" name="Заголовок 1"/>
          <p:cNvSpPr>
            <a:spLocks noGrp="1"/>
          </p:cNvSpPr>
          <p:nvPr>
            <p:ph type="ctrTitle"/>
          </p:nvPr>
        </p:nvSpPr>
        <p:spPr>
          <a:xfrm>
            <a:off x="1475656" y="2321374"/>
            <a:ext cx="6646233" cy="8325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600" dirty="0">
                <a:cs typeface="Arial" pitchFamily="34" charset="0"/>
              </a:rPr>
              <a:t>РУКОВОДИТЕЛЬ</a:t>
            </a:r>
            <a:br>
              <a:rPr lang="ru-RU" altLang="ru-RU" sz="1600" dirty="0">
                <a:cs typeface="Arial" pitchFamily="34" charset="0"/>
              </a:rPr>
            </a:br>
            <a:r>
              <a:rPr lang="ru-RU" altLang="ru-RU" sz="1600" dirty="0">
                <a:cs typeface="Arial" pitchFamily="34" charset="0"/>
              </a:rPr>
              <a:t>УФНС РОССИИ ПО РЕСПУБЛИКЕ ТАТАРСТАН </a:t>
            </a:r>
            <a:br>
              <a:rPr lang="ru-RU" altLang="ru-RU" sz="1600" dirty="0">
                <a:cs typeface="Arial" pitchFamily="34" charset="0"/>
              </a:rPr>
            </a:br>
            <a:r>
              <a:rPr lang="ru-RU" altLang="ru-RU" sz="1600" dirty="0">
                <a:cs typeface="Arial" pitchFamily="34" charset="0"/>
              </a:rPr>
              <a:t>М.А</a:t>
            </a:r>
            <a:r>
              <a:rPr lang="ru-RU" altLang="ru-RU" sz="1600" b="0" dirty="0">
                <a:cs typeface="Arial" pitchFamily="34" charset="0"/>
              </a:rPr>
              <a:t>. </a:t>
            </a:r>
            <a:r>
              <a:rPr lang="ru-RU" altLang="ru-RU" sz="1600" dirty="0">
                <a:cs typeface="Arial" pitchFamily="34" charset="0"/>
              </a:rPr>
              <a:t>САФИУЛЛИН</a:t>
            </a: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/>
              <a:t/>
            </a:r>
            <a:br>
              <a:rPr lang="ru-RU" altLang="ru-RU" sz="1600" dirty="0"/>
            </a:br>
            <a:endParaRPr lang="ru-RU" alt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7494"/>
            <a:ext cx="1512168" cy="1574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524988" y="4669429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39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524988" y="4669019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4546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24988" y="4669429"/>
            <a:ext cx="619012" cy="47407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4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24988" y="4669429"/>
            <a:ext cx="619012" cy="47407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13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24988" y="4669429"/>
            <a:ext cx="619012" cy="47407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5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24988" y="4669429"/>
            <a:ext cx="619012" cy="47407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9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" y="0"/>
            <a:ext cx="9127901" cy="5143500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24988" y="4669429"/>
            <a:ext cx="619012" cy="47407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8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3834</TotalTime>
  <Words>14</Words>
  <Application>Microsoft Office PowerPoint</Application>
  <PresentationFormat>Экран (16:9)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Present_FNS2012_A4</vt:lpstr>
      <vt:lpstr>РУКОВОДИТЕЛЬ УФНС РОССИИ ПО РЕСПУБЛИКЕ ТАТАРСТАН  М.А. САФИУЛЛИН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Креславский-Смирнов</dc:creator>
  <cp:lastModifiedBy>Каюмова Гульфия Ильдаровна</cp:lastModifiedBy>
  <cp:revision>362</cp:revision>
  <cp:lastPrinted>2022-12-02T08:55:51Z</cp:lastPrinted>
  <dcterms:created xsi:type="dcterms:W3CDTF">2013-02-13T06:35:45Z</dcterms:created>
  <dcterms:modified xsi:type="dcterms:W3CDTF">2022-12-09T12:14:38Z</dcterms:modified>
</cp:coreProperties>
</file>