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3" r:id="rId2"/>
    <p:sldId id="398" r:id="rId3"/>
    <p:sldId id="405" r:id="rId4"/>
    <p:sldId id="391" r:id="rId5"/>
    <p:sldId id="399" r:id="rId6"/>
    <p:sldId id="400" r:id="rId7"/>
    <p:sldId id="402" r:id="rId8"/>
    <p:sldId id="403" r:id="rId9"/>
    <p:sldId id="404" r:id="rId10"/>
    <p:sldId id="406" r:id="rId11"/>
    <p:sldId id="361" r:id="rId12"/>
  </p:sldIdLst>
  <p:sldSz cx="9144000" cy="5143500" type="screen16x9"/>
  <p:notesSz cx="6797675" cy="9874250"/>
  <p:defaultTextStyle>
    <a:defPPr>
      <a:defRPr lang="ru-RU"/>
    </a:defPPr>
    <a:lvl1pPr marL="0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087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174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259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346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432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519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606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4693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759">
          <p15:clr>
            <a:srgbClr val="A4A3A4"/>
          </p15:clr>
        </p15:guide>
        <p15:guide id="3" orient="horz" pos="237">
          <p15:clr>
            <a:srgbClr val="A4A3A4"/>
          </p15:clr>
        </p15:guide>
        <p15:guide id="4" orient="horz" pos="3041">
          <p15:clr>
            <a:srgbClr val="A4A3A4"/>
          </p15:clr>
        </p15:guide>
        <p15:guide id="5" pos="2880">
          <p15:clr>
            <a:srgbClr val="A4A3A4"/>
          </p15:clr>
        </p15:guide>
        <p15:guide id="6" pos="708">
          <p15:clr>
            <a:srgbClr val="A4A3A4"/>
          </p15:clr>
        </p15:guide>
        <p15:guide id="7" pos="1560">
          <p15:clr>
            <a:srgbClr val="A4A3A4"/>
          </p15:clr>
        </p15:guide>
        <p15:guide id="8" pos="5140">
          <p15:clr>
            <a:srgbClr val="A4A3A4"/>
          </p15:clr>
        </p15:guide>
        <p15:guide id="9" pos="5521">
          <p15:clr>
            <a:srgbClr val="A4A3A4"/>
          </p15:clr>
        </p15:guide>
        <p15:guide id="10" pos="5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DEEEF"/>
    <a:srgbClr val="0066CC"/>
    <a:srgbClr val="4F81BD"/>
    <a:srgbClr val="6E97C8"/>
    <a:srgbClr val="F5E3E6"/>
    <a:srgbClr val="8D8C90"/>
    <a:srgbClr val="E98517"/>
    <a:srgbClr val="F79646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0" autoAdjust="0"/>
    <p:restoredTop sz="94654" autoAdjust="0"/>
  </p:normalViewPr>
  <p:slideViewPr>
    <p:cSldViewPr showGuides="1">
      <p:cViewPr varScale="1">
        <p:scale>
          <a:sx n="116" d="100"/>
          <a:sy n="116" d="100"/>
        </p:scale>
        <p:origin x="-900" y="-102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59122876107679"/>
          <c:y val="4.0793852824202947E-2"/>
          <c:w val="0.80569849766879642"/>
          <c:h val="0.63500203578847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пользу 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80330004293006E-3"/>
                  <c:y val="3.1703012422496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споров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пользу НП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8070178258692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споров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Частично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3090554217153875E-3"/>
                  <c:y val="3.544269422299572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споров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90016"/>
        <c:axId val="67712128"/>
      </c:barChart>
      <c:catAx>
        <c:axId val="6599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712128"/>
        <c:crosses val="autoZero"/>
        <c:auto val="1"/>
        <c:lblAlgn val="ctr"/>
        <c:lblOffset val="100"/>
        <c:noMultiLvlLbl val="0"/>
      </c:catAx>
      <c:valAx>
        <c:axId val="677121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59900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4572910567568782"/>
          <c:y val="0.79149626876880097"/>
          <c:w val="0.40558023415441991"/>
          <c:h val="0.19319393605197546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29698101966099E-2"/>
          <c:y val="0.10618055518119668"/>
          <c:w val="0.91354058424779994"/>
          <c:h val="0.60085332351519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069280084843862E-2"/>
                  <c:y val="1.95407904379977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98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Сумма требований (тыс. руб.)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1882433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пользу 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2678287165400535E-2"/>
                </c:manualLayout>
              </c:layout>
              <c:numFmt formatCode="#,##0" sourceLinked="0"/>
              <c:spPr>
                <a:ln w="38046"/>
                <a:scene3d>
                  <a:camera prst="orthographicFront"/>
                  <a:lightRig rig="threePt" dir="t"/>
                </a:scene3d>
                <a:sp3d>
                  <a:bevelB prst="relaxedInset"/>
                </a:sp3d>
              </c:spPr>
              <c:txPr>
                <a:bodyPr/>
                <a:lstStyle/>
                <a:p>
                  <a:pPr>
                    <a:defRPr sz="1098" baseline="0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98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Сумма требований (тыс. руб.)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1818877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пользу НП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156939584168573E-3"/>
                  <c:y val="1.9540543760679586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298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Сумма требований (тыс. руб.)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63556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882816"/>
        <c:axId val="68884352"/>
      </c:barChart>
      <c:catAx>
        <c:axId val="6888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884352"/>
        <c:crosses val="autoZero"/>
        <c:auto val="1"/>
        <c:lblAlgn val="ctr"/>
        <c:lblOffset val="100"/>
        <c:noMultiLvlLbl val="0"/>
      </c:catAx>
      <c:valAx>
        <c:axId val="6888435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68882816"/>
        <c:crosses val="autoZero"/>
        <c:crossBetween val="between"/>
      </c:valAx>
      <c:spPr>
        <a:noFill/>
        <a:ln w="25364">
          <a:noFill/>
        </a:ln>
      </c:spPr>
    </c:plotArea>
    <c:legend>
      <c:legendPos val="b"/>
      <c:layout>
        <c:manualLayout>
          <c:xMode val="edge"/>
          <c:yMode val="edge"/>
          <c:x val="0.20837611283750174"/>
          <c:y val="0.80921186843514559"/>
          <c:w val="0.45823757062103926"/>
          <c:h val="0.17050286898054925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сумме (тыс. руб.)</a:t>
            </a:r>
            <a:endParaRPr lang="ru-RU" dirty="0"/>
          </a:p>
        </c:rich>
      </c:tx>
      <c:layout>
        <c:manualLayout>
          <c:xMode val="edge"/>
          <c:yMode val="edge"/>
          <c:x val="0.35841432587012501"/>
          <c:y val="2.785938163579759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207049123967625"/>
          <c:y val="0.22815312072633701"/>
          <c:w val="0.5589865056091633"/>
          <c:h val="0.66671644053925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сумме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4.4299354844076919E-2"/>
                  <c:y val="-0.31177412052100117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1780033443285766E-2"/>
                  <c:y val="9.63959724552145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 пользу НО</c:v>
                </c:pt>
                <c:pt idx="1">
                  <c:v>В пользу НП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2182654</c:v>
                </c:pt>
                <c:pt idx="1">
                  <c:v>107048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2.0676732418756935E-2"/>
          <c:y val="0.36405777949085039"/>
          <c:w val="0.30109749167951944"/>
          <c:h val="0.32700512086338862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</a:t>
            </a:r>
            <a:r>
              <a:rPr lang="ru-RU" dirty="0"/>
              <a:t>количеству</a:t>
            </a:r>
          </a:p>
        </c:rich>
      </c:tx>
      <c:layout>
        <c:manualLayout>
          <c:xMode val="edge"/>
          <c:yMode val="edge"/>
          <c:x val="1.7926064326704929E-2"/>
          <c:y val="7.89346393373239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количеству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6837835948472543"/>
                  <c:y val="-0.2124310681357661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17367956124156E-2"/>
                  <c:y val="-0.1061794887298243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105285568117545"/>
                  <c:y val="-4.1197883479762651E-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пользу НО</c:v>
                </c:pt>
                <c:pt idx="1">
                  <c:v>В пользу НП</c:v>
                </c:pt>
                <c:pt idx="2">
                  <c:v>Частично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176</c:v>
                </c:pt>
                <c:pt idx="1">
                  <c:v>41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0"/>
          <c:y val="0.39577491837910506"/>
          <c:w val="0.29227281372437142"/>
          <c:h val="0.36474809551245124"/>
        </c:manualLayout>
      </c:layout>
      <c:overlay val="0"/>
      <c:txPr>
        <a:bodyPr/>
        <a:lstStyle/>
        <a:p>
          <a:pPr>
            <a:defRPr sz="1300" kern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сумме (тыс. руб.)</a:t>
            </a:r>
            <a:endParaRPr lang="ru-RU" dirty="0"/>
          </a:p>
        </c:rich>
      </c:tx>
      <c:layout>
        <c:manualLayout>
          <c:xMode val="edge"/>
          <c:yMode val="edge"/>
          <c:x val="0.35299531561731906"/>
          <c:y val="2.797251914727612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2897553943487"/>
          <c:y val="0.19959365191909162"/>
          <c:w val="0.59243594408574307"/>
          <c:h val="0.700431090193898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сумме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1"/>
              <c:layout>
                <c:manualLayout>
                  <c:x val="0.10038062954600889"/>
                  <c:y val="0.115054174277552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 пользу НО</c:v>
                </c:pt>
                <c:pt idx="1">
                  <c:v>В пользу НП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4389046</c:v>
                </c:pt>
                <c:pt idx="1">
                  <c:v>324354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8">
          <a:noFill/>
        </a:ln>
      </c:spPr>
    </c:plotArea>
    <c:legend>
      <c:legendPos val="l"/>
      <c:layout>
        <c:manualLayout>
          <c:xMode val="edge"/>
          <c:yMode val="edge"/>
          <c:x val="4.7250843644544432E-2"/>
          <c:y val="0.59587834268320294"/>
          <c:w val="0.27207999000124983"/>
          <c:h val="0.30367739176372921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</a:t>
            </a:r>
            <a:r>
              <a:rPr lang="ru-RU" dirty="0"/>
              <a:t>количеству</a:t>
            </a:r>
          </a:p>
        </c:rich>
      </c:tx>
      <c:layout>
        <c:manualLayout>
          <c:xMode val="edge"/>
          <c:yMode val="edge"/>
          <c:x val="2.3209840232770663E-2"/>
          <c:y val="9.370150869882581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количеству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5869318599594542"/>
                  <c:y val="-0.2522643373117349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 dirty="0" smtClean="0"/>
                      <a:t>248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1352086637745399E-2"/>
                  <c:y val="-4.4424678658268359E-2"/>
                </c:manualLayout>
              </c:layout>
              <c:tx>
                <c:rich>
                  <a:bodyPr/>
                  <a:lstStyle/>
                  <a:p>
                    <a:r>
                      <a:rPr lang="ru-RU" sz="1800" baseline="0" dirty="0" smtClean="0"/>
                      <a:t>52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0982395142908164E-2"/>
                  <c:y val="-1.6392980352915965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 dirty="0" smtClean="0"/>
                      <a:t>28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пользу НО</c:v>
                </c:pt>
                <c:pt idx="1">
                  <c:v>В пользу НП</c:v>
                </c:pt>
                <c:pt idx="2">
                  <c:v>Частично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248</c:v>
                </c:pt>
                <c:pt idx="1">
                  <c:v>52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0"/>
          <c:y val="0.39577491837910506"/>
          <c:w val="0.29227281372437142"/>
          <c:h val="0.36474809551245124"/>
        </c:manualLayout>
      </c:layout>
      <c:overlay val="0"/>
      <c:txPr>
        <a:bodyPr/>
        <a:lstStyle/>
        <a:p>
          <a:pPr>
            <a:defRPr sz="1300" kern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C9F4E-59E6-4B06-A2AD-313BB4A224D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123CEC-A10E-4DF7-8887-0631392E465B}">
      <dgm:prSet phldrT="[Текст]"/>
      <dgm:spPr/>
      <dgm:t>
        <a:bodyPr/>
        <a:lstStyle/>
        <a:p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Дело А41-83291/2019</a:t>
          </a:r>
          <a:b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по заявлению ООО «Орехово-Зуевская УК ЖКХ»</a:t>
          </a:r>
          <a:b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к Межрайонной ИФНС России № 10</a:t>
          </a:r>
          <a:b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по Московской области</a:t>
          </a:r>
          <a:endParaRPr lang="ru-RU" dirty="0">
            <a:solidFill>
              <a:srgbClr val="002060"/>
            </a:solidFill>
          </a:endParaRPr>
        </a:p>
      </dgm:t>
    </dgm:pt>
    <dgm:pt modelId="{C5C4E718-FD8F-40E0-9E05-97B09C909572}" type="parTrans" cxnId="{D23D9E0A-5BA2-405D-9113-83C81271189C}">
      <dgm:prSet/>
      <dgm:spPr/>
      <dgm:t>
        <a:bodyPr/>
        <a:lstStyle/>
        <a:p>
          <a:endParaRPr lang="ru-RU"/>
        </a:p>
      </dgm:t>
    </dgm:pt>
    <dgm:pt modelId="{61EFD585-990B-40E4-BE70-3A4B30CCECB4}" type="sibTrans" cxnId="{D23D9E0A-5BA2-405D-9113-83C81271189C}">
      <dgm:prSet/>
      <dgm:spPr/>
      <dgm:t>
        <a:bodyPr/>
        <a:lstStyle/>
        <a:p>
          <a:endParaRPr lang="ru-RU"/>
        </a:p>
      </dgm:t>
    </dgm:pt>
    <dgm:pt modelId="{19169C88-8CA8-43DF-86BB-F897E0EFCD4A}">
      <dgm:prSet phldrT="[Текст]"/>
      <dgm:spPr/>
      <dgm:t>
        <a:bodyPr/>
        <a:lstStyle/>
        <a:p>
          <a:r>
            <a:rPr lang="ru-RU" b="0" dirty="0" smtClean="0">
              <a:solidFill>
                <a:srgbClr val="17375E"/>
              </a:solidFill>
              <a:latin typeface="Bookman Old Style" panose="02050604050505020204" pitchFamily="18" charset="0"/>
            </a:rPr>
            <a:t>После заключения договора с новым контрагентом цены на оказываемые услуги возросли более чем в 3 раза</a:t>
          </a:r>
        </a:p>
        <a:p>
          <a:r>
            <a:rPr lang="ru-RU" b="0" dirty="0" smtClean="0">
              <a:solidFill>
                <a:srgbClr val="17375E"/>
              </a:solidFill>
              <a:latin typeface="Bookman Old Style" panose="02050604050505020204" pitchFamily="18" charset="0"/>
            </a:rPr>
            <a:t>При этом в штате контрагента отсутствовали сотрудники, обладающие необходимой квалификацией для выполнения услуг</a:t>
          </a:r>
          <a:endParaRPr lang="ru-RU" dirty="0"/>
        </a:p>
      </dgm:t>
    </dgm:pt>
    <dgm:pt modelId="{A9D16AFD-706A-4967-92D6-C105A3AB68BB}" type="parTrans" cxnId="{99963D02-A994-4FB7-919A-66D827AB5523}">
      <dgm:prSet/>
      <dgm:spPr/>
      <dgm:t>
        <a:bodyPr/>
        <a:lstStyle/>
        <a:p>
          <a:endParaRPr lang="ru-RU"/>
        </a:p>
      </dgm:t>
    </dgm:pt>
    <dgm:pt modelId="{1CC77B85-3F04-4562-90FD-39EC8E8445E7}" type="sibTrans" cxnId="{99963D02-A994-4FB7-919A-66D827AB5523}">
      <dgm:prSet/>
      <dgm:spPr/>
      <dgm:t>
        <a:bodyPr/>
        <a:lstStyle/>
        <a:p>
          <a:endParaRPr lang="ru-RU"/>
        </a:p>
      </dgm:t>
    </dgm:pt>
    <dgm:pt modelId="{505FF85F-3D46-4CFB-B2EE-24CFF77CB7BC}">
      <dgm:prSet phldrT="[Текст]"/>
      <dgm:spPr/>
      <dgm:t>
        <a:bodyPr/>
        <a:lstStyle/>
        <a:p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Дело А41-48837/2019</a:t>
          </a:r>
          <a:b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по заявлению ООО «</a:t>
          </a:r>
          <a:r>
            <a:rPr lang="ru-RU" altLang="ru-RU" b="0" dirty="0" err="1" smtClean="0">
              <a:solidFill>
                <a:srgbClr val="002060"/>
              </a:solidFill>
              <a:latin typeface="Bookman Old Style" pitchFamily="18" charset="0"/>
            </a:rPr>
            <a:t>АвтоДом</a:t>
          </a:r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»</a:t>
          </a:r>
          <a:b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к Межрайонной ИФНС России № 17</a:t>
          </a:r>
          <a:b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b="0" dirty="0" smtClean="0">
              <a:solidFill>
                <a:srgbClr val="002060"/>
              </a:solidFill>
              <a:latin typeface="Bookman Old Style" pitchFamily="18" charset="0"/>
            </a:rPr>
            <a:t>по Московской области</a:t>
          </a:r>
          <a:endParaRPr lang="ru-RU" dirty="0"/>
        </a:p>
      </dgm:t>
    </dgm:pt>
    <dgm:pt modelId="{573D712A-3FB6-47BC-92B4-4C8D91627624}" type="parTrans" cxnId="{4A9AB9D8-6459-4D48-9654-FDBA680BE27B}">
      <dgm:prSet/>
      <dgm:spPr/>
      <dgm:t>
        <a:bodyPr/>
        <a:lstStyle/>
        <a:p>
          <a:endParaRPr lang="ru-RU"/>
        </a:p>
      </dgm:t>
    </dgm:pt>
    <dgm:pt modelId="{1C230E5D-C03F-45D8-80BE-6D2D380937D0}" type="sibTrans" cxnId="{4A9AB9D8-6459-4D48-9654-FDBA680BE27B}">
      <dgm:prSet/>
      <dgm:spPr/>
      <dgm:t>
        <a:bodyPr/>
        <a:lstStyle/>
        <a:p>
          <a:endParaRPr lang="ru-RU"/>
        </a:p>
      </dgm:t>
    </dgm:pt>
    <dgm:pt modelId="{BA199867-F971-406A-94F2-AEA49B83CA7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Bookman Old Style" panose="02050604050505020204" pitchFamily="18" charset="0"/>
            </a:rPr>
            <a:t>Материалами уголовного дела подтверждено, что в целях вывода денежных средств было создано целое преступное сообщество</a:t>
          </a:r>
        </a:p>
        <a:p>
          <a:r>
            <a:rPr lang="ru-RU" dirty="0" smtClean="0">
              <a:solidFill>
                <a:srgbClr val="002060"/>
              </a:solidFill>
              <a:latin typeface="Bookman Old Style" panose="02050604050505020204" pitchFamily="18" charset="0"/>
            </a:rPr>
            <a:t>В ходе налоговой проверки получены документы, имеющие явные признаки подделки</a:t>
          </a:r>
          <a:endParaRPr lang="ru-RU" dirty="0"/>
        </a:p>
      </dgm:t>
    </dgm:pt>
    <dgm:pt modelId="{700ADC12-DA09-497E-B965-8CAED378E10D}" type="parTrans" cxnId="{650BC2FC-902E-4ADF-B3E2-51AA7BC84D0F}">
      <dgm:prSet/>
      <dgm:spPr/>
      <dgm:t>
        <a:bodyPr/>
        <a:lstStyle/>
        <a:p>
          <a:endParaRPr lang="ru-RU"/>
        </a:p>
      </dgm:t>
    </dgm:pt>
    <dgm:pt modelId="{0F160D33-34B4-4F3A-BFFC-3C36718D6D3F}" type="sibTrans" cxnId="{650BC2FC-902E-4ADF-B3E2-51AA7BC84D0F}">
      <dgm:prSet/>
      <dgm:spPr/>
      <dgm:t>
        <a:bodyPr/>
        <a:lstStyle/>
        <a:p>
          <a:endParaRPr lang="ru-RU"/>
        </a:p>
      </dgm:t>
    </dgm:pt>
    <dgm:pt modelId="{00F5ADEC-8E0B-454A-AB1C-F20B630D1D0F}" type="pres">
      <dgm:prSet presAssocID="{A35C9F4E-59E6-4B06-A2AD-313BB4A224D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00E204-2C8C-4B28-BB36-3C98B80FCC16}" type="pres">
      <dgm:prSet presAssocID="{73123CEC-A10E-4DF7-8887-0631392E465B}" presName="root" presStyleCnt="0"/>
      <dgm:spPr/>
    </dgm:pt>
    <dgm:pt modelId="{D130E514-0AC1-4E0E-AB8C-B53520AA4278}" type="pres">
      <dgm:prSet presAssocID="{73123CEC-A10E-4DF7-8887-0631392E465B}" presName="rootComposite" presStyleCnt="0"/>
      <dgm:spPr/>
    </dgm:pt>
    <dgm:pt modelId="{EBE6A91A-E107-4996-9A4D-72E763CD0E7A}" type="pres">
      <dgm:prSet presAssocID="{73123CEC-A10E-4DF7-8887-0631392E465B}" presName="rootText" presStyleLbl="node1" presStyleIdx="0" presStyleCnt="2"/>
      <dgm:spPr/>
      <dgm:t>
        <a:bodyPr/>
        <a:lstStyle/>
        <a:p>
          <a:endParaRPr lang="ru-RU"/>
        </a:p>
      </dgm:t>
    </dgm:pt>
    <dgm:pt modelId="{FF247223-AF84-476F-BAB5-26CDB28F23CB}" type="pres">
      <dgm:prSet presAssocID="{73123CEC-A10E-4DF7-8887-0631392E465B}" presName="rootConnector" presStyleLbl="node1" presStyleIdx="0" presStyleCnt="2"/>
      <dgm:spPr/>
      <dgm:t>
        <a:bodyPr/>
        <a:lstStyle/>
        <a:p>
          <a:endParaRPr lang="ru-RU"/>
        </a:p>
      </dgm:t>
    </dgm:pt>
    <dgm:pt modelId="{D196B260-2ADA-401D-A059-7FCA6A26BA36}" type="pres">
      <dgm:prSet presAssocID="{73123CEC-A10E-4DF7-8887-0631392E465B}" presName="childShape" presStyleCnt="0"/>
      <dgm:spPr/>
    </dgm:pt>
    <dgm:pt modelId="{B4215526-C0D6-4AC5-A2E5-47F4D5D8993E}" type="pres">
      <dgm:prSet presAssocID="{A9D16AFD-706A-4967-92D6-C105A3AB68BB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A2E4B5E-B37F-4DDA-9F83-F61318B153E4}" type="pres">
      <dgm:prSet presAssocID="{19169C88-8CA8-43DF-86BB-F897E0EFCD4A}" presName="childText" presStyleLbl="bgAcc1" presStyleIdx="0" presStyleCnt="2" custScaleY="123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B4471-E080-4186-A274-F7627C7329C0}" type="pres">
      <dgm:prSet presAssocID="{505FF85F-3D46-4CFB-B2EE-24CFF77CB7BC}" presName="root" presStyleCnt="0"/>
      <dgm:spPr/>
    </dgm:pt>
    <dgm:pt modelId="{2331A21F-D474-4CE2-B1F0-967CAFB4BE66}" type="pres">
      <dgm:prSet presAssocID="{505FF85F-3D46-4CFB-B2EE-24CFF77CB7BC}" presName="rootComposite" presStyleCnt="0"/>
      <dgm:spPr/>
    </dgm:pt>
    <dgm:pt modelId="{9457B9DD-B093-4AFF-96CD-1F4BD66FB00C}" type="pres">
      <dgm:prSet presAssocID="{505FF85F-3D46-4CFB-B2EE-24CFF77CB7BC}" presName="rootText" presStyleLbl="node1" presStyleIdx="1" presStyleCnt="2"/>
      <dgm:spPr/>
      <dgm:t>
        <a:bodyPr/>
        <a:lstStyle/>
        <a:p>
          <a:endParaRPr lang="ru-RU"/>
        </a:p>
      </dgm:t>
    </dgm:pt>
    <dgm:pt modelId="{EC9DFF23-161F-4802-A5E3-1E71D553DDA6}" type="pres">
      <dgm:prSet presAssocID="{505FF85F-3D46-4CFB-B2EE-24CFF77CB7BC}" presName="rootConnector" presStyleLbl="node1" presStyleIdx="1" presStyleCnt="2"/>
      <dgm:spPr/>
      <dgm:t>
        <a:bodyPr/>
        <a:lstStyle/>
        <a:p>
          <a:endParaRPr lang="ru-RU"/>
        </a:p>
      </dgm:t>
    </dgm:pt>
    <dgm:pt modelId="{64ED0558-B103-48E2-9DBB-444F4581DF57}" type="pres">
      <dgm:prSet presAssocID="{505FF85F-3D46-4CFB-B2EE-24CFF77CB7BC}" presName="childShape" presStyleCnt="0"/>
      <dgm:spPr/>
    </dgm:pt>
    <dgm:pt modelId="{677C74A1-994D-4138-B20E-A7A0AC258F49}" type="pres">
      <dgm:prSet presAssocID="{700ADC12-DA09-497E-B965-8CAED378E10D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0807A94-E4EC-481C-BC08-8E244015C369}" type="pres">
      <dgm:prSet presAssocID="{BA199867-F971-406A-94F2-AEA49B83CA73}" presName="childText" presStyleLbl="bgAcc1" presStyleIdx="1" presStyleCnt="2" custScaleY="123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0BC2FC-902E-4ADF-B3E2-51AA7BC84D0F}" srcId="{505FF85F-3D46-4CFB-B2EE-24CFF77CB7BC}" destId="{BA199867-F971-406A-94F2-AEA49B83CA73}" srcOrd="0" destOrd="0" parTransId="{700ADC12-DA09-497E-B965-8CAED378E10D}" sibTransId="{0F160D33-34B4-4F3A-BFFC-3C36718D6D3F}"/>
    <dgm:cxn modelId="{76CB00B2-3626-4651-9EFB-82E53F50AD5B}" type="presOf" srcId="{A35C9F4E-59E6-4B06-A2AD-313BB4A224DE}" destId="{00F5ADEC-8E0B-454A-AB1C-F20B630D1D0F}" srcOrd="0" destOrd="0" presId="urn:microsoft.com/office/officeart/2005/8/layout/hierarchy3"/>
    <dgm:cxn modelId="{CE1259A9-E245-4456-ADCE-F8406AD8E99D}" type="presOf" srcId="{A9D16AFD-706A-4967-92D6-C105A3AB68BB}" destId="{B4215526-C0D6-4AC5-A2E5-47F4D5D8993E}" srcOrd="0" destOrd="0" presId="urn:microsoft.com/office/officeart/2005/8/layout/hierarchy3"/>
    <dgm:cxn modelId="{EEF80FE7-A6E5-4E62-8E96-3500AD132709}" type="presOf" srcId="{700ADC12-DA09-497E-B965-8CAED378E10D}" destId="{677C74A1-994D-4138-B20E-A7A0AC258F49}" srcOrd="0" destOrd="0" presId="urn:microsoft.com/office/officeart/2005/8/layout/hierarchy3"/>
    <dgm:cxn modelId="{D23D9E0A-5BA2-405D-9113-83C81271189C}" srcId="{A35C9F4E-59E6-4B06-A2AD-313BB4A224DE}" destId="{73123CEC-A10E-4DF7-8887-0631392E465B}" srcOrd="0" destOrd="0" parTransId="{C5C4E718-FD8F-40E0-9E05-97B09C909572}" sibTransId="{61EFD585-990B-40E4-BE70-3A4B30CCECB4}"/>
    <dgm:cxn modelId="{E0CD7820-E2DE-4BC7-A82B-ABFEC3F83678}" type="presOf" srcId="{505FF85F-3D46-4CFB-B2EE-24CFF77CB7BC}" destId="{9457B9DD-B093-4AFF-96CD-1F4BD66FB00C}" srcOrd="0" destOrd="0" presId="urn:microsoft.com/office/officeart/2005/8/layout/hierarchy3"/>
    <dgm:cxn modelId="{362C8FE0-A8EB-4E41-930F-9AAFEBFA0AB4}" type="presOf" srcId="{73123CEC-A10E-4DF7-8887-0631392E465B}" destId="{EBE6A91A-E107-4996-9A4D-72E763CD0E7A}" srcOrd="0" destOrd="0" presId="urn:microsoft.com/office/officeart/2005/8/layout/hierarchy3"/>
    <dgm:cxn modelId="{804F66FB-8153-41E5-B722-E2CD6EC85516}" type="presOf" srcId="{505FF85F-3D46-4CFB-B2EE-24CFF77CB7BC}" destId="{EC9DFF23-161F-4802-A5E3-1E71D553DDA6}" srcOrd="1" destOrd="0" presId="urn:microsoft.com/office/officeart/2005/8/layout/hierarchy3"/>
    <dgm:cxn modelId="{A8E716BE-BE9D-4989-AE4C-EAEA4B1F4F3E}" type="presOf" srcId="{73123CEC-A10E-4DF7-8887-0631392E465B}" destId="{FF247223-AF84-476F-BAB5-26CDB28F23CB}" srcOrd="1" destOrd="0" presId="urn:microsoft.com/office/officeart/2005/8/layout/hierarchy3"/>
    <dgm:cxn modelId="{99963D02-A994-4FB7-919A-66D827AB5523}" srcId="{73123CEC-A10E-4DF7-8887-0631392E465B}" destId="{19169C88-8CA8-43DF-86BB-F897E0EFCD4A}" srcOrd="0" destOrd="0" parTransId="{A9D16AFD-706A-4967-92D6-C105A3AB68BB}" sibTransId="{1CC77B85-3F04-4562-90FD-39EC8E8445E7}"/>
    <dgm:cxn modelId="{7F73B2AC-32C5-44F8-862A-CCBD0724B89B}" type="presOf" srcId="{BA199867-F971-406A-94F2-AEA49B83CA73}" destId="{C0807A94-E4EC-481C-BC08-8E244015C369}" srcOrd="0" destOrd="0" presId="urn:microsoft.com/office/officeart/2005/8/layout/hierarchy3"/>
    <dgm:cxn modelId="{8EE0D131-F47D-4243-8A7B-564CCC163891}" type="presOf" srcId="{19169C88-8CA8-43DF-86BB-F897E0EFCD4A}" destId="{FA2E4B5E-B37F-4DDA-9F83-F61318B153E4}" srcOrd="0" destOrd="0" presId="urn:microsoft.com/office/officeart/2005/8/layout/hierarchy3"/>
    <dgm:cxn modelId="{4A9AB9D8-6459-4D48-9654-FDBA680BE27B}" srcId="{A35C9F4E-59E6-4B06-A2AD-313BB4A224DE}" destId="{505FF85F-3D46-4CFB-B2EE-24CFF77CB7BC}" srcOrd="1" destOrd="0" parTransId="{573D712A-3FB6-47BC-92B4-4C8D91627624}" sibTransId="{1C230E5D-C03F-45D8-80BE-6D2D380937D0}"/>
    <dgm:cxn modelId="{025B8632-6C41-475C-BD28-CA9A2BA95C4E}" type="presParOf" srcId="{00F5ADEC-8E0B-454A-AB1C-F20B630D1D0F}" destId="{CD00E204-2C8C-4B28-BB36-3C98B80FCC16}" srcOrd="0" destOrd="0" presId="urn:microsoft.com/office/officeart/2005/8/layout/hierarchy3"/>
    <dgm:cxn modelId="{24DF7E1F-7875-4BB1-BF88-B7FFB5DBC9E1}" type="presParOf" srcId="{CD00E204-2C8C-4B28-BB36-3C98B80FCC16}" destId="{D130E514-0AC1-4E0E-AB8C-B53520AA4278}" srcOrd="0" destOrd="0" presId="urn:microsoft.com/office/officeart/2005/8/layout/hierarchy3"/>
    <dgm:cxn modelId="{6D12EC93-9F01-4C2A-BC05-7CF890A1C981}" type="presParOf" srcId="{D130E514-0AC1-4E0E-AB8C-B53520AA4278}" destId="{EBE6A91A-E107-4996-9A4D-72E763CD0E7A}" srcOrd="0" destOrd="0" presId="urn:microsoft.com/office/officeart/2005/8/layout/hierarchy3"/>
    <dgm:cxn modelId="{0776436A-907C-42EA-ABF9-9A87E79BDD43}" type="presParOf" srcId="{D130E514-0AC1-4E0E-AB8C-B53520AA4278}" destId="{FF247223-AF84-476F-BAB5-26CDB28F23CB}" srcOrd="1" destOrd="0" presId="urn:microsoft.com/office/officeart/2005/8/layout/hierarchy3"/>
    <dgm:cxn modelId="{FE1451DD-3F84-4928-A309-BCD1179797CA}" type="presParOf" srcId="{CD00E204-2C8C-4B28-BB36-3C98B80FCC16}" destId="{D196B260-2ADA-401D-A059-7FCA6A26BA36}" srcOrd="1" destOrd="0" presId="urn:microsoft.com/office/officeart/2005/8/layout/hierarchy3"/>
    <dgm:cxn modelId="{CA9EAE14-2830-434A-B1D6-C47FDFBE73FD}" type="presParOf" srcId="{D196B260-2ADA-401D-A059-7FCA6A26BA36}" destId="{B4215526-C0D6-4AC5-A2E5-47F4D5D8993E}" srcOrd="0" destOrd="0" presId="urn:microsoft.com/office/officeart/2005/8/layout/hierarchy3"/>
    <dgm:cxn modelId="{0B572F3C-560C-4A12-8BA2-2A5E3E97682F}" type="presParOf" srcId="{D196B260-2ADA-401D-A059-7FCA6A26BA36}" destId="{FA2E4B5E-B37F-4DDA-9F83-F61318B153E4}" srcOrd="1" destOrd="0" presId="urn:microsoft.com/office/officeart/2005/8/layout/hierarchy3"/>
    <dgm:cxn modelId="{C697F797-79A6-441D-9B26-06F5CCEED387}" type="presParOf" srcId="{00F5ADEC-8E0B-454A-AB1C-F20B630D1D0F}" destId="{E06B4471-E080-4186-A274-F7627C7329C0}" srcOrd="1" destOrd="0" presId="urn:microsoft.com/office/officeart/2005/8/layout/hierarchy3"/>
    <dgm:cxn modelId="{F4E277BA-E3D3-44D2-B477-7EBA63A88F0E}" type="presParOf" srcId="{E06B4471-E080-4186-A274-F7627C7329C0}" destId="{2331A21F-D474-4CE2-B1F0-967CAFB4BE66}" srcOrd="0" destOrd="0" presId="urn:microsoft.com/office/officeart/2005/8/layout/hierarchy3"/>
    <dgm:cxn modelId="{5E75F642-BE2D-455F-AAA4-F45C10B7789C}" type="presParOf" srcId="{2331A21F-D474-4CE2-B1F0-967CAFB4BE66}" destId="{9457B9DD-B093-4AFF-96CD-1F4BD66FB00C}" srcOrd="0" destOrd="0" presId="urn:microsoft.com/office/officeart/2005/8/layout/hierarchy3"/>
    <dgm:cxn modelId="{C677D5FD-6E76-4206-850C-83D0454B89B5}" type="presParOf" srcId="{2331A21F-D474-4CE2-B1F0-967CAFB4BE66}" destId="{EC9DFF23-161F-4802-A5E3-1E71D553DDA6}" srcOrd="1" destOrd="0" presId="urn:microsoft.com/office/officeart/2005/8/layout/hierarchy3"/>
    <dgm:cxn modelId="{935A70ED-5987-45B8-9E6C-5F649102E449}" type="presParOf" srcId="{E06B4471-E080-4186-A274-F7627C7329C0}" destId="{64ED0558-B103-48E2-9DBB-444F4581DF57}" srcOrd="1" destOrd="0" presId="urn:microsoft.com/office/officeart/2005/8/layout/hierarchy3"/>
    <dgm:cxn modelId="{689C96F4-CEA8-44A1-B3D2-00B4C1DE00A1}" type="presParOf" srcId="{64ED0558-B103-48E2-9DBB-444F4581DF57}" destId="{677C74A1-994D-4138-B20E-A7A0AC258F49}" srcOrd="0" destOrd="0" presId="urn:microsoft.com/office/officeart/2005/8/layout/hierarchy3"/>
    <dgm:cxn modelId="{37E2300D-A725-45C2-B862-2A28DCB73C50}" type="presParOf" srcId="{64ED0558-B103-48E2-9DBB-444F4581DF57}" destId="{C0807A94-E4EC-481C-BC08-8E244015C3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3B5989-3BB5-40D1-B27A-3511BF6A292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3931CF-E2E6-459C-AD64-BB41975679DB}">
      <dgm:prSet phldrT="[Текст]"/>
      <dgm:spPr/>
      <dgm:t>
        <a:bodyPr/>
        <a:lstStyle/>
        <a:p>
          <a:r>
            <a:rPr lang="ru-RU" dirty="0" smtClean="0">
              <a:latin typeface="Bookman Old Style" panose="02050604050505020204" pitchFamily="18" charset="0"/>
            </a:rPr>
            <a:t>нахождение организаций по одному адресу</a:t>
          </a:r>
          <a:endParaRPr lang="ru-RU" dirty="0">
            <a:latin typeface="Bookman Old Style" panose="02050604050505020204" pitchFamily="18" charset="0"/>
          </a:endParaRPr>
        </a:p>
      </dgm:t>
    </dgm:pt>
    <dgm:pt modelId="{9B0E9258-A031-4B16-82EF-CF22F4661F6F}" type="parTrans" cxnId="{AE899959-8CA9-45B5-B35F-399D45CCD1DC}">
      <dgm:prSet/>
      <dgm:spPr/>
      <dgm:t>
        <a:bodyPr/>
        <a:lstStyle/>
        <a:p>
          <a:endParaRPr lang="ru-RU"/>
        </a:p>
      </dgm:t>
    </dgm:pt>
    <dgm:pt modelId="{E8CEC5BA-057C-4E59-BC12-DB9ABB32F74D}" type="sibTrans" cxnId="{AE899959-8CA9-45B5-B35F-399D45CCD1DC}">
      <dgm:prSet/>
      <dgm:spPr/>
      <dgm:t>
        <a:bodyPr/>
        <a:lstStyle/>
        <a:p>
          <a:endParaRPr lang="ru-RU"/>
        </a:p>
      </dgm:t>
    </dgm:pt>
    <dgm:pt modelId="{395B8971-F8ED-4F60-95ED-F59AD6E3D766}">
      <dgm:prSet phldrT="[Текст]"/>
      <dgm:spPr/>
      <dgm:t>
        <a:bodyPr/>
        <a:lstStyle/>
        <a:p>
          <a:r>
            <a:rPr lang="ru-RU" dirty="0" smtClean="0">
              <a:latin typeface="Bookman Old Style" panose="02050604050505020204" pitchFamily="18" charset="0"/>
            </a:rPr>
            <a:t>осуществление одинаковых видов деятельности</a:t>
          </a:r>
          <a:endParaRPr lang="ru-RU" dirty="0">
            <a:latin typeface="Bookman Old Style" panose="02050604050505020204" pitchFamily="18" charset="0"/>
          </a:endParaRPr>
        </a:p>
      </dgm:t>
    </dgm:pt>
    <dgm:pt modelId="{F31FF1CF-0BFA-448B-90CF-DE041C6874F1}" type="parTrans" cxnId="{1C4D5F33-4E3B-4898-AE50-27C13C31C660}">
      <dgm:prSet/>
      <dgm:spPr/>
      <dgm:t>
        <a:bodyPr/>
        <a:lstStyle/>
        <a:p>
          <a:endParaRPr lang="ru-RU"/>
        </a:p>
      </dgm:t>
    </dgm:pt>
    <dgm:pt modelId="{2E0878B6-FFFA-4367-910D-71F3DCF70F01}" type="sibTrans" cxnId="{1C4D5F33-4E3B-4898-AE50-27C13C31C660}">
      <dgm:prSet/>
      <dgm:spPr/>
      <dgm:t>
        <a:bodyPr/>
        <a:lstStyle/>
        <a:p>
          <a:endParaRPr lang="ru-RU"/>
        </a:p>
      </dgm:t>
    </dgm:pt>
    <dgm:pt modelId="{6A1F24A7-0F4B-47B9-9E7D-06224F58C1F8}">
      <dgm:prSet phldrT="[Текст]"/>
      <dgm:spPr/>
      <dgm:t>
        <a:bodyPr/>
        <a:lstStyle/>
        <a:p>
          <a:r>
            <a:rPr lang="ru-RU" dirty="0" smtClean="0">
              <a:latin typeface="Bookman Old Style" panose="02050604050505020204" pitchFamily="18" charset="0"/>
            </a:rPr>
            <a:t>использование одного и того же оборудования</a:t>
          </a:r>
          <a:endParaRPr lang="ru-RU" dirty="0">
            <a:latin typeface="Bookman Old Style" panose="02050604050505020204" pitchFamily="18" charset="0"/>
          </a:endParaRPr>
        </a:p>
      </dgm:t>
    </dgm:pt>
    <dgm:pt modelId="{C8E95D60-D440-46A5-8D01-CE1B8283E524}" type="parTrans" cxnId="{41F4D928-B42E-45A9-86A8-DB2B156C0B07}">
      <dgm:prSet/>
      <dgm:spPr/>
      <dgm:t>
        <a:bodyPr/>
        <a:lstStyle/>
        <a:p>
          <a:endParaRPr lang="ru-RU"/>
        </a:p>
      </dgm:t>
    </dgm:pt>
    <dgm:pt modelId="{85492FE2-BB83-42D6-93D4-5B820BEC3DE3}" type="sibTrans" cxnId="{41F4D928-B42E-45A9-86A8-DB2B156C0B07}">
      <dgm:prSet/>
      <dgm:spPr/>
      <dgm:t>
        <a:bodyPr/>
        <a:lstStyle/>
        <a:p>
          <a:endParaRPr lang="ru-RU"/>
        </a:p>
      </dgm:t>
    </dgm:pt>
    <dgm:pt modelId="{7EE6CC10-029D-41DB-A33D-8ED108593199}">
      <dgm:prSet phldrT="[Текст]"/>
      <dgm:spPr/>
      <dgm:t>
        <a:bodyPr/>
        <a:lstStyle/>
        <a:p>
          <a:r>
            <a:rPr lang="ru-RU" dirty="0" smtClean="0">
              <a:latin typeface="Bookman Old Style" panose="02050604050505020204" pitchFamily="18" charset="0"/>
            </a:rPr>
            <a:t>совпадение </a:t>
          </a:r>
          <a:r>
            <a:rPr lang="ru-RU" dirty="0" err="1" smtClean="0">
              <a:latin typeface="Bookman Old Style" panose="02050604050505020204" pitchFamily="18" charset="0"/>
            </a:rPr>
            <a:t>ip</a:t>
          </a:r>
          <a:r>
            <a:rPr lang="ru-RU" dirty="0" smtClean="0">
              <a:latin typeface="Bookman Old Style" panose="02050604050505020204" pitchFamily="18" charset="0"/>
            </a:rPr>
            <a:t>-адресов</a:t>
          </a:r>
          <a:endParaRPr lang="ru-RU" dirty="0">
            <a:latin typeface="Bookman Old Style" panose="02050604050505020204" pitchFamily="18" charset="0"/>
          </a:endParaRPr>
        </a:p>
      </dgm:t>
    </dgm:pt>
    <dgm:pt modelId="{EFA8B81F-0F26-45CC-8EE5-07CC1811C466}" type="parTrans" cxnId="{51BE77C3-4DD3-404F-B65D-BA4D4ECC3BB6}">
      <dgm:prSet/>
      <dgm:spPr/>
      <dgm:t>
        <a:bodyPr/>
        <a:lstStyle/>
        <a:p>
          <a:endParaRPr lang="ru-RU"/>
        </a:p>
      </dgm:t>
    </dgm:pt>
    <dgm:pt modelId="{657E70EC-AB5A-4E4F-9F16-9DB0E2C34CA9}" type="sibTrans" cxnId="{51BE77C3-4DD3-404F-B65D-BA4D4ECC3BB6}">
      <dgm:prSet/>
      <dgm:spPr/>
      <dgm:t>
        <a:bodyPr/>
        <a:lstStyle/>
        <a:p>
          <a:endParaRPr lang="ru-RU"/>
        </a:p>
      </dgm:t>
    </dgm:pt>
    <dgm:pt modelId="{2C43320E-ACC5-4B83-9DF8-DB393B3B4C0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Bookman Old Style" panose="02050604050505020204" pitchFamily="18" charset="0"/>
            </a:rPr>
            <a:t>один сайт в сети «интернет»</a:t>
          </a:r>
          <a:endParaRPr lang="ru-RU" dirty="0">
            <a:latin typeface="Bookman Old Style" panose="02050604050505020204" pitchFamily="18" charset="0"/>
          </a:endParaRPr>
        </a:p>
      </dgm:t>
    </dgm:pt>
    <dgm:pt modelId="{13E44B82-2384-4EE5-983F-685EB4F6ADBB}" type="parTrans" cxnId="{5632BB73-285C-426E-8125-F5B62E2F70AC}">
      <dgm:prSet/>
      <dgm:spPr/>
      <dgm:t>
        <a:bodyPr/>
        <a:lstStyle/>
        <a:p>
          <a:endParaRPr lang="ru-RU"/>
        </a:p>
      </dgm:t>
    </dgm:pt>
    <dgm:pt modelId="{166D124A-0436-4FD2-8D2A-A0EBBB6A32B5}" type="sibTrans" cxnId="{5632BB73-285C-426E-8125-F5B62E2F70AC}">
      <dgm:prSet/>
      <dgm:spPr/>
      <dgm:t>
        <a:bodyPr/>
        <a:lstStyle/>
        <a:p>
          <a:endParaRPr lang="ru-RU"/>
        </a:p>
      </dgm:t>
    </dgm:pt>
    <dgm:pt modelId="{A01A7930-ACC8-4813-BCB0-CBBBB602F37A}">
      <dgm:prSet/>
      <dgm:spPr/>
      <dgm:t>
        <a:bodyPr/>
        <a:lstStyle/>
        <a:p>
          <a:r>
            <a:rPr lang="ru-RU" dirty="0" smtClean="0">
              <a:latin typeface="Bookman Old Style" panose="02050604050505020204" pitchFamily="18" charset="0"/>
            </a:rPr>
            <a:t>одни и те же сотрудники</a:t>
          </a:r>
          <a:endParaRPr lang="ru-RU" dirty="0">
            <a:latin typeface="Bookman Old Style" panose="02050604050505020204" pitchFamily="18" charset="0"/>
          </a:endParaRPr>
        </a:p>
      </dgm:t>
    </dgm:pt>
    <dgm:pt modelId="{AB0341B5-24B1-4842-8EBD-EA5DB8D9163E}" type="parTrans" cxnId="{3B19C2BE-CBC3-4C84-9BD4-8C99042BC46A}">
      <dgm:prSet/>
      <dgm:spPr/>
      <dgm:t>
        <a:bodyPr/>
        <a:lstStyle/>
        <a:p>
          <a:endParaRPr lang="ru-RU"/>
        </a:p>
      </dgm:t>
    </dgm:pt>
    <dgm:pt modelId="{6C19167F-10B0-4EE7-8A68-91BA2684856C}" type="sibTrans" cxnId="{3B19C2BE-CBC3-4C84-9BD4-8C99042BC46A}">
      <dgm:prSet/>
      <dgm:spPr/>
      <dgm:t>
        <a:bodyPr/>
        <a:lstStyle/>
        <a:p>
          <a:endParaRPr lang="ru-RU"/>
        </a:p>
      </dgm:t>
    </dgm:pt>
    <dgm:pt modelId="{C8D4ABD1-004B-4244-B161-4A8767DE94D5}">
      <dgm:prSet/>
      <dgm:spPr/>
      <dgm:t>
        <a:bodyPr/>
        <a:lstStyle/>
        <a:p>
          <a:r>
            <a:rPr lang="ru-RU" dirty="0" smtClean="0">
              <a:latin typeface="Bookman Old Style" panose="02050604050505020204" pitchFamily="18" charset="0"/>
            </a:rPr>
            <a:t>расчетные счета в одном банке</a:t>
          </a:r>
          <a:endParaRPr lang="ru-RU" dirty="0">
            <a:latin typeface="Bookman Old Style" panose="02050604050505020204" pitchFamily="18" charset="0"/>
          </a:endParaRPr>
        </a:p>
      </dgm:t>
    </dgm:pt>
    <dgm:pt modelId="{1FD5FFF1-B6E3-4413-874F-029D6521D560}" type="parTrans" cxnId="{26F47E77-833E-4000-BAE9-1C965A533C76}">
      <dgm:prSet/>
      <dgm:spPr/>
      <dgm:t>
        <a:bodyPr/>
        <a:lstStyle/>
        <a:p>
          <a:endParaRPr lang="ru-RU"/>
        </a:p>
      </dgm:t>
    </dgm:pt>
    <dgm:pt modelId="{227F7A9A-62D1-4324-AB1A-0FC5CCD84427}" type="sibTrans" cxnId="{26F47E77-833E-4000-BAE9-1C965A533C76}">
      <dgm:prSet/>
      <dgm:spPr/>
      <dgm:t>
        <a:bodyPr/>
        <a:lstStyle/>
        <a:p>
          <a:endParaRPr lang="ru-RU"/>
        </a:p>
      </dgm:t>
    </dgm:pt>
    <dgm:pt modelId="{50247728-7B31-4E92-A857-3C1F1705E9B5}">
      <dgm:prSet/>
      <dgm:spPr/>
      <dgm:t>
        <a:bodyPr/>
        <a:lstStyle/>
        <a:p>
          <a:endParaRPr lang="ru-RU"/>
        </a:p>
      </dgm:t>
    </dgm:pt>
    <dgm:pt modelId="{15997DDF-7F4F-4180-8CE1-E1F9181BA19C}" type="parTrans" cxnId="{12A24297-998C-4B50-BBAC-C620A91CE46D}">
      <dgm:prSet/>
      <dgm:spPr/>
      <dgm:t>
        <a:bodyPr/>
        <a:lstStyle/>
        <a:p>
          <a:endParaRPr lang="ru-RU"/>
        </a:p>
      </dgm:t>
    </dgm:pt>
    <dgm:pt modelId="{017F819B-55C1-4689-9B5C-6E7E2E68F3AC}" type="sibTrans" cxnId="{12A24297-998C-4B50-BBAC-C620A91CE46D}">
      <dgm:prSet/>
      <dgm:spPr/>
      <dgm:t>
        <a:bodyPr/>
        <a:lstStyle/>
        <a:p>
          <a:endParaRPr lang="ru-RU"/>
        </a:p>
      </dgm:t>
    </dgm:pt>
    <dgm:pt modelId="{2A46290E-4B9D-40A6-A45C-C248A423467E}">
      <dgm:prSet/>
      <dgm:spPr/>
      <dgm:t>
        <a:bodyPr/>
        <a:lstStyle/>
        <a:p>
          <a:endParaRPr lang="ru-RU"/>
        </a:p>
      </dgm:t>
    </dgm:pt>
    <dgm:pt modelId="{8334EC10-A71C-4968-AD7F-4B1CC34809FC}" type="parTrans" cxnId="{BC858404-E2EF-43C3-924A-105CD2C8915F}">
      <dgm:prSet/>
      <dgm:spPr/>
      <dgm:t>
        <a:bodyPr/>
        <a:lstStyle/>
        <a:p>
          <a:endParaRPr lang="ru-RU"/>
        </a:p>
      </dgm:t>
    </dgm:pt>
    <dgm:pt modelId="{B753F641-6CE1-4F4F-9BD3-B79EC08FFCFC}" type="sibTrans" cxnId="{BC858404-E2EF-43C3-924A-105CD2C8915F}">
      <dgm:prSet/>
      <dgm:spPr/>
      <dgm:t>
        <a:bodyPr/>
        <a:lstStyle/>
        <a:p>
          <a:endParaRPr lang="ru-RU"/>
        </a:p>
      </dgm:t>
    </dgm:pt>
    <dgm:pt modelId="{F28EBA87-14E7-4B91-8447-6B847F0A4443}">
      <dgm:prSet/>
      <dgm:spPr/>
      <dgm:t>
        <a:bodyPr/>
        <a:lstStyle/>
        <a:p>
          <a:endParaRPr lang="ru-RU"/>
        </a:p>
      </dgm:t>
    </dgm:pt>
    <dgm:pt modelId="{356107B1-0CE6-4A8C-887D-DC97CC995863}" type="parTrans" cxnId="{137A6F7E-F268-41D4-AC2F-BE37EF4D28E0}">
      <dgm:prSet/>
      <dgm:spPr/>
      <dgm:t>
        <a:bodyPr/>
        <a:lstStyle/>
        <a:p>
          <a:endParaRPr lang="ru-RU"/>
        </a:p>
      </dgm:t>
    </dgm:pt>
    <dgm:pt modelId="{C52F589A-7A70-4C6B-971F-3E8B8801353C}" type="sibTrans" cxnId="{137A6F7E-F268-41D4-AC2F-BE37EF4D28E0}">
      <dgm:prSet/>
      <dgm:spPr/>
      <dgm:t>
        <a:bodyPr/>
        <a:lstStyle/>
        <a:p>
          <a:endParaRPr lang="ru-RU"/>
        </a:p>
      </dgm:t>
    </dgm:pt>
    <dgm:pt modelId="{8A0FECE6-913E-4A38-A375-134AC74C4303}">
      <dgm:prSet/>
      <dgm:spPr/>
      <dgm:t>
        <a:bodyPr/>
        <a:lstStyle/>
        <a:p>
          <a:endParaRPr lang="ru-RU"/>
        </a:p>
      </dgm:t>
    </dgm:pt>
    <dgm:pt modelId="{A66C859D-886E-457A-85BF-A808B3FC9F99}" type="parTrans" cxnId="{1A1351E9-7248-4D76-802B-838F161D0709}">
      <dgm:prSet/>
      <dgm:spPr/>
      <dgm:t>
        <a:bodyPr/>
        <a:lstStyle/>
        <a:p>
          <a:endParaRPr lang="ru-RU"/>
        </a:p>
      </dgm:t>
    </dgm:pt>
    <dgm:pt modelId="{552513F9-AFFF-400F-B4D7-85BAEDB64E25}" type="sibTrans" cxnId="{1A1351E9-7248-4D76-802B-838F161D0709}">
      <dgm:prSet/>
      <dgm:spPr/>
      <dgm:t>
        <a:bodyPr/>
        <a:lstStyle/>
        <a:p>
          <a:endParaRPr lang="ru-RU"/>
        </a:p>
      </dgm:t>
    </dgm:pt>
    <dgm:pt modelId="{86AF7A16-F2EC-41BE-AB86-8FABA42C930E}">
      <dgm:prSet/>
      <dgm:spPr/>
      <dgm:t>
        <a:bodyPr/>
        <a:lstStyle/>
        <a:p>
          <a:endParaRPr lang="ru-RU"/>
        </a:p>
      </dgm:t>
    </dgm:pt>
    <dgm:pt modelId="{09524F6B-BBE4-4A6A-BF73-88C00D43E3D4}" type="parTrans" cxnId="{0EA561A5-1852-485C-9074-EC8893B7217F}">
      <dgm:prSet/>
      <dgm:spPr/>
      <dgm:t>
        <a:bodyPr/>
        <a:lstStyle/>
        <a:p>
          <a:endParaRPr lang="ru-RU"/>
        </a:p>
      </dgm:t>
    </dgm:pt>
    <dgm:pt modelId="{50BC9C4E-09B9-491D-A887-3C51B5B9A8AB}" type="sibTrans" cxnId="{0EA561A5-1852-485C-9074-EC8893B7217F}">
      <dgm:prSet/>
      <dgm:spPr/>
      <dgm:t>
        <a:bodyPr/>
        <a:lstStyle/>
        <a:p>
          <a:endParaRPr lang="ru-RU"/>
        </a:p>
      </dgm:t>
    </dgm:pt>
    <dgm:pt modelId="{E36E76F9-81E9-465E-B627-C32ED3B81542}">
      <dgm:prSet/>
      <dgm:spPr/>
      <dgm:t>
        <a:bodyPr/>
        <a:lstStyle/>
        <a:p>
          <a:endParaRPr lang="ru-RU"/>
        </a:p>
      </dgm:t>
    </dgm:pt>
    <dgm:pt modelId="{C72A5BF6-7242-42DD-9845-C3E6C69EFCFB}" type="parTrans" cxnId="{DA0193F7-B190-4043-BCFD-C89FAE4D553F}">
      <dgm:prSet/>
      <dgm:spPr/>
      <dgm:t>
        <a:bodyPr/>
        <a:lstStyle/>
        <a:p>
          <a:endParaRPr lang="ru-RU"/>
        </a:p>
      </dgm:t>
    </dgm:pt>
    <dgm:pt modelId="{31B05D71-0027-4932-B0C4-F995BC4CFA2D}" type="sibTrans" cxnId="{DA0193F7-B190-4043-BCFD-C89FAE4D553F}">
      <dgm:prSet/>
      <dgm:spPr/>
      <dgm:t>
        <a:bodyPr/>
        <a:lstStyle/>
        <a:p>
          <a:endParaRPr lang="ru-RU"/>
        </a:p>
      </dgm:t>
    </dgm:pt>
    <dgm:pt modelId="{D1CAD608-385E-485C-8F94-1AAA7B177F05}">
      <dgm:prSet/>
      <dgm:spPr/>
      <dgm:t>
        <a:bodyPr/>
        <a:lstStyle/>
        <a:p>
          <a:endParaRPr lang="ru-RU"/>
        </a:p>
      </dgm:t>
    </dgm:pt>
    <dgm:pt modelId="{64AA73E2-5A62-4D0A-AD15-018115383537}" type="parTrans" cxnId="{E2CF3816-F606-4B43-B447-C9C89CD66707}">
      <dgm:prSet/>
      <dgm:spPr/>
      <dgm:t>
        <a:bodyPr/>
        <a:lstStyle/>
        <a:p>
          <a:endParaRPr lang="ru-RU"/>
        </a:p>
      </dgm:t>
    </dgm:pt>
    <dgm:pt modelId="{8123B25D-0594-4B5E-A969-E2AC8117E071}" type="sibTrans" cxnId="{E2CF3816-F606-4B43-B447-C9C89CD66707}">
      <dgm:prSet/>
      <dgm:spPr/>
      <dgm:t>
        <a:bodyPr/>
        <a:lstStyle/>
        <a:p>
          <a:endParaRPr lang="ru-RU"/>
        </a:p>
      </dgm:t>
    </dgm:pt>
    <dgm:pt modelId="{D6362BD0-5B49-499D-A51A-D14748585F69}">
      <dgm:prSet/>
      <dgm:spPr/>
      <dgm:t>
        <a:bodyPr/>
        <a:lstStyle/>
        <a:p>
          <a:endParaRPr lang="ru-RU"/>
        </a:p>
      </dgm:t>
    </dgm:pt>
    <dgm:pt modelId="{389B0A2C-F26A-46B8-94FD-EF21869B9F51}" type="parTrans" cxnId="{CF8833A0-8043-42CB-B979-977329712E6F}">
      <dgm:prSet/>
      <dgm:spPr/>
      <dgm:t>
        <a:bodyPr/>
        <a:lstStyle/>
        <a:p>
          <a:endParaRPr lang="ru-RU"/>
        </a:p>
      </dgm:t>
    </dgm:pt>
    <dgm:pt modelId="{F420CA07-A2D2-4463-8DD8-40D67FC8409A}" type="sibTrans" cxnId="{CF8833A0-8043-42CB-B979-977329712E6F}">
      <dgm:prSet/>
      <dgm:spPr/>
      <dgm:t>
        <a:bodyPr/>
        <a:lstStyle/>
        <a:p>
          <a:endParaRPr lang="ru-RU"/>
        </a:p>
      </dgm:t>
    </dgm:pt>
    <dgm:pt modelId="{EE530000-111D-44AA-9CCC-CD53F12F8D2B}">
      <dgm:prSet/>
      <dgm:spPr/>
      <dgm:t>
        <a:bodyPr/>
        <a:lstStyle/>
        <a:p>
          <a:endParaRPr lang="ru-RU"/>
        </a:p>
      </dgm:t>
    </dgm:pt>
    <dgm:pt modelId="{5303F1D1-5713-4A75-B686-9E46019BF5F1}" type="parTrans" cxnId="{2F5F4686-A713-49B6-91F3-2FFBCD876895}">
      <dgm:prSet/>
      <dgm:spPr/>
      <dgm:t>
        <a:bodyPr/>
        <a:lstStyle/>
        <a:p>
          <a:endParaRPr lang="ru-RU"/>
        </a:p>
      </dgm:t>
    </dgm:pt>
    <dgm:pt modelId="{F133D350-F917-49E4-A406-B2934ECE79AA}" type="sibTrans" cxnId="{2F5F4686-A713-49B6-91F3-2FFBCD876895}">
      <dgm:prSet/>
      <dgm:spPr/>
      <dgm:t>
        <a:bodyPr/>
        <a:lstStyle/>
        <a:p>
          <a:endParaRPr lang="ru-RU"/>
        </a:p>
      </dgm:t>
    </dgm:pt>
    <dgm:pt modelId="{089893CE-08AD-4316-9D3D-BDFC76E75F33}">
      <dgm:prSet/>
      <dgm:spPr/>
      <dgm:t>
        <a:bodyPr/>
        <a:lstStyle/>
        <a:p>
          <a:endParaRPr lang="ru-RU"/>
        </a:p>
      </dgm:t>
    </dgm:pt>
    <dgm:pt modelId="{8E89D54D-0CEC-4625-B1F2-90930F482BB0}" type="parTrans" cxnId="{EE4B9602-F3C9-44C3-86C6-2C581DDA768D}">
      <dgm:prSet/>
      <dgm:spPr/>
      <dgm:t>
        <a:bodyPr/>
        <a:lstStyle/>
        <a:p>
          <a:endParaRPr lang="ru-RU"/>
        </a:p>
      </dgm:t>
    </dgm:pt>
    <dgm:pt modelId="{336F7DFC-8B87-4807-ACAD-599685353466}" type="sibTrans" cxnId="{EE4B9602-F3C9-44C3-86C6-2C581DDA768D}">
      <dgm:prSet/>
      <dgm:spPr/>
      <dgm:t>
        <a:bodyPr/>
        <a:lstStyle/>
        <a:p>
          <a:endParaRPr lang="ru-RU"/>
        </a:p>
      </dgm:t>
    </dgm:pt>
    <dgm:pt modelId="{13055896-D031-4074-A710-AD42949D1ED3}" type="pres">
      <dgm:prSet presAssocID="{543B5989-3BB5-40D1-B27A-3511BF6A292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FF2B674-CD98-49FB-9CC8-945E511B9D57}" type="pres">
      <dgm:prSet presAssocID="{543B5989-3BB5-40D1-B27A-3511BF6A2923}" presName="Name1" presStyleCnt="0"/>
      <dgm:spPr/>
    </dgm:pt>
    <dgm:pt modelId="{2569B013-97AA-4F56-9612-855B5F26CA5C}" type="pres">
      <dgm:prSet presAssocID="{543B5989-3BB5-40D1-B27A-3511BF6A2923}" presName="cycle" presStyleCnt="0"/>
      <dgm:spPr/>
    </dgm:pt>
    <dgm:pt modelId="{4C30C3F9-2FF8-4A92-AB7A-274A3A1E2F40}" type="pres">
      <dgm:prSet presAssocID="{543B5989-3BB5-40D1-B27A-3511BF6A2923}" presName="srcNode" presStyleLbl="node1" presStyleIdx="0" presStyleCnt="7"/>
      <dgm:spPr/>
    </dgm:pt>
    <dgm:pt modelId="{B64F4B23-848E-47D5-8AF1-3B8E6319DC70}" type="pres">
      <dgm:prSet presAssocID="{543B5989-3BB5-40D1-B27A-3511BF6A2923}" presName="conn" presStyleLbl="parChTrans1D2" presStyleIdx="0" presStyleCnt="1"/>
      <dgm:spPr/>
      <dgm:t>
        <a:bodyPr/>
        <a:lstStyle/>
        <a:p>
          <a:endParaRPr lang="ru-RU"/>
        </a:p>
      </dgm:t>
    </dgm:pt>
    <dgm:pt modelId="{9B49DEC3-42EA-4D78-94DC-FC2A8E125A8F}" type="pres">
      <dgm:prSet presAssocID="{543B5989-3BB5-40D1-B27A-3511BF6A2923}" presName="extraNode" presStyleLbl="node1" presStyleIdx="0" presStyleCnt="7"/>
      <dgm:spPr/>
    </dgm:pt>
    <dgm:pt modelId="{578955E1-7740-434F-B94D-6B5BDF38AF17}" type="pres">
      <dgm:prSet presAssocID="{543B5989-3BB5-40D1-B27A-3511BF6A2923}" presName="dstNode" presStyleLbl="node1" presStyleIdx="0" presStyleCnt="7"/>
      <dgm:spPr/>
    </dgm:pt>
    <dgm:pt modelId="{DBB90606-EA6F-480A-9903-7775C41DEDE8}" type="pres">
      <dgm:prSet presAssocID="{C53931CF-E2E6-459C-AD64-BB41975679D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78AC6-C45A-452A-85AC-AFD6A3C5D35A}" type="pres">
      <dgm:prSet presAssocID="{C53931CF-E2E6-459C-AD64-BB41975679DB}" presName="accent_1" presStyleCnt="0"/>
      <dgm:spPr/>
    </dgm:pt>
    <dgm:pt modelId="{EFB9E3E7-DCEA-43C0-8488-49DF06AE4875}" type="pres">
      <dgm:prSet presAssocID="{C53931CF-E2E6-459C-AD64-BB41975679DB}" presName="accentRepeatNode" presStyleLbl="solidFgAcc1" presStyleIdx="0" presStyleCnt="7"/>
      <dgm:spPr/>
    </dgm:pt>
    <dgm:pt modelId="{39A7C106-5A8E-428B-8F9A-D901DFDEA5F8}" type="pres">
      <dgm:prSet presAssocID="{395B8971-F8ED-4F60-95ED-F59AD6E3D766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CF2F6-DA25-410A-A53A-93E6C4782712}" type="pres">
      <dgm:prSet presAssocID="{395B8971-F8ED-4F60-95ED-F59AD6E3D766}" presName="accent_2" presStyleCnt="0"/>
      <dgm:spPr/>
    </dgm:pt>
    <dgm:pt modelId="{E13FB29F-1D94-4BB6-859E-3C0BE14DA492}" type="pres">
      <dgm:prSet presAssocID="{395B8971-F8ED-4F60-95ED-F59AD6E3D766}" presName="accentRepeatNode" presStyleLbl="solidFgAcc1" presStyleIdx="1" presStyleCnt="7"/>
      <dgm:spPr/>
    </dgm:pt>
    <dgm:pt modelId="{BA7D8139-8237-4280-BB11-EFCB1CC78388}" type="pres">
      <dgm:prSet presAssocID="{6A1F24A7-0F4B-47B9-9E7D-06224F58C1F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03422-B7C4-4C8F-9398-986466BCFE6C}" type="pres">
      <dgm:prSet presAssocID="{6A1F24A7-0F4B-47B9-9E7D-06224F58C1F8}" presName="accent_3" presStyleCnt="0"/>
      <dgm:spPr/>
    </dgm:pt>
    <dgm:pt modelId="{CF9B2BA2-7E8D-4A64-959F-3FC85B13224A}" type="pres">
      <dgm:prSet presAssocID="{6A1F24A7-0F4B-47B9-9E7D-06224F58C1F8}" presName="accentRepeatNode" presStyleLbl="solidFgAcc1" presStyleIdx="2" presStyleCnt="7"/>
      <dgm:spPr/>
    </dgm:pt>
    <dgm:pt modelId="{CECFBF8E-F126-4D40-96CD-D2EAD448262A}" type="pres">
      <dgm:prSet presAssocID="{7EE6CC10-029D-41DB-A33D-8ED108593199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901AF-BCA3-4F76-9CF2-E8F6D4845760}" type="pres">
      <dgm:prSet presAssocID="{7EE6CC10-029D-41DB-A33D-8ED108593199}" presName="accent_4" presStyleCnt="0"/>
      <dgm:spPr/>
    </dgm:pt>
    <dgm:pt modelId="{F43E5C93-BF32-41CB-BE00-F7D47550C3D1}" type="pres">
      <dgm:prSet presAssocID="{7EE6CC10-029D-41DB-A33D-8ED108593199}" presName="accentRepeatNode" presStyleLbl="solidFgAcc1" presStyleIdx="3" presStyleCnt="7"/>
      <dgm:spPr/>
    </dgm:pt>
    <dgm:pt modelId="{FC16EEFE-E86B-44A7-ABFB-86B7A1BD2402}" type="pres">
      <dgm:prSet presAssocID="{2C43320E-ACC5-4B83-9DF8-DB393B3B4C0D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335BD-41A0-4A58-8243-107B31BCA085}" type="pres">
      <dgm:prSet presAssocID="{2C43320E-ACC5-4B83-9DF8-DB393B3B4C0D}" presName="accent_5" presStyleCnt="0"/>
      <dgm:spPr/>
    </dgm:pt>
    <dgm:pt modelId="{BC290140-09A0-4132-9904-1686E5CB6478}" type="pres">
      <dgm:prSet presAssocID="{2C43320E-ACC5-4B83-9DF8-DB393B3B4C0D}" presName="accentRepeatNode" presStyleLbl="solidFgAcc1" presStyleIdx="4" presStyleCnt="7"/>
      <dgm:spPr/>
    </dgm:pt>
    <dgm:pt modelId="{4484FDB1-E170-454C-BB03-25D7BF36A510}" type="pres">
      <dgm:prSet presAssocID="{A01A7930-ACC8-4813-BCB0-CBBBB602F37A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4AA5B-5ABC-455A-A48C-84A2696E80D2}" type="pres">
      <dgm:prSet presAssocID="{A01A7930-ACC8-4813-BCB0-CBBBB602F37A}" presName="accent_6" presStyleCnt="0"/>
      <dgm:spPr/>
    </dgm:pt>
    <dgm:pt modelId="{7DD29FF7-D018-458E-8BC2-267F63803E4C}" type="pres">
      <dgm:prSet presAssocID="{A01A7930-ACC8-4813-BCB0-CBBBB602F37A}" presName="accentRepeatNode" presStyleLbl="solidFgAcc1" presStyleIdx="5" presStyleCnt="7"/>
      <dgm:spPr/>
    </dgm:pt>
    <dgm:pt modelId="{7D481B39-5933-49D6-91A4-E2334D8A5F6F}" type="pres">
      <dgm:prSet presAssocID="{C8D4ABD1-004B-4244-B161-4A8767DE94D5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BE17C-D849-4130-9C13-BB0EE2616678}" type="pres">
      <dgm:prSet presAssocID="{C8D4ABD1-004B-4244-B161-4A8767DE94D5}" presName="accent_7" presStyleCnt="0"/>
      <dgm:spPr/>
    </dgm:pt>
    <dgm:pt modelId="{7B24E4B8-7346-471A-8833-36BA8DE35DC7}" type="pres">
      <dgm:prSet presAssocID="{C8D4ABD1-004B-4244-B161-4A8767DE94D5}" presName="accentRepeatNode" presStyleLbl="solidFgAcc1" presStyleIdx="6" presStyleCnt="7"/>
      <dgm:spPr/>
    </dgm:pt>
  </dgm:ptLst>
  <dgm:cxnLst>
    <dgm:cxn modelId="{51BE77C3-4DD3-404F-B65D-BA4D4ECC3BB6}" srcId="{543B5989-3BB5-40D1-B27A-3511BF6A2923}" destId="{7EE6CC10-029D-41DB-A33D-8ED108593199}" srcOrd="3" destOrd="0" parTransId="{EFA8B81F-0F26-45CC-8EE5-07CC1811C466}" sibTransId="{657E70EC-AB5A-4E4F-9F16-9DB0E2C34CA9}"/>
    <dgm:cxn modelId="{ECC45FF6-B8C2-4702-A741-79151D482891}" type="presOf" srcId="{543B5989-3BB5-40D1-B27A-3511BF6A2923}" destId="{13055896-D031-4074-A710-AD42949D1ED3}" srcOrd="0" destOrd="0" presId="urn:microsoft.com/office/officeart/2008/layout/VerticalCurvedList"/>
    <dgm:cxn modelId="{815EDEA2-715D-4B91-9CB4-9DD34F097225}" type="presOf" srcId="{6A1F24A7-0F4B-47B9-9E7D-06224F58C1F8}" destId="{BA7D8139-8237-4280-BB11-EFCB1CC78388}" srcOrd="0" destOrd="0" presId="urn:microsoft.com/office/officeart/2008/layout/VerticalCurvedList"/>
    <dgm:cxn modelId="{9CF97BC0-4E84-4D31-AED2-689396D044A3}" type="presOf" srcId="{C53931CF-E2E6-459C-AD64-BB41975679DB}" destId="{DBB90606-EA6F-480A-9903-7775C41DEDE8}" srcOrd="0" destOrd="0" presId="urn:microsoft.com/office/officeart/2008/layout/VerticalCurvedList"/>
    <dgm:cxn modelId="{51A1050E-9722-4846-9D94-25B4169F88E9}" type="presOf" srcId="{C8D4ABD1-004B-4244-B161-4A8767DE94D5}" destId="{7D481B39-5933-49D6-91A4-E2334D8A5F6F}" srcOrd="0" destOrd="0" presId="urn:microsoft.com/office/officeart/2008/layout/VerticalCurvedList"/>
    <dgm:cxn modelId="{BC858404-E2EF-43C3-924A-105CD2C8915F}" srcId="{543B5989-3BB5-40D1-B27A-3511BF6A2923}" destId="{2A46290E-4B9D-40A6-A45C-C248A423467E}" srcOrd="8" destOrd="0" parTransId="{8334EC10-A71C-4968-AD7F-4B1CC34809FC}" sibTransId="{B753F641-6CE1-4F4F-9BD3-B79EC08FFCFC}"/>
    <dgm:cxn modelId="{5632BB73-285C-426E-8125-F5B62E2F70AC}" srcId="{543B5989-3BB5-40D1-B27A-3511BF6A2923}" destId="{2C43320E-ACC5-4B83-9DF8-DB393B3B4C0D}" srcOrd="4" destOrd="0" parTransId="{13E44B82-2384-4EE5-983F-685EB4F6ADBB}" sibTransId="{166D124A-0436-4FD2-8D2A-A0EBBB6A32B5}"/>
    <dgm:cxn modelId="{A2908518-772E-437B-B1EF-2BA89C925963}" type="presOf" srcId="{7EE6CC10-029D-41DB-A33D-8ED108593199}" destId="{CECFBF8E-F126-4D40-96CD-D2EAD448262A}" srcOrd="0" destOrd="0" presId="urn:microsoft.com/office/officeart/2008/layout/VerticalCurvedList"/>
    <dgm:cxn modelId="{26F47E77-833E-4000-BAE9-1C965A533C76}" srcId="{543B5989-3BB5-40D1-B27A-3511BF6A2923}" destId="{C8D4ABD1-004B-4244-B161-4A8767DE94D5}" srcOrd="6" destOrd="0" parTransId="{1FD5FFF1-B6E3-4413-874F-029D6521D560}" sibTransId="{227F7A9A-62D1-4324-AB1A-0FC5CCD84427}"/>
    <dgm:cxn modelId="{1A1351E9-7248-4D76-802B-838F161D0709}" srcId="{543B5989-3BB5-40D1-B27A-3511BF6A2923}" destId="{8A0FECE6-913E-4A38-A375-134AC74C4303}" srcOrd="10" destOrd="0" parTransId="{A66C859D-886E-457A-85BF-A808B3FC9F99}" sibTransId="{552513F9-AFFF-400F-B4D7-85BAEDB64E25}"/>
    <dgm:cxn modelId="{1C4D5F33-4E3B-4898-AE50-27C13C31C660}" srcId="{543B5989-3BB5-40D1-B27A-3511BF6A2923}" destId="{395B8971-F8ED-4F60-95ED-F59AD6E3D766}" srcOrd="1" destOrd="0" parTransId="{F31FF1CF-0BFA-448B-90CF-DE041C6874F1}" sibTransId="{2E0878B6-FFFA-4367-910D-71F3DCF70F01}"/>
    <dgm:cxn modelId="{41F4D928-B42E-45A9-86A8-DB2B156C0B07}" srcId="{543B5989-3BB5-40D1-B27A-3511BF6A2923}" destId="{6A1F24A7-0F4B-47B9-9E7D-06224F58C1F8}" srcOrd="2" destOrd="0" parTransId="{C8E95D60-D440-46A5-8D01-CE1B8283E524}" sibTransId="{85492FE2-BB83-42D6-93D4-5B820BEC3DE3}"/>
    <dgm:cxn modelId="{3B19C2BE-CBC3-4C84-9BD4-8C99042BC46A}" srcId="{543B5989-3BB5-40D1-B27A-3511BF6A2923}" destId="{A01A7930-ACC8-4813-BCB0-CBBBB602F37A}" srcOrd="5" destOrd="0" parTransId="{AB0341B5-24B1-4842-8EBD-EA5DB8D9163E}" sibTransId="{6C19167F-10B0-4EE7-8A68-91BA2684856C}"/>
    <dgm:cxn modelId="{EE4B9602-F3C9-44C3-86C6-2C581DDA768D}" srcId="{543B5989-3BB5-40D1-B27A-3511BF6A2923}" destId="{089893CE-08AD-4316-9D3D-BDFC76E75F33}" srcOrd="16" destOrd="0" parTransId="{8E89D54D-0CEC-4625-B1F2-90930F482BB0}" sibTransId="{336F7DFC-8B87-4807-ACAD-599685353466}"/>
    <dgm:cxn modelId="{0EA561A5-1852-485C-9074-EC8893B7217F}" srcId="{543B5989-3BB5-40D1-B27A-3511BF6A2923}" destId="{86AF7A16-F2EC-41BE-AB86-8FABA42C930E}" srcOrd="11" destOrd="0" parTransId="{09524F6B-BBE4-4A6A-BF73-88C00D43E3D4}" sibTransId="{50BC9C4E-09B9-491D-A887-3C51B5B9A8AB}"/>
    <dgm:cxn modelId="{E2CF3816-F606-4B43-B447-C9C89CD66707}" srcId="{543B5989-3BB5-40D1-B27A-3511BF6A2923}" destId="{D1CAD608-385E-485C-8F94-1AAA7B177F05}" srcOrd="13" destOrd="0" parTransId="{64AA73E2-5A62-4D0A-AD15-018115383537}" sibTransId="{8123B25D-0594-4B5E-A969-E2AC8117E071}"/>
    <dgm:cxn modelId="{DA0193F7-B190-4043-BCFD-C89FAE4D553F}" srcId="{543B5989-3BB5-40D1-B27A-3511BF6A2923}" destId="{E36E76F9-81E9-465E-B627-C32ED3B81542}" srcOrd="12" destOrd="0" parTransId="{C72A5BF6-7242-42DD-9845-C3E6C69EFCFB}" sibTransId="{31B05D71-0027-4932-B0C4-F995BC4CFA2D}"/>
    <dgm:cxn modelId="{12A24297-998C-4B50-BBAC-C620A91CE46D}" srcId="{543B5989-3BB5-40D1-B27A-3511BF6A2923}" destId="{50247728-7B31-4E92-A857-3C1F1705E9B5}" srcOrd="7" destOrd="0" parTransId="{15997DDF-7F4F-4180-8CE1-E1F9181BA19C}" sibTransId="{017F819B-55C1-4689-9B5C-6E7E2E68F3AC}"/>
    <dgm:cxn modelId="{F0594973-9A25-49B1-989C-04CFC239CF8C}" type="presOf" srcId="{E8CEC5BA-057C-4E59-BC12-DB9ABB32F74D}" destId="{B64F4B23-848E-47D5-8AF1-3B8E6319DC70}" srcOrd="0" destOrd="0" presId="urn:microsoft.com/office/officeart/2008/layout/VerticalCurvedList"/>
    <dgm:cxn modelId="{137A6F7E-F268-41D4-AC2F-BE37EF4D28E0}" srcId="{543B5989-3BB5-40D1-B27A-3511BF6A2923}" destId="{F28EBA87-14E7-4B91-8447-6B847F0A4443}" srcOrd="9" destOrd="0" parTransId="{356107B1-0CE6-4A8C-887D-DC97CC995863}" sibTransId="{C52F589A-7A70-4C6B-971F-3E8B8801353C}"/>
    <dgm:cxn modelId="{2F5F4686-A713-49B6-91F3-2FFBCD876895}" srcId="{543B5989-3BB5-40D1-B27A-3511BF6A2923}" destId="{EE530000-111D-44AA-9CCC-CD53F12F8D2B}" srcOrd="15" destOrd="0" parTransId="{5303F1D1-5713-4A75-B686-9E46019BF5F1}" sibTransId="{F133D350-F917-49E4-A406-B2934ECE79AA}"/>
    <dgm:cxn modelId="{AE899959-8CA9-45B5-B35F-399D45CCD1DC}" srcId="{543B5989-3BB5-40D1-B27A-3511BF6A2923}" destId="{C53931CF-E2E6-459C-AD64-BB41975679DB}" srcOrd="0" destOrd="0" parTransId="{9B0E9258-A031-4B16-82EF-CF22F4661F6F}" sibTransId="{E8CEC5BA-057C-4E59-BC12-DB9ABB32F74D}"/>
    <dgm:cxn modelId="{B9563286-51C2-46A5-8B51-B3F39F23BD34}" type="presOf" srcId="{395B8971-F8ED-4F60-95ED-F59AD6E3D766}" destId="{39A7C106-5A8E-428B-8F9A-D901DFDEA5F8}" srcOrd="0" destOrd="0" presId="urn:microsoft.com/office/officeart/2008/layout/VerticalCurvedList"/>
    <dgm:cxn modelId="{B8032741-BFB6-4BE1-9272-2E491BABE5DA}" type="presOf" srcId="{A01A7930-ACC8-4813-BCB0-CBBBB602F37A}" destId="{4484FDB1-E170-454C-BB03-25D7BF36A510}" srcOrd="0" destOrd="0" presId="urn:microsoft.com/office/officeart/2008/layout/VerticalCurvedList"/>
    <dgm:cxn modelId="{EEA52AE0-C3E7-4F18-91CB-F583B9A6D021}" type="presOf" srcId="{2C43320E-ACC5-4B83-9DF8-DB393B3B4C0D}" destId="{FC16EEFE-E86B-44A7-ABFB-86B7A1BD2402}" srcOrd="0" destOrd="0" presId="urn:microsoft.com/office/officeart/2008/layout/VerticalCurvedList"/>
    <dgm:cxn modelId="{CF8833A0-8043-42CB-B979-977329712E6F}" srcId="{543B5989-3BB5-40D1-B27A-3511BF6A2923}" destId="{D6362BD0-5B49-499D-A51A-D14748585F69}" srcOrd="14" destOrd="0" parTransId="{389B0A2C-F26A-46B8-94FD-EF21869B9F51}" sibTransId="{F420CA07-A2D2-4463-8DD8-40D67FC8409A}"/>
    <dgm:cxn modelId="{FBB57E73-DD01-4425-83D0-5EAA59E59799}" type="presParOf" srcId="{13055896-D031-4074-A710-AD42949D1ED3}" destId="{0FF2B674-CD98-49FB-9CC8-945E511B9D57}" srcOrd="0" destOrd="0" presId="urn:microsoft.com/office/officeart/2008/layout/VerticalCurvedList"/>
    <dgm:cxn modelId="{C97D6A65-F48E-463C-AE81-F534EC685972}" type="presParOf" srcId="{0FF2B674-CD98-49FB-9CC8-945E511B9D57}" destId="{2569B013-97AA-4F56-9612-855B5F26CA5C}" srcOrd="0" destOrd="0" presId="urn:microsoft.com/office/officeart/2008/layout/VerticalCurvedList"/>
    <dgm:cxn modelId="{97394CEA-EAD2-49D3-85F6-F25DF17041AC}" type="presParOf" srcId="{2569B013-97AA-4F56-9612-855B5F26CA5C}" destId="{4C30C3F9-2FF8-4A92-AB7A-274A3A1E2F40}" srcOrd="0" destOrd="0" presId="urn:microsoft.com/office/officeart/2008/layout/VerticalCurvedList"/>
    <dgm:cxn modelId="{208DC12A-39B5-4DE7-9E03-10A707D28FF8}" type="presParOf" srcId="{2569B013-97AA-4F56-9612-855B5F26CA5C}" destId="{B64F4B23-848E-47D5-8AF1-3B8E6319DC70}" srcOrd="1" destOrd="0" presId="urn:microsoft.com/office/officeart/2008/layout/VerticalCurvedList"/>
    <dgm:cxn modelId="{4C2ED41D-4E23-4723-8331-8A4F63864AA7}" type="presParOf" srcId="{2569B013-97AA-4F56-9612-855B5F26CA5C}" destId="{9B49DEC3-42EA-4D78-94DC-FC2A8E125A8F}" srcOrd="2" destOrd="0" presId="urn:microsoft.com/office/officeart/2008/layout/VerticalCurvedList"/>
    <dgm:cxn modelId="{34B23E8A-B3B0-40CE-B424-4786BCA39898}" type="presParOf" srcId="{2569B013-97AA-4F56-9612-855B5F26CA5C}" destId="{578955E1-7740-434F-B94D-6B5BDF38AF17}" srcOrd="3" destOrd="0" presId="urn:microsoft.com/office/officeart/2008/layout/VerticalCurvedList"/>
    <dgm:cxn modelId="{DCE5348A-2321-45C0-A14E-2FDC3323540E}" type="presParOf" srcId="{0FF2B674-CD98-49FB-9CC8-945E511B9D57}" destId="{DBB90606-EA6F-480A-9903-7775C41DEDE8}" srcOrd="1" destOrd="0" presId="urn:microsoft.com/office/officeart/2008/layout/VerticalCurvedList"/>
    <dgm:cxn modelId="{BC253E7D-4A25-4B59-93A0-8A5FCAF3A0F2}" type="presParOf" srcId="{0FF2B674-CD98-49FB-9CC8-945E511B9D57}" destId="{C9378AC6-C45A-452A-85AC-AFD6A3C5D35A}" srcOrd="2" destOrd="0" presId="urn:microsoft.com/office/officeart/2008/layout/VerticalCurvedList"/>
    <dgm:cxn modelId="{3B99848B-9C2E-4B9A-9D9E-F135B5A3E3C0}" type="presParOf" srcId="{C9378AC6-C45A-452A-85AC-AFD6A3C5D35A}" destId="{EFB9E3E7-DCEA-43C0-8488-49DF06AE4875}" srcOrd="0" destOrd="0" presId="urn:microsoft.com/office/officeart/2008/layout/VerticalCurvedList"/>
    <dgm:cxn modelId="{FF37AA7F-FE9E-4732-AD9A-4540FBF39D38}" type="presParOf" srcId="{0FF2B674-CD98-49FB-9CC8-945E511B9D57}" destId="{39A7C106-5A8E-428B-8F9A-D901DFDEA5F8}" srcOrd="3" destOrd="0" presId="urn:microsoft.com/office/officeart/2008/layout/VerticalCurvedList"/>
    <dgm:cxn modelId="{88F6BEEE-0A2F-4C0B-BE53-B97F31E95D0A}" type="presParOf" srcId="{0FF2B674-CD98-49FB-9CC8-945E511B9D57}" destId="{540CF2F6-DA25-410A-A53A-93E6C4782712}" srcOrd="4" destOrd="0" presId="urn:microsoft.com/office/officeart/2008/layout/VerticalCurvedList"/>
    <dgm:cxn modelId="{E75DCE43-DD3A-4725-83F0-B358AEB59206}" type="presParOf" srcId="{540CF2F6-DA25-410A-A53A-93E6C4782712}" destId="{E13FB29F-1D94-4BB6-859E-3C0BE14DA492}" srcOrd="0" destOrd="0" presId="urn:microsoft.com/office/officeart/2008/layout/VerticalCurvedList"/>
    <dgm:cxn modelId="{B5945769-2B22-4B3C-B780-AF6E11C87E91}" type="presParOf" srcId="{0FF2B674-CD98-49FB-9CC8-945E511B9D57}" destId="{BA7D8139-8237-4280-BB11-EFCB1CC78388}" srcOrd="5" destOrd="0" presId="urn:microsoft.com/office/officeart/2008/layout/VerticalCurvedList"/>
    <dgm:cxn modelId="{881432EA-FD04-4BDF-8B20-4F5455099B03}" type="presParOf" srcId="{0FF2B674-CD98-49FB-9CC8-945E511B9D57}" destId="{71503422-B7C4-4C8F-9398-986466BCFE6C}" srcOrd="6" destOrd="0" presId="urn:microsoft.com/office/officeart/2008/layout/VerticalCurvedList"/>
    <dgm:cxn modelId="{6E6FB454-7D9E-4F67-8F76-1147A14B37A0}" type="presParOf" srcId="{71503422-B7C4-4C8F-9398-986466BCFE6C}" destId="{CF9B2BA2-7E8D-4A64-959F-3FC85B13224A}" srcOrd="0" destOrd="0" presId="urn:microsoft.com/office/officeart/2008/layout/VerticalCurvedList"/>
    <dgm:cxn modelId="{29C296B4-2E19-4175-838F-89D36DBF9817}" type="presParOf" srcId="{0FF2B674-CD98-49FB-9CC8-945E511B9D57}" destId="{CECFBF8E-F126-4D40-96CD-D2EAD448262A}" srcOrd="7" destOrd="0" presId="urn:microsoft.com/office/officeart/2008/layout/VerticalCurvedList"/>
    <dgm:cxn modelId="{820EA28D-2BC0-41FF-8DA3-EA5D4DB419CA}" type="presParOf" srcId="{0FF2B674-CD98-49FB-9CC8-945E511B9D57}" destId="{697901AF-BCA3-4F76-9CF2-E8F6D4845760}" srcOrd="8" destOrd="0" presId="urn:microsoft.com/office/officeart/2008/layout/VerticalCurvedList"/>
    <dgm:cxn modelId="{96FEA06D-C17D-42DB-B3F2-7AD860E6F6FD}" type="presParOf" srcId="{697901AF-BCA3-4F76-9CF2-E8F6D4845760}" destId="{F43E5C93-BF32-41CB-BE00-F7D47550C3D1}" srcOrd="0" destOrd="0" presId="urn:microsoft.com/office/officeart/2008/layout/VerticalCurvedList"/>
    <dgm:cxn modelId="{61CDBF9E-2E62-4B88-A433-667BC53798EE}" type="presParOf" srcId="{0FF2B674-CD98-49FB-9CC8-945E511B9D57}" destId="{FC16EEFE-E86B-44A7-ABFB-86B7A1BD2402}" srcOrd="9" destOrd="0" presId="urn:microsoft.com/office/officeart/2008/layout/VerticalCurvedList"/>
    <dgm:cxn modelId="{45504F84-CC65-4270-8C42-54774947AA4B}" type="presParOf" srcId="{0FF2B674-CD98-49FB-9CC8-945E511B9D57}" destId="{7C0335BD-41A0-4A58-8243-107B31BCA085}" srcOrd="10" destOrd="0" presId="urn:microsoft.com/office/officeart/2008/layout/VerticalCurvedList"/>
    <dgm:cxn modelId="{0F1D5568-89D4-4FAA-AA40-450AF8B4DB1B}" type="presParOf" srcId="{7C0335BD-41A0-4A58-8243-107B31BCA085}" destId="{BC290140-09A0-4132-9904-1686E5CB6478}" srcOrd="0" destOrd="0" presId="urn:microsoft.com/office/officeart/2008/layout/VerticalCurvedList"/>
    <dgm:cxn modelId="{A4797E5C-D575-4983-99B4-136A987909A8}" type="presParOf" srcId="{0FF2B674-CD98-49FB-9CC8-945E511B9D57}" destId="{4484FDB1-E170-454C-BB03-25D7BF36A510}" srcOrd="11" destOrd="0" presId="urn:microsoft.com/office/officeart/2008/layout/VerticalCurvedList"/>
    <dgm:cxn modelId="{C1534A00-0D05-4302-9A1B-FD89FC7B37E4}" type="presParOf" srcId="{0FF2B674-CD98-49FB-9CC8-945E511B9D57}" destId="{D944AA5B-5ABC-455A-A48C-84A2696E80D2}" srcOrd="12" destOrd="0" presId="urn:microsoft.com/office/officeart/2008/layout/VerticalCurvedList"/>
    <dgm:cxn modelId="{ABA014DD-2E7A-431B-969B-411FCDFC1F3A}" type="presParOf" srcId="{D944AA5B-5ABC-455A-A48C-84A2696E80D2}" destId="{7DD29FF7-D018-458E-8BC2-267F63803E4C}" srcOrd="0" destOrd="0" presId="urn:microsoft.com/office/officeart/2008/layout/VerticalCurvedList"/>
    <dgm:cxn modelId="{24501A79-74F3-4DED-B4EA-89E3B0FE3F70}" type="presParOf" srcId="{0FF2B674-CD98-49FB-9CC8-945E511B9D57}" destId="{7D481B39-5933-49D6-91A4-E2334D8A5F6F}" srcOrd="13" destOrd="0" presId="urn:microsoft.com/office/officeart/2008/layout/VerticalCurvedList"/>
    <dgm:cxn modelId="{46CEF1E5-63AE-4537-A759-FD9A44018F24}" type="presParOf" srcId="{0FF2B674-CD98-49FB-9CC8-945E511B9D57}" destId="{D6CBE17C-D849-4130-9C13-BB0EE2616678}" srcOrd="14" destOrd="0" presId="urn:microsoft.com/office/officeart/2008/layout/VerticalCurvedList"/>
    <dgm:cxn modelId="{BF8B5CBA-F153-4A02-8A1A-19A28922DCF7}" type="presParOf" srcId="{D6CBE17C-D849-4130-9C13-BB0EE2616678}" destId="{7B24E4B8-7346-471A-8833-36BA8DE35D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B13CEE-756A-4023-9114-F3A3E84A9C30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B479C6-106E-40C2-AAD8-2FD7829FDBDD}">
      <dgm:prSet phldrT="[Текст]" custT="1"/>
      <dgm:spPr/>
      <dgm:t>
        <a:bodyPr/>
        <a:lstStyle/>
        <a:p>
          <a:pPr algn="ctr"/>
          <a:r>
            <a:rPr lang="ru-RU" sz="1300" dirty="0" smtClean="0">
              <a:solidFill>
                <a:srgbClr val="0070C0"/>
              </a:solidFill>
              <a:latin typeface="Bookman Old Style" panose="02050604050505020204" pitchFamily="18" charset="0"/>
            </a:rPr>
            <a:t>А41-37970/2020 по заявлению ДНП «Солнечное»</a:t>
          </a:r>
          <a:endParaRPr lang="ru-RU" sz="1300" dirty="0">
            <a:solidFill>
              <a:srgbClr val="0070C0"/>
            </a:solidFill>
            <a:latin typeface="Bookman Old Style" panose="02050604050505020204" pitchFamily="18" charset="0"/>
          </a:endParaRPr>
        </a:p>
      </dgm:t>
    </dgm:pt>
    <dgm:pt modelId="{8F5879DC-E439-4427-A82E-5D69AFEF8C3C}" type="parTrans" cxnId="{874EB6FA-A0B5-46EF-9B35-3C250E1BCFBE}">
      <dgm:prSet/>
      <dgm:spPr/>
      <dgm:t>
        <a:bodyPr/>
        <a:lstStyle/>
        <a:p>
          <a:endParaRPr lang="ru-RU"/>
        </a:p>
      </dgm:t>
    </dgm:pt>
    <dgm:pt modelId="{D4B9DDFC-0EBF-4DEF-9808-DF4250DB7618}" type="sibTrans" cxnId="{874EB6FA-A0B5-46EF-9B35-3C250E1BCFBE}">
      <dgm:prSet/>
      <dgm:spPr/>
      <dgm:t>
        <a:bodyPr/>
        <a:lstStyle/>
        <a:p>
          <a:endParaRPr lang="ru-RU"/>
        </a:p>
      </dgm:t>
    </dgm:pt>
    <dgm:pt modelId="{EF8D3E00-E53E-40ED-8E4F-578975407C22}">
      <dgm:prSet phldrT="[Текст]"/>
      <dgm:spPr/>
      <dgm:t>
        <a:bodyPr/>
        <a:lstStyle/>
        <a:p>
          <a:pPr algn="ctr"/>
          <a:r>
            <a:rPr lang="ru-RU" dirty="0" smtClean="0">
              <a:latin typeface="Bookman Old Style" panose="02050604050505020204" pitchFamily="18" charset="0"/>
            </a:rPr>
            <a:t>В применении пониженной ставки земельного налога отказано в силу того, что формально «некоммерческое партнерство» вело предпринимательскую деятельность и занималось извлечением прибыли из имеющихся участков</a:t>
          </a:r>
          <a:endParaRPr lang="ru-RU" dirty="0">
            <a:latin typeface="Bookman Old Style" panose="02050604050505020204" pitchFamily="18" charset="0"/>
          </a:endParaRPr>
        </a:p>
      </dgm:t>
    </dgm:pt>
    <dgm:pt modelId="{B50D5687-A42E-4B0E-94BA-E05D09AEF0DF}" type="parTrans" cxnId="{E73C32DF-2D8B-4111-A975-75586AEB3399}">
      <dgm:prSet/>
      <dgm:spPr/>
      <dgm:t>
        <a:bodyPr/>
        <a:lstStyle/>
        <a:p>
          <a:endParaRPr lang="ru-RU"/>
        </a:p>
      </dgm:t>
    </dgm:pt>
    <dgm:pt modelId="{055401C1-FF18-422D-A68C-49DC6CB2A5BA}" type="sibTrans" cxnId="{E73C32DF-2D8B-4111-A975-75586AEB3399}">
      <dgm:prSet/>
      <dgm:spPr/>
      <dgm:t>
        <a:bodyPr/>
        <a:lstStyle/>
        <a:p>
          <a:endParaRPr lang="ru-RU"/>
        </a:p>
      </dgm:t>
    </dgm:pt>
    <dgm:pt modelId="{09D8E51D-9CFD-4765-85AB-6D3D342B73FF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rgbClr val="0070C0"/>
              </a:solidFill>
              <a:latin typeface="Bookman Old Style" panose="02050604050505020204" pitchFamily="18" charset="0"/>
            </a:rPr>
            <a:t>А41-100566/2019 по</a:t>
          </a:r>
        </a:p>
        <a:p>
          <a:pPr algn="ctr"/>
          <a:r>
            <a:rPr lang="ru-RU" sz="1400" dirty="0" smtClean="0">
              <a:solidFill>
                <a:srgbClr val="0070C0"/>
              </a:solidFill>
              <a:latin typeface="Bookman Old Style" panose="02050604050505020204" pitchFamily="18" charset="0"/>
            </a:rPr>
            <a:t>иску ПТС Сосновый бор</a:t>
          </a:r>
          <a:endParaRPr lang="ru-RU" sz="1400" dirty="0">
            <a:solidFill>
              <a:srgbClr val="0070C0"/>
            </a:solidFill>
            <a:latin typeface="Bookman Old Style" panose="02050604050505020204" pitchFamily="18" charset="0"/>
          </a:endParaRPr>
        </a:p>
      </dgm:t>
    </dgm:pt>
    <dgm:pt modelId="{03D9CF53-CD80-4029-9ADE-4B3565D15D43}" type="parTrans" cxnId="{D24AD589-5E34-4A33-9168-0C160B29C16A}">
      <dgm:prSet/>
      <dgm:spPr/>
      <dgm:t>
        <a:bodyPr/>
        <a:lstStyle/>
        <a:p>
          <a:endParaRPr lang="ru-RU"/>
        </a:p>
      </dgm:t>
    </dgm:pt>
    <dgm:pt modelId="{D4D40D3F-BD5D-4C4A-AECB-B8098AE702D9}" type="sibTrans" cxnId="{D24AD589-5E34-4A33-9168-0C160B29C16A}">
      <dgm:prSet/>
      <dgm:spPr/>
      <dgm:t>
        <a:bodyPr/>
        <a:lstStyle/>
        <a:p>
          <a:endParaRPr lang="ru-RU"/>
        </a:p>
      </dgm:t>
    </dgm:pt>
    <dgm:pt modelId="{79360F26-566F-4E97-B454-1C706AB24922}">
      <dgm:prSet phldrT="[Текст]"/>
      <dgm:spPr/>
      <dgm:t>
        <a:bodyPr/>
        <a:lstStyle/>
        <a:p>
          <a:pPr algn="ctr"/>
          <a:r>
            <a:rPr lang="ru-RU" dirty="0" smtClean="0">
              <a:latin typeface="Bookman Old Style" panose="02050604050505020204" pitchFamily="18" charset="0"/>
            </a:rPr>
            <a:t>Общество использовало большой отрезок земли, но, злоупотребляя предоставленными правами,  не зарегистрировало собственность на земельный участок</a:t>
          </a:r>
          <a:endParaRPr lang="ru-RU" dirty="0">
            <a:latin typeface="Bookman Old Style" panose="02050604050505020204" pitchFamily="18" charset="0"/>
          </a:endParaRPr>
        </a:p>
      </dgm:t>
    </dgm:pt>
    <dgm:pt modelId="{9D5BDBDF-6F68-43C6-A1FA-3737F97B65E6}" type="parTrans" cxnId="{24D92D3D-9284-4F09-8570-9C88B025A1B4}">
      <dgm:prSet/>
      <dgm:spPr/>
      <dgm:t>
        <a:bodyPr/>
        <a:lstStyle/>
        <a:p>
          <a:endParaRPr lang="ru-RU"/>
        </a:p>
      </dgm:t>
    </dgm:pt>
    <dgm:pt modelId="{F03D7C94-F9CD-49B8-A5B7-8BA85AF5B5F2}" type="sibTrans" cxnId="{24D92D3D-9284-4F09-8570-9C88B025A1B4}">
      <dgm:prSet/>
      <dgm:spPr/>
      <dgm:t>
        <a:bodyPr/>
        <a:lstStyle/>
        <a:p>
          <a:endParaRPr lang="ru-RU"/>
        </a:p>
      </dgm:t>
    </dgm:pt>
    <dgm:pt modelId="{D6901B94-FF8B-44FF-A113-D70CDB9A27BC}">
      <dgm:prSet phldrT="[Текст]"/>
      <dgm:spPr/>
      <dgm:t>
        <a:bodyPr/>
        <a:lstStyle/>
        <a:p>
          <a:pPr algn="ctr"/>
          <a:r>
            <a:rPr lang="ru-RU" dirty="0" smtClean="0">
              <a:latin typeface="Bookman Old Style" panose="02050604050505020204" pitchFamily="18" charset="0"/>
            </a:rPr>
            <a:t>При этом арендные платежи также не уплачивались</a:t>
          </a:r>
          <a:endParaRPr lang="ru-RU" dirty="0">
            <a:latin typeface="Bookman Old Style" panose="02050604050505020204" pitchFamily="18" charset="0"/>
          </a:endParaRPr>
        </a:p>
      </dgm:t>
    </dgm:pt>
    <dgm:pt modelId="{FD54EFE7-0A89-4994-BF53-A0354381056E}" type="parTrans" cxnId="{23D356B1-D63C-4AC4-BA0D-CCD6D065C535}">
      <dgm:prSet/>
      <dgm:spPr/>
      <dgm:t>
        <a:bodyPr/>
        <a:lstStyle/>
        <a:p>
          <a:endParaRPr lang="ru-RU"/>
        </a:p>
      </dgm:t>
    </dgm:pt>
    <dgm:pt modelId="{994C5D9D-D69C-41EA-AFF3-23F1FC4AECC7}" type="sibTrans" cxnId="{23D356B1-D63C-4AC4-BA0D-CCD6D065C535}">
      <dgm:prSet/>
      <dgm:spPr/>
      <dgm:t>
        <a:bodyPr/>
        <a:lstStyle/>
        <a:p>
          <a:endParaRPr lang="ru-RU"/>
        </a:p>
      </dgm:t>
    </dgm:pt>
    <dgm:pt modelId="{AA2D4150-BE30-4852-9C5B-9E89F2283E1B}" type="pres">
      <dgm:prSet presAssocID="{8AB13CEE-756A-4023-9114-F3A3E84A9C30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C1734B-DE6D-43F4-9ED3-36DCAEB41DBC}" type="pres">
      <dgm:prSet presAssocID="{B9B479C6-106E-40C2-AAD8-2FD7829FDBDD}" presName="compositeNode" presStyleCnt="0">
        <dgm:presLayoutVars>
          <dgm:bulletEnabled val="1"/>
        </dgm:presLayoutVars>
      </dgm:prSet>
      <dgm:spPr/>
    </dgm:pt>
    <dgm:pt modelId="{9879E459-8825-40A9-B3B4-6E878B392C50}" type="pres">
      <dgm:prSet presAssocID="{B9B479C6-106E-40C2-AAD8-2FD7829FDBDD}" presName="image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9E23555-3256-4D75-AA98-B6E82BA32F07}" type="pres">
      <dgm:prSet presAssocID="{B9B479C6-106E-40C2-AAD8-2FD7829FDBD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2BE1C-6B92-4FAC-BB3B-4AD89B35F68F}" type="pres">
      <dgm:prSet presAssocID="{B9B479C6-106E-40C2-AAD8-2FD7829FDBDD}" presName="parentNode" presStyleLbl="revTx" presStyleIdx="0" presStyleCnt="2" custScaleX="601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1564F-2D7F-4ABB-AD5F-7914B67565D5}" type="pres">
      <dgm:prSet presAssocID="{D4B9DDFC-0EBF-4DEF-9808-DF4250DB7618}" presName="sibTrans" presStyleCnt="0"/>
      <dgm:spPr/>
    </dgm:pt>
    <dgm:pt modelId="{4816C946-B9E7-44A3-B4CA-7BCC2703389A}" type="pres">
      <dgm:prSet presAssocID="{09D8E51D-9CFD-4765-85AB-6D3D342B73FF}" presName="compositeNode" presStyleCnt="0">
        <dgm:presLayoutVars>
          <dgm:bulletEnabled val="1"/>
        </dgm:presLayoutVars>
      </dgm:prSet>
      <dgm:spPr/>
    </dgm:pt>
    <dgm:pt modelId="{F320497D-B251-4187-9908-49F63958F9AD}" type="pres">
      <dgm:prSet presAssocID="{09D8E51D-9CFD-4765-85AB-6D3D342B73FF}" presName="image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96A18B2-DEEB-49FB-B061-68221C8BB261}" type="pres">
      <dgm:prSet presAssocID="{09D8E51D-9CFD-4765-85AB-6D3D342B73F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21541-80AA-42C9-BBAA-A357BDA52356}" type="pres">
      <dgm:prSet presAssocID="{09D8E51D-9CFD-4765-85AB-6D3D342B73FF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3C32DF-2D8B-4111-A975-75586AEB3399}" srcId="{B9B479C6-106E-40C2-AAD8-2FD7829FDBDD}" destId="{EF8D3E00-E53E-40ED-8E4F-578975407C22}" srcOrd="0" destOrd="0" parTransId="{B50D5687-A42E-4B0E-94BA-E05D09AEF0DF}" sibTransId="{055401C1-FF18-422D-A68C-49DC6CB2A5BA}"/>
    <dgm:cxn modelId="{D7B869D4-8714-4D02-A5ED-BEA16EB679D1}" type="presOf" srcId="{EF8D3E00-E53E-40ED-8E4F-578975407C22}" destId="{F9E23555-3256-4D75-AA98-B6E82BA32F07}" srcOrd="0" destOrd="0" presId="urn:microsoft.com/office/officeart/2005/8/layout/hList2"/>
    <dgm:cxn modelId="{24D92D3D-9284-4F09-8570-9C88B025A1B4}" srcId="{09D8E51D-9CFD-4765-85AB-6D3D342B73FF}" destId="{79360F26-566F-4E97-B454-1C706AB24922}" srcOrd="0" destOrd="0" parTransId="{9D5BDBDF-6F68-43C6-A1FA-3737F97B65E6}" sibTransId="{F03D7C94-F9CD-49B8-A5B7-8BA85AF5B5F2}"/>
    <dgm:cxn modelId="{0B0AD981-296A-47CE-87D8-9BCFB63CBA85}" type="presOf" srcId="{8AB13CEE-756A-4023-9114-F3A3E84A9C30}" destId="{AA2D4150-BE30-4852-9C5B-9E89F2283E1B}" srcOrd="0" destOrd="0" presId="urn:microsoft.com/office/officeart/2005/8/layout/hList2"/>
    <dgm:cxn modelId="{118F1C95-343E-4712-80B2-6A18D94027E4}" type="presOf" srcId="{09D8E51D-9CFD-4765-85AB-6D3D342B73FF}" destId="{51D21541-80AA-42C9-BBAA-A357BDA52356}" srcOrd="0" destOrd="0" presId="urn:microsoft.com/office/officeart/2005/8/layout/hList2"/>
    <dgm:cxn modelId="{23D356B1-D63C-4AC4-BA0D-CCD6D065C535}" srcId="{09D8E51D-9CFD-4765-85AB-6D3D342B73FF}" destId="{D6901B94-FF8B-44FF-A113-D70CDB9A27BC}" srcOrd="1" destOrd="0" parTransId="{FD54EFE7-0A89-4994-BF53-A0354381056E}" sibTransId="{994C5D9D-D69C-41EA-AFF3-23F1FC4AECC7}"/>
    <dgm:cxn modelId="{874EB6FA-A0B5-46EF-9B35-3C250E1BCFBE}" srcId="{8AB13CEE-756A-4023-9114-F3A3E84A9C30}" destId="{B9B479C6-106E-40C2-AAD8-2FD7829FDBDD}" srcOrd="0" destOrd="0" parTransId="{8F5879DC-E439-4427-A82E-5D69AFEF8C3C}" sibTransId="{D4B9DDFC-0EBF-4DEF-9808-DF4250DB7618}"/>
    <dgm:cxn modelId="{D24AD589-5E34-4A33-9168-0C160B29C16A}" srcId="{8AB13CEE-756A-4023-9114-F3A3E84A9C30}" destId="{09D8E51D-9CFD-4765-85AB-6D3D342B73FF}" srcOrd="1" destOrd="0" parTransId="{03D9CF53-CD80-4029-9ADE-4B3565D15D43}" sibTransId="{D4D40D3F-BD5D-4C4A-AECB-B8098AE702D9}"/>
    <dgm:cxn modelId="{69E0E56C-50B3-4E4A-9BEF-6CBAE50C9C99}" type="presOf" srcId="{D6901B94-FF8B-44FF-A113-D70CDB9A27BC}" destId="{296A18B2-DEEB-49FB-B061-68221C8BB261}" srcOrd="0" destOrd="1" presId="urn:microsoft.com/office/officeart/2005/8/layout/hList2"/>
    <dgm:cxn modelId="{FA79DA6B-D18C-4568-80F8-CEC1D89F235F}" type="presOf" srcId="{79360F26-566F-4E97-B454-1C706AB24922}" destId="{296A18B2-DEEB-49FB-B061-68221C8BB261}" srcOrd="0" destOrd="0" presId="urn:microsoft.com/office/officeart/2005/8/layout/hList2"/>
    <dgm:cxn modelId="{6FD62028-2712-4E7B-BEC8-14553684BFEE}" type="presOf" srcId="{B9B479C6-106E-40C2-AAD8-2FD7829FDBDD}" destId="{9F22BE1C-6B92-4FAC-BB3B-4AD89B35F68F}" srcOrd="0" destOrd="0" presId="urn:microsoft.com/office/officeart/2005/8/layout/hList2"/>
    <dgm:cxn modelId="{89EBD38B-D15F-48F0-B5DB-7FCFE5E142E0}" type="presParOf" srcId="{AA2D4150-BE30-4852-9C5B-9E89F2283E1B}" destId="{F3C1734B-DE6D-43F4-9ED3-36DCAEB41DBC}" srcOrd="0" destOrd="0" presId="urn:microsoft.com/office/officeart/2005/8/layout/hList2"/>
    <dgm:cxn modelId="{CF4E1E3D-A9AE-4597-BA74-42E5DB5F2274}" type="presParOf" srcId="{F3C1734B-DE6D-43F4-9ED3-36DCAEB41DBC}" destId="{9879E459-8825-40A9-B3B4-6E878B392C50}" srcOrd="0" destOrd="0" presId="urn:microsoft.com/office/officeart/2005/8/layout/hList2"/>
    <dgm:cxn modelId="{0B400DEE-705D-423F-9C2D-F462906E6E95}" type="presParOf" srcId="{F3C1734B-DE6D-43F4-9ED3-36DCAEB41DBC}" destId="{F9E23555-3256-4D75-AA98-B6E82BA32F07}" srcOrd="1" destOrd="0" presId="urn:microsoft.com/office/officeart/2005/8/layout/hList2"/>
    <dgm:cxn modelId="{5B0F1DF2-CCEC-4D75-A86C-30B347CBD637}" type="presParOf" srcId="{F3C1734B-DE6D-43F4-9ED3-36DCAEB41DBC}" destId="{9F22BE1C-6B92-4FAC-BB3B-4AD89B35F68F}" srcOrd="2" destOrd="0" presId="urn:microsoft.com/office/officeart/2005/8/layout/hList2"/>
    <dgm:cxn modelId="{EE6B3317-85D3-4565-860B-4AE62DAD5266}" type="presParOf" srcId="{AA2D4150-BE30-4852-9C5B-9E89F2283E1B}" destId="{1EF1564F-2D7F-4ABB-AD5F-7914B67565D5}" srcOrd="1" destOrd="0" presId="urn:microsoft.com/office/officeart/2005/8/layout/hList2"/>
    <dgm:cxn modelId="{D08B295D-CB13-4E45-A365-1008FC299F29}" type="presParOf" srcId="{AA2D4150-BE30-4852-9C5B-9E89F2283E1B}" destId="{4816C946-B9E7-44A3-B4CA-7BCC2703389A}" srcOrd="2" destOrd="0" presId="urn:microsoft.com/office/officeart/2005/8/layout/hList2"/>
    <dgm:cxn modelId="{F1B837F3-C66A-443D-865E-7D7B978249BB}" type="presParOf" srcId="{4816C946-B9E7-44A3-B4CA-7BCC2703389A}" destId="{F320497D-B251-4187-9908-49F63958F9AD}" srcOrd="0" destOrd="0" presId="urn:microsoft.com/office/officeart/2005/8/layout/hList2"/>
    <dgm:cxn modelId="{0DE05AB8-BA13-4478-A94F-7F15DEE4651C}" type="presParOf" srcId="{4816C946-B9E7-44A3-B4CA-7BCC2703389A}" destId="{296A18B2-DEEB-49FB-B061-68221C8BB261}" srcOrd="1" destOrd="0" presId="urn:microsoft.com/office/officeart/2005/8/layout/hList2"/>
    <dgm:cxn modelId="{4A505FB5-D5C6-45B4-8EE8-B04C05CF2214}" type="presParOf" srcId="{4816C946-B9E7-44A3-B4CA-7BCC2703389A}" destId="{51D21541-80AA-42C9-BBAA-A357BDA5235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6A91A-E107-4996-9A4D-72E763CD0E7A}">
      <dsp:nvSpPr>
        <dsp:cNvPr id="0" name=""/>
        <dsp:cNvSpPr/>
      </dsp:nvSpPr>
      <dsp:spPr>
        <a:xfrm>
          <a:off x="905" y="87780"/>
          <a:ext cx="3295561" cy="1647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  <a:t>Дело А41-83291/2019</a:t>
          </a:r>
          <a:b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  <a:t>по заявлению ООО «Орехово-Зуевская УК ЖКХ»</a:t>
          </a:r>
          <a:b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  <a:t>к Межрайонной ИФНС России № 10</a:t>
          </a:r>
          <a:b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  <a:t>по Московской области</a:t>
          </a:r>
          <a:endParaRPr lang="ru-RU" sz="1700" kern="1200" dirty="0">
            <a:solidFill>
              <a:srgbClr val="002060"/>
            </a:solidFill>
          </a:endParaRPr>
        </a:p>
      </dsp:txBody>
      <dsp:txXfrm>
        <a:off x="49167" y="136042"/>
        <a:ext cx="3199037" cy="1551256"/>
      </dsp:txXfrm>
    </dsp:sp>
    <dsp:sp modelId="{B4215526-C0D6-4AC5-A2E5-47F4D5D8993E}">
      <dsp:nvSpPr>
        <dsp:cNvPr id="0" name=""/>
        <dsp:cNvSpPr/>
      </dsp:nvSpPr>
      <dsp:spPr>
        <a:xfrm>
          <a:off x="330461" y="1735560"/>
          <a:ext cx="329556" cy="1426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426"/>
              </a:lnTo>
              <a:lnTo>
                <a:pt x="329556" y="1426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E4B5E-B37F-4DDA-9F83-F61318B153E4}">
      <dsp:nvSpPr>
        <dsp:cNvPr id="0" name=""/>
        <dsp:cNvSpPr/>
      </dsp:nvSpPr>
      <dsp:spPr>
        <a:xfrm>
          <a:off x="660017" y="2147506"/>
          <a:ext cx="2636449" cy="2028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rgbClr val="17375E"/>
              </a:solidFill>
              <a:latin typeface="Bookman Old Style" panose="02050604050505020204" pitchFamily="18" charset="0"/>
            </a:rPr>
            <a:t>После заключения договора с новым контрагентом цены на оказываемые услуги возросли более чем в 3 раза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rgbClr val="17375E"/>
              </a:solidFill>
              <a:latin typeface="Bookman Old Style" panose="02050604050505020204" pitchFamily="18" charset="0"/>
            </a:rPr>
            <a:t>При этом в штате контрагента отсутствовали сотрудники, обладающие необходимой квалификацией для выполнения услуг</a:t>
          </a:r>
          <a:endParaRPr lang="ru-RU" sz="1300" kern="1200" dirty="0"/>
        </a:p>
      </dsp:txBody>
      <dsp:txXfrm>
        <a:off x="719443" y="2206932"/>
        <a:ext cx="2517597" cy="1910109"/>
      </dsp:txXfrm>
    </dsp:sp>
    <dsp:sp modelId="{9457B9DD-B093-4AFF-96CD-1F4BD66FB00C}">
      <dsp:nvSpPr>
        <dsp:cNvPr id="0" name=""/>
        <dsp:cNvSpPr/>
      </dsp:nvSpPr>
      <dsp:spPr>
        <a:xfrm>
          <a:off x="4120357" y="87780"/>
          <a:ext cx="3295561" cy="1647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  <a:t>Дело А41-48837/2019</a:t>
          </a:r>
          <a:b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  <a:t>по заявлению ООО «</a:t>
          </a:r>
          <a:r>
            <a:rPr lang="ru-RU" altLang="ru-RU" sz="1700" b="0" kern="1200" dirty="0" err="1" smtClean="0">
              <a:solidFill>
                <a:srgbClr val="002060"/>
              </a:solidFill>
              <a:latin typeface="Bookman Old Style" pitchFamily="18" charset="0"/>
            </a:rPr>
            <a:t>АвтоДом</a:t>
          </a:r>
          <a: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  <a:t>»</a:t>
          </a:r>
          <a:b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  <a:t>к Межрайонной ИФНС России № 17</a:t>
          </a:r>
          <a:b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altLang="ru-RU" sz="1700" b="0" kern="1200" dirty="0" smtClean="0">
              <a:solidFill>
                <a:srgbClr val="002060"/>
              </a:solidFill>
              <a:latin typeface="Bookman Old Style" pitchFamily="18" charset="0"/>
            </a:rPr>
            <a:t>по Московской области</a:t>
          </a:r>
          <a:endParaRPr lang="ru-RU" sz="1700" kern="1200" dirty="0"/>
        </a:p>
      </dsp:txBody>
      <dsp:txXfrm>
        <a:off x="4168619" y="136042"/>
        <a:ext cx="3199037" cy="1551256"/>
      </dsp:txXfrm>
    </dsp:sp>
    <dsp:sp modelId="{677C74A1-994D-4138-B20E-A7A0AC258F49}">
      <dsp:nvSpPr>
        <dsp:cNvPr id="0" name=""/>
        <dsp:cNvSpPr/>
      </dsp:nvSpPr>
      <dsp:spPr>
        <a:xfrm>
          <a:off x="4449913" y="1735560"/>
          <a:ext cx="329556" cy="1426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426"/>
              </a:lnTo>
              <a:lnTo>
                <a:pt x="329556" y="1426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07A94-E4EC-481C-BC08-8E244015C369}">
      <dsp:nvSpPr>
        <dsp:cNvPr id="0" name=""/>
        <dsp:cNvSpPr/>
      </dsp:nvSpPr>
      <dsp:spPr>
        <a:xfrm>
          <a:off x="4779469" y="2147506"/>
          <a:ext cx="2636449" cy="2028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Материалами уголовного дела подтверждено, что в целях вывода денежных средств было создано целое преступное сообщество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В ходе налоговой проверки получены документы, имеющие явные признаки подделки</a:t>
          </a:r>
          <a:endParaRPr lang="ru-RU" sz="1300" kern="1200" dirty="0"/>
        </a:p>
      </dsp:txBody>
      <dsp:txXfrm>
        <a:off x="4838895" y="2206932"/>
        <a:ext cx="2517597" cy="19101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F4B23-848E-47D5-8AF1-3B8E6319DC70}">
      <dsp:nvSpPr>
        <dsp:cNvPr id="0" name=""/>
        <dsp:cNvSpPr/>
      </dsp:nvSpPr>
      <dsp:spPr>
        <a:xfrm>
          <a:off x="-4069827" y="-624668"/>
          <a:ext cx="4849737" cy="4849737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90606-EA6F-480A-9903-7775C41DEDE8}">
      <dsp:nvSpPr>
        <dsp:cNvPr id="0" name=""/>
        <dsp:cNvSpPr/>
      </dsp:nvSpPr>
      <dsp:spPr>
        <a:xfrm>
          <a:off x="252768" y="163674"/>
          <a:ext cx="6324102" cy="327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71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нахождение организаций по одному адресу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252768" y="163674"/>
        <a:ext cx="6324102" cy="327204"/>
      </dsp:txXfrm>
    </dsp:sp>
    <dsp:sp modelId="{EFB9E3E7-DCEA-43C0-8488-49DF06AE4875}">
      <dsp:nvSpPr>
        <dsp:cNvPr id="0" name=""/>
        <dsp:cNvSpPr/>
      </dsp:nvSpPr>
      <dsp:spPr>
        <a:xfrm>
          <a:off x="48266" y="122773"/>
          <a:ext cx="409005" cy="409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A7C106-5A8E-428B-8F9A-D901DFDEA5F8}">
      <dsp:nvSpPr>
        <dsp:cNvPr id="0" name=""/>
        <dsp:cNvSpPr/>
      </dsp:nvSpPr>
      <dsp:spPr>
        <a:xfrm>
          <a:off x="549081" y="654768"/>
          <a:ext cx="6027789" cy="327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71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осуществление одинаковых видов деятельности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549081" y="654768"/>
        <a:ext cx="6027789" cy="327204"/>
      </dsp:txXfrm>
    </dsp:sp>
    <dsp:sp modelId="{E13FB29F-1D94-4BB6-859E-3C0BE14DA492}">
      <dsp:nvSpPr>
        <dsp:cNvPr id="0" name=""/>
        <dsp:cNvSpPr/>
      </dsp:nvSpPr>
      <dsp:spPr>
        <a:xfrm>
          <a:off x="344579" y="613868"/>
          <a:ext cx="409005" cy="409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D8139-8237-4280-BB11-EFCB1CC78388}">
      <dsp:nvSpPr>
        <dsp:cNvPr id="0" name=""/>
        <dsp:cNvSpPr/>
      </dsp:nvSpPr>
      <dsp:spPr>
        <a:xfrm>
          <a:off x="711459" y="1145503"/>
          <a:ext cx="5865411" cy="327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71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использование одного и того же оборудования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711459" y="1145503"/>
        <a:ext cx="5865411" cy="327204"/>
      </dsp:txXfrm>
    </dsp:sp>
    <dsp:sp modelId="{CF9B2BA2-7E8D-4A64-959F-3FC85B13224A}">
      <dsp:nvSpPr>
        <dsp:cNvPr id="0" name=""/>
        <dsp:cNvSpPr/>
      </dsp:nvSpPr>
      <dsp:spPr>
        <a:xfrm>
          <a:off x="506957" y="1104602"/>
          <a:ext cx="409005" cy="409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FBF8E-F126-4D40-96CD-D2EAD448262A}">
      <dsp:nvSpPr>
        <dsp:cNvPr id="0" name=""/>
        <dsp:cNvSpPr/>
      </dsp:nvSpPr>
      <dsp:spPr>
        <a:xfrm>
          <a:off x="763305" y="1636597"/>
          <a:ext cx="5813565" cy="327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71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совпадение </a:t>
          </a:r>
          <a:r>
            <a:rPr lang="ru-RU" sz="1600" kern="1200" dirty="0" err="1" smtClean="0">
              <a:latin typeface="Bookman Old Style" panose="02050604050505020204" pitchFamily="18" charset="0"/>
            </a:rPr>
            <a:t>ip</a:t>
          </a:r>
          <a:r>
            <a:rPr lang="ru-RU" sz="1600" kern="1200" dirty="0" smtClean="0">
              <a:latin typeface="Bookman Old Style" panose="02050604050505020204" pitchFamily="18" charset="0"/>
            </a:rPr>
            <a:t>-адресов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763305" y="1636597"/>
        <a:ext cx="5813565" cy="327204"/>
      </dsp:txXfrm>
    </dsp:sp>
    <dsp:sp modelId="{F43E5C93-BF32-41CB-BE00-F7D47550C3D1}">
      <dsp:nvSpPr>
        <dsp:cNvPr id="0" name=""/>
        <dsp:cNvSpPr/>
      </dsp:nvSpPr>
      <dsp:spPr>
        <a:xfrm>
          <a:off x="558802" y="1595697"/>
          <a:ext cx="409005" cy="409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16EEFE-E86B-44A7-ABFB-86B7A1BD2402}">
      <dsp:nvSpPr>
        <dsp:cNvPr id="0" name=""/>
        <dsp:cNvSpPr/>
      </dsp:nvSpPr>
      <dsp:spPr>
        <a:xfrm>
          <a:off x="711459" y="2127692"/>
          <a:ext cx="5865411" cy="327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718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Bookman Old Style" panose="02050604050505020204" pitchFamily="18" charset="0"/>
            </a:rPr>
            <a:t>один сайт в сети «интернет»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711459" y="2127692"/>
        <a:ext cx="5865411" cy="327204"/>
      </dsp:txXfrm>
    </dsp:sp>
    <dsp:sp modelId="{BC290140-09A0-4132-9904-1686E5CB6478}">
      <dsp:nvSpPr>
        <dsp:cNvPr id="0" name=""/>
        <dsp:cNvSpPr/>
      </dsp:nvSpPr>
      <dsp:spPr>
        <a:xfrm>
          <a:off x="506957" y="2086791"/>
          <a:ext cx="409005" cy="409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4FDB1-E170-454C-BB03-25D7BF36A510}">
      <dsp:nvSpPr>
        <dsp:cNvPr id="0" name=""/>
        <dsp:cNvSpPr/>
      </dsp:nvSpPr>
      <dsp:spPr>
        <a:xfrm>
          <a:off x="549081" y="2618426"/>
          <a:ext cx="6027789" cy="327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71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одни и те же сотрудники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549081" y="2618426"/>
        <a:ext cx="6027789" cy="327204"/>
      </dsp:txXfrm>
    </dsp:sp>
    <dsp:sp modelId="{7DD29FF7-D018-458E-8BC2-267F63803E4C}">
      <dsp:nvSpPr>
        <dsp:cNvPr id="0" name=""/>
        <dsp:cNvSpPr/>
      </dsp:nvSpPr>
      <dsp:spPr>
        <a:xfrm>
          <a:off x="344579" y="2577526"/>
          <a:ext cx="409005" cy="409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81B39-5933-49D6-91A4-E2334D8A5F6F}">
      <dsp:nvSpPr>
        <dsp:cNvPr id="0" name=""/>
        <dsp:cNvSpPr/>
      </dsp:nvSpPr>
      <dsp:spPr>
        <a:xfrm>
          <a:off x="252768" y="3109521"/>
          <a:ext cx="6324102" cy="327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71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man Old Style" panose="02050604050505020204" pitchFamily="18" charset="0"/>
            </a:rPr>
            <a:t>расчетные счета в одном банке</a:t>
          </a:r>
          <a:endParaRPr lang="ru-RU" sz="1600" kern="1200" dirty="0">
            <a:latin typeface="Bookman Old Style" panose="02050604050505020204" pitchFamily="18" charset="0"/>
          </a:endParaRPr>
        </a:p>
      </dsp:txBody>
      <dsp:txXfrm>
        <a:off x="252768" y="3109521"/>
        <a:ext cx="6324102" cy="327204"/>
      </dsp:txXfrm>
    </dsp:sp>
    <dsp:sp modelId="{7B24E4B8-7346-471A-8833-36BA8DE35DC7}">
      <dsp:nvSpPr>
        <dsp:cNvPr id="0" name=""/>
        <dsp:cNvSpPr/>
      </dsp:nvSpPr>
      <dsp:spPr>
        <a:xfrm>
          <a:off x="48266" y="3068620"/>
          <a:ext cx="409005" cy="409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2BE1C-6B92-4FAC-BB3B-4AD89B35F68F}">
      <dsp:nvSpPr>
        <dsp:cNvPr id="0" name=""/>
        <dsp:cNvSpPr/>
      </dsp:nvSpPr>
      <dsp:spPr>
        <a:xfrm rot="16200000">
          <a:off x="-1155496" y="2112471"/>
          <a:ext cx="2976810" cy="34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1651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70C0"/>
              </a:solidFill>
              <a:latin typeface="Bookman Old Style" panose="02050604050505020204" pitchFamily="18" charset="0"/>
            </a:rPr>
            <a:t>А41-37970/2020 по заявлению ДНП «Солнечное»</a:t>
          </a:r>
          <a:endParaRPr lang="ru-RU" sz="1300" kern="1200" dirty="0">
            <a:solidFill>
              <a:srgbClr val="0070C0"/>
            </a:solidFill>
            <a:latin typeface="Bookman Old Style" panose="02050604050505020204" pitchFamily="18" charset="0"/>
          </a:endParaRPr>
        </a:p>
      </dsp:txBody>
      <dsp:txXfrm>
        <a:off x="-1155496" y="2112471"/>
        <a:ext cx="2976810" cy="342298"/>
      </dsp:txXfrm>
    </dsp:sp>
    <dsp:sp modelId="{F9E23555-3256-4D75-AA98-B6E82BA32F07}">
      <dsp:nvSpPr>
        <dsp:cNvPr id="0" name=""/>
        <dsp:cNvSpPr/>
      </dsp:nvSpPr>
      <dsp:spPr>
        <a:xfrm>
          <a:off x="617309" y="795215"/>
          <a:ext cx="2833233" cy="297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501651" rIns="128016" bIns="128016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Bookman Old Style" panose="02050604050505020204" pitchFamily="18" charset="0"/>
            </a:rPr>
            <a:t>В применении пониженной ставки земельного налога отказано в силу того, что формально «некоммерческое партнерство» вело предпринимательскую деятельность и занималось извлечением прибыли из имеющихся участков</a:t>
          </a:r>
          <a:endParaRPr lang="ru-RU" sz="1400" kern="1200" dirty="0">
            <a:latin typeface="Bookman Old Style" panose="02050604050505020204" pitchFamily="18" charset="0"/>
          </a:endParaRPr>
        </a:p>
      </dsp:txBody>
      <dsp:txXfrm>
        <a:off x="617309" y="795215"/>
        <a:ext cx="2833233" cy="2976810"/>
      </dsp:txXfrm>
    </dsp:sp>
    <dsp:sp modelId="{9879E459-8825-40A9-B3B4-6E878B392C50}">
      <dsp:nvSpPr>
        <dsp:cNvPr id="0" name=""/>
        <dsp:cNvSpPr/>
      </dsp:nvSpPr>
      <dsp:spPr>
        <a:xfrm>
          <a:off x="48508" y="44397"/>
          <a:ext cx="1137602" cy="113760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21541-80AA-42C9-BBAA-A357BDA52356}">
      <dsp:nvSpPr>
        <dsp:cNvPr id="0" name=""/>
        <dsp:cNvSpPr/>
      </dsp:nvSpPr>
      <dsp:spPr>
        <a:xfrm rot="16200000">
          <a:off x="2985966" y="1999220"/>
          <a:ext cx="2976810" cy="568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1651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  <a:latin typeface="Bookman Old Style" panose="02050604050505020204" pitchFamily="18" charset="0"/>
            </a:rPr>
            <a:t>А41-100566/2019 по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  <a:latin typeface="Bookman Old Style" panose="02050604050505020204" pitchFamily="18" charset="0"/>
            </a:rPr>
            <a:t>иску ПТС Сосновый бор</a:t>
          </a:r>
          <a:endParaRPr lang="ru-RU" sz="1400" kern="1200" dirty="0">
            <a:solidFill>
              <a:srgbClr val="0070C0"/>
            </a:solidFill>
            <a:latin typeface="Bookman Old Style" panose="02050604050505020204" pitchFamily="18" charset="0"/>
          </a:endParaRPr>
        </a:p>
      </dsp:txBody>
      <dsp:txXfrm>
        <a:off x="2985966" y="1999220"/>
        <a:ext cx="2976810" cy="568801"/>
      </dsp:txXfrm>
    </dsp:sp>
    <dsp:sp modelId="{296A18B2-DEEB-49FB-B061-68221C8BB261}">
      <dsp:nvSpPr>
        <dsp:cNvPr id="0" name=""/>
        <dsp:cNvSpPr/>
      </dsp:nvSpPr>
      <dsp:spPr>
        <a:xfrm>
          <a:off x="4758772" y="795215"/>
          <a:ext cx="2833233" cy="297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501651" rIns="128016" bIns="128016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Bookman Old Style" panose="02050604050505020204" pitchFamily="18" charset="0"/>
            </a:rPr>
            <a:t>Общество использовало большой отрезок земли, но, злоупотребляя предоставленными правами,  не зарегистрировало собственность на земельный участок</a:t>
          </a:r>
          <a:endParaRPr lang="ru-RU" sz="1400" kern="1200" dirty="0">
            <a:latin typeface="Bookman Old Style" panose="020506040505050202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Bookman Old Style" panose="02050604050505020204" pitchFamily="18" charset="0"/>
            </a:rPr>
            <a:t>При этом арендные платежи также не уплачивались</a:t>
          </a:r>
          <a:endParaRPr lang="ru-RU" sz="1400" kern="1200" dirty="0">
            <a:latin typeface="Bookman Old Style" panose="02050604050505020204" pitchFamily="18" charset="0"/>
          </a:endParaRPr>
        </a:p>
      </dsp:txBody>
      <dsp:txXfrm>
        <a:off x="4758772" y="795215"/>
        <a:ext cx="2833233" cy="2976810"/>
      </dsp:txXfrm>
    </dsp:sp>
    <dsp:sp modelId="{F320497D-B251-4187-9908-49F63958F9AD}">
      <dsp:nvSpPr>
        <dsp:cNvPr id="0" name=""/>
        <dsp:cNvSpPr/>
      </dsp:nvSpPr>
      <dsp:spPr>
        <a:xfrm>
          <a:off x="4189971" y="44397"/>
          <a:ext cx="1137602" cy="1137602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0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4" rIns="91410" bIns="4570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2"/>
          </a:xfrm>
          <a:prstGeom prst="rect">
            <a:avLst/>
          </a:prstGeom>
        </p:spPr>
        <p:txBody>
          <a:bodyPr vert="horz" lIns="91410" tIns="45704" rIns="91410" bIns="4570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5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087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174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259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346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432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519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606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693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68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087" indent="0">
              <a:buNone/>
              <a:defRPr sz="2500"/>
            </a:lvl2pPr>
            <a:lvl3pPr marL="816174" indent="0">
              <a:buNone/>
              <a:defRPr sz="2100"/>
            </a:lvl3pPr>
            <a:lvl4pPr marL="1224259" indent="0">
              <a:buNone/>
              <a:defRPr sz="1800"/>
            </a:lvl4pPr>
            <a:lvl5pPr marL="1632346" indent="0">
              <a:buNone/>
              <a:defRPr sz="1800"/>
            </a:lvl5pPr>
            <a:lvl6pPr marL="2040432" indent="0">
              <a:buNone/>
              <a:defRPr sz="1800"/>
            </a:lvl6pPr>
            <a:lvl7pPr marL="2448519" indent="0">
              <a:buNone/>
              <a:defRPr sz="1800"/>
            </a:lvl7pPr>
            <a:lvl8pPr marL="2856606" indent="0">
              <a:buNone/>
              <a:defRPr sz="1800"/>
            </a:lvl8pPr>
            <a:lvl9pPr marL="326469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087" indent="0">
              <a:buNone/>
              <a:defRPr sz="1100"/>
            </a:lvl2pPr>
            <a:lvl3pPr marL="816174" indent="0">
              <a:buNone/>
              <a:defRPr sz="900"/>
            </a:lvl3pPr>
            <a:lvl4pPr marL="1224259" indent="0">
              <a:buNone/>
              <a:defRPr sz="800"/>
            </a:lvl4pPr>
            <a:lvl5pPr marL="1632346" indent="0">
              <a:buNone/>
              <a:defRPr sz="800"/>
            </a:lvl5pPr>
            <a:lvl6pPr marL="2040432" indent="0">
              <a:buNone/>
              <a:defRPr sz="800"/>
            </a:lvl6pPr>
            <a:lvl7pPr marL="2448519" indent="0">
              <a:buNone/>
              <a:defRPr sz="800"/>
            </a:lvl7pPr>
            <a:lvl8pPr marL="2856606" indent="0">
              <a:buNone/>
              <a:defRPr sz="800"/>
            </a:lvl8pPr>
            <a:lvl9pPr marL="326469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63" indent="0">
              <a:buFontTx/>
              <a:buNone/>
              <a:defRPr b="1">
                <a:latin typeface="+mj-lt"/>
              </a:defRPr>
            </a:lvl1pPr>
            <a:lvl2pPr marL="281978" indent="2485">
              <a:defRPr>
                <a:latin typeface="+mj-lt"/>
              </a:defRPr>
            </a:lvl2pPr>
            <a:lvl3pPr marL="491907" indent="-203719">
              <a:tabLst/>
              <a:defRPr>
                <a:latin typeface="+mj-lt"/>
              </a:defRPr>
            </a:lvl3pPr>
            <a:lvl4pPr marL="0" indent="281978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50" tIns="35775" rIns="71550" bIns="3577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63" indent="0">
              <a:buFontTx/>
              <a:buNone/>
              <a:defRPr b="1">
                <a:latin typeface="+mj-lt"/>
              </a:defRPr>
            </a:lvl1pPr>
            <a:lvl2pPr marL="284463" indent="0">
              <a:defRPr>
                <a:latin typeface="+mj-lt"/>
              </a:defRPr>
            </a:lvl2pPr>
            <a:lvl3pPr marL="491907" indent="-203719">
              <a:defRPr>
                <a:latin typeface="+mj-lt"/>
              </a:defRPr>
            </a:lvl3pPr>
            <a:lvl4pPr marL="0" indent="281978">
              <a:defRPr>
                <a:latin typeface="+mj-lt"/>
              </a:defRPr>
            </a:lvl4pPr>
            <a:lvl5pPr marL="112294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2"/>
            <a:ext cx="7337901" cy="829352"/>
          </a:xfrm>
        </p:spPr>
        <p:txBody>
          <a:bodyPr/>
          <a:lstStyle>
            <a:lvl1pPr marL="0" marR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2572291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0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2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4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5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6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6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0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7" indent="0">
              <a:buNone/>
              <a:defRPr sz="1800" b="1"/>
            </a:lvl2pPr>
            <a:lvl3pPr marL="816174" indent="0">
              <a:buNone/>
              <a:defRPr sz="1600" b="1"/>
            </a:lvl3pPr>
            <a:lvl4pPr marL="1224259" indent="0">
              <a:buNone/>
              <a:defRPr sz="1400" b="1"/>
            </a:lvl4pPr>
            <a:lvl5pPr marL="1632346" indent="0">
              <a:buNone/>
              <a:defRPr sz="1400" b="1"/>
            </a:lvl5pPr>
            <a:lvl6pPr marL="2040432" indent="0">
              <a:buNone/>
              <a:defRPr sz="1400" b="1"/>
            </a:lvl6pPr>
            <a:lvl7pPr marL="2448519" indent="0">
              <a:buNone/>
              <a:defRPr sz="1400" b="1"/>
            </a:lvl7pPr>
            <a:lvl8pPr marL="2856606" indent="0">
              <a:buNone/>
              <a:defRPr sz="1400" b="1"/>
            </a:lvl8pPr>
            <a:lvl9pPr marL="326469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7" indent="0">
              <a:buNone/>
              <a:defRPr sz="1800" b="1"/>
            </a:lvl2pPr>
            <a:lvl3pPr marL="816174" indent="0">
              <a:buNone/>
              <a:defRPr sz="1600" b="1"/>
            </a:lvl3pPr>
            <a:lvl4pPr marL="1224259" indent="0">
              <a:buNone/>
              <a:defRPr sz="1400" b="1"/>
            </a:lvl4pPr>
            <a:lvl5pPr marL="1632346" indent="0">
              <a:buNone/>
              <a:defRPr sz="1400" b="1"/>
            </a:lvl5pPr>
            <a:lvl6pPr marL="2040432" indent="0">
              <a:buNone/>
              <a:defRPr sz="1400" b="1"/>
            </a:lvl6pPr>
            <a:lvl7pPr marL="2448519" indent="0">
              <a:buNone/>
              <a:defRPr sz="1400" b="1"/>
            </a:lvl7pPr>
            <a:lvl8pPr marL="2856606" indent="0">
              <a:buNone/>
              <a:defRPr sz="1400" b="1"/>
            </a:lvl8pPr>
            <a:lvl9pPr marL="326469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087" indent="0">
              <a:buNone/>
              <a:defRPr sz="1100"/>
            </a:lvl2pPr>
            <a:lvl3pPr marL="816174" indent="0">
              <a:buNone/>
              <a:defRPr sz="900"/>
            </a:lvl3pPr>
            <a:lvl4pPr marL="1224259" indent="0">
              <a:buNone/>
              <a:defRPr sz="800"/>
            </a:lvl4pPr>
            <a:lvl5pPr marL="1632346" indent="0">
              <a:buNone/>
              <a:defRPr sz="800"/>
            </a:lvl5pPr>
            <a:lvl6pPr marL="2040432" indent="0">
              <a:buNone/>
              <a:defRPr sz="800"/>
            </a:lvl6pPr>
            <a:lvl7pPr marL="2448519" indent="0">
              <a:buNone/>
              <a:defRPr sz="800"/>
            </a:lvl7pPr>
            <a:lvl8pPr marL="2856606" indent="0">
              <a:buNone/>
              <a:defRPr sz="800"/>
            </a:lvl8pPr>
            <a:lvl9pPr marL="326469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4" y="367517"/>
            <a:ext cx="7343873" cy="832711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4" y="1200151"/>
            <a:ext cx="7343873" cy="3626943"/>
          </a:xfrm>
          <a:prstGeom prst="rect">
            <a:avLst/>
          </a:prstGeom>
        </p:spPr>
        <p:txBody>
          <a:bodyPr vert="horz" lIns="81617" tIns="40809" rIns="81617" bIns="40809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17" tIns="40809" rIns="81617" bIns="4080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81617" tIns="40809" rIns="81617" bIns="4080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2" y="4531069"/>
            <a:ext cx="619711" cy="473875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816174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63" indent="0" algn="l" defTabSz="816174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63" indent="0" algn="l" defTabSz="816174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744" indent="-203719" algn="l" defTabSz="816174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978" algn="just" defTabSz="816174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940" indent="0" algn="l" defTabSz="816174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476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562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649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734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87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174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59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6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432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519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606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693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2282" y="2139702"/>
            <a:ext cx="8234946" cy="2880320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Доклад</a:t>
            </a:r>
            <a:b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Начальника правового отдела </a:t>
            </a:r>
            <a:b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Г. А. </a:t>
            </a:r>
            <a:r>
              <a:rPr lang="ru-RU" altLang="ru-RU" sz="1600" dirty="0" err="1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Апостолиди</a:t>
            </a:r>
            <a: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endParaRPr lang="ru-RU" altLang="ru-RU" sz="1800" dirty="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defTabSz="931008"/>
            <a: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Правоприменительная практика</a:t>
            </a:r>
            <a:br>
              <a:rPr lang="ru-RU" sz="16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Московской </a:t>
            </a:r>
            <a:r>
              <a:rPr lang="ru-RU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области</a:t>
            </a:r>
            <a:br>
              <a:rPr lang="ru-RU" sz="1600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при рассмотрении налоговых споров в судебных органах</a:t>
            </a: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»</a:t>
            </a:r>
          </a:p>
          <a:p>
            <a:pPr algn="ctr" defTabSz="931008"/>
            <a:endParaRPr lang="ru-RU" sz="1800" dirty="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defTabSz="931008"/>
            <a:endParaRPr lang="ru-RU" sz="1800" dirty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defTabSz="931008"/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Москва</a:t>
            </a:r>
          </a:p>
          <a:p>
            <a:pPr algn="ctr" defTabSz="931008"/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2020</a:t>
            </a:r>
            <a:endParaRPr lang="ru-RU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600" y="2139702"/>
            <a:ext cx="8234946" cy="555105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endParaRPr lang="ru-RU" sz="17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Доклад 25.11\1\197953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72000"/>
                    </a14:imgEffect>
                    <a14:imgEffect>
                      <a14:brightnessContrast bright="15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7495"/>
            <a:ext cx="8496944" cy="468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6890" y="267494"/>
            <a:ext cx="7337192" cy="1239007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Ответственность банков за неисполнение решений налоговых органов о блокировке «карточных» счетов ИП</a:t>
            </a:r>
            <a:endParaRPr lang="ru-RU" sz="24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srgbClr val="002060"/>
                </a:solidFill>
              </a:rPr>
              <a:pPr/>
              <a:t>10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 bwMode="auto">
          <a:xfrm>
            <a:off x="838200" y="1563638"/>
            <a:ext cx="755022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По спорам с ПАО «Райффайзенбанк» и ПАО «ВТБ» по делам А41-19216/2020 и А41-8267/2020 судами подтверждено право налоговых органов налагать штрафы на финансовые организации за отказ в приостановлении операций по счетам индивидуальных предпринимателей, открытых как для физических лиц.</a:t>
            </a:r>
          </a:p>
          <a:p>
            <a:pPr algn="ctr">
              <a:lnSpc>
                <a:spcPts val="2600"/>
              </a:lnSpc>
            </a:pP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До настоящего времени вопрос являлся предметом дискуссии, в том числе и в средствах массовой </a:t>
            </a: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информации</a:t>
            </a:r>
          </a:p>
          <a:p>
            <a:pPr algn="ctr">
              <a:lnSpc>
                <a:spcPts val="2600"/>
              </a:lnSpc>
            </a:pP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(статьи </a:t>
            </a: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 «</a:t>
            </a:r>
            <a:r>
              <a:rPr lang="ru-RU" sz="1800" b="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Forbs</a:t>
            </a: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» и «</a:t>
            </a:r>
            <a:r>
              <a:rPr lang="ru-RU" sz="1800" b="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Налоговед</a:t>
            </a: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»).</a:t>
            </a:r>
            <a:endParaRPr lang="ru-RU" sz="18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2173880"/>
            <a:ext cx="8234946" cy="1622006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r>
              <a:rPr lang="ru-RU" sz="3200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Благодарю 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123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6890" y="267494"/>
            <a:ext cx="7337192" cy="68533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0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Обжалование решений, вынесенных по результатам выездных и камеральных проверок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Объект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468962"/>
              </p:ext>
            </p:extLst>
          </p:nvPr>
        </p:nvGraphicFramePr>
        <p:xfrm>
          <a:off x="822325" y="1059582"/>
          <a:ext cx="3533651" cy="3873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041213"/>
              </p:ext>
            </p:extLst>
          </p:nvPr>
        </p:nvGraphicFramePr>
        <p:xfrm>
          <a:off x="4427984" y="771551"/>
          <a:ext cx="3896098" cy="416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21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56857"/>
              </p:ext>
            </p:extLst>
          </p:nvPr>
        </p:nvGraphicFramePr>
        <p:xfrm>
          <a:off x="4373562" y="411510"/>
          <a:ext cx="3942853" cy="22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24851" y="4587974"/>
            <a:ext cx="619125" cy="41741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dirty="0" smtClean="0">
                <a:solidFill>
                  <a:schemeClr val="bg1"/>
                </a:solidFill>
              </a:rPr>
              <a:t>3</a:t>
            </a:r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9951" y="272654"/>
            <a:ext cx="4808314" cy="382190"/>
          </a:xfrm>
          <a:prstGeom prst="rect">
            <a:avLst/>
          </a:prstGeom>
        </p:spPr>
        <p:txBody>
          <a:bodyPr wrap="none" lIns="104306" tIns="52153" rIns="104306" bIns="52153" anchor="ctr">
            <a:normAutofit fontScale="92500" lnSpcReduction="20000"/>
          </a:bodyPr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2020 год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2689" y="2290763"/>
            <a:ext cx="4135535" cy="561975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2019 год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284680"/>
              </p:ext>
            </p:extLst>
          </p:nvPr>
        </p:nvGraphicFramePr>
        <p:xfrm>
          <a:off x="623888" y="272654"/>
          <a:ext cx="3933825" cy="258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333010"/>
              </p:ext>
            </p:extLst>
          </p:nvPr>
        </p:nvGraphicFramePr>
        <p:xfrm>
          <a:off x="4384676" y="2571750"/>
          <a:ext cx="3997325" cy="2363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344905"/>
              </p:ext>
            </p:extLst>
          </p:nvPr>
        </p:nvGraphicFramePr>
        <p:xfrm>
          <a:off x="611560" y="2427734"/>
          <a:ext cx="3808040" cy="248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12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23478"/>
            <a:ext cx="7640514" cy="4608512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Федеральным законом</a:t>
            </a:r>
            <a:b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от 18.07.2017 № 163-ФЗ</a:t>
            </a:r>
            <a:b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«О внесении изменений в часть первую Налогового кодекса Российской Федерации»</a:t>
            </a:r>
            <a:b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Налоговый </a:t>
            </a:r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кодекс РФ </a:t>
            </a:r>
            <a: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дополнен</a:t>
            </a:r>
            <a:b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4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статьей 54.1 «Пределы осуществления прав по исчислению налоговой базы и (или) суммы налога, сбора, страховых взносов</a:t>
            </a:r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73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239008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Дело А41-14822/2020</a:t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по заявлению ООО «</a:t>
            </a:r>
            <a:r>
              <a:rPr lang="ru-RU" altLang="ru-RU" sz="2000" b="0" dirty="0" err="1">
                <a:solidFill>
                  <a:srgbClr val="002060"/>
                </a:solidFill>
                <a:latin typeface="Bookman Old Style" pitchFamily="18" charset="0"/>
              </a:rPr>
              <a:t>Бразис</a:t>
            </a: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 Логистик»</a:t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к Межрайонной ИФНС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России № 14</a:t>
            </a: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по Московской области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611560" y="1419622"/>
            <a:ext cx="806489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>
              <a:lnSpc>
                <a:spcPts val="2600"/>
              </a:lnSpc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 контрагента налогоплательщика: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отсутствовал персонал и погрузочно-разгрузочная техника;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отсутствовали расходные операции;</a:t>
            </a:r>
          </a:p>
          <a:p>
            <a:pPr marL="34290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руководитель контрагента отказался от участия в организации;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оплата в адрес контрагента не осуществлялась</a:t>
            </a:r>
          </a:p>
          <a:p>
            <a:pPr>
              <a:lnSpc>
                <a:spcPts val="2400"/>
              </a:lnSpc>
            </a:pPr>
            <a:endParaRPr lang="ru-RU" sz="400" b="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lnSpc>
                <a:spcPts val="2400"/>
              </a:lnSpc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При этом у налогоплательщика:</a:t>
            </a:r>
          </a:p>
          <a:p>
            <a:pPr marL="34290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численность работников налогоплательщика не превышала 12 человек;</a:t>
            </a:r>
          </a:p>
          <a:p>
            <a:pPr marL="34290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установлено наличие договорных отношений с реальными поставщиками;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низкая загруженность склада в проверяемый период;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генеральный директор не смог подтвердить представления рабочей силы</a:t>
            </a:r>
            <a:endParaRPr lang="ru-RU" sz="15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9502"/>
            <a:ext cx="7568506" cy="1149265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Дело А41-20582/2020</a:t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по заявлению ООО «Ритуал»</a:t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к ИФНС России по городу Чехову</a:t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Московской области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838200" y="1563638"/>
            <a:ext cx="755022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>
              <a:lnSpc>
                <a:spcPts val="2200"/>
              </a:lnSpc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Установлена взаимозависимость налогоплательщика с индивидуальными предпринимателями:</a:t>
            </a:r>
          </a:p>
          <a:p>
            <a:pPr>
              <a:lnSpc>
                <a:spcPts val="2200"/>
              </a:lnSpc>
            </a:pPr>
            <a:endParaRPr lang="ru-RU" sz="1600" b="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родственных связей;</a:t>
            </a:r>
          </a:p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вывод денежных средств из оборота;</a:t>
            </a:r>
          </a:p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 организации обнаружены печати и документы, которые не имели отношения к деятельности налогоплательщика;</a:t>
            </a:r>
          </a:p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обнаружена переписка с банками и государственными органами;</a:t>
            </a:r>
          </a:p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отсутствовала детализация услуг и затрат на них</a:t>
            </a:r>
          </a:p>
          <a:p>
            <a:pPr marL="285750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ru-RU" sz="16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48229510"/>
              </p:ext>
            </p:extLst>
          </p:nvPr>
        </p:nvGraphicFramePr>
        <p:xfrm>
          <a:off x="827584" y="339502"/>
          <a:ext cx="7416824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3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6890" y="267494"/>
            <a:ext cx="733719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Уменьшение налоговых обязательств</a:t>
            </a:r>
            <a:b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путем дробления бизнеса</a:t>
            </a:r>
            <a:b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18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(Дело А41-85305/19 по заявлению </a:t>
            </a:r>
            <a:r>
              <a:rPr lang="ru-RU" sz="18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ООО «</a:t>
            </a:r>
            <a:r>
              <a:rPr lang="ru-RU" sz="1800" b="0" i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Новлайн</a:t>
            </a:r>
            <a:r>
              <a:rPr lang="ru-RU" sz="18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»)</a:t>
            </a:r>
            <a:endParaRPr lang="ru-RU" sz="1800" b="0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80929092"/>
              </p:ext>
            </p:extLst>
          </p:nvPr>
        </p:nvGraphicFramePr>
        <p:xfrm>
          <a:off x="1187624" y="1275606"/>
          <a:ext cx="662473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3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6890" y="195486"/>
            <a:ext cx="7337192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Судебные споры</a:t>
            </a:r>
            <a:b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 порядке исчисления земельного налога</a:t>
            </a:r>
            <a:endParaRPr lang="ru-RU" sz="24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13358604"/>
              </p:ext>
            </p:extLst>
          </p:nvPr>
        </p:nvGraphicFramePr>
        <p:xfrm>
          <a:off x="683568" y="1059582"/>
          <a:ext cx="764051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3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А4</Template>
  <TotalTime>8907</TotalTime>
  <Words>453</Words>
  <Application>Microsoft Office PowerPoint</Application>
  <PresentationFormat>Экран (16:9)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Презентация А4</vt:lpstr>
      <vt:lpstr>Презентация PowerPoint</vt:lpstr>
      <vt:lpstr>Обжалование решений, вынесенных по результатам выездных и камеральных проверок</vt:lpstr>
      <vt:lpstr>Презентация PowerPoint</vt:lpstr>
      <vt:lpstr>Федеральным законом от 18.07.2017 № 163-ФЗ «О внесении изменений в часть первую Налогового кодекса Российской Федерации»  Налоговый кодекс РФ дополнен статьей 54.1 «Пределы осуществления прав по исчислению налоговой базы и (или) суммы налога, сбора, страховых взносов»</vt:lpstr>
      <vt:lpstr>Дело А41-14822/2020 по заявлению ООО «Бразис Логистик» к Межрайонной ИФНС России № 14 по Московской области</vt:lpstr>
      <vt:lpstr>Дело А41-20582/2020 по заявлению ООО «Ритуал» к ИФНС России по городу Чехову Московской области</vt:lpstr>
      <vt:lpstr>Презентация PowerPoint</vt:lpstr>
      <vt:lpstr>Уменьшение налоговых обязательств путем дробления бизнеса (Дело А41-85305/19 по заявлению ООО «Новлайн»)</vt:lpstr>
      <vt:lpstr>Судебные споры о порядке исчисления земельного налога</vt:lpstr>
      <vt:lpstr>Ответственность банков за неисполнение решений налоговых органов о блокировке «карточных» счетов ИП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Дмитриев Николай Александрович</dc:creator>
  <cp:lastModifiedBy>Тимофеев Станислав Вячеславович</cp:lastModifiedBy>
  <cp:revision>717</cp:revision>
  <cp:lastPrinted>2020-11-23T14:19:39Z</cp:lastPrinted>
  <dcterms:created xsi:type="dcterms:W3CDTF">2014-07-23T14:59:37Z</dcterms:created>
  <dcterms:modified xsi:type="dcterms:W3CDTF">2020-11-23T14:29:26Z</dcterms:modified>
</cp:coreProperties>
</file>