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7"/>
  </p:notesMasterIdLst>
  <p:handoutMasterIdLst>
    <p:handoutMasterId r:id="rId8"/>
  </p:handoutMasterIdLst>
  <p:sldIdLst>
    <p:sldId id="2068" r:id="rId3"/>
    <p:sldId id="2077" r:id="rId4"/>
    <p:sldId id="2078" r:id="rId5"/>
    <p:sldId id="2079" r:id="rId6"/>
  </p:sldIdLst>
  <p:sldSz cx="12192000" cy="6858000"/>
  <p:notesSz cx="6858000" cy="9926638"/>
  <p:embeddedFontLs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1898C6"/>
    <a:srgbClr val="C4EAF8"/>
    <a:srgbClr val="E8F7FC"/>
    <a:srgbClr val="009ADA"/>
    <a:srgbClr val="00A6E6"/>
    <a:srgbClr val="0064CB"/>
    <a:srgbClr val="0086F6"/>
    <a:srgbClr val="F2F2F2"/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0734"/>
            <a:ext cx="10515600" cy="402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3326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4" r:id="rId61"/>
    <p:sldLayoutId id="2147483915" r:id="rId62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#Par144"/><Relationship Id="rId12" Type="http://schemas.openxmlformats.org/officeDocument/2006/relationships/hyperlink" Target="#Par162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5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#Par138"/><Relationship Id="rId14" Type="http://schemas.openxmlformats.org/officeDocument/2006/relationships/hyperlink" Target="#Par170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Par170"/><Relationship Id="rId13" Type="http://schemas.openxmlformats.org/officeDocument/2006/relationships/hyperlink" Target="#Par154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2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4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#Par138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4" Type="http://schemas.openxmlformats.org/officeDocument/2006/relationships/hyperlink" Target="#Par162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73100"/>
            <a:ext cx="10515600" cy="6270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Цифровая экосистема ФНС России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927" t="11408" r="21116" b="15794"/>
          <a:stretch/>
        </p:blipFill>
        <p:spPr bwMode="auto">
          <a:xfrm>
            <a:off x="1431560" y="1344124"/>
            <a:ext cx="9721080" cy="5436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039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47713"/>
            <a:ext cx="10515600" cy="539750"/>
          </a:xfrm>
        </p:spPr>
        <p:txBody>
          <a:bodyPr/>
          <a:lstStyle/>
          <a:p>
            <a:endParaRPr lang="ru-RU" sz="2600" dirty="0">
              <a:latin typeface="Roboto Condensed" panose="02000000000000000000" pitchFamily="2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835" t="15461" r="25836" b="7505"/>
          <a:stretch/>
        </p:blipFill>
        <p:spPr bwMode="auto">
          <a:xfrm>
            <a:off x="831850" y="2132842"/>
            <a:ext cx="4356484" cy="417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3947" y="2103105"/>
            <a:ext cx="507656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КБК, соответствующий перечисляемому налогу или взносу.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107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показатель соответствующего периода.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(«0»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>
            <a:stCxn id="11" idx="2"/>
          </p:cNvCxnSpPr>
          <p:nvPr/>
        </p:nvCxnSpPr>
        <p:spPr>
          <a:xfrm flipH="1">
            <a:off x="4540262" y="2321448"/>
            <a:ext cx="1714435" cy="92967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</p:cNvCxnSpPr>
          <p:nvPr/>
        </p:nvCxnSpPr>
        <p:spPr>
          <a:xfrm flipH="1">
            <a:off x="3028094" y="2840730"/>
            <a:ext cx="3224502" cy="85009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3"/>
          </p:cNvCxnSpPr>
          <p:nvPr/>
        </p:nvCxnSpPr>
        <p:spPr>
          <a:xfrm flipH="1">
            <a:off x="2416026" y="3855179"/>
            <a:ext cx="3892221" cy="1517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568154" y="4877929"/>
            <a:ext cx="2727597" cy="46932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3" idx="3"/>
          </p:cNvCxnSpPr>
          <p:nvPr/>
        </p:nvCxnSpPr>
        <p:spPr>
          <a:xfrm flipH="1">
            <a:off x="1695946" y="3401007"/>
            <a:ext cx="4608659" cy="199624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6254697" y="2259293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252596" y="277857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287559" y="32949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291201" y="374907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295749" y="481577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90913" y="580462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242807" y="5390188"/>
            <a:ext cx="2044465" cy="20387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 flipV="1">
            <a:off x="1803958" y="5644072"/>
            <a:ext cx="4486955" cy="22270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 rot="5400000">
            <a:off x="3641092" y="4617958"/>
            <a:ext cx="155641" cy="205222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290913" y="532272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31851" y="1389956"/>
            <a:ext cx="1059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</a:rPr>
              <a:t> 2023 </a:t>
            </a:r>
            <a:r>
              <a:rPr lang="ru-RU" sz="1600" b="1" dirty="0" smtClean="0">
                <a:solidFill>
                  <a:srgbClr val="002060"/>
                </a:solidFill>
              </a:rPr>
              <a:t>году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вместо уведомления можно оформить платежное поручение – </a:t>
            </a:r>
            <a:r>
              <a:rPr lang="ru-RU" sz="1600" b="1" dirty="0" smtClean="0">
                <a:solidFill>
                  <a:srgbClr val="C00000"/>
                </a:solidFill>
              </a:rPr>
              <a:t>распоряжение.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60400"/>
            <a:ext cx="10515600" cy="1325563"/>
          </a:xfrm>
        </p:spPr>
        <p:txBody>
          <a:bodyPr/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Реквизиты уплаты (перечисления) в бюджетную систему Российской Федерации налогов, сборов, страховых взносов, пеней, штрафов, процентов, начиная с 1 января 2023 года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850" y="1827532"/>
            <a:ext cx="10809667" cy="4823291"/>
          </a:xfrm>
          <a:prstGeom prst="roundRect">
            <a:avLst/>
          </a:prstGeom>
          <a:solidFill>
            <a:srgbClr val="E8F7FC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41941" y="2386093"/>
          <a:ext cx="9073008" cy="3871268"/>
        </p:xfrm>
        <a:graphic>
          <a:graphicData uri="http://schemas.openxmlformats.org/drawingml/2006/table">
            <a:tbl>
              <a:tblPr/>
              <a:tblGrid>
                <a:gridCol w="1345335"/>
                <a:gridCol w="3799814"/>
                <a:gridCol w="3927859"/>
              </a:tblGrid>
              <a:tr h="867718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Номер(поля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реквизита</a:t>
                      </a: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(поля) реквизита 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ТУЛА БАНКА РОССИИ//УФК по Тульской области, г Тула»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БИК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 (БИК ТОФК)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017003983»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банка получателя средств (номер банковского счета, входящего в состав единого казначейского счета)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40102810445370000059»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Федерального казначейства по Тульской области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инспекция Федеральной налоговой службы по управлению долгом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)» 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казначейского счета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0310064300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18500»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08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50888"/>
            <a:ext cx="10515600" cy="1039812"/>
          </a:xfrm>
        </p:spPr>
        <p:txBody>
          <a:bodyPr/>
          <a:lstStyle/>
          <a:p>
            <a:pPr>
              <a:tabLst>
                <a:tab pos="342891" algn="l"/>
              </a:tabLst>
            </a:pPr>
            <a:r>
              <a:rPr lang="ru-RU" dirty="0"/>
              <a:t>Перечисление платежей Единым налоговым платежом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495" t="16023" r="28761" b="8630"/>
          <a:stretch/>
        </p:blipFill>
        <p:spPr bwMode="auto">
          <a:xfrm>
            <a:off x="1181312" y="2105319"/>
            <a:ext cx="4363919" cy="414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7806" y="2588273"/>
            <a:ext cx="51326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11" idx="2"/>
          </p:cNvCxnSpPr>
          <p:nvPr/>
        </p:nvCxnSpPr>
        <p:spPr>
          <a:xfrm flipH="1">
            <a:off x="5033740" y="2789176"/>
            <a:ext cx="1076024" cy="4167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</p:cNvCxnSpPr>
          <p:nvPr/>
        </p:nvCxnSpPr>
        <p:spPr>
          <a:xfrm flipH="1">
            <a:off x="2945508" y="3292263"/>
            <a:ext cx="3148570" cy="35831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89524" y="4810636"/>
            <a:ext cx="3044482" cy="53494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97436" y="5134600"/>
            <a:ext cx="3836570" cy="4271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395830" y="4365971"/>
            <a:ext cx="3738176" cy="97961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6109764" y="272702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94078" y="323010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09764" y="428526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03792" y="473750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094078" y="5062807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103792" y="556331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4411531" y="4828635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 flipV="1">
            <a:off x="4853720" y="5537146"/>
            <a:ext cx="1250072" cy="88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36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173495</TotalTime>
  <Words>396</Words>
  <Application>Microsoft Office PowerPoint</Application>
  <PresentationFormat>Широкоэкранный</PresentationFormat>
  <Paragraphs>54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Roboto Condensed</vt:lpstr>
      <vt:lpstr>Times New Roman</vt:lpstr>
      <vt:lpstr>Arial</vt:lpstr>
      <vt:lpstr>Calibri Light</vt:lpstr>
      <vt:lpstr>Open Sans</vt:lpstr>
      <vt:lpstr>Open Sans Light</vt:lpstr>
      <vt:lpstr>Calibri</vt:lpstr>
      <vt:lpstr>1_Office Theme</vt:lpstr>
      <vt:lpstr>Custom Design</vt:lpstr>
      <vt:lpstr>Цифровая экосистема ФНС России</vt:lpstr>
      <vt:lpstr>Презентация PowerPoint</vt:lpstr>
      <vt:lpstr>Реквизиты уплаты (перечисления) в бюджетную систему Российской Федерации налогов, сборов, страховых взносов, пеней, штрафов, процентов, начиная с 1 января 2023 года</vt:lpstr>
      <vt:lpstr>Перечисление платежей Единым налоговым платежом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Белобородов Сергей Викторович</cp:lastModifiedBy>
  <cp:revision>2286</cp:revision>
  <cp:lastPrinted>2022-11-09T12:14:24Z</cp:lastPrinted>
  <dcterms:created xsi:type="dcterms:W3CDTF">2014-10-08T23:03:32Z</dcterms:created>
  <dcterms:modified xsi:type="dcterms:W3CDTF">2023-03-03T13:18:58Z</dcterms:modified>
</cp:coreProperties>
</file>