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12"/>
  </p:notesMasterIdLst>
  <p:sldIdLst>
    <p:sldId id="1336" r:id="rId4"/>
    <p:sldId id="1475" r:id="rId5"/>
    <p:sldId id="1476" r:id="rId6"/>
    <p:sldId id="1477" r:id="rId7"/>
    <p:sldId id="1480" r:id="rId8"/>
    <p:sldId id="1483" r:id="rId9"/>
    <p:sldId id="1482" r:id="rId10"/>
    <p:sldId id="1478" r:id="rId11"/>
  </p:sldIdLst>
  <p:sldSz cx="12192000" cy="6858000"/>
  <p:notesSz cx="6797675" cy="9928225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LineAwesome" panose="02000603000000000000" charset="0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ined-icons" panose="020B060402020202020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pen Sans Light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5A"/>
    <a:srgbClr val="28BDD6"/>
    <a:srgbClr val="219BAF"/>
    <a:srgbClr val="FFFFFF"/>
    <a:srgbClr val="CBCCAE"/>
    <a:srgbClr val="2470AE"/>
    <a:srgbClr val="287ABE"/>
    <a:srgbClr val="F2F2F2"/>
    <a:srgbClr val="77B2E3"/>
    <a:srgbClr val="53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34700-36B3-4455-A058-5071D9319E52}" v="1029" dt="2020-05-19T23:29:52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5182" autoAdjust="0"/>
  </p:normalViewPr>
  <p:slideViewPr>
    <p:cSldViewPr snapToObjects="1">
      <p:cViewPr varScale="1">
        <p:scale>
          <a:sx n="110" d="100"/>
          <a:sy n="110" d="100"/>
        </p:scale>
        <p:origin x="78" y="144"/>
      </p:cViewPr>
      <p:guideLst>
        <p:guide orient="horz" pos="1570"/>
        <p:guide pos="3984"/>
        <p:guide orient="horz" pos="109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8CC21585-5D04-443B-8819-59CEF534AFDF}"/>
    <pc:docChg chg="undo custSel addSld delSld modSld sldOrd modSection">
      <pc:chgData name="Hamlet Markarian" userId="4926d2b407f31d77" providerId="LiveId" clId="{8CC21585-5D04-443B-8819-59CEF534AFDF}" dt="2020-04-10T10:06:24.377" v="1272" actId="207"/>
      <pc:docMkLst>
        <pc:docMk/>
      </pc:docMkLst>
      <pc:sldChg chg="modSp">
        <pc:chgData name="Hamlet Markarian" userId="4926d2b407f31d77" providerId="LiveId" clId="{8CC21585-5D04-443B-8819-59CEF534AFDF}" dt="2020-04-10T10:06:24.377" v="1272" actId="207"/>
        <pc:sldMkLst>
          <pc:docMk/>
          <pc:sldMk cId="1488022321" sldId="1336"/>
        </pc:sldMkLst>
        <pc:spChg chg="mod">
          <ac:chgData name="Hamlet Markarian" userId="4926d2b407f31d77" providerId="LiveId" clId="{8CC21585-5D04-443B-8819-59CEF534AFDF}" dt="2020-04-10T07:33:32.958" v="2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8CC21585-5D04-443B-8819-59CEF534AFDF}" dt="2020-04-10T10:06:24.377" v="1272" actId="207"/>
          <ac:picMkLst>
            <pc:docMk/>
            <pc:sldMk cId="1488022321" sldId="1336"/>
            <ac:picMk id="10" creationId="{4D81A94D-9932-44C6-8B7D-EE36CA1DB8B4}"/>
          </ac:picMkLst>
        </pc:picChg>
      </pc:sldChg>
      <pc:sldChg chg="addSp delSp modSp mod ord">
        <pc:chgData name="Hamlet Markarian" userId="4926d2b407f31d77" providerId="LiveId" clId="{8CC21585-5D04-443B-8819-59CEF534AFDF}" dt="2020-04-10T08:12:41.304" v="311" actId="1035"/>
        <pc:sldMkLst>
          <pc:docMk/>
          <pc:sldMk cId="50890922" sldId="1437"/>
        </pc:sldMkLst>
        <pc:spChg chg="add del mod">
          <ac:chgData name="Hamlet Markarian" userId="4926d2b407f31d77" providerId="LiveId" clId="{8CC21585-5D04-443B-8819-59CEF534AFDF}" dt="2020-04-10T07:39:38.065" v="54" actId="478"/>
          <ac:spMkLst>
            <pc:docMk/>
            <pc:sldMk cId="50890922" sldId="1437"/>
            <ac:spMk id="9" creationId="{2B4FD03E-BA47-4C01-B1AA-CEF6B6AF9CF1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1" creationId="{6343BB1C-4EB0-43FC-B3C9-557E96B788BD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2" creationId="{812B5A58-4D9D-455B-A237-30FD38DA9D08}"/>
          </ac:spMkLst>
        </pc:spChg>
        <pc:spChg chg="add del mod ord">
          <ac:chgData name="Hamlet Markarian" userId="4926d2b407f31d77" providerId="LiveId" clId="{8CC21585-5D04-443B-8819-59CEF534AFDF}" dt="2020-04-10T08:03:27.251" v="163" actId="207"/>
          <ac:spMkLst>
            <pc:docMk/>
            <pc:sldMk cId="50890922" sldId="1437"/>
            <ac:spMk id="13" creationId="{45E55A27-B275-4572-8F9E-D77B5EC43F08}"/>
          </ac:spMkLst>
        </pc:spChg>
        <pc:spChg chg="add del">
          <ac:chgData name="Hamlet Markarian" userId="4926d2b407f31d77" providerId="LiveId" clId="{8CC21585-5D04-443B-8819-59CEF534AFDF}" dt="2020-04-10T07:46:24.042" v="116" actId="478"/>
          <ac:spMkLst>
            <pc:docMk/>
            <pc:sldMk cId="50890922" sldId="1437"/>
            <ac:spMk id="15" creationId="{C6E06462-39E8-466A-BDDF-C9E505B8C224}"/>
          </ac:spMkLst>
        </pc:spChg>
        <pc:spChg chg="add mod">
          <ac:chgData name="Hamlet Markarian" userId="4926d2b407f31d77" providerId="LiveId" clId="{8CC21585-5D04-443B-8819-59CEF534AFDF}" dt="2020-04-10T08:04:49.873" v="185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05:40.012" v="190" actId="207"/>
          <ac:spMkLst>
            <pc:docMk/>
            <pc:sldMk cId="50890922" sldId="1437"/>
            <ac:spMk id="16" creationId="{51A55428-D23F-4777-96FE-D91E0B26310D}"/>
          </ac:spMkLst>
        </pc:spChg>
        <pc:spChg chg="add del mod">
          <ac:chgData name="Hamlet Markarian" userId="4926d2b407f31d77" providerId="LiveId" clId="{8CC21585-5D04-443B-8819-59CEF534AFDF}" dt="2020-04-10T07:58:12.528" v="151" actId="478"/>
          <ac:spMkLst>
            <pc:docMk/>
            <pc:sldMk cId="50890922" sldId="1437"/>
            <ac:spMk id="17" creationId="{B2E0F27C-5DF4-4DC6-80FA-7239E34B5581}"/>
          </ac:spMkLst>
        </pc:spChg>
        <pc:spChg chg="add del mod">
          <ac:chgData name="Hamlet Markarian" userId="4926d2b407f31d77" providerId="LiveId" clId="{8CC21585-5D04-443B-8819-59CEF534AFDF}" dt="2020-04-10T07:58:10.914" v="150" actId="478"/>
          <ac:spMkLst>
            <pc:docMk/>
            <pc:sldMk cId="50890922" sldId="1437"/>
            <ac:spMk id="18" creationId="{B19DFE1F-F689-45F6-91A2-9501CC288E58}"/>
          </ac:spMkLst>
        </pc:spChg>
        <pc:spChg chg="ord">
          <ac:chgData name="Hamlet Markarian" userId="4926d2b407f31d77" providerId="LiveId" clId="{8CC21585-5D04-443B-8819-59CEF534AFDF}" dt="2020-04-10T07:42:19.327" v="100" actId="167"/>
          <ac:spMkLst>
            <pc:docMk/>
            <pc:sldMk cId="50890922" sldId="1437"/>
            <ac:spMk id="19" creationId="{42101231-1855-46EE-A3D9-B84E75ACB56A}"/>
          </ac:spMkLst>
        </pc:spChg>
        <pc:spChg chg="add mod">
          <ac:chgData name="Hamlet Markarian" userId="4926d2b407f31d77" providerId="LiveId" clId="{8CC21585-5D04-443B-8819-59CEF534AFDF}" dt="2020-04-10T08:05:05.607" v="189" actId="1076"/>
          <ac:spMkLst>
            <pc:docMk/>
            <pc:sldMk cId="50890922" sldId="1437"/>
            <ac:spMk id="20" creationId="{01E08E54-8433-48E9-B5E5-A623D973A671}"/>
          </ac:spMkLst>
        </pc:spChg>
        <pc:spChg chg="add mod">
          <ac:chgData name="Hamlet Markarian" userId="4926d2b407f31d77" providerId="LiveId" clId="{8CC21585-5D04-443B-8819-59CEF534AFDF}" dt="2020-04-10T08:08:27.083" v="238" actId="1076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8CC21585-5D04-443B-8819-59CEF534AFDF}" dt="2020-04-10T08:10:24.253" v="272" actId="14100"/>
          <ac:spMkLst>
            <pc:docMk/>
            <pc:sldMk cId="50890922" sldId="1437"/>
            <ac:spMk id="23" creationId="{8D04AB9D-2C39-40A3-B47A-5A1503F4BE9A}"/>
          </ac:spMkLst>
        </pc:spChg>
        <pc:spChg chg="mod">
          <ac:chgData name="Hamlet Markarian" userId="4926d2b407f31d77" providerId="LiveId" clId="{8CC21585-5D04-443B-8819-59CEF534AFDF}" dt="2020-04-10T08:11:50.822" v="294" actId="207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8CC21585-5D04-443B-8819-59CEF534AFDF}" dt="2020-04-10T08:10:19.361" v="271" actId="5793"/>
          <ac:spMkLst>
            <pc:docMk/>
            <pc:sldMk cId="50890922" sldId="1437"/>
            <ac:spMk id="25" creationId="{A295E4B9-E46A-40ED-B0A4-5E6C22BFFB64}"/>
          </ac:spMkLst>
        </pc:spChg>
        <pc:spChg chg="del">
          <ac:chgData name="Hamlet Markarian" userId="4926d2b407f31d77" providerId="LiveId" clId="{8CC21585-5D04-443B-8819-59CEF534AFDF}" dt="2020-04-10T07:35:17.566" v="8" actId="478"/>
          <ac:spMkLst>
            <pc:docMk/>
            <pc:sldMk cId="50890922" sldId="1437"/>
            <ac:spMk id="28" creationId="{26E06309-8166-418F-A84A-2A0DB997FF97}"/>
          </ac:spMkLst>
        </pc:spChg>
        <pc:spChg chg="mod">
          <ac:chgData name="Hamlet Markarian" userId="4926d2b407f31d77" providerId="LiveId" clId="{8CC21585-5D04-443B-8819-59CEF534AFDF}" dt="2020-04-10T08:11:52.967" v="295" actId="207"/>
          <ac:spMkLst>
            <pc:docMk/>
            <pc:sldMk cId="50890922" sldId="1437"/>
            <ac:spMk id="34" creationId="{F5C61A12-A0B5-4FF1-B0BE-E8C1BC90AFB8}"/>
          </ac:spMkLst>
        </pc:spChg>
        <pc:spChg chg="mod">
          <ac:chgData name="Hamlet Markarian" userId="4926d2b407f31d77" providerId="LiveId" clId="{8CC21585-5D04-443B-8819-59CEF534AFDF}" dt="2020-04-10T08:11:27.523" v="281" actId="14100"/>
          <ac:spMkLst>
            <pc:docMk/>
            <pc:sldMk cId="50890922" sldId="1437"/>
            <ac:spMk id="35" creationId="{593D1AF7-413E-4D6E-B0D4-24E7327D144A}"/>
          </ac:spMkLst>
        </pc:spChg>
        <pc:grpChg chg="add mod or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22" creationId="{D6665F23-9A35-48A1-BE65-EA31F6291691}"/>
          </ac:grpSpMkLst>
        </pc:grpChg>
        <pc:grpChg chg="add mod">
          <ac:chgData name="Hamlet Markarian" userId="4926d2b407f31d77" providerId="LiveId" clId="{8CC21585-5D04-443B-8819-59CEF534AFDF}" dt="2020-04-10T08:10:46.433" v="275" actId="571"/>
          <ac:grpSpMkLst>
            <pc:docMk/>
            <pc:sldMk cId="50890922" sldId="1437"/>
            <ac:grpSpMk id="27" creationId="{2C5C7EDE-4CE5-4DE8-88F8-BE402615A3EF}"/>
          </ac:grpSpMkLst>
        </pc:grpChg>
        <pc:grpChg chg="add mo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32" creationId="{10149304-7869-416E-8B56-8465E6774193}"/>
          </ac:grpSpMkLst>
        </pc:grpChg>
        <pc:graphicFrameChg chg="add mod">
          <ac:chgData name="Hamlet Markarian" userId="4926d2b407f31d77" providerId="LiveId" clId="{8CC21585-5D04-443B-8819-59CEF534AFDF}" dt="2020-04-10T07:40:27.597" v="63" actId="14100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7:35:14.770" v="7" actId="478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graphicFrameChg chg="add mod">
          <ac:chgData name="Hamlet Markarian" userId="4926d2b407f31d77" providerId="LiveId" clId="{8CC21585-5D04-443B-8819-59CEF534AFDF}" dt="2020-04-10T08:12:29.637" v="297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8:10:46.433" v="275" actId="571"/>
          <ac:graphicFrameMkLst>
            <pc:docMk/>
            <pc:sldMk cId="50890922" sldId="1437"/>
            <ac:graphicFrameMk id="26" creationId="{03490D87-F7FA-4669-8B7D-BDB1134338D5}"/>
          </ac:graphicFrameMkLst>
        </pc:graphicFrameChg>
        <pc:picChg chg="mod">
          <ac:chgData name="Hamlet Markarian" userId="4926d2b407f31d77" providerId="LiveId" clId="{8CC21585-5D04-443B-8819-59CEF534AFDF}" dt="2020-04-10T08:05:55.028" v="191" actId="207"/>
          <ac:picMkLst>
            <pc:docMk/>
            <pc:sldMk cId="50890922" sldId="1437"/>
            <ac:picMk id="30" creationId="{34D0E67C-D226-4DF5-9D1B-EAB51874B8F3}"/>
          </ac:picMkLst>
        </pc:picChg>
      </pc:sldChg>
      <pc:sldChg chg="addSp delSp modSp add mod">
        <pc:chgData name="Hamlet Markarian" userId="4926d2b407f31d77" providerId="LiveId" clId="{8CC21585-5D04-443B-8819-59CEF534AFDF}" dt="2020-04-10T09:17:53.260" v="573"/>
        <pc:sldMkLst>
          <pc:docMk/>
          <pc:sldMk cId="2377245670" sldId="1458"/>
        </pc:sldMkLst>
        <pc:spChg chg="mod">
          <ac:chgData name="Hamlet Markarian" userId="4926d2b407f31d77" providerId="LiveId" clId="{8CC21585-5D04-443B-8819-59CEF534AFDF}" dt="2020-04-10T08:14:22.312" v="318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8CC21585-5D04-443B-8819-59CEF534AFDF}" dt="2020-04-10T08:14:37.568" v="320" actId="20577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14:13.568" v="316" actId="20577"/>
          <ac:spMkLst>
            <pc:docMk/>
            <pc:sldMk cId="2377245670" sldId="1458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14:38.410" v="559" actId="1076"/>
          <ac:spMkLst>
            <pc:docMk/>
            <pc:sldMk cId="2377245670" sldId="1458"/>
            <ac:spMk id="19" creationId="{42101231-1855-46EE-A3D9-B84E75ACB56A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20" creationId="{01E08E54-8433-48E9-B5E5-A623D973A671}"/>
          </ac:spMkLst>
        </pc:spChg>
        <pc:spChg chg="del">
          <ac:chgData name="Hamlet Markarian" userId="4926d2b407f31d77" providerId="LiveId" clId="{8CC21585-5D04-443B-8819-59CEF534AFDF}" dt="2020-04-10T08:15:44.017" v="328" actId="478"/>
          <ac:spMkLst>
            <pc:docMk/>
            <pc:sldMk cId="2377245670" sldId="1458"/>
            <ac:spMk id="21" creationId="{86FE23C9-8284-40E2-936B-7189587046D3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8CC21585-5D04-443B-8819-59CEF534AFDF}" dt="2020-04-10T09:16:50.709" v="563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31" creationId="{724E513A-EFE5-4572-B887-4D382DB4402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6" creationId="{595E6A11-6DD8-4CDE-AE5C-16FF7FF21EC2}"/>
          </ac:spMkLst>
        </pc:spChg>
        <pc:spChg chg="add mod">
          <ac:chgData name="Hamlet Markarian" userId="4926d2b407f31d77" providerId="LiveId" clId="{8CC21585-5D04-443B-8819-59CEF534AFDF}" dt="2020-04-10T09:14:53.785" v="561" actId="208"/>
          <ac:spMkLst>
            <pc:docMk/>
            <pc:sldMk cId="2377245670" sldId="1458"/>
            <ac:spMk id="38" creationId="{AFF4FA7E-C93F-4CE4-BCB2-345E910AC60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9" creationId="{458B4498-35C8-4131-AF65-03D815253E32}"/>
          </ac:spMkLst>
        </pc:spChg>
        <pc:spChg chg="add mod">
          <ac:chgData name="Hamlet Markarian" userId="4926d2b407f31d77" providerId="LiveId" clId="{8CC21585-5D04-443B-8819-59CEF534AFDF}" dt="2020-04-10T09:17:27.944" v="567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8CC21585-5D04-443B-8819-59CEF534AFDF}" dt="2020-04-10T09:11:32.597" v="516" actId="1076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8CC21585-5D04-443B-8819-59CEF534AFDF}" dt="2020-04-10T09:17:53.260" v="573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3" creationId="{3E885FA4-11D1-4EA3-ABF2-CCF3104B47D9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4" creationId="{F0D07C5F-79EE-4470-9382-F0920DF7CB05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46" creationId="{2A178D25-4DCA-4BB6-8917-A01FAD03B948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47" creationId="{DCA427A9-9DC2-4C4B-9B3A-4A6FE717C68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8" creationId="{BCC00F62-CDAE-4997-8E1D-00E66B6AC15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9" creationId="{BD161F5D-D579-45D3-9225-47C25C262B8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0" creationId="{48D90189-7871-46FD-AA54-2D5F701A6C43}"/>
          </ac:spMkLst>
        </pc:spChg>
        <pc:spChg chg="add mod">
          <ac:chgData name="Hamlet Markarian" userId="4926d2b407f31d77" providerId="LiveId" clId="{8CC21585-5D04-443B-8819-59CEF534AFDF}" dt="2020-04-10T09:17:44.060" v="572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52" creationId="{CFFE8122-80B7-4877-8457-9C907BB9B1E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3" creationId="{906729FB-4D76-4815-ABBE-7112605D6C00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5" creationId="{E5FC5229-1EFC-4CBA-AFAC-F9E168129E1A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6" creationId="{4175D3B4-DA93-4DC1-84BA-608D7A681336}"/>
          </ac:spMkLst>
        </pc:spChg>
        <pc:spChg chg="add mod">
          <ac:chgData name="Hamlet Markarian" userId="4926d2b407f31d77" providerId="LiveId" clId="{8CC21585-5D04-443B-8819-59CEF534AFDF}" dt="2020-04-10T09:12:54.162" v="528"/>
          <ac:spMkLst>
            <pc:docMk/>
            <pc:sldMk cId="2377245670" sldId="1458"/>
            <ac:spMk id="57" creationId="{BCD3EFCF-8E34-43E3-AB73-9B3F8B43F461}"/>
          </ac:spMkLst>
        </pc:spChg>
        <pc:spChg chg="add mod">
          <ac:chgData name="Hamlet Markarian" userId="4926d2b407f31d77" providerId="LiveId" clId="{8CC21585-5D04-443B-8819-59CEF534AFDF}" dt="2020-04-10T09:12:50.564" v="527" actId="20577"/>
          <ac:spMkLst>
            <pc:docMk/>
            <pc:sldMk cId="2377245670" sldId="1458"/>
            <ac:spMk id="58" creationId="{88D5C14B-FBD3-4DA4-96E6-3B2FB670AE8C}"/>
          </ac:spMkLst>
        </pc:spChg>
        <pc:spChg chg="add mod">
          <ac:chgData name="Hamlet Markarian" userId="4926d2b407f31d77" providerId="LiveId" clId="{8CC21585-5D04-443B-8819-59CEF534AFDF}" dt="2020-04-10T09:14:14.763" v="556"/>
          <ac:spMkLst>
            <pc:docMk/>
            <pc:sldMk cId="2377245670" sldId="1458"/>
            <ac:spMk id="59" creationId="{567CA20D-63AB-43F0-A27D-DED91E172163}"/>
          </ac:spMkLst>
        </pc:spChg>
        <pc:spChg chg="add mod">
          <ac:chgData name="Hamlet Markarian" userId="4926d2b407f31d77" providerId="LiveId" clId="{8CC21585-5D04-443B-8819-59CEF534AFDF}" dt="2020-04-10T09:14:11.460" v="555" actId="20577"/>
          <ac:spMkLst>
            <pc:docMk/>
            <pc:sldMk cId="2377245670" sldId="1458"/>
            <ac:spMk id="60" creationId="{F9F8D655-9981-479D-A2DF-9F3F9FA60FE4}"/>
          </ac:spMkLst>
        </pc:spChg>
        <pc:spChg chg="add mod">
          <ac:chgData name="Hamlet Markarian" userId="4926d2b407f31d77" providerId="LiveId" clId="{8CC21585-5D04-443B-8819-59CEF534AFDF}" dt="2020-04-10T09:13:28.489" v="540"/>
          <ac:spMkLst>
            <pc:docMk/>
            <pc:sldMk cId="2377245670" sldId="1458"/>
            <ac:spMk id="61" creationId="{C17CBDEC-EAD1-4473-8CBF-F67E3DE15437}"/>
          </ac:spMkLst>
        </pc:spChg>
        <pc:spChg chg="add mod">
          <ac:chgData name="Hamlet Markarian" userId="4926d2b407f31d77" providerId="LiveId" clId="{8CC21585-5D04-443B-8819-59CEF534AFDF}" dt="2020-04-10T09:13:24.581" v="539" actId="20577"/>
          <ac:spMkLst>
            <pc:docMk/>
            <pc:sldMk cId="2377245670" sldId="1458"/>
            <ac:spMk id="62" creationId="{084A44B1-5F39-473B-B3C0-5867CF592FCA}"/>
          </ac:spMkLst>
        </pc:spChg>
        <pc:spChg chg="add mod">
          <ac:chgData name="Hamlet Markarian" userId="4926d2b407f31d77" providerId="LiveId" clId="{8CC21585-5D04-443B-8819-59CEF534AFDF}" dt="2020-04-10T09:13:12.234" v="534"/>
          <ac:spMkLst>
            <pc:docMk/>
            <pc:sldMk cId="2377245670" sldId="1458"/>
            <ac:spMk id="63" creationId="{6C350F9B-74A0-4BD6-81D0-7839E8B3BA3B}"/>
          </ac:spMkLst>
        </pc:spChg>
        <pc:spChg chg="add mod">
          <ac:chgData name="Hamlet Markarian" userId="4926d2b407f31d77" providerId="LiveId" clId="{8CC21585-5D04-443B-8819-59CEF534AFDF}" dt="2020-04-10T09:13:07.324" v="533" actId="20577"/>
          <ac:spMkLst>
            <pc:docMk/>
            <pc:sldMk cId="2377245670" sldId="1458"/>
            <ac:spMk id="64" creationId="{565FC0AD-1572-4BA9-A02F-67EF5540164A}"/>
          </ac:spMkLst>
        </pc:spChg>
        <pc:spChg chg="add mod">
          <ac:chgData name="Hamlet Markarian" userId="4926d2b407f31d77" providerId="LiveId" clId="{8CC21585-5D04-443B-8819-59CEF534AFDF}" dt="2020-04-10T09:14:32.056" v="557" actId="208"/>
          <ac:spMkLst>
            <pc:docMk/>
            <pc:sldMk cId="2377245670" sldId="1458"/>
            <ac:spMk id="66" creationId="{9678B031-E0D9-4794-8032-7287D32C4E04}"/>
          </ac:spMkLst>
        </pc:spChg>
        <pc:spChg chg="add mod">
          <ac:chgData name="Hamlet Markarian" userId="4926d2b407f31d77" providerId="LiveId" clId="{8CC21585-5D04-443B-8819-59CEF534AFDF}" dt="2020-04-10T09:13:42.700" v="545"/>
          <ac:spMkLst>
            <pc:docMk/>
            <pc:sldMk cId="2377245670" sldId="1458"/>
            <ac:spMk id="67" creationId="{70AB8F22-99DA-411E-A7CE-9258FA1D7A73}"/>
          </ac:spMkLst>
        </pc:spChg>
        <pc:spChg chg="add mod">
          <ac:chgData name="Hamlet Markarian" userId="4926d2b407f31d77" providerId="LiveId" clId="{8CC21585-5D04-443B-8819-59CEF534AFDF}" dt="2020-04-10T09:13:39.069" v="544" actId="20577"/>
          <ac:spMkLst>
            <pc:docMk/>
            <pc:sldMk cId="2377245670" sldId="1458"/>
            <ac:spMk id="68" creationId="{E5379DA8-3581-44DC-9B63-F0F22B135D77}"/>
          </ac:spMkLst>
        </pc:spChg>
        <pc:spChg chg="add mod">
          <ac:chgData name="Hamlet Markarian" userId="4926d2b407f31d77" providerId="LiveId" clId="{8CC21585-5D04-443B-8819-59CEF534AFDF}" dt="2020-04-10T09:12:12.919" v="522" actId="571"/>
          <ac:spMkLst>
            <pc:docMk/>
            <pc:sldMk cId="2377245670" sldId="1458"/>
            <ac:spMk id="70" creationId="{8D58FE7B-E030-4B35-B53C-80AE0E77E596}"/>
          </ac:spMkLst>
        </pc:spChg>
        <pc:spChg chg="add mod">
          <ac:chgData name="Hamlet Markarian" userId="4926d2b407f31d77" providerId="LiveId" clId="{8CC21585-5D04-443B-8819-59CEF534AFDF}" dt="2020-04-10T09:13:59.778" v="550" actId="14100"/>
          <ac:spMkLst>
            <pc:docMk/>
            <pc:sldMk cId="2377245670" sldId="1458"/>
            <ac:spMk id="71" creationId="{4409A4DC-A459-41DC-9746-A1D06C2E7F97}"/>
          </ac:spMkLst>
        </pc:spChg>
        <pc:spChg chg="add mod">
          <ac:chgData name="Hamlet Markarian" userId="4926d2b407f31d77" providerId="LiveId" clId="{8CC21585-5D04-443B-8819-59CEF534AFDF}" dt="2020-04-10T09:13:54.317" v="548" actId="20577"/>
          <ac:spMkLst>
            <pc:docMk/>
            <pc:sldMk cId="2377245670" sldId="1458"/>
            <ac:spMk id="72" creationId="{5FE82B3F-CD7E-4E8E-BC31-00049DE7E9C2}"/>
          </ac:spMkLst>
        </pc:s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22" creationId="{D6665F23-9A35-48A1-BE65-EA31F6291691}"/>
          </ac:grpSpMkLst>
        </pc:gr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32" creationId="{10149304-7869-416E-8B56-8465E6774193}"/>
          </ac:grpSpMkLst>
        </pc:grpChg>
        <pc:graphicFrameChg chg="mod">
          <ac:chgData name="Hamlet Markarian" userId="4926d2b407f31d77" providerId="LiveId" clId="{8CC21585-5D04-443B-8819-59CEF534AFDF}" dt="2020-04-10T08:14:52.754" v="321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8:15:32.492" v="326" actId="478"/>
          <ac:graphicFrameMkLst>
            <pc:docMk/>
            <pc:sldMk cId="2377245670" sldId="1458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9:11:41.985" v="519" actId="107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add mod">
          <ac:chgData name="Hamlet Markarian" userId="4926d2b407f31d77" providerId="LiveId" clId="{8CC21585-5D04-443B-8819-59CEF534AFDF}" dt="2020-04-10T09:17:17.671" v="566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 del mod">
          <ac:chgData name="Hamlet Markarian" userId="4926d2b407f31d77" providerId="LiveId" clId="{8CC21585-5D04-443B-8819-59CEF534AFDF}" dt="2020-04-10T09:11:04.448" v="509" actId="478"/>
          <ac:cxnSpMkLst>
            <pc:docMk/>
            <pc:sldMk cId="2377245670" sldId="1458"/>
            <ac:cxnSpMk id="45" creationId="{AE9C17D7-8E50-400B-94AB-1C140DA63C07}"/>
          </ac:cxnSpMkLst>
        </pc:cxnChg>
        <pc:cxnChg chg="add mod">
          <ac:chgData name="Hamlet Markarian" userId="4926d2b407f31d77" providerId="LiveId" clId="{8CC21585-5D04-443B-8819-59CEF534AFDF}" dt="2020-04-10T09:17:12.976" v="565" actId="14100"/>
          <ac:cxnSpMkLst>
            <pc:docMk/>
            <pc:sldMk cId="2377245670" sldId="1458"/>
            <ac:cxnSpMk id="65" creationId="{0BD974E7-ACB3-4FE5-92A8-31FA4569BD5A}"/>
          </ac:cxnSpMkLst>
        </pc:cxnChg>
        <pc:cxnChg chg="add mod">
          <ac:chgData name="Hamlet Markarian" userId="4926d2b407f31d77" providerId="LiveId" clId="{8CC21585-5D04-443B-8819-59CEF534AFDF}" dt="2020-04-10T09:17:00.387" v="564" actId="14100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del">
        <pc:chgData name="Hamlet Markarian" userId="4926d2b407f31d77" providerId="LiveId" clId="{8CC21585-5D04-443B-8819-59CEF534AFDF}" dt="2020-04-10T09:04:32.443" v="495" actId="2696"/>
        <pc:sldMkLst>
          <pc:docMk/>
          <pc:sldMk cId="52569351" sldId="1459"/>
        </pc:sldMkLst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" creationId="{E0E0775C-047E-4932-AF39-13E08C907C62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3" creationId="{45E55A27-B275-4572-8F9E-D77B5EC43F08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7" creationId="{CACC0E2A-8F7D-4267-9C64-F844EF72B16B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1" creationId="{724E513A-EFE5-4572-B887-4D382DB4402D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2" creationId="{82E0D528-A248-4084-8854-51D47D93433E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3" creationId="{4D495DF1-96DA-4CA1-843D-83074DD5BD1C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4" creationId="{696BD4FC-D9C5-4BB5-AD11-0ACB03CD1D89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5" creationId="{411CDE35-BC63-4BD6-A8B7-068157E8254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6" creationId="{EC2D551C-335A-482B-86D3-E5D3A5245DA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8" creationId="{AFF4FA7E-C93F-4CE4-BCB2-345E910AC60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9" creationId="{36A6E9BE-334B-4B98-8880-38F43AAAE510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3" creationId="{3E885FA4-11D1-4EA3-ABF2-CCF3104B47D9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6" creationId="{2A178D25-4DCA-4BB6-8917-A01FAD03B948}"/>
          </ac:spMkLst>
        </pc:spChg>
        <pc:spChg chg="add mod ord">
          <ac:chgData name="Hamlet Markarian" userId="4926d2b407f31d77" providerId="LiveId" clId="{8CC21585-5D04-443B-8819-59CEF534AFDF}" dt="2020-04-10T09:03:43.190" v="494" actId="14100"/>
          <ac:spMkLst>
            <pc:docMk/>
            <pc:sldMk cId="52569351" sldId="1459"/>
            <ac:spMk id="47" creationId="{922EE075-6910-4938-9C80-225231CC3E7A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8" creationId="{BCC00F62-CDAE-4997-8E1D-00E66B6AC15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9" creationId="{BD161F5D-D579-45D3-9225-47C25C262B85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0" creationId="{29D69CD7-A950-4C64-94A3-5B189E397DAE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2" creationId="{CFFE8122-80B7-4877-8457-9C907BB9B1E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3" creationId="{90BF230E-2B44-4788-98C0-8D9933A2B728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54" creationId="{D5FDD386-5AF2-426B-99E3-2B57AF9CC210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5" creationId="{A641CEE5-D416-494E-ABB5-E3B00B06A5B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6" creationId="{D0603FFC-3DAD-458D-8B83-02EDBF1F7A3B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7" creationId="{56B5BDF7-AB02-4FB0-9CD0-C14672B20727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8" creationId="{8309FBAD-B0D3-459A-9F69-E7A16EACC317}"/>
          </ac:spMkLst>
        </pc:spChg>
        <pc:graphicFrameChg chg="del">
          <ac:chgData name="Hamlet Markarian" userId="4926d2b407f31d77" providerId="LiveId" clId="{8CC21585-5D04-443B-8819-59CEF534AFDF}" dt="2020-04-10T08:28:49.202" v="403" actId="478"/>
          <ac:graphicFrameMkLst>
            <pc:docMk/>
            <pc:sldMk cId="52569351" sldId="1459"/>
            <ac:graphicFrameMk id="26" creationId="{8FBBCC0F-D5D7-441A-901E-D06E67418FEC}"/>
          </ac:graphicFrameMkLst>
        </pc:graphicFrameChg>
        <pc:cxnChg chg="del mod">
          <ac:chgData name="Hamlet Markarian" userId="4926d2b407f31d77" providerId="LiveId" clId="{8CC21585-5D04-443B-8819-59CEF534AFDF}" dt="2020-04-10T08:29:04.179" v="405" actId="478"/>
          <ac:cxnSpMkLst>
            <pc:docMk/>
            <pc:sldMk cId="52569351" sldId="1459"/>
            <ac:cxnSpMk id="37" creationId="{BB71D2E6-EB16-4383-856F-F52C014E22A0}"/>
          </ac:cxnSpMkLst>
        </pc:cxnChg>
        <pc:cxnChg chg="del">
          <ac:chgData name="Hamlet Markarian" userId="4926d2b407f31d77" providerId="LiveId" clId="{8CC21585-5D04-443B-8819-59CEF534AFDF}" dt="2020-04-10T08:29:01.624" v="404" actId="478"/>
          <ac:cxnSpMkLst>
            <pc:docMk/>
            <pc:sldMk cId="52569351" sldId="1459"/>
            <ac:cxnSpMk id="45" creationId="{AE9C17D7-8E50-400B-94AB-1C140DA63C07}"/>
          </ac:cxnSpMkLst>
        </pc:cxnChg>
      </pc:sldChg>
      <pc:sldChg chg="addSp delSp modSp add">
        <pc:chgData name="Hamlet Markarian" userId="4926d2b407f31d77" providerId="LiveId" clId="{8CC21585-5D04-443B-8819-59CEF534AFDF}" dt="2020-04-10T09:27:37.667" v="759" actId="20577"/>
        <pc:sldMkLst>
          <pc:docMk/>
          <pc:sldMk cId="381638226" sldId="1459"/>
        </pc:sldMkLst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1" creationId="{6343BB1C-4EB0-43FC-B3C9-557E96B788BD}"/>
          </ac:spMkLst>
        </pc:spChg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9:19:07.784" v="577" actId="478"/>
          <ac:spMkLst>
            <pc:docMk/>
            <pc:sldMk cId="381638226" sldId="1459"/>
            <ac:spMk id="13" creationId="{45E55A27-B275-4572-8F9E-D77B5EC43F08}"/>
          </ac:spMkLst>
        </pc:spChg>
        <pc:spChg chg="mod">
          <ac:chgData name="Hamlet Markarian" userId="4926d2b407f31d77" providerId="LiveId" clId="{8CC21585-5D04-443B-8819-59CEF534AFDF}" dt="2020-04-10T09:19:19.315" v="581" actId="20577"/>
          <ac:spMkLst>
            <pc:docMk/>
            <pc:sldMk cId="381638226" sldId="1459"/>
            <ac:spMk id="16" creationId="{51A55428-D23F-4777-96FE-D91E0B26310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7" creationId="{CACC0E2A-8F7D-4267-9C64-F844EF72B16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1" creationId="{724E513A-EFE5-4572-B887-4D382DB4402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8" creationId="{AFF4FA7E-C93F-4CE4-BCB2-345E910AC6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3" creationId="{3E885FA4-11D1-4EA3-ABF2-CCF3104B47D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2" creationId="{CFFE8122-80B7-4877-8457-9C907BB9B1E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4" creationId="{D5FDD386-5AF2-426B-99E3-2B57AF9CC210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7" creationId="{BCD3EFCF-8E34-43E3-AB73-9B3F8B43F461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8" creationId="{88D5C14B-FBD3-4DA4-96E6-3B2FB670AE8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9" creationId="{567CA20D-63AB-43F0-A27D-DED91E17216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0" creationId="{F9F8D655-9981-479D-A2DF-9F3F9FA60FE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1" creationId="{C17CBDEC-EAD1-4473-8CBF-F67E3DE1543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2" creationId="{084A44B1-5F39-473B-B3C0-5867CF592FC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3" creationId="{6C350F9B-74A0-4BD6-81D0-7839E8B3BA3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4" creationId="{565FC0AD-1572-4BA9-A02F-67EF5540164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6" creationId="{9678B031-E0D9-4794-8032-7287D32C4E0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7" creationId="{70AB8F22-99DA-411E-A7CE-9258FA1D7A7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8" creationId="{E5379DA8-3581-44DC-9B63-F0F22B135D7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0" creationId="{8D58FE7B-E030-4B35-B53C-80AE0E77E596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1" creationId="{4409A4DC-A459-41DC-9746-A1D06C2E7F9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2" creationId="{5FE82B3F-CD7E-4E8E-BC31-00049DE7E9C2}"/>
          </ac:spMkLst>
        </pc:spChg>
        <pc:graphicFrameChg chg="del">
          <ac:chgData name="Hamlet Markarian" userId="4926d2b407f31d77" providerId="LiveId" clId="{8CC21585-5D04-443B-8819-59CEF534AFDF}" dt="2020-04-10T09:19:07.288" v="576" actId="478"/>
          <ac:graphicFrameMkLst>
            <pc:docMk/>
            <pc:sldMk cId="381638226" sldId="1459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9:19:05.354" v="575" actId="478"/>
          <ac:graphicFrameMkLst>
            <pc:docMk/>
            <pc:sldMk cId="381638226" sldId="1459"/>
            <ac:graphicFrameMk id="26" creationId="{8FBBCC0F-D5D7-441A-901E-D06E67418FEC}"/>
          </ac:graphicFrameMkLst>
        </pc:graphicFrameChg>
        <pc:graphicFrameChg chg="add mod modGraphic">
          <ac:chgData name="Hamlet Markarian" userId="4926d2b407f31d77" providerId="LiveId" clId="{8CC21585-5D04-443B-8819-59CEF534AFDF}" dt="2020-04-10T09:27:37.667" v="759" actId="2057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37" creationId="{BB71D2E6-EB16-4383-856F-F52C014E22A0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5" creationId="{0BD974E7-ACB3-4FE5-92A8-31FA4569BD5A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9" creationId="{7CD38E59-FCF5-4708-8317-90026B53D51E}"/>
          </ac:cxnSpMkLst>
        </pc:cxnChg>
      </pc:sldChg>
      <pc:sldChg chg="addSp delSp modSp add">
        <pc:chgData name="Hamlet Markarian" userId="4926d2b407f31d77" providerId="LiveId" clId="{8CC21585-5D04-443B-8819-59CEF534AFDF}" dt="2020-04-10T09:43:21.625" v="1026" actId="1036"/>
        <pc:sldMkLst>
          <pc:docMk/>
          <pc:sldMk cId="894157079" sldId="1460"/>
        </pc:sldMkLst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6" creationId="{6078BDF8-F413-4BD9-8319-2B416ABA2535}"/>
          </ac:spMkLst>
        </pc:spChg>
        <pc:spChg chg="add mod">
          <ac:chgData name="Hamlet Markarian" userId="4926d2b407f31d77" providerId="LiveId" clId="{8CC21585-5D04-443B-8819-59CEF534AFDF}" dt="2020-04-10T09:38:10.345" v="906" actId="1076"/>
          <ac:spMkLst>
            <pc:docMk/>
            <pc:sldMk cId="894157079" sldId="1460"/>
            <ac:spMk id="7" creationId="{5104AB3E-CB08-4420-B16C-D2F69B550214}"/>
          </ac:spMkLst>
        </pc:spChg>
        <pc:spChg chg="add mod">
          <ac:chgData name="Hamlet Markarian" userId="4926d2b407f31d77" providerId="LiveId" clId="{8CC21585-5D04-443B-8819-59CEF534AFDF}" dt="2020-04-10T09:42:37.572" v="1020" actId="20577"/>
          <ac:spMkLst>
            <pc:docMk/>
            <pc:sldMk cId="894157079" sldId="1460"/>
            <ac:spMk id="8" creationId="{FA409220-4109-4E16-B5A7-C86DE6F2ABF4}"/>
          </ac:spMkLst>
        </pc:spChg>
        <pc:spChg chg="add mod">
          <ac:chgData name="Hamlet Markarian" userId="4926d2b407f31d77" providerId="LiveId" clId="{8CC21585-5D04-443B-8819-59CEF534AFDF}" dt="2020-04-10T09:37:49.640" v="896" actId="164"/>
          <ac:spMkLst>
            <pc:docMk/>
            <pc:sldMk cId="894157079" sldId="1460"/>
            <ac:spMk id="10" creationId="{31A5F4A2-7D85-4588-8F84-E0F7430866A8}"/>
          </ac:spMkLst>
        </pc:spChg>
        <pc:spChg chg="add mod">
          <ac:chgData name="Hamlet Markarian" userId="4926d2b407f31d77" providerId="LiveId" clId="{8CC21585-5D04-443B-8819-59CEF534AFDF}" dt="2020-04-10T09:43:21.625" v="1026" actId="1036"/>
          <ac:spMkLst>
            <pc:docMk/>
            <pc:sldMk cId="894157079" sldId="1460"/>
            <ac:spMk id="11" creationId="{45DC03E6-4173-4320-8DD7-AFA2F5D3357F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4" creationId="{0B06776E-306A-448E-AADF-7A8E80EE102F}"/>
          </ac:spMkLst>
        </pc:spChg>
        <pc:spChg chg="mod">
          <ac:chgData name="Hamlet Markarian" userId="4926d2b407f31d77" providerId="LiveId" clId="{8CC21585-5D04-443B-8819-59CEF534AFDF}" dt="2020-04-10T09:31:54.333" v="768" actId="20577"/>
          <ac:spMkLst>
            <pc:docMk/>
            <pc:sldMk cId="894157079" sldId="1460"/>
            <ac:spMk id="16" creationId="{51A55428-D23F-4777-96FE-D91E0B26310D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7" creationId="{D4D0BA63-B4E7-443D-8FDF-FF72E47967BC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0" creationId="{0F2D694D-0EE5-494B-828E-96007640630B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2" creationId="{99D458A4-74C1-4894-AF4D-5FE0B64F80FA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4" creationId="{2865E7FD-885F-4EB7-9A85-6DB44F256739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6" creationId="{5CF59869-641A-4688-9E7D-9A8D77ED153A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28" creationId="{8C870151-173F-4F0C-BC76-194EB6AB0813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31" creationId="{500D771D-2A2C-455C-9B8C-1F7E01A4AC1B}"/>
          </ac:spMkLst>
        </pc:spChg>
        <pc:spChg chg="mod">
          <ac:chgData name="Hamlet Markarian" userId="4926d2b407f31d77" providerId="LiveId" clId="{8CC21585-5D04-443B-8819-59CEF534AFDF}" dt="2020-04-10T09:40:26.681" v="940" actId="20577"/>
          <ac:spMkLst>
            <pc:docMk/>
            <pc:sldMk cId="894157079" sldId="1460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38:46.628" v="914" actId="20577"/>
          <ac:spMkLst>
            <pc:docMk/>
            <pc:sldMk cId="894157079" sldId="1460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2:28.012" v="1017" actId="20577"/>
          <ac:spMkLst>
            <pc:docMk/>
            <pc:sldMk cId="894157079" sldId="1460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39:17.352" v="924" actId="20577"/>
          <ac:spMkLst>
            <pc:docMk/>
            <pc:sldMk cId="894157079" sldId="1460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39:50.466" v="934" actId="20577"/>
          <ac:spMkLst>
            <pc:docMk/>
            <pc:sldMk cId="894157079" sldId="1460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39:56.499" v="936" actId="20577"/>
          <ac:spMkLst>
            <pc:docMk/>
            <pc:sldMk cId="894157079" sldId="1460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0:11.185" v="938" actId="6549"/>
          <ac:spMkLst>
            <pc:docMk/>
            <pc:sldMk cId="894157079" sldId="1460"/>
            <ac:spMk id="50" creationId="{2B6E385B-5F43-45EC-8758-D8BF60935721}"/>
          </ac:spMkLst>
        </pc:spChg>
        <pc:spChg chg="mod">
          <ac:chgData name="Hamlet Markarian" userId="4926d2b407f31d77" providerId="LiveId" clId="{8CC21585-5D04-443B-8819-59CEF534AFDF}" dt="2020-04-10T09:40:17.703" v="939" actId="20577"/>
          <ac:spMkLst>
            <pc:docMk/>
            <pc:sldMk cId="894157079" sldId="1460"/>
            <ac:spMk id="52" creationId="{73ADF495-AB2D-47A2-8D23-70F07A52979D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4" creationId="{B13A71EC-DD6B-4196-A7B9-B0BE3AAD17DA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5" creationId="{2584D3F0-31EB-4B00-AF81-BFC5AE08B638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6" creationId="{A97B79EF-B586-44B0-A602-D03B54A6B092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7" creationId="{6AFEDEEB-AB5D-41EF-B5D8-B3E0CD4584DD}"/>
          </ac:spMkLst>
        </pc:s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5" creationId="{B47CFD92-C4D9-4719-85BE-E2ABEE97CC3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3" creationId="{1632FAEE-9FF4-4072-B63A-9DED23359B5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8" creationId="{6196F202-50EC-4DD7-8FA6-6982EAE28966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3" creationId="{149959F4-7620-42BB-9A5D-2E7BF3CF31E9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9" creationId="{53BF75FE-560D-436F-A2FE-5806D7F69A9A}"/>
          </ac:grpSpMkLst>
        </pc:grpChg>
        <pc:graphicFrameChg chg="del">
          <ac:chgData name="Hamlet Markarian" userId="4926d2b407f31d77" providerId="LiveId" clId="{8CC21585-5D04-443B-8819-59CEF534AFDF}" dt="2020-04-10T09:31:59.218" v="769" actId="478"/>
          <ac:graphicFrameMkLst>
            <pc:docMk/>
            <pc:sldMk cId="894157079" sldId="1460"/>
            <ac:graphicFrameMk id="45" creationId="{7F0BCA57-A512-465C-808D-C0722420C7BA}"/>
          </ac:graphicFrameMkLst>
        </pc:graphicFrameChg>
        <pc:picChg chg="add mod">
          <ac:chgData name="Hamlet Markarian" userId="4926d2b407f31d77" providerId="LiveId" clId="{8CC21585-5D04-443B-8819-59CEF534AFDF}" dt="2020-04-10T09:37:49.640" v="896" actId="164"/>
          <ac:picMkLst>
            <pc:docMk/>
            <pc:sldMk cId="894157079" sldId="1460"/>
            <ac:picMk id="9" creationId="{EAB2C0D8-63C4-40C1-A4AD-D889004E69E4}"/>
          </ac:picMkLst>
        </pc:picChg>
        <pc:picChg chg="add mod">
          <ac:chgData name="Hamlet Markarian" userId="4926d2b407f31d77" providerId="LiveId" clId="{8CC21585-5D04-443B-8819-59CEF534AFDF}" dt="2020-04-10T09:37:48.122" v="895" actId="571"/>
          <ac:picMkLst>
            <pc:docMk/>
            <pc:sldMk cId="894157079" sldId="1460"/>
            <ac:picMk id="15" creationId="{1DFFD4C4-E0D4-4568-BD7A-706080A9A589}"/>
          </ac:picMkLst>
        </pc:picChg>
        <pc:picChg chg="add mod">
          <ac:chgData name="Hamlet Markarian" userId="4926d2b407f31d77" providerId="LiveId" clId="{8CC21585-5D04-443B-8819-59CEF534AFDF}" dt="2020-04-10T09:37:47.707" v="894" actId="571"/>
          <ac:picMkLst>
            <pc:docMk/>
            <pc:sldMk cId="894157079" sldId="1460"/>
            <ac:picMk id="21" creationId="{4AF9D3BB-FCC3-48C7-930F-C0625B9D3DD2}"/>
          </ac:picMkLst>
        </pc:picChg>
        <pc:picChg chg="add mod">
          <ac:chgData name="Hamlet Markarian" userId="4926d2b407f31d77" providerId="LiveId" clId="{8CC21585-5D04-443B-8819-59CEF534AFDF}" dt="2020-04-10T09:37:47.428" v="893" actId="571"/>
          <ac:picMkLst>
            <pc:docMk/>
            <pc:sldMk cId="894157079" sldId="1460"/>
            <ac:picMk id="25" creationId="{AFF962B6-003B-4282-9118-511FAD0BA255}"/>
          </ac:picMkLst>
        </pc:picChg>
        <pc:picChg chg="add mod">
          <ac:chgData name="Hamlet Markarian" userId="4926d2b407f31d77" providerId="LiveId" clId="{8CC21585-5D04-443B-8819-59CEF534AFDF}" dt="2020-04-10T09:37:47.138" v="892" actId="571"/>
          <ac:picMkLst>
            <pc:docMk/>
            <pc:sldMk cId="894157079" sldId="1460"/>
            <ac:picMk id="29" creationId="{804EA96E-6FF9-4414-A154-E5854C6DADC7}"/>
          </ac:picMkLst>
        </pc:picChg>
        <pc:cxnChg chg="add mod">
          <ac:chgData name="Hamlet Markarian" userId="4926d2b407f31d77" providerId="LiveId" clId="{8CC21585-5D04-443B-8819-59CEF534AFDF}" dt="2020-04-10T09:37:49.640" v="896" actId="164"/>
          <ac:cxnSpMkLst>
            <pc:docMk/>
            <pc:sldMk cId="894157079" sldId="1460"/>
            <ac:cxnSpMk id="4" creationId="{1EFEEE03-CA59-4BFF-AF02-FF01CE393C74}"/>
          </ac:cxnSpMkLst>
        </pc:cxnChg>
        <pc:cxnChg chg="add mod">
          <ac:chgData name="Hamlet Markarian" userId="4926d2b407f31d77" providerId="LiveId" clId="{8CC21585-5D04-443B-8819-59CEF534AFDF}" dt="2020-04-10T09:37:48.122" v="895" actId="571"/>
          <ac:cxnSpMkLst>
            <pc:docMk/>
            <pc:sldMk cId="894157079" sldId="1460"/>
            <ac:cxnSpMk id="18" creationId="{678EE064-84AB-48BB-A1FA-0A1FD40B4E27}"/>
          </ac:cxnSpMkLst>
        </pc:cxnChg>
        <pc:cxnChg chg="add mod">
          <ac:chgData name="Hamlet Markarian" userId="4926d2b407f31d77" providerId="LiveId" clId="{8CC21585-5D04-443B-8819-59CEF534AFDF}" dt="2020-04-10T09:37:47.707" v="894" actId="571"/>
          <ac:cxnSpMkLst>
            <pc:docMk/>
            <pc:sldMk cId="894157079" sldId="1460"/>
            <ac:cxnSpMk id="23" creationId="{7D048221-9528-4882-ABF9-BC7E887F962D}"/>
          </ac:cxnSpMkLst>
        </pc:cxnChg>
        <pc:cxnChg chg="add mod">
          <ac:chgData name="Hamlet Markarian" userId="4926d2b407f31d77" providerId="LiveId" clId="{8CC21585-5D04-443B-8819-59CEF534AFDF}" dt="2020-04-10T09:37:47.428" v="893" actId="571"/>
          <ac:cxnSpMkLst>
            <pc:docMk/>
            <pc:sldMk cId="894157079" sldId="1460"/>
            <ac:cxnSpMk id="27" creationId="{A1D8AE88-EA63-4807-8321-E5C8530F0F11}"/>
          </ac:cxnSpMkLst>
        </pc:cxnChg>
        <pc:cxnChg chg="add mod">
          <ac:chgData name="Hamlet Markarian" userId="4926d2b407f31d77" providerId="LiveId" clId="{8CC21585-5D04-443B-8819-59CEF534AFDF}" dt="2020-04-10T09:37:47.138" v="892" actId="571"/>
          <ac:cxnSpMkLst>
            <pc:docMk/>
            <pc:sldMk cId="894157079" sldId="1460"/>
            <ac:cxnSpMk id="32" creationId="{9090342C-8C21-4354-9F44-EF29D43C48F9}"/>
          </ac:cxnSpMkLst>
        </pc:cxnChg>
      </pc:sldChg>
      <pc:sldChg chg="delSp modSp add">
        <pc:chgData name="Hamlet Markarian" userId="4926d2b407f31d77" providerId="LiveId" clId="{8CC21585-5D04-443B-8819-59CEF534AFDF}" dt="2020-04-10T09:48:55.328" v="1077" actId="14100"/>
        <pc:sldMkLst>
          <pc:docMk/>
          <pc:sldMk cId="3052411531" sldId="1461"/>
        </pc:sldMkLst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44:45.745" v="1039" actId="6549"/>
          <ac:spMkLst>
            <pc:docMk/>
            <pc:sldMk cId="3052411531" sldId="1461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46:02.403" v="1042" actId="20577"/>
          <ac:spMkLst>
            <pc:docMk/>
            <pc:sldMk cId="3052411531" sldId="1461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46:07.144" v="1043" actId="478"/>
          <ac:spMkLst>
            <pc:docMk/>
            <pc:sldMk cId="3052411531" sldId="1461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44:06.874" v="1033" actId="207"/>
          <ac:spMkLst>
            <pc:docMk/>
            <pc:sldMk cId="3052411531" sldId="1461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46:42.988" v="1050" actId="20577"/>
          <ac:spMkLst>
            <pc:docMk/>
            <pc:sldMk cId="3052411531" sldId="1461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47:46.235" v="1065" actId="20577"/>
          <ac:spMkLst>
            <pc:docMk/>
            <pc:sldMk cId="3052411531" sldId="1461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7:09.692" v="1055" actId="20577"/>
          <ac:spMkLst>
            <pc:docMk/>
            <pc:sldMk cId="3052411531" sldId="1461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47:50.123" v="1067" actId="20577"/>
          <ac:spMkLst>
            <pc:docMk/>
            <pc:sldMk cId="3052411531" sldId="1461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47:31.442" v="1062" actId="20577"/>
          <ac:spMkLst>
            <pc:docMk/>
            <pc:sldMk cId="3052411531" sldId="1461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47:55.611" v="1069" actId="20577"/>
          <ac:spMkLst>
            <pc:docMk/>
            <pc:sldMk cId="3052411531" sldId="1461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4:33.448" v="1037" actId="242"/>
          <ac:spMkLst>
            <pc:docMk/>
            <pc:sldMk cId="3052411531" sldId="1461"/>
            <ac:spMk id="50" creationId="{2B6E385B-5F43-45EC-8758-D8BF60935721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6" creationId="{A97B79EF-B586-44B0-A602-D03B54A6B092}"/>
          </ac:spMkLst>
        </pc:spChg>
        <pc:spChg chg="del ord">
          <ac:chgData name="Hamlet Markarian" userId="4926d2b407f31d77" providerId="LiveId" clId="{8CC21585-5D04-443B-8819-59CEF534AFDF}" dt="2020-04-10T09:47:39.249" v="1063" actId="478"/>
          <ac:spMkLst>
            <pc:docMk/>
            <pc:sldMk cId="3052411531" sldId="1461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47:39.249" v="1063" actId="478"/>
          <ac:grpSpMkLst>
            <pc:docMk/>
            <pc:sldMk cId="3052411531" sldId="1461"/>
            <ac:grpSpMk id="49" creationId="{53BF75FE-560D-436F-A2FE-5806D7F69A9A}"/>
          </ac:grpSpMkLst>
        </pc:grpChg>
      </pc:sldChg>
      <pc:sldChg chg="delSp modSp add ord">
        <pc:chgData name="Hamlet Markarian" userId="4926d2b407f31d77" providerId="LiveId" clId="{8CC21585-5D04-443B-8819-59CEF534AFDF}" dt="2020-04-10T09:56:50.313" v="1181" actId="478"/>
        <pc:sldMkLst>
          <pc:docMk/>
          <pc:sldMk cId="2940951150" sldId="1462"/>
        </pc:sldMkLst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5:41.776" v="1172" actId="20577"/>
          <ac:spMkLst>
            <pc:docMk/>
            <pc:sldMk cId="2940951150" sldId="1462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4:37.646" v="1159" actId="20577"/>
          <ac:spMkLst>
            <pc:docMk/>
            <pc:sldMk cId="2940951150" sldId="1462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0.313" v="1181" actId="478"/>
          <ac:spMkLst>
            <pc:docMk/>
            <pc:sldMk cId="2940951150" sldId="1462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1:16.924" v="1086" actId="20577"/>
          <ac:spMkLst>
            <pc:docMk/>
            <pc:sldMk cId="2940951150" sldId="1462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55:44.291" v="1173" actId="20577"/>
          <ac:spMkLst>
            <pc:docMk/>
            <pc:sldMk cId="2940951150" sldId="1462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4:42.736" v="1160" actId="20577"/>
          <ac:spMkLst>
            <pc:docMk/>
            <pc:sldMk cId="2940951150" sldId="1462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3:02.494" v="1113" actId="20577"/>
          <ac:spMkLst>
            <pc:docMk/>
            <pc:sldMk cId="2940951150" sldId="1462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4:46.555" v="1162" actId="20577"/>
          <ac:spMkLst>
            <pc:docMk/>
            <pc:sldMk cId="2940951150" sldId="1462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3:33.884" v="1124"/>
          <ac:spMkLst>
            <pc:docMk/>
            <pc:sldMk cId="2940951150" sldId="1462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54:49.651" v="1164" actId="20577"/>
          <ac:spMkLst>
            <pc:docMk/>
            <pc:sldMk cId="2940951150" sldId="1462"/>
            <ac:spMk id="47" creationId="{86FFAAA1-18F0-4FB2-A7CD-8477BC12B3FF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6" creationId="{A97B79EF-B586-44B0-A602-D03B54A6B092}"/>
          </ac:spMkLst>
        </pc:spChg>
        <pc:spChg chg="del">
          <ac:chgData name="Hamlet Markarian" userId="4926d2b407f31d77" providerId="LiveId" clId="{8CC21585-5D04-443B-8819-59CEF534AFDF}" dt="2020-04-10T09:53:43.665" v="1125" actId="478"/>
          <ac:spMkLst>
            <pc:docMk/>
            <pc:sldMk cId="2940951150" sldId="1462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53:43.665" v="1125" actId="478"/>
          <ac:grpSpMkLst>
            <pc:docMk/>
            <pc:sldMk cId="2940951150" sldId="1462"/>
            <ac:grpSpMk id="49" creationId="{53BF75FE-560D-436F-A2FE-5806D7F69A9A}"/>
          </ac:grpSpMkLst>
        </pc:grpChg>
        <pc:picChg chg="mod">
          <ac:chgData name="Hamlet Markarian" userId="4926d2b407f31d77" providerId="LiveId" clId="{8CC21585-5D04-443B-8819-59CEF534AFDF}" dt="2020-04-10T09:54:31.816" v="1158" actId="1037"/>
          <ac:picMkLst>
            <pc:docMk/>
            <pc:sldMk cId="2940951150" sldId="1462"/>
            <ac:picMk id="9" creationId="{EAB2C0D8-63C4-40C1-A4AD-D889004E69E4}"/>
          </ac:picMkLst>
        </pc:picChg>
        <pc:picChg chg="mod">
          <ac:chgData name="Hamlet Markarian" userId="4926d2b407f31d77" providerId="LiveId" clId="{8CC21585-5D04-443B-8819-59CEF534AFDF}" dt="2020-04-10T09:54:28.128" v="1153" actId="1037"/>
          <ac:picMkLst>
            <pc:docMk/>
            <pc:sldMk cId="2940951150" sldId="1462"/>
            <ac:picMk id="35" creationId="{65E7155A-5D76-49D9-ADCD-6052107A84D8}"/>
          </ac:picMkLst>
        </pc:picChg>
        <pc:picChg chg="mod">
          <ac:chgData name="Hamlet Markarian" userId="4926d2b407f31d77" providerId="LiveId" clId="{8CC21585-5D04-443B-8819-59CEF534AFDF}" dt="2020-04-10T09:54:23.305" v="1148" actId="1037"/>
          <ac:picMkLst>
            <pc:docMk/>
            <pc:sldMk cId="2940951150" sldId="1462"/>
            <ac:picMk id="40" creationId="{0F06A2DE-59C9-4372-894C-29CFBA84B864}"/>
          </ac:picMkLst>
        </pc:picChg>
        <pc:picChg chg="mod">
          <ac:chgData name="Hamlet Markarian" userId="4926d2b407f31d77" providerId="LiveId" clId="{8CC21585-5D04-443B-8819-59CEF534AFDF}" dt="2020-04-10T09:54:19.993" v="1143" actId="1037"/>
          <ac:picMkLst>
            <pc:docMk/>
            <pc:sldMk cId="2940951150" sldId="1462"/>
            <ac:picMk id="46" creationId="{11C9AF6F-FD67-41D3-8B94-A4C325AC95F8}"/>
          </ac:picMkLst>
        </pc:picChg>
      </pc:sldChg>
      <pc:sldChg chg="delSp modSp add">
        <pc:chgData name="Hamlet Markarian" userId="4926d2b407f31d77" providerId="LiveId" clId="{8CC21585-5D04-443B-8819-59CEF534AFDF}" dt="2020-04-10T09:59:14.405" v="1214" actId="14100"/>
        <pc:sldMkLst>
          <pc:docMk/>
          <pc:sldMk cId="3051846572" sldId="1463"/>
        </pc:sldMkLst>
        <pc:spChg chg="del">
          <ac:chgData name="Hamlet Markarian" userId="4926d2b407f31d77" providerId="LiveId" clId="{8CC21585-5D04-443B-8819-59CEF534AFDF}" dt="2020-04-10T09:58:27.705" v="1196" actId="478"/>
          <ac:spMkLst>
            <pc:docMk/>
            <pc:sldMk cId="3051846572" sldId="1463"/>
            <ac:spMk id="6" creationId="{6078BDF8-F413-4BD9-8319-2B416ABA2535}"/>
          </ac:spMkLst>
        </pc:spChg>
        <pc:spChg chg="mod">
          <ac:chgData name="Hamlet Markarian" userId="4926d2b407f31d77" providerId="LiveId" clId="{8CC21585-5D04-443B-8819-59CEF534AFDF}" dt="2020-04-10T09:57:20.467" v="1185" actId="20577"/>
          <ac:spMkLst>
            <pc:docMk/>
            <pc:sldMk cId="3051846572" sldId="1463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8:55.103" v="1209"/>
          <ac:spMkLst>
            <pc:docMk/>
            <pc:sldMk cId="3051846572" sldId="1463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9.881" v="1182" actId="478"/>
          <ac:spMkLst>
            <pc:docMk/>
            <pc:sldMk cId="3051846572" sldId="1463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6:32.491" v="1180" actId="20577"/>
          <ac:spMkLst>
            <pc:docMk/>
            <pc:sldMk cId="3051846572" sldId="1463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58:07.755" v="1193" actId="20577"/>
          <ac:spMkLst>
            <pc:docMk/>
            <pc:sldMk cId="3051846572" sldId="1463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9:03.661" v="1211" actId="20577"/>
          <ac:spMkLst>
            <pc:docMk/>
            <pc:sldMk cId="3051846572" sldId="1463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8:10.074" v="1194" actId="20577"/>
          <ac:spMkLst>
            <pc:docMk/>
            <pc:sldMk cId="3051846572" sldId="1463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9:07.223" v="1212" actId="20577"/>
          <ac:spMkLst>
            <pc:docMk/>
            <pc:sldMk cId="3051846572" sldId="1463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9:11.730" v="1213" actId="14100"/>
          <ac:spMkLst>
            <pc:docMk/>
            <pc:sldMk cId="3051846572" sldId="1463"/>
            <ac:spMk id="54" creationId="{B13A71EC-DD6B-4196-A7B9-B0BE3AAD17DA}"/>
          </ac:spMkLst>
        </pc:spChg>
        <pc:spChg chg="mod">
          <ac:chgData name="Hamlet Markarian" userId="4926d2b407f31d77" providerId="LiveId" clId="{8CC21585-5D04-443B-8819-59CEF534AFDF}" dt="2020-04-10T09:59:14.405" v="1214" actId="14100"/>
          <ac:spMkLst>
            <pc:docMk/>
            <pc:sldMk cId="3051846572" sldId="1463"/>
            <ac:spMk id="55" creationId="{2584D3F0-31EB-4B00-AF81-BFC5AE08B638}"/>
          </ac:spMkLst>
        </pc:spChg>
        <pc:spChg chg="del">
          <ac:chgData name="Hamlet Markarian" userId="4926d2b407f31d77" providerId="LiveId" clId="{8CC21585-5D04-443B-8819-59CEF534AFDF}" dt="2020-04-10T09:58:15.289" v="1195" actId="478"/>
          <ac:spMkLst>
            <pc:docMk/>
            <pc:sldMk cId="3051846572" sldId="1463"/>
            <ac:spMk id="56" creationId="{A97B79EF-B586-44B0-A602-D03B54A6B092}"/>
          </ac:spMkLst>
        </pc:spChg>
        <pc:grpChg chg="del">
          <ac:chgData name="Hamlet Markarian" userId="4926d2b407f31d77" providerId="LiveId" clId="{8CC21585-5D04-443B-8819-59CEF534AFDF}" dt="2020-04-10T09:58:15.289" v="1195" actId="478"/>
          <ac:grpSpMkLst>
            <pc:docMk/>
            <pc:sldMk cId="3051846572" sldId="1463"/>
            <ac:grpSpMk id="43" creationId="{149959F4-7620-42BB-9A5D-2E7BF3CF31E9}"/>
          </ac:grpSpMkLst>
        </pc:grpChg>
        <pc:picChg chg="del">
          <ac:chgData name="Hamlet Markarian" userId="4926d2b407f31d77" providerId="LiveId" clId="{8CC21585-5D04-443B-8819-59CEF534AFDF}" dt="2020-04-10T09:58:32.128" v="1197" actId="478"/>
          <ac:picMkLst>
            <pc:docMk/>
            <pc:sldMk cId="3051846572" sldId="1463"/>
            <ac:picMk id="9" creationId="{EAB2C0D8-63C4-40C1-A4AD-D889004E69E4}"/>
          </ac:picMkLst>
        </pc:picChg>
      </pc:sldChg>
      <pc:sldChg chg="addSp delSp modSp add">
        <pc:chgData name="Hamlet Markarian" userId="4926d2b407f31d77" providerId="LiveId" clId="{8CC21585-5D04-443B-8819-59CEF534AFDF}" dt="2020-04-10T10:04:28.316" v="1271" actId="554"/>
        <pc:sldMkLst>
          <pc:docMk/>
          <pc:sldMk cId="100867771" sldId="1464"/>
        </pc:sldMkLst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9:46.523" v="1219" actId="20577"/>
          <ac:spMkLst>
            <pc:docMk/>
            <pc:sldMk cId="100867771" sldId="1464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10:00:26.199" v="1225" actId="167"/>
          <ac:spMkLst>
            <pc:docMk/>
            <pc:sldMk cId="100867771" sldId="1464"/>
            <ac:spMk id="19" creationId="{42101231-1855-46EE-A3D9-B84E75ACB56A}"/>
          </ac:spMkLst>
        </pc:spChg>
        <pc:spChg chg="add del mod">
          <ac:chgData name="Hamlet Markarian" userId="4926d2b407f31d77" providerId="LiveId" clId="{8CC21585-5D04-443B-8819-59CEF534AFDF}" dt="2020-04-10T10:00:13.953" v="1223" actId="478"/>
          <ac:spMkLst>
            <pc:docMk/>
            <pc:sldMk cId="100867771" sldId="1464"/>
            <ac:spMk id="23" creationId="{9D89CE18-3E02-484C-9D5B-ABECE0DB3B17}"/>
          </ac:spMkLst>
        </pc:spChg>
        <pc:spChg chg="add mod">
          <ac:chgData name="Hamlet Markarian" userId="4926d2b407f31d77" providerId="LiveId" clId="{8CC21585-5D04-443B-8819-59CEF534AFDF}" dt="2020-04-10T10:04:17.425" v="1270" actId="6549"/>
          <ac:spMkLst>
            <pc:docMk/>
            <pc:sldMk cId="100867771" sldId="1464"/>
            <ac:spMk id="24" creationId="{3A2CEA84-3A14-4258-B996-E9E53362FF5C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5" creationId="{8440DBF0-CFFC-428C-A51A-BFA14C71F14E}"/>
          </ac:spMkLst>
        </pc:spChg>
        <pc:spChg chg="add mod ord">
          <ac:chgData name="Hamlet Markarian" userId="4926d2b407f31d77" providerId="LiveId" clId="{8CC21585-5D04-443B-8819-59CEF534AFDF}" dt="2020-04-10T10:03:59.794" v="1265" actId="14100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7" creationId="{A6855684-91BC-4B0B-B7CB-A9A93F39762E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8" creationId="{FF0205FE-B07A-4865-BD37-462327F91B33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9" creationId="{F0F81A05-59D8-484C-A5B8-8873A4411F71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1" creationId="{BA24C33A-0464-447C-A7FC-C851A9FE1B3B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43" creationId="{168BBD2E-6A7B-4510-827B-1F09E7A43B19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44" creationId="{E987ACE1-C67F-4F3D-AEA9-A648BE76EC83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4" creationId="{B13A71EC-DD6B-4196-A7B9-B0BE3AAD17DA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5" creationId="{2584D3F0-31EB-4B00-AF81-BFC5AE08B638}"/>
          </ac:spMkLst>
        </pc:s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5" creationId="{B47CFD92-C4D9-4719-85BE-E2ABEE97CC3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3" creationId="{1632FAEE-9FF4-4072-B63A-9DED23359B5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8" creationId="{6196F202-50EC-4DD7-8FA6-6982EAE28966}"/>
          </ac:grpSpMkLst>
        </pc:grpChg>
        <pc:picChg chg="mod">
          <ac:chgData name="Hamlet Markarian" userId="4926d2b407f31d77" providerId="LiveId" clId="{8CC21585-5D04-443B-8819-59CEF534AFDF}" dt="2020-04-10T10:00:56.855" v="1231" actId="207"/>
          <ac:picMkLst>
            <pc:docMk/>
            <pc:sldMk cId="100867771" sldId="1464"/>
            <ac:picMk id="30" creationId="{34D0E67C-D226-4DF5-9D1B-EAB51874B8F3}"/>
          </ac:picMkLst>
        </pc:pic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  <pc:docChgLst>
    <pc:chgData name="Hamlet Markarian" userId="4926d2b407f31d77" providerId="LiveId" clId="{1A634700-36B3-4455-A058-5071D9319E52}"/>
    <pc:docChg chg="undo redo custSel addSld delSld modSld sldOrd modSection">
      <pc:chgData name="Hamlet Markarian" userId="4926d2b407f31d77" providerId="LiveId" clId="{1A634700-36B3-4455-A058-5071D9319E52}" dt="2020-05-19T23:29:52.415" v="2636"/>
      <pc:docMkLst>
        <pc:docMk/>
      </pc:docMkLst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587160" sldId="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587160" sldId="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83666046" sldId="2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83666046" sldId="26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65829032" sldId="2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453863" sldId="2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7803383" sldId="2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3137278" sldId="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3137278" sldId="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2258631" sldId="2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537131" sldId="2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6219352" sldId="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6219352" sldId="296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6027379" sldId="3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6027379" sldId="3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92502008" sldId="3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7808683" sldId="3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7808683" sldId="310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70633115" sldId="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1866639" sldId="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30994" sldId="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30994" sldId="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1147126" sldId="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1079455" sldId="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6875732" sldId="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1917350" sldId="3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9900950" sldId="3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83932910" sldId="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2300263" sldId="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275336" sldId="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33559491" sldId="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1232785" sldId="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7368760" sldId="3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7368760" sldId="365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11130720" sldId="3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11130720" sldId="366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323820" sldId="3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09547469" sldId="3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09547469" sldId="37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87210529" sldId="3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87210529" sldId="37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151974" sldId="3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65290199" sldId="3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65290199" sldId="397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0276698" sldId="3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518369" sldId="4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4198181" sldId="4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4198181" sldId="410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3528737" sldId="4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8009225" sldId="4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33559" sldId="4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63492529" sldId="4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81817213" sldId="4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81817213" sldId="4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20048594" sldId="4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20048594" sldId="419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79905008" sldId="4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79905008" sldId="420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3492504" sldId="4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58718084" sldId="4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7300482" sldId="4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189621" sldId="4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189621" sldId="4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6748227" sldId="4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6748227" sldId="43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99291034" sldId="4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99291034" sldId="43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11749488" sldId="4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8527200" sldId="4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8527200" sldId="4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3126984" sldId="4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3126984" sldId="4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0136816" sldId="4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0136816" sldId="4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3023072" sldId="4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800408" sldId="4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800408" sldId="44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14061463" sldId="4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582324" sldId="4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582324" sldId="44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1998561" sldId="4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1998561" sldId="4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2272148" sldId="4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59498715" sldId="4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59498715" sldId="451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04736861" sldId="4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04736861" sldId="4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48155772" sldId="4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062496" sldId="4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062496" sldId="46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9451602" sldId="4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9451602" sldId="4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5973885" sldId="4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5973885" sldId="4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7948777" sldId="46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3640382" sldId="4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8405615" sldId="472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148405615" sldId="472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71995222" sldId="4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71995222" sldId="474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7446948" sldId="4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7446948" sldId="4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8330223" sldId="4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6712835" sldId="4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6712835" sldId="4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2619550" sldId="4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2906181" sldId="4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907260" sldId="4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380356" sldId="4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7217490" sldId="4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67113191" sldId="4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283360" sldId="4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9201784" sldId="4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1485658" sldId="4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8336564" sldId="5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0419009" sldId="5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8529493" sldId="5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8529493" sldId="5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18163539" sldId="5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7911074" sldId="5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47032868" sldId="5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87890" sldId="5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932130" sldId="5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97745" sldId="5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9502659" sldId="5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24406522" sldId="5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24406522" sldId="5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1579305" sldId="5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1579305" sldId="5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29583680" sldId="5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4599421" sldId="5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9194918" sldId="5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35753" sldId="5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482129" sldId="5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83751" sldId="5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48232475" sldId="5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707296" sldId="6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0382367" sldId="6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3793608" sldId="6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5339315" sldId="6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78978168" sldId="6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48514537" sldId="6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48514537" sldId="6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7382123" sldId="6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67175060" sldId="6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68441627" sldId="6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68441627" sldId="6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8207491" sldId="6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8207491" sldId="629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7459977" sldId="6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7459977" sldId="6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3804339" sldId="6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3804339" sldId="63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3235144" sldId="6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3235144" sldId="6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89528813" sldId="6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1685059" sldId="6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1685059" sldId="64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90238317" sldId="6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90238317" sldId="6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2781199" sldId="6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3762596" sldId="6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3762596" sldId="655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9258394" sldId="6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5281837" sldId="6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7465614" sldId="6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9276877" sldId="6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9276877" sldId="669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3528442" sldId="6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1955743" sldId="6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3522532" sldId="6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6208828" sldId="6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6208828" sldId="6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52212661" sldId="6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544598" sldId="6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3" creationId="{00000000-0000-0000-0000-000000000000}"/>
          </ac:spMkLst>
        </pc:spChg>
      </pc:sldChg>
      <pc:sldChg chg="modSp mod">
        <pc:chgData name="Hamlet Markarian" userId="4926d2b407f31d77" providerId="LiveId" clId="{1A634700-36B3-4455-A058-5071D9319E52}" dt="2020-05-18T21:54:38.110" v="566" actId="1076"/>
        <pc:sldMkLst>
          <pc:docMk/>
          <pc:sldMk cId="2578486810" sldId="698"/>
        </pc:sldMkLst>
        <pc:spChg chg="mod">
          <ac:chgData name="Hamlet Markarian" userId="4926d2b407f31d77" providerId="LiveId" clId="{1A634700-36B3-4455-A058-5071D9319E52}" dt="2020-05-18T21:54:38.110" v="566" actId="1076"/>
          <ac:spMkLst>
            <pc:docMk/>
            <pc:sldMk cId="2578486810" sldId="698"/>
            <ac:spMk id="16" creationId="{00000000-0000-0000-0000-000000000000}"/>
          </ac:spMkLst>
        </pc:spChg>
        <pc:grpChg chg="mod">
          <ac:chgData name="Hamlet Markarian" userId="4926d2b407f31d77" providerId="LiveId" clId="{1A634700-36B3-4455-A058-5071D9319E52}" dt="2020-05-18T21:54:33.841" v="564" actId="1076"/>
          <ac:grpSpMkLst>
            <pc:docMk/>
            <pc:sldMk cId="2578486810" sldId="698"/>
            <ac:grpSpMk id="41" creationId="{00000000-0000-0000-0000-000000000000}"/>
          </ac:grpSpMkLst>
        </pc:grpChg>
        <pc:cxnChg chg="mod">
          <ac:chgData name="Hamlet Markarian" userId="4926d2b407f31d77" providerId="LiveId" clId="{1A634700-36B3-4455-A058-5071D9319E52}" dt="2020-05-18T21:54:33.841" v="564" actId="1076"/>
          <ac:cxnSpMkLst>
            <pc:docMk/>
            <pc:sldMk cId="2578486810" sldId="698"/>
            <ac:cxnSpMk id="46" creationId="{00000000-0000-0000-0000-000000000000}"/>
          </ac:cxnSpMkLst>
        </pc:cxn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48654537" sldId="7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28963456" sldId="7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28963456" sldId="712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29914339" sldId="7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29914339" sldId="71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74331" sldId="7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89623" sldId="7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0537783" sldId="7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0374085" sldId="7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78500038" sldId="730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4178500038" sldId="730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8084226" sldId="7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30094953" sldId="7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15496131" sldId="7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0356230" sldId="7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6235126" sldId="7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2776296" sldId="7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8501878" sldId="7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4039799" sldId="7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4039799" sldId="74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9935593" sldId="7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9578575" sldId="7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93318662" sldId="7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4499264" sldId="7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68465818" sldId="7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20973328" sldId="7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1423023" sldId="7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07257844" sldId="7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07257844" sldId="7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17176603" sldId="7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0694051" sldId="7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7600117" sldId="7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2693821" sldId="7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2693821" sldId="786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6680663" sldId="8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6680663" sldId="8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4913754" sldId="8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4913754" sldId="8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6690522" sldId="8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6690522" sldId="8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6727474" sldId="8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6727474" sldId="8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6791464" sldId="8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6791464" sldId="8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1745421" sldId="8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1745421" sldId="815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926900" sldId="8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926900" sldId="816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2337946" sldId="8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2337946" sldId="8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913322" sldId="8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913322" sldId="81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83616967" sldId="8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603348" sldId="8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2294877" sldId="8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17997886" sldId="8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7687328" sldId="8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7687328" sldId="824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917390" sldId="8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994926" sldId="8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3381982" sldId="8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7036676" sldId="8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7036676" sldId="82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3617030" sldId="8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3617030" sldId="829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98645872" sldId="8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98645872" sldId="8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9207080" sldId="8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9207080" sldId="8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02114901" sldId="8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05637750" sldId="8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2026967" sldId="8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92346438" sldId="8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92346438" sldId="8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2769495" sldId="8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43183543" sldId="8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18354115" sldId="8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18354115" sldId="85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8085185" sldId="8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296780" sldId="8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157341" sldId="8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838015" sldId="8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2014258" sldId="8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0099317" sldId="8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9309164" sldId="8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9309164" sldId="8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8916258" sldId="8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47597280" sldId="8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53832305" sldId="8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9098132" sldId="8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1574510" sldId="8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7391654" sldId="8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7391654" sldId="8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2561995" sldId="8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2561995" sldId="865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7922217" sldId="8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7922217" sldId="8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6140256" sldId="8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21327540" sldId="8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0033764" sldId="8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75119877" sldId="8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75119877" sldId="898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082518" sldId="8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84213649" sldId="9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84213649" sldId="9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81176736" sldId="9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81176736" sldId="90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9725474" sldId="9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9725474" sldId="905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256498" sldId="9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9566688" sldId="9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5464586" sldId="9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0358142" sldId="9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36554755" sldId="9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6491881" sldId="9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6812282" sldId="9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3840579" sldId="9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97489959" sldId="9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96511018" sldId="9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77094482" sldId="9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9071869" sldId="9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8330235" sldId="9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55238635" sldId="9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1689238" sldId="9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397392" sldId="9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5985" sldId="9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64005856" sldId="9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8024540" sldId="9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69962227" sldId="9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0115664" sldId="9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8632345" sldId="9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8286867" sldId="9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824128" sldId="9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58060151" sldId="9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8740028" sldId="9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53828325" sldId="98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35218031" sldId="9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95088591" sldId="9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0159104" sldId="9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7306758" sldId="9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5986629" sldId="9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5493611" sldId="9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0263181" sldId="9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0850533" sldId="9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7149576" sldId="9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89292113" sldId="10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9828859" sldId="10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2023512" sldId="10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69981657" sldId="10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7729352" sldId="10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8957608" sldId="10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82258576" sldId="10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827513" sldId="10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69523353" sldId="10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40492276" sldId="10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34618251" sldId="10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2770983" sldId="10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2855059" sldId="10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70440" sldId="10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00988444" sldId="10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16196022" sldId="10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70012940" sldId="10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31313728" sldId="10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11014" sldId="10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15861084" sldId="10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2775604" sldId="10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4144023" sldId="10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98610869" sldId="10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6726568" sldId="10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5713973" sldId="10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9211869" sldId="10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94695293" sldId="10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97883" sldId="10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7011841" sldId="10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74353056" sldId="10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74353056" sldId="10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0808368" sldId="10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0808368" sldId="10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7528113" sldId="10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7528113" sldId="104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5003972" sldId="10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5003972" sldId="10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52834980" sldId="10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52834980" sldId="10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5817022" sldId="10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5817022" sldId="10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50223" sldId="10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50223" sldId="10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1960256" sldId="10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0915075" sldId="10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0915075" sldId="10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24152440" sldId="10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2624152440" sldId="1071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83053255" sldId="10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83053255" sldId="10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8786303" sldId="10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9978638" sldId="10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94198381" sldId="10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1655899" sldId="10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1655899" sldId="10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07413548" sldId="10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07413548" sldId="1077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60986612" sldId="10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60986612" sldId="1078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9221635" sldId="10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9221635" sldId="1079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450013" sldId="10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450013" sldId="1080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87180034" sldId="10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8812802" sldId="10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0987619" sldId="10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0987619" sldId="108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4529723" sldId="10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4529723" sldId="108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980659" sldId="10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980659" sldId="109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8747618" sldId="11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8747618" sldId="11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94743906" sldId="11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94743906" sldId="110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8058863" sldId="11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8058863" sldId="11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131655" sldId="11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131655" sldId="110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747478" sldId="11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747478" sldId="110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91846617" sldId="11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91846617" sldId="11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9993189" sldId="11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9993189" sldId="11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6817207" sldId="11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6817207" sldId="11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5451083" sldId="11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5451083" sldId="11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7408858" sldId="11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7408858" sldId="11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6855665" sldId="11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6855665" sldId="111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07634669" sldId="11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07634669" sldId="111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9566501" sldId="11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9566501" sldId="111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8929824" sldId="11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8929824" sldId="111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3547516" sldId="11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3547516" sldId="111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7802629" sldId="11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7802629" sldId="11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25708021" sldId="11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22981180" sldId="11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22981180" sldId="11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5384574" sldId="11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3073115" sldId="11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3073115" sldId="112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482686" sldId="11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3212162" sldId="11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3212162" sldId="1131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30293721" sldId="11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30293721" sldId="1133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28849" sldId="11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8620547" sldId="11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06775344" sldId="11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0453846" sldId="11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29579266" sldId="11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5972559" sldId="11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35988465" sldId="11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7470572" sldId="11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3957250" sldId="11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1848518" sldId="11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57567183" sldId="11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6201296" sldId="11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966201296" sldId="1145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32968560" sldId="11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1264572" sldId="11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0970061" sldId="11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6772259" sldId="11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6565597" sldId="11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028790" sldId="11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028790" sldId="11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7084116" sldId="11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7084116" sldId="117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01417138" sldId="11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9855212" sldId="11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9855212" sldId="11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7447176" sldId="11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7447176" sldId="117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1908826" sldId="11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13903607" sldId="11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9313530" sldId="11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78061421" sldId="11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78061421" sldId="118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2347917" sldId="12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2347917" sldId="1215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52492716" sldId="12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83901775" sldId="12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8599937" sldId="12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8599937" sldId="12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3177873" sldId="12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3177873" sldId="122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1686273" sldId="12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1686273" sldId="12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5872661" sldId="12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5872661" sldId="122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839382" sldId="12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839382" sldId="1233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50266" sldId="12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54336975" sldId="12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3406256" sldId="12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3406256" sldId="12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1365442" sldId="12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1365442" sldId="12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72031383" sldId="12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72031383" sldId="124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3590171" sldId="12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3590171" sldId="124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4490242" sldId="12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4490242" sldId="1249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04227155" sldId="12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04227155" sldId="1250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75975875" sldId="12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75975875" sldId="1252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3322609" sldId="12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3322609" sldId="1253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2160207" sldId="12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2160207" sldId="125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104865" sldId="12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104865" sldId="12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7174377" sldId="12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7174377" sldId="1256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62858088" sldId="12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62858088" sldId="12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1865576" sldId="12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1865576" sldId="1259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270818" sldId="1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270818" sldId="1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54048259" sldId="12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54048259" sldId="12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8505339" sldId="12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8505339" sldId="12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48790776" sldId="12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4435873" sldId="12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4435873" sldId="12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50353588" sldId="1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50353588" sldId="1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9070991" sldId="12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9985683" sldId="12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2687743" sldId="12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9673475" sldId="12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4209049" sldId="12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83584940" sldId="12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9240813" sldId="12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8999199" sldId="12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5797907" sldId="1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5797907" sldId="1296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02319236" sldId="12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88867725" sldId="13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3774456" sldId="13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6185214" sldId="13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2817030" sldId="13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1872870" sldId="1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5305140" sldId="13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3435920" sldId="13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520466" sldId="13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0669425" sldId="13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6315983" sldId="13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8740876" sldId="13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99870458" sldId="13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99870458" sldId="13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5559641" sldId="1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5559641" sldId="1322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18438887" sldId="1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18438887" sldId="1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6120904" sldId="13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9956441" sldId="1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2230248" sldId="13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1685576" sldId="1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5738465" sldId="13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1905945" sldId="13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5601716" sldId="13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4041785" sldId="13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8306283" sldId="1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3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2.705" v="2633"/>
        <pc:sldMkLst>
          <pc:docMk/>
          <pc:sldMk cId="1488022321" sldId="1336"/>
        </pc:sldMkLst>
        <pc:spChg chg="mod ord">
          <ac:chgData name="Hamlet Markarian" userId="4926d2b407f31d77" providerId="LiveId" clId="{1A634700-36B3-4455-A058-5071D9319E52}" dt="2020-05-18T20:26:32.843" v="33" actId="16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1A634700-36B3-4455-A058-5071D9319E52}" dt="2020-05-18T20:25:52.149" v="28" actId="20577"/>
          <ac:spMkLst>
            <pc:docMk/>
            <pc:sldMk cId="1488022321" sldId="1336"/>
            <ac:spMk id="11" creationId="{D2FA7A91-3D83-4C1A-A9EF-A08C25BF4D7D}"/>
          </ac:spMkLst>
        </pc:spChg>
        <pc:spChg chg="add mod ord">
          <ac:chgData name="Hamlet Markarian" userId="4926d2b407f31d77" providerId="LiveId" clId="{1A634700-36B3-4455-A058-5071D9319E52}" dt="2020-05-18T20:27:05.228" v="38" actId="207"/>
          <ac:spMkLst>
            <pc:docMk/>
            <pc:sldMk cId="1488022321" sldId="1336"/>
            <ac:spMk id="13" creationId="{CCFDABC3-D849-4AAD-B21E-F948F6CAD673}"/>
          </ac:spMkLst>
        </pc:spChg>
        <pc:spChg chg="mod">
          <ac:chgData name="Hamlet Markarian" userId="4926d2b407f31d77" providerId="LiveId" clId="{1A634700-36B3-4455-A058-5071D9319E52}" dt="2020-05-18T20:24:54.658" v="25" actId="1076"/>
          <ac:spMkLst>
            <pc:docMk/>
            <pc:sldMk cId="1488022321" sldId="1336"/>
            <ac:spMk id="14" creationId="{8C0A38DE-7E13-4312-9AFA-866AA71C4C95}"/>
          </ac:spMkLst>
        </pc:spChg>
        <pc:picChg chg="add del mod">
          <ac:chgData name="Hamlet Markarian" userId="4926d2b407f31d77" providerId="LiveId" clId="{1A634700-36B3-4455-A058-5071D9319E52}" dt="2020-05-18T20:24:25.570" v="19" actId="21"/>
          <ac:picMkLst>
            <pc:docMk/>
            <pc:sldMk cId="1488022321" sldId="1336"/>
            <ac:picMk id="2" creationId="{2D13EABB-B232-44D1-82E9-C3A8F469A617}"/>
          </ac:picMkLst>
        </pc:picChg>
        <pc:picChg chg="mod">
          <ac:chgData name="Hamlet Markarian" userId="4926d2b407f31d77" providerId="LiveId" clId="{1A634700-36B3-4455-A058-5071D9319E52}" dt="2020-05-18T20:26:13.180" v="29" actId="1076"/>
          <ac:picMkLst>
            <pc:docMk/>
            <pc:sldMk cId="1488022321" sldId="1336"/>
            <ac:picMk id="9" creationId="{C9545F2A-6B36-48F4-9F15-94670C727778}"/>
          </ac:picMkLst>
        </pc:picChg>
        <pc:picChg chg="del mod">
          <ac:chgData name="Hamlet Markarian" userId="4926d2b407f31d77" providerId="LiveId" clId="{1A634700-36B3-4455-A058-5071D9319E52}" dt="2020-05-18T20:24:27.002" v="20" actId="478"/>
          <ac:picMkLst>
            <pc:docMk/>
            <pc:sldMk cId="1488022321" sldId="1336"/>
            <ac:picMk id="10" creationId="{4D81A94D-9932-44C6-8B7D-EE36CA1DB8B4}"/>
          </ac:picMkLst>
        </pc:picChg>
        <pc:picChg chg="add mod">
          <ac:chgData name="Hamlet Markarian" userId="4926d2b407f31d77" providerId="LiveId" clId="{1A634700-36B3-4455-A058-5071D9319E52}" dt="2020-05-18T20:27:09.554" v="39" actId="207"/>
          <ac:picMkLst>
            <pc:docMk/>
            <pc:sldMk cId="1488022321" sldId="1336"/>
            <ac:picMk id="12" creationId="{80770548-3017-4073-8842-971A9AD35868}"/>
          </ac:picMkLst>
        </pc:pic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2746228" sldId="1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2746228" sldId="1347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8745724" sldId="13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8745724" sldId="1348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4248913" sldId="13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186525" sldId="13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186525" sldId="1351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16381460" sldId="1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16381460" sldId="135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0817922" sldId="13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4823888" sldId="1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1399217" sldId="13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960484" sldId="1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97661756" sldId="13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9868965" sldId="13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37400270" sldId="13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2371606" sldId="13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5218474" sldId="1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277265" sldId="13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95330" sldId="13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6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9.183" v="2634"/>
        <pc:sldMkLst>
          <pc:docMk/>
          <pc:sldMk cId="50890922" sldId="1437"/>
        </pc:sldMkLst>
        <pc:spChg chg="mod">
          <ac:chgData name="Hamlet Markarian" userId="4926d2b407f31d77" providerId="LiveId" clId="{1A634700-36B3-4455-A058-5071D9319E52}" dt="2020-05-18T21:25:13.689" v="380" actId="207"/>
          <ac:spMkLst>
            <pc:docMk/>
            <pc:sldMk cId="50890922" sldId="1437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08:12.368" v="182" actId="478"/>
          <ac:spMkLst>
            <pc:docMk/>
            <pc:sldMk cId="50890922" sldId="1437"/>
            <ac:spMk id="4" creationId="{6B40A84D-2EE1-4716-A055-5014B56E1CF2}"/>
          </ac:spMkLst>
        </pc:spChg>
        <pc:spChg chg="add del mod ord">
          <ac:chgData name="Hamlet Markarian" userId="4926d2b407f31d77" providerId="LiveId" clId="{1A634700-36B3-4455-A058-5071D9319E52}" dt="2020-05-19T21:05:40.332" v="1965" actId="478"/>
          <ac:spMkLst>
            <pc:docMk/>
            <pc:sldMk cId="50890922" sldId="1437"/>
            <ac:spMk id="6" creationId="{BE77A14E-FBC0-4CC7-A4C6-E3942CF45EE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0:27:55.874" v="43" actId="478"/>
          <ac:spMkLst>
            <pc:docMk/>
            <pc:sldMk cId="50890922" sldId="1437"/>
            <ac:spMk id="13" creationId="{45E55A27-B275-4572-8F9E-D77B5EC43F08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1A634700-36B3-4455-A058-5071D9319E52}" dt="2020-05-18T20:36:07.488" v="151" actId="207"/>
          <ac:spMkLst>
            <pc:docMk/>
            <pc:sldMk cId="50890922" sldId="1437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9T21:16:54.039" v="1984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20" creationId="{01E08E54-8433-48E9-B5E5-A623D973A671}"/>
          </ac:spMkLst>
        </pc:spChg>
        <pc:spChg chg="del mod">
          <ac:chgData name="Hamlet Markarian" userId="4926d2b407f31d77" providerId="LiveId" clId="{1A634700-36B3-4455-A058-5071D9319E52}" dt="2020-05-18T20:35:02.329" v="141" actId="478"/>
          <ac:spMkLst>
            <pc:docMk/>
            <pc:sldMk cId="50890922" sldId="1437"/>
            <ac:spMk id="21" creationId="{86FE23C9-8284-40E2-936B-7189587046D3}"/>
          </ac:spMkLst>
        </pc:spChg>
        <pc:spChg chg="add mod ord">
          <ac:chgData name="Hamlet Markarian" userId="4926d2b407f31d77" providerId="LiveId" clId="{1A634700-36B3-4455-A058-5071D9319E52}" dt="2020-05-19T21:38:31.071" v="2029" actId="14100"/>
          <ac:spMkLst>
            <pc:docMk/>
            <pc:sldMk cId="50890922" sldId="1437"/>
            <ac:spMk id="22" creationId="{1FE29054-FC6D-4816-9EDB-F13B68831210}"/>
          </ac:spMkLst>
        </pc:spChg>
        <pc:spChg chg="del mod topLvl">
          <ac:chgData name="Hamlet Markarian" userId="4926d2b407f31d77" providerId="LiveId" clId="{1A634700-36B3-4455-A058-5071D9319E52}" dt="2020-05-18T21:11:53.880" v="252" actId="478"/>
          <ac:spMkLst>
            <pc:docMk/>
            <pc:sldMk cId="50890922" sldId="1437"/>
            <ac:spMk id="23" creationId="{8D04AB9D-2C39-40A3-B47A-5A1503F4BE9A}"/>
          </ac:spMkLst>
        </pc:spChg>
        <pc:spChg chg="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4" creationId="{8BA42257-548D-49A6-B75D-A04DF37F5654}"/>
          </ac:spMkLst>
        </pc:spChg>
        <pc:spChg chg="del mod topLvl">
          <ac:chgData name="Hamlet Markarian" userId="4926d2b407f31d77" providerId="LiveId" clId="{1A634700-36B3-4455-A058-5071D9319E52}" dt="2020-05-18T20:30:13.498" v="65" actId="478"/>
          <ac:spMkLst>
            <pc:docMk/>
            <pc:sldMk cId="50890922" sldId="1437"/>
            <ac:spMk id="25" creationId="{A295E4B9-E46A-40ED-B0A4-5E6C22BFFB64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6" creationId="{D2238873-2E0D-4F14-9115-C2F57CFD9522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7" creationId="{6481EFDA-28B7-4305-8680-E4E722DE8EEB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8" creationId="{50A81427-A647-4BF4-B062-5CD4448A67C6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9" creationId="{F6173408-3E42-41AE-885E-ECB4F7CEBA36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31" creationId="{E6F7B3ED-9ADD-4466-9BFF-369F28D00F2E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2" creationId="{FC1CB5A7-83DF-4009-9286-12948937EADC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3" creationId="{77F1788B-4896-455E-95E2-26098FAD32C1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4" creationId="{33B43269-653E-49EF-B9C0-F546D1EF0415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36" creationId="{82DCCC3B-1423-47EB-8BDB-C9566EB4324A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7" creationId="{E6B68F9A-B025-4DC9-B9A2-2F49D9F8E258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8" creationId="{D443000D-2A77-4E51-BDE4-619A0D4932FB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39" creationId="{7B871456-CA09-4B6E-AAFA-A51D1DE4DB71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40" creationId="{9D1A42E9-4ACD-4310-80F0-2A92D52E097D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1" creationId="{D740DC02-D8D2-421D-8C7C-3203A0D3E8B0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2" creationId="{DE59ECD7-1104-4F90-BFE9-4FBD1CF444CA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3" creationId="{A38F08FE-9F62-4FAF-960C-35658CC8D4F5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4" creationId="{70D5C220-8488-4098-A50E-9AD8338506F5}"/>
          </ac:spMkLst>
        </pc:spChg>
        <pc:spChg chg="add del mod ord">
          <ac:chgData name="Hamlet Markarian" userId="4926d2b407f31d77" providerId="LiveId" clId="{1A634700-36B3-4455-A058-5071D9319E52}" dt="2020-05-19T21:05:41.138" v="1966" actId="478"/>
          <ac:spMkLst>
            <pc:docMk/>
            <pc:sldMk cId="50890922" sldId="1437"/>
            <ac:spMk id="46" creationId="{02FAA038-2E44-4B0A-94BD-FBCF885A987E}"/>
          </ac:spMkLst>
        </pc:spChg>
        <pc:spChg chg="add del mod ord">
          <ac:chgData name="Hamlet Markarian" userId="4926d2b407f31d77" providerId="LiveId" clId="{1A634700-36B3-4455-A058-5071D9319E52}" dt="2020-05-19T21:05:41.787" v="1967" actId="478"/>
          <ac:spMkLst>
            <pc:docMk/>
            <pc:sldMk cId="50890922" sldId="1437"/>
            <ac:spMk id="47" creationId="{6985CFE2-C3E6-4F39-BEDF-E89CE66FC2C7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48" creationId="{79A1E62C-EF7C-4ECF-AD2C-916799C3BCC4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49" creationId="{2880E026-3DC3-48BC-BED7-DE90E8C81A18}"/>
          </ac:spMkLst>
        </pc:spChg>
        <pc:spChg chg="add del mod">
          <ac:chgData name="Hamlet Markarian" userId="4926d2b407f31d77" providerId="LiveId" clId="{1A634700-36B3-4455-A058-5071D9319E52}" dt="2020-05-18T21:16:56.920" v="315" actId="478"/>
          <ac:spMkLst>
            <pc:docMk/>
            <pc:sldMk cId="50890922" sldId="1437"/>
            <ac:spMk id="50" creationId="{C76FE18F-0CD0-4EC9-8FBB-6535DAF4FCF0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51" creationId="{49957316-84DC-4874-87BE-060FD6F2E28A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52" creationId="{B58B67B6-24A9-4979-96FA-469150B1A91E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53" creationId="{3F3D2FDD-2B8F-40C0-A7FF-65B1F6392D8B}"/>
          </ac:spMkLst>
        </pc:spChg>
        <pc:spChg chg="add del mod">
          <ac:chgData name="Hamlet Markarian" userId="4926d2b407f31d77" providerId="LiveId" clId="{1A634700-36B3-4455-A058-5071D9319E52}" dt="2020-05-18T21:24:27.128" v="372" actId="478"/>
          <ac:spMkLst>
            <pc:docMk/>
            <pc:sldMk cId="50890922" sldId="1437"/>
            <ac:spMk id="54" creationId="{AD666D3F-5787-4468-AA55-A6847CF727B6}"/>
          </ac:spMkLst>
        </pc:spChg>
        <pc:grpChg chg="add del mod">
          <ac:chgData name="Hamlet Markarian" userId="4926d2b407f31d77" providerId="LiveId" clId="{1A634700-36B3-4455-A058-5071D9319E52}" dt="2020-05-18T21:11:50.639" v="250" actId="165"/>
          <ac:grpSpMkLst>
            <pc:docMk/>
            <pc:sldMk cId="50890922" sldId="1437"/>
            <ac:grpSpMk id="3" creationId="{1933084B-3B67-4669-9B72-A252BF54AD23}"/>
          </ac:grpSpMkLst>
        </pc:grpChg>
        <pc:grpChg chg="add del mod">
          <ac:chgData name="Hamlet Markarian" userId="4926d2b407f31d77" providerId="LiveId" clId="{1A634700-36B3-4455-A058-5071D9319E52}" dt="2020-05-18T21:15:21.159" v="290" actId="165"/>
          <ac:grpSpMkLst>
            <pc:docMk/>
            <pc:sldMk cId="50890922" sldId="1437"/>
            <ac:grpSpMk id="7" creationId="{8DBD1656-7487-4325-8EBC-DAEDC52A2F7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9" creationId="{475B1041-D250-485A-B4AD-0B71B5EA129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0" creationId="{AD9EB4AE-9C95-493B-BE2C-04B0BDA04999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7" creationId="{F6322352-1C60-4062-B62B-C6967F8A6390}"/>
          </ac:grpSpMkLst>
        </pc:grpChg>
        <pc:grpChg chg="add mod">
          <ac:chgData name="Hamlet Markarian" userId="4926d2b407f31d77" providerId="LiveId" clId="{1A634700-36B3-4455-A058-5071D9319E52}" dt="2020-05-19T21:38:27.002" v="2028" actId="1076"/>
          <ac:grpSpMkLst>
            <pc:docMk/>
            <pc:sldMk cId="50890922" sldId="1437"/>
            <ac:grpSpMk id="18" creationId="{AFE1650E-44DD-4FF8-90D9-9974863711B6}"/>
          </ac:grpSpMkLst>
        </pc:grpChg>
        <pc:grpChg chg="del mod">
          <ac:chgData name="Hamlet Markarian" userId="4926d2b407f31d77" providerId="LiveId" clId="{1A634700-36B3-4455-A058-5071D9319E52}" dt="2020-05-18T20:29:16.794" v="54" actId="165"/>
          <ac:grpSpMkLst>
            <pc:docMk/>
            <pc:sldMk cId="50890922" sldId="1437"/>
            <ac:grpSpMk id="22" creationId="{D6665F23-9A35-48A1-BE65-EA31F6291691}"/>
          </ac:grpSpMkLst>
        </pc:grpChg>
        <pc:grpChg chg="del">
          <ac:chgData name="Hamlet Markarian" userId="4926d2b407f31d77" providerId="LiveId" clId="{1A634700-36B3-4455-A058-5071D9319E52}" dt="2020-05-18T20:28:56.410" v="48" actId="478"/>
          <ac:grpSpMkLst>
            <pc:docMk/>
            <pc:sldMk cId="50890922" sldId="1437"/>
            <ac:grpSpMk id="32" creationId="{10149304-7869-416E-8B56-8465E6774193}"/>
          </ac:grpSpMkLst>
        </pc:grp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picChg chg="add del mod">
          <ac:chgData name="Hamlet Markarian" userId="4926d2b407f31d77" providerId="LiveId" clId="{1A634700-36B3-4455-A058-5071D9319E52}" dt="2020-05-18T21:08:49.400" v="187" actId="478"/>
          <ac:picMkLst>
            <pc:docMk/>
            <pc:sldMk cId="50890922" sldId="1437"/>
            <ac:picMk id="5" creationId="{257D8954-6E82-4729-AE0D-7377B4FA9EE7}"/>
          </ac:picMkLst>
        </pc:picChg>
        <pc:picChg chg="mod">
          <ac:chgData name="Hamlet Markarian" userId="4926d2b407f31d77" providerId="LiveId" clId="{1A634700-36B3-4455-A058-5071D9319E52}" dt="2020-05-18T21:25:17.295" v="381" actId="207"/>
          <ac:picMkLst>
            <pc:docMk/>
            <pc:sldMk cId="50890922" sldId="1437"/>
            <ac:picMk id="30" creationId="{34D0E67C-D226-4DF5-9D1B-EAB51874B8F3}"/>
          </ac:picMkLst>
        </pc:picChg>
        <pc:picChg chg="add del mod">
          <ac:chgData name="Hamlet Markarian" userId="4926d2b407f31d77" providerId="LiveId" clId="{1A634700-36B3-4455-A058-5071D9319E52}" dt="2020-05-18T21:08:46.640" v="186" actId="478"/>
          <ac:picMkLst>
            <pc:docMk/>
            <pc:sldMk cId="50890922" sldId="1437"/>
            <ac:picMk id="45" creationId="{FE69D66F-43EA-4666-B095-6B3480A54C93}"/>
          </ac:picMkLst>
        </pc:picChg>
        <pc:cxnChg chg="add del mod">
          <ac:chgData name="Hamlet Markarian" userId="4926d2b407f31d77" providerId="LiveId" clId="{1A634700-36B3-4455-A058-5071D9319E52}" dt="2020-05-19T21:37:46.369" v="2022" actId="478"/>
          <ac:cxnSpMkLst>
            <pc:docMk/>
            <pc:sldMk cId="50890922" sldId="1437"/>
            <ac:cxnSpMk id="4" creationId="{F8E832BC-27C8-4BEE-9995-FCF760A6377C}"/>
          </ac:cxnSpMkLst>
        </pc:cxnChg>
        <pc:cxnChg chg="add del mod">
          <ac:chgData name="Hamlet Markarian" userId="4926d2b407f31d77" providerId="LiveId" clId="{1A634700-36B3-4455-A058-5071D9319E52}" dt="2020-05-19T21:37:45.041" v="2021" actId="478"/>
          <ac:cxnSpMkLst>
            <pc:docMk/>
            <pc:sldMk cId="50890922" sldId="1437"/>
            <ac:cxnSpMk id="25" creationId="{41478D62-6DC9-4378-A811-38FC31561386}"/>
          </ac:cxnSpMkLst>
        </pc:cxnChg>
      </pc:sldChg>
      <pc:sldChg chg="addSp delSp modSp mod delAnim modAnim">
        <pc:chgData name="Hamlet Markarian" userId="4926d2b407f31d77" providerId="LiveId" clId="{1A634700-36B3-4455-A058-5071D9319E52}" dt="2020-05-19T22:05:20.584" v="2090" actId="1036"/>
        <pc:sldMkLst>
          <pc:docMk/>
          <pc:sldMk cId="2377245670" sldId="1458"/>
        </pc:sldMkLst>
        <pc:spChg chg="del">
          <ac:chgData name="Hamlet Markarian" userId="4926d2b407f31d77" providerId="LiveId" clId="{1A634700-36B3-4455-A058-5071D9319E52}" dt="2020-05-18T21:27:12.343" v="392" actId="478"/>
          <ac:spMkLst>
            <pc:docMk/>
            <pc:sldMk cId="2377245670" sldId="1458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30:05.150" v="418" actId="478"/>
          <ac:spMkLst>
            <pc:docMk/>
            <pc:sldMk cId="2377245670" sldId="1458"/>
            <ac:spMk id="3" creationId="{DF9E3DE7-2186-46CF-820A-B305ABC52DC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3" creationId="{45E55A27-B275-4572-8F9E-D77B5EC43F08}"/>
          </ac:spMkLst>
        </pc:spChg>
        <pc:spChg chg="mod">
          <ac:chgData name="Hamlet Markarian" userId="4926d2b407f31d77" providerId="LiveId" clId="{1A634700-36B3-4455-A058-5071D9319E52}" dt="2020-05-18T21:27:31.353" v="398" actId="20577"/>
          <ac:spMkLst>
            <pc:docMk/>
            <pc:sldMk cId="2377245670" sldId="1458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5" creationId="{5B771BE1-3C4B-4BE4-B661-5D7694C1A24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6" creationId="{BFEB3712-9AE2-4716-AE9B-B2555FC42CF1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7" creationId="{A9041CAB-003B-49CF-B99A-4606D17EE53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8" creationId="{4EDE87CA-D018-4F39-9CF0-607067E157A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9" creationId="{91164D45-B2BE-460A-8430-C2CF25BF2E3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0" creationId="{5DAF2E5E-F65B-4C0F-AEC6-7B5CAB85A4A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1" creationId="{724E513A-EFE5-4572-B887-4D382DB4402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1" creationId="{A357C57C-D5A0-4FC9-93DC-A05FAC1F870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2" creationId="{C99B7B6C-6B20-49AE-BD0D-0DFDBB9DB9A7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33" creationId="{8FD967B0-7462-410C-B620-748DAC2E9A51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34" creationId="{AF44FF9A-F596-49A1-B3D9-D0A68874C789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5" creationId="{101D3B6F-69DE-4941-A071-26EAA344DC0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6" creationId="{7DD166FC-2841-4AE6-97A9-9E66738D78B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8" creationId="{AFF4FA7E-C93F-4CE4-BCB2-345E910AC60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1A634700-36B3-4455-A058-5071D9319E52}" dt="2020-05-19T22:05:20.584" v="2090" actId="1036"/>
          <ac:spMkLst>
            <pc:docMk/>
            <pc:sldMk cId="2377245670" sldId="1458"/>
            <ac:spMk id="40" creationId="{CCB9329E-A281-4D7E-9CCE-88A6976F3A4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41" creationId="{55291615-87CC-4C05-989F-AFFE0D32612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2" creationId="{181604B2-5716-42EF-B5DA-C69BECD4C0D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3" creationId="{182EDB46-34BD-44C3-8360-4C3EA80C28B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3" creationId="{3E885FA4-11D1-4EA3-ABF2-CCF3104B47D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4" creationId="{F0D07C5F-79EE-4470-9382-F0920DF7CB05}"/>
          </ac:spMkLst>
        </pc:spChg>
        <pc:spChg chg="add mod">
          <ac:chgData name="Hamlet Markarian" userId="4926d2b407f31d77" providerId="LiveId" clId="{1A634700-36B3-4455-A058-5071D9319E52}" dt="2020-05-18T21:40:25.099" v="510" actId="12788"/>
          <ac:spMkLst>
            <pc:docMk/>
            <pc:sldMk cId="2377245670" sldId="1458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7" creationId="{5B0992B1-A78F-4FFB-A9BA-F94FA12A8EB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8" creationId="{E08BC33B-B9F8-4CB1-927C-2EE156ECAF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9" creationId="{464935A8-1CA7-4810-B1B0-0AE75120CA33}"/>
          </ac:spMkLst>
        </pc:spChg>
        <pc:spChg chg="add del mod">
          <ac:chgData name="Hamlet Markarian" userId="4926d2b407f31d77" providerId="LiveId" clId="{1A634700-36B3-4455-A058-5071D9319E52}" dt="2020-05-18T21:30:01.478" v="417" actId="478"/>
          <ac:spMkLst>
            <pc:docMk/>
            <pc:sldMk cId="2377245670" sldId="1458"/>
            <ac:spMk id="50" creationId="{55BB3CC9-F8E1-4073-9182-93EF52DC8C9A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0" creationId="{F328765D-C23B-4D02-B339-3F50A3BAEC09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1" creationId="{5F2FD3C9-0466-415E-BFB7-A104AB5AC9EC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52" creationId="{9F4168AA-4288-4767-AF3C-8458FD682E7F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2" creationId="{CFFE8122-80B7-4877-8457-9C907BB9B1ED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3" creationId="{7B4E1676-6FE7-4EBA-90D5-97F09964135E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56" creationId="{CB5918A6-1308-4D05-9CED-B72E542235E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7" creationId="{BCD3EFCF-8E34-43E3-AB73-9B3F8B43F461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8" creationId="{88D5C14B-FBD3-4DA4-96E6-3B2FB670AE8C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59" creationId="{567CA20D-63AB-43F0-A27D-DED91E17216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0" creationId="{F9F8D655-9981-479D-A2DF-9F3F9FA60FE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1" creationId="{C17CBDEC-EAD1-4473-8CBF-F67E3DE1543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2" creationId="{084A44B1-5F39-473B-B3C0-5867CF592FCA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3" creationId="{6C350F9B-74A0-4BD6-81D0-7839E8B3BA3B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4" creationId="{565FC0AD-1572-4BA9-A02F-67EF5540164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66" creationId="{9678B031-E0D9-4794-8032-7287D32C4E0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7" creationId="{70AB8F22-99DA-411E-A7CE-9258FA1D7A7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8" creationId="{E5379DA8-3581-44DC-9B63-F0F22B135D7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70" creationId="{8D58FE7B-E030-4B35-B53C-80AE0E77E596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1" creationId="{4409A4DC-A459-41DC-9746-A1D06C2E7F9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2" creationId="{5FE82B3F-CD7E-4E8E-BC31-00049DE7E9C2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73" creationId="{481B4593-7076-453E-A03C-1E2DC8103A5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4" creationId="{4CEED5B1-164A-43E4-B435-E473A4BB8B4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5" creationId="{D0A19F92-A3CC-4C0D-9A28-FBE0B0704901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6" creationId="{86A66826-7CB9-4FE7-A28F-E24F596B2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7" creationId="{886089B3-1E2B-493A-9E3F-37C8620C04B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8" creationId="{C049CA46-3DBC-4D4B-A355-839917E7C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9" creationId="{E86CF5A6-1675-4EBF-AF9E-A6D0BFCA188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0" creationId="{D8800E31-4578-4F98-83F9-2F67CCFBF67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1" creationId="{31C62E80-536A-490A-B806-7FC460587795}"/>
          </ac:spMkLst>
        </pc:spChg>
        <pc:spChg chg="add del mod">
          <ac:chgData name="Hamlet Markarian" userId="4926d2b407f31d77" providerId="LiveId" clId="{1A634700-36B3-4455-A058-5071D9319E52}" dt="2020-05-18T21:41:00.421" v="514" actId="478"/>
          <ac:spMkLst>
            <pc:docMk/>
            <pc:sldMk cId="2377245670" sldId="1458"/>
            <ac:spMk id="82" creationId="{122F556D-0EFE-4333-933B-2BD04A1246B3}"/>
          </ac:spMkLst>
        </pc:spChg>
        <pc:spChg chg="add del mod">
          <ac:chgData name="Hamlet Markarian" userId="4926d2b407f31d77" providerId="LiveId" clId="{1A634700-36B3-4455-A058-5071D9319E52}" dt="2020-05-18T21:44:23.142" v="519" actId="478"/>
          <ac:spMkLst>
            <pc:docMk/>
            <pc:sldMk cId="2377245670" sldId="1458"/>
            <ac:spMk id="83" creationId="{07EB662B-7366-4371-B85A-3D35B4C8EBEE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4" creationId="{332D9938-0926-4362-880E-03699B61A244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5" creationId="{E502CCD6-0D29-4DBD-AEFB-EAE9CD967559}"/>
          </ac:spMkLst>
        </pc:spChg>
        <pc:graphicFrameChg chg="del">
          <ac:chgData name="Hamlet Markarian" userId="4926d2b407f31d77" providerId="LiveId" clId="{1A634700-36B3-4455-A058-5071D9319E52}" dt="2020-05-18T21:27:07.448" v="389" actId="478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1:27:09.425" v="390" actId="478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27:10.824" v="391" actId="478"/>
          <ac:picMkLst>
            <pc:docMk/>
            <pc:sldMk cId="2377245670" sldId="1458"/>
            <ac:picMk id="30" creationId="{34D0E67C-D226-4DF5-9D1B-EAB51874B8F3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7" creationId="{EADD157F-3691-4272-8BBA-3F8C65FCACB1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8" creationId="{CFDBFC3A-7DE2-4CFB-85C5-96DAC9C43C68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9" creationId="{6DC0B205-5583-4C3C-897A-250BB7E5578C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44" creationId="{389A7968-BE98-4374-9E36-4310EAE303AB}"/>
          </ac:picMkLst>
        </pc:picChg>
        <pc:picChg chg="add mod">
          <ac:chgData name="Hamlet Markarian" userId="4926d2b407f31d77" providerId="LiveId" clId="{1A634700-36B3-4455-A058-5071D9319E52}" dt="2020-05-18T21:40:25.099" v="510" actId="12788"/>
          <ac:picMkLst>
            <pc:docMk/>
            <pc:sldMk cId="2377245670" sldId="1458"/>
            <ac:picMk id="46" creationId="{7355C654-6F32-4E63-80CD-EABE2479314A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6" creationId="{7DAAAD20-DF01-4F14-B56C-59868A378761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7" creationId="{8276A39C-3A63-4749-A979-7CDEC1E525CE}"/>
          </ac:picMkLst>
        </pc:picChg>
        <pc:cxnChg chg="add del mod">
          <ac:chgData name="Hamlet Markarian" userId="4926d2b407f31d77" providerId="LiveId" clId="{1A634700-36B3-4455-A058-5071D9319E52}" dt="2020-05-19T22:04:00.337" v="2072" actId="478"/>
          <ac:cxnSpMkLst>
            <pc:docMk/>
            <pc:sldMk cId="2377245670" sldId="1458"/>
            <ac:cxnSpMk id="5" creationId="{62468790-224A-4044-8D17-B7B3AAE66D14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37" creationId="{BB71D2E6-EB16-4383-856F-F52C014E22A0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5" creationId="{0BD974E7-ACB3-4FE5-92A8-31FA4569BD5A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9:26.210" v="2635"/>
        <pc:sldMkLst>
          <pc:docMk/>
          <pc:sldMk cId="1266504630" sldId="1465"/>
        </pc:sldMkLst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3" creationId="{38FB8E4A-33F2-4A79-B94C-82023315A27C}"/>
          </ac:spMkLst>
        </pc:spChg>
        <pc:spChg chg="mod">
          <ac:chgData name="Hamlet Markarian" userId="4926d2b407f31d77" providerId="LiveId" clId="{1A634700-36B3-4455-A058-5071D9319E52}" dt="2020-05-19T22:06:37.066" v="2097" actId="20577"/>
          <ac:spMkLst>
            <pc:docMk/>
            <pc:sldMk cId="1266504630" sldId="1465"/>
            <ac:spMk id="16" creationId="{51A55428-D23F-4777-96FE-D91E0B26310D}"/>
          </ac:spMkLst>
        </pc:spChg>
        <pc:spChg chg="ord">
          <ac:chgData name="Hamlet Markarian" userId="4926d2b407f31d77" providerId="LiveId" clId="{1A634700-36B3-4455-A058-5071D9319E52}" dt="2020-05-19T22:14:47.320" v="2148" actId="167"/>
          <ac:spMkLst>
            <pc:docMk/>
            <pc:sldMk cId="1266504630" sldId="1465"/>
            <ac:spMk id="19" creationId="{42101231-1855-46EE-A3D9-B84E75ACB56A}"/>
          </ac:spMkLst>
        </pc:spChg>
        <pc:spChg chg="del mod topLvl">
          <ac:chgData name="Hamlet Markarian" userId="4926d2b407f31d77" providerId="LiveId" clId="{1A634700-36B3-4455-A058-5071D9319E52}" dt="2020-05-18T22:02:45.919" v="716" actId="478"/>
          <ac:spMkLst>
            <pc:docMk/>
            <pc:sldMk cId="1266504630" sldId="1465"/>
            <ac:spMk id="26" creationId="{761B7E8D-7C3B-4931-8AD4-FAE1298A0919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28" creationId="{A5F17270-C33C-4607-8F9E-07C0B80ADF34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29" creationId="{32C9271C-6CDE-478C-BB85-F326707644D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29" creationId="{A8A80620-1902-472F-90D6-ABD036DD8527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0" creationId="{2A4EEF4C-C1AB-4A34-B43C-E87BFB440470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30" creationId="{2E65DCB6-4C5F-498F-A63F-FDCCBFD11A2B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1" creationId="{A8C62484-A8B8-4950-9E05-41E5DAA42F00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2" creationId="{3EEAEE81-92D5-4E98-9359-C156CB342B2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2" creationId="{CC227FB9-31A8-44FE-8510-FF85B82ED29D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3" creationId="{69C3BF1F-2ECE-491C-BB6D-5D2792D17293}"/>
          </ac:spMkLst>
        </pc:spChg>
        <pc:spChg chg="del mod topLvl">
          <ac:chgData name="Hamlet Markarian" userId="4926d2b407f31d77" providerId="LiveId" clId="{1A634700-36B3-4455-A058-5071D9319E52}" dt="2020-05-18T21:55:19.230" v="579" actId="478"/>
          <ac:spMkLst>
            <pc:docMk/>
            <pc:sldMk cId="1266504630" sldId="1465"/>
            <ac:spMk id="34" creationId="{277C5F03-3BAF-4A5F-ADEC-C0B604CFF617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4" creationId="{57D90445-BC2E-4FBF-9CF7-8D5601459DF0}"/>
          </ac:spMkLst>
        </pc:spChg>
        <pc:spChg chg="del mod topLvl">
          <ac:chgData name="Hamlet Markarian" userId="4926d2b407f31d77" providerId="LiveId" clId="{1A634700-36B3-4455-A058-5071D9319E52}" dt="2020-05-18T21:55:16.830" v="577" actId="478"/>
          <ac:spMkLst>
            <pc:docMk/>
            <pc:sldMk cId="1266504630" sldId="1465"/>
            <ac:spMk id="35" creationId="{271AF4D8-6410-4A48-8645-9F62C8EE83A1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6" creationId="{154C2318-BDEF-4140-A1A7-0D9B12A8690D}"/>
          </ac:spMkLst>
        </pc:spChg>
        <pc:spChg chg="del mod topLvl">
          <ac:chgData name="Hamlet Markarian" userId="4926d2b407f31d77" providerId="LiveId" clId="{1A634700-36B3-4455-A058-5071D9319E52}" dt="2020-05-18T21:55:14.093" v="575" actId="478"/>
          <ac:spMkLst>
            <pc:docMk/>
            <pc:sldMk cId="1266504630" sldId="1465"/>
            <ac:spMk id="36" creationId="{4E44A2FA-297A-4735-B314-9CB64C986EC8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7" creationId="{06E0BB80-28EC-4625-9CF2-D52C14EC2F6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8" creationId="{A0EC0564-70D9-4811-80AB-7441F246B032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9" creationId="{AFB070B9-73B9-4EE6-90A2-4071C1E5F64E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0" creationId="{11B3EBC3-04EA-4688-A286-30038DD160FF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1" creationId="{95B03A66-640E-450D-8318-3FA28F14500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2" creationId="{B623CD13-5B3F-4871-84DF-82501A677D1D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3" creationId="{7DF3641F-7AEB-48C0-8336-FACEB3BE3034}"/>
          </ac:spMkLst>
        </pc:spChg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7" creationId="{5B0992B1-A78F-4FFB-A9BA-F94FA12A8EB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8" creationId="{CEB9C685-1A61-42DB-82AD-2AB419E29D6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8" creationId="{E08BC33B-B9F8-4CB1-927C-2EE156ECAFD9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9" creationId="{464935A8-1CA7-4810-B1B0-0AE75120CA33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9" creationId="{4992E92E-9C49-4246-93B8-7F8AEDE61872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0" creationId="{D6E30E93-05A0-4003-BA24-CB0398A4905E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1" creationId="{3D5982F6-FABC-4F44-A79B-EA55B1B674B2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2" creationId="{8C1C15C1-45A0-4077-8605-CA5FB1068E57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3" creationId="{7B4E1676-6FE7-4EBA-90D5-97F09964135E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4" creationId="{A1E6C849-92AB-45A9-96A6-91F66ECB395F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55" creationId="{8BD1829C-CF20-4598-AB93-2AE30F4ED3AE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6" creationId="{4F1C7F5C-31EA-47C8-B213-CB86265729B0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7" creationId="{7856B7A9-8D83-407F-BAF4-530D6F77B6B1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8" creationId="{151EC082-D5EF-4136-91C7-61DD786E712D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9" creationId="{D6109F19-5791-488C-96F0-A1B7C7C15325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0" creationId="{F6FF91F4-4628-4F83-9D65-EAF8202B611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2" creationId="{5F79E5AF-D002-4A6D-823B-04B05C1E2994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3" creationId="{1A082D8A-ABB1-4991-8016-5AF38AB97AD4}"/>
          </ac:spMkLst>
        </pc:spChg>
        <pc:spChg chg="mod topLvl">
          <ac:chgData name="Hamlet Markarian" userId="4926d2b407f31d77" providerId="LiveId" clId="{1A634700-36B3-4455-A058-5071D9319E52}" dt="2020-05-19T22:19:49.371" v="2216" actId="20577"/>
          <ac:spMkLst>
            <pc:docMk/>
            <pc:sldMk cId="1266504630" sldId="1465"/>
            <ac:spMk id="66" creationId="{1099882B-583B-4535-9436-BC34E2C173C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8" creationId="{71AEB1F0-0DDB-4AA3-B5DD-0570CFEBBA9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9" creationId="{1B1BD834-9F3C-4765-A3E0-B318F852206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0" creationId="{D983F654-42B2-4656-8418-39F9EE50165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1" creationId="{CBEA8280-54BF-40EA-A544-C1670822B6B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2" creationId="{4334C8A2-8725-4631-8394-2A2DBBC6B8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3" creationId="{141F0AE9-BFDD-4829-8B03-03C2EFF3CB9A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4" creationId="{4CEED5B1-164A-43E4-B435-E473A4BB8B42}"/>
          </ac:spMkLst>
        </pc:spChg>
        <pc:spChg chg="mod topLvl">
          <ac:chgData name="Hamlet Markarian" userId="4926d2b407f31d77" providerId="LiveId" clId="{1A634700-36B3-4455-A058-5071D9319E52}" dt="2020-05-19T22:20:13.801" v="2222" actId="404"/>
          <ac:spMkLst>
            <pc:docMk/>
            <pc:sldMk cId="1266504630" sldId="1465"/>
            <ac:spMk id="75" creationId="{02DCB205-93AB-4853-A755-0F0E0A7293C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5" creationId="{D0A19F92-A3CC-4C0D-9A28-FBE0B070490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6" creationId="{86A66826-7CB9-4FE7-A28F-E24F596B2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7" creationId="{1F4DEDB6-A40D-43CD-934D-E75886178DBF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7" creationId="{886089B3-1E2B-493A-9E3F-37C8620C04B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8" creationId="{8A42CFA3-037B-4657-B15F-E3AB765D19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8" creationId="{C049CA46-3DBC-4D4B-A355-839917E7C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9" creationId="{3A144C79-FD53-4690-90B8-F37F4826ACA6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9" creationId="{E86CF5A6-1675-4EBF-AF9E-A6D0BFCA188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0" creationId="{BAF43DCA-A9AB-4C66-85F5-891FA0F32118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0" creationId="{D8800E31-4578-4F98-83F9-2F67CCFBF67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1" creationId="{31C62E80-536A-490A-B806-7FC4605877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1" creationId="{5C9176D5-C02F-4950-BAEF-6D21921FAB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2" creationId="{32709635-0C47-4FBB-8BC8-C3FD3B3493C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3" creationId="{C44EA101-9765-4914-9FF6-71DC3DBD2D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4" creationId="{115189DA-EE85-4131-8AAD-955D394E6A1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4" creationId="{332D9938-0926-4362-880E-03699B61A24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5" creationId="{0E8E24B6-CEDD-400B-AC48-5B8B241CA03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5" creationId="{E502CCD6-0D29-4DBD-AEFB-EAE9CD96755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6" creationId="{2D7CE616-5AE3-42AF-A6DC-915EE861F8D6}"/>
          </ac:spMkLst>
        </pc:spChg>
        <pc:spChg chg="mod topLvl">
          <ac:chgData name="Hamlet Markarian" userId="4926d2b407f31d77" providerId="LiveId" clId="{1A634700-36B3-4455-A058-5071D9319E52}" dt="2020-05-19T22:19:53.234" v="2217" actId="20577"/>
          <ac:spMkLst>
            <pc:docMk/>
            <pc:sldMk cId="1266504630" sldId="1465"/>
            <ac:spMk id="88" creationId="{248E298B-C233-4E38-A9C9-E192A42EBE4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0" creationId="{FA138EDA-6DCD-4842-AAD5-2C60ECDA0BDD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1" creationId="{2E6CD8F3-1A86-4823-8C48-3B55512BA6C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2" creationId="{BCCD7098-4C98-41C7-85AD-286816177D6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3" creationId="{4E5A99F9-FBD4-4B7B-B031-445D5E7538A7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4" creationId="{9231720B-66DD-4EA5-990A-D2C2FB6F3F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5" creationId="{5B5798D5-5BC4-49DF-80CB-1AA0F1C682C9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6" creationId="{14F0D03F-A7D5-493E-BF3A-9343821A2F87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7" creationId="{09C0DEB9-3DF9-4ECB-A773-5A85D1CA8FB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8" creationId="{B03ED7D1-DDAD-401F-8C96-40981C4D808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9" creationId="{6BD61B99-7DF0-4D8E-A44C-FD5F1AC8E639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00" creationId="{CD90C532-BA7F-4A05-B8AA-ADBD5C1B7D75}"/>
          </ac:spMkLst>
        </pc:spChg>
        <pc:spChg chg="mod topLvl">
          <ac:chgData name="Hamlet Markarian" userId="4926d2b407f31d77" providerId="LiveId" clId="{1A634700-36B3-4455-A058-5071D9319E52}" dt="2020-05-19T22:20:40.613" v="2227" actId="12789"/>
          <ac:spMkLst>
            <pc:docMk/>
            <pc:sldMk cId="1266504630" sldId="1465"/>
            <ac:spMk id="102" creationId="{F73BEF26-1D2E-4624-A9AD-16ACF82A3AE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4" creationId="{4444E694-6E01-4960-B1D7-E9222437E27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5" creationId="{8C96B390-DC44-46C3-9F6B-7A7A38E0D2F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6" creationId="{2EEF544C-D522-4C21-8EE1-00480FA99DE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7" creationId="{4D0A3061-635D-4EE7-8F5B-271E3ACF430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8" creationId="{9A31DAEE-F52F-4F42-80D3-588353F0284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9" creationId="{CD194A6D-CD36-4D54-864B-820C018AE14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0" creationId="{74F0DD1F-B1EE-4AA5-97FE-B31097B9774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1" creationId="{8865E78E-D5FF-4F16-A8C7-785AE809AC8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2" creationId="{D7E0EE47-3DED-43AF-B3BD-28FBE6C9E7F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3" creationId="{F8D11755-1873-4EC4-A62C-6B4751407B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14" creationId="{81A34E8E-9FBE-4411-AF89-6A61A3E2FE0A}"/>
          </ac:spMkLst>
        </pc:spChg>
        <pc:spChg chg="mod topLvl">
          <ac:chgData name="Hamlet Markarian" userId="4926d2b407f31d77" providerId="LiveId" clId="{1A634700-36B3-4455-A058-5071D9319E52}" dt="2020-05-19T22:20:37.440" v="2226" actId="12789"/>
          <ac:spMkLst>
            <pc:docMk/>
            <pc:sldMk cId="1266504630" sldId="1465"/>
            <ac:spMk id="116" creationId="{B87D045E-AD22-4040-AD3D-B1CFF2F501A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8" creationId="{8A5BE145-349F-436B-B1CC-1727D818E79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9" creationId="{015B23AB-E41A-4446-AF4F-20D431F6406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0" creationId="{57BEDF0B-1258-4EB9-8950-A4EB98060667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1" creationId="{79F477CA-640C-4F67-9F1D-5F9FEA075B10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22" creationId="{2DEF8C36-DECE-41A5-93EE-F3178DD0E49D}"/>
          </ac:spMkLst>
        </pc:spChg>
        <pc:spChg chg="mod topLvl">
          <ac:chgData name="Hamlet Markarian" userId="4926d2b407f31d77" providerId="LiveId" clId="{1A634700-36B3-4455-A058-5071D9319E52}" dt="2020-05-19T22:21:40.599" v="2231" actId="6549"/>
          <ac:spMkLst>
            <pc:docMk/>
            <pc:sldMk cId="1266504630" sldId="1465"/>
            <ac:spMk id="124" creationId="{5A33C66D-4CFA-4366-8289-680D86F477FE}"/>
          </ac:spMkLst>
        </pc:spChg>
        <pc:spChg chg="del mod topLvl">
          <ac:chgData name="Hamlet Markarian" userId="4926d2b407f31d77" providerId="LiveId" clId="{1A634700-36B3-4455-A058-5071D9319E52}" dt="2020-05-19T22:12:30.599" v="2110" actId="478"/>
          <ac:spMkLst>
            <pc:docMk/>
            <pc:sldMk cId="1266504630" sldId="1465"/>
            <ac:spMk id="125" creationId="{0F0064E5-2D35-4950-9F69-3CD3F292D113}"/>
          </ac:spMkLst>
        </pc:spChg>
        <pc:spChg chg="add mod">
          <ac:chgData name="Hamlet Markarian" userId="4926d2b407f31d77" providerId="LiveId" clId="{1A634700-36B3-4455-A058-5071D9319E52}" dt="2020-05-19T22:21:43.687" v="2232" actId="6549"/>
          <ac:spMkLst>
            <pc:docMk/>
            <pc:sldMk cId="1266504630" sldId="1465"/>
            <ac:spMk id="126" creationId="{CB02F0A9-1153-49E4-91A0-2BD499E42714}"/>
          </ac:spMkLst>
        </pc:spChg>
        <pc:spChg chg="add mod">
          <ac:chgData name="Hamlet Markarian" userId="4926d2b407f31d77" providerId="LiveId" clId="{1A634700-36B3-4455-A058-5071D9319E52}" dt="2020-05-19T22:21:46.471" v="2233" actId="6549"/>
          <ac:spMkLst>
            <pc:docMk/>
            <pc:sldMk cId="1266504630" sldId="1465"/>
            <ac:spMk id="127" creationId="{23C4084B-CB9E-4709-A743-48B5D82A9146}"/>
          </ac:spMkLst>
        </pc:spChg>
        <pc:spChg chg="add mod">
          <ac:chgData name="Hamlet Markarian" userId="4926d2b407f31d77" providerId="LiveId" clId="{1A634700-36B3-4455-A058-5071D9319E52}" dt="2020-05-19T22:21:49.959" v="2234" actId="6549"/>
          <ac:spMkLst>
            <pc:docMk/>
            <pc:sldMk cId="1266504630" sldId="1465"/>
            <ac:spMk id="128" creationId="{EBF795B6-DDA5-4D34-A82D-DB6EDC731CC1}"/>
          </ac:spMkLst>
        </pc:spChg>
        <pc:spChg chg="add mod">
          <ac:chgData name="Hamlet Markarian" userId="4926d2b407f31d77" providerId="LiveId" clId="{1A634700-36B3-4455-A058-5071D9319E52}" dt="2020-05-19T22:21:52.703" v="2235" actId="6549"/>
          <ac:spMkLst>
            <pc:docMk/>
            <pc:sldMk cId="1266504630" sldId="1465"/>
            <ac:spMk id="129" creationId="{1FC40F7B-073A-4466-8497-EB5735D14A9D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0" creationId="{7E9AD768-C7D9-47E0-921A-0B987AB4C061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1" creationId="{9535904F-7901-4BC2-BB0B-CCC5126BA5AA}"/>
          </ac:spMkLst>
        </pc:spChg>
        <pc:spChg chg="add mod ord">
          <ac:chgData name="Hamlet Markarian" userId="4926d2b407f31d77" providerId="LiveId" clId="{1A634700-36B3-4455-A058-5071D9319E52}" dt="2020-05-19T22:15:00.188" v="2151" actId="207"/>
          <ac:spMkLst>
            <pc:docMk/>
            <pc:sldMk cId="1266504630" sldId="1465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8T22:02:43.581" v="715" actId="165"/>
          <ac:grpSpMkLst>
            <pc:docMk/>
            <pc:sldMk cId="1266504630" sldId="1465"/>
            <ac:grpSpMk id="2" creationId="{4F087F15-2127-42CD-AE0A-D59FD21DBA53}"/>
          </ac:grpSpMkLst>
        </pc:grpChg>
        <pc:grpChg chg="add del mod">
          <ac:chgData name="Hamlet Markarian" userId="4926d2b407f31d77" providerId="LiveId" clId="{1A634700-36B3-4455-A058-5071D9319E52}" dt="2020-05-18T22:10:34.716" v="719" actId="165"/>
          <ac:grpSpMkLst>
            <pc:docMk/>
            <pc:sldMk cId="1266504630" sldId="1465"/>
            <ac:grpSpMk id="4" creationId="{3F857358-8216-43EE-A239-0EDC8EB36236}"/>
          </ac:grpSpMkLst>
        </pc:grpChg>
        <pc:grpChg chg="add del mod">
          <ac:chgData name="Hamlet Markarian" userId="4926d2b407f31d77" providerId="LiveId" clId="{1A634700-36B3-4455-A058-5071D9319E52}" dt="2020-05-19T22:06:00.154" v="2091" actId="478"/>
          <ac:grpSpMkLst>
            <pc:docMk/>
            <pc:sldMk cId="1266504630" sldId="1465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7" creationId="{EB6599B4-893C-4239-8166-85C228025158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8" creationId="{D3AC40BF-13F5-4B12-BB8B-2192086B44E1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9" creationId="{71C495A6-2854-43F5-9CC3-51CC5CD4AD3C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11" creationId="{AD5C9FB3-6B57-4F2C-BA64-00AA7D55ACAC}"/>
          </ac:grpSpMkLst>
        </pc:grpChg>
        <pc:grpChg chg="add del mod">
          <ac:chgData name="Hamlet Markarian" userId="4926d2b407f31d77" providerId="LiveId" clId="{1A634700-36B3-4455-A058-5071D9319E52}" dt="2020-05-18T21:55:05.877" v="570" actId="165"/>
          <ac:grpSpMkLst>
            <pc:docMk/>
            <pc:sldMk cId="1266504630" sldId="1465"/>
            <ac:grpSpMk id="25" creationId="{987F0F5A-EA09-48A1-8B47-9D06C75D41BA}"/>
          </ac:grpSpMkLst>
        </pc:grpChg>
        <pc:grpChg chg="del mod topLvl">
          <ac:chgData name="Hamlet Markarian" userId="4926d2b407f31d77" providerId="LiveId" clId="{1A634700-36B3-4455-A058-5071D9319E52}" dt="2020-05-18T21:55:09.997" v="573" actId="165"/>
          <ac:grpSpMkLst>
            <pc:docMk/>
            <pc:sldMk cId="1266504630" sldId="1465"/>
            <ac:grpSpMk id="27" creationId="{A2580706-3FBC-428C-8662-4DA7A1EF70AD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1" creationId="{53CCAA20-5AE7-42EE-BEC6-D89C6DFDB476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5" creationId="{75705CFD-42A1-4CED-B968-AD486777A52A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47" creationId="{562419EB-E109-4614-9500-183282B85AC8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53" creationId="{B95E97FC-02F0-435B-8B1F-77BC2E21870A}"/>
          </ac:grpSpMkLst>
        </pc:grpChg>
        <pc:grpChg chg="add del mod">
          <ac:chgData name="Hamlet Markarian" userId="4926d2b407f31d77" providerId="LiveId" clId="{1A634700-36B3-4455-A058-5071D9319E52}" dt="2020-05-19T22:09:53.983" v="2100" actId="478"/>
          <ac:grpSpMkLst>
            <pc:docMk/>
            <pc:sldMk cId="1266504630" sldId="1465"/>
            <ac:grpSpMk id="61" creationId="{26531DB8-0697-4F70-8F0A-26C8F19E5ABA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65" creationId="{F56BFC27-00F1-42B9-B6B5-AA64C037BEF0}"/>
          </ac:grpSpMkLst>
        </pc:grpChg>
        <pc:grpChg chg="del mod topLvl">
          <ac:chgData name="Hamlet Markarian" userId="4926d2b407f31d77" providerId="LiveId" clId="{1A634700-36B3-4455-A058-5071D9319E52}" dt="2020-05-19T22:15:33.934" v="2154" actId="478"/>
          <ac:grpSpMkLst>
            <pc:docMk/>
            <pc:sldMk cId="1266504630" sldId="1465"/>
            <ac:grpSpMk id="67" creationId="{4A2F15A9-DEEF-47BC-A475-1E45DBB545B5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74" creationId="{D0C40E5B-EACE-4A4E-B260-16C360E68DE0}"/>
          </ac:grpSpMkLst>
        </pc:grpChg>
        <pc:grpChg chg="del mod topLvl">
          <ac:chgData name="Hamlet Markarian" userId="4926d2b407f31d77" providerId="LiveId" clId="{1A634700-36B3-4455-A058-5071D9319E52}" dt="2020-05-19T22:15:37.110" v="2156" actId="478"/>
          <ac:grpSpMkLst>
            <pc:docMk/>
            <pc:sldMk cId="1266504630" sldId="1465"/>
            <ac:grpSpMk id="76" creationId="{D41C3E4A-B2ED-4B93-9484-53A30E96571B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87" creationId="{4A2FBE26-808F-49C1-9AAB-31B7CCB8F7D5}"/>
          </ac:grpSpMkLst>
        </pc:grpChg>
        <pc:grpChg chg="del mod topLvl">
          <ac:chgData name="Hamlet Markarian" userId="4926d2b407f31d77" providerId="LiveId" clId="{1A634700-36B3-4455-A058-5071D9319E52}" dt="2020-05-19T22:15:35.150" v="2155" actId="478"/>
          <ac:grpSpMkLst>
            <pc:docMk/>
            <pc:sldMk cId="1266504630" sldId="1465"/>
            <ac:grpSpMk id="89" creationId="{FB32B05F-E409-4A79-8B3D-B62233A48218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01" creationId="{9F58BB44-B008-4EC6-A9BC-EF16CBD171D5}"/>
          </ac:grpSpMkLst>
        </pc:grpChg>
        <pc:grpChg chg="del mod topLvl">
          <ac:chgData name="Hamlet Markarian" userId="4926d2b407f31d77" providerId="LiveId" clId="{1A634700-36B3-4455-A058-5071D9319E52}" dt="2020-05-19T22:15:31.711" v="2153" actId="478"/>
          <ac:grpSpMkLst>
            <pc:docMk/>
            <pc:sldMk cId="1266504630" sldId="1465"/>
            <ac:grpSpMk id="103" creationId="{B3C5EFA4-2457-4F46-8878-826F0832B51F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15" creationId="{8991BFE4-734A-4869-9913-39054C5C7EE7}"/>
          </ac:grpSpMkLst>
        </pc:grpChg>
        <pc:grpChg chg="del mod topLvl">
          <ac:chgData name="Hamlet Markarian" userId="4926d2b407f31d77" providerId="LiveId" clId="{1A634700-36B3-4455-A058-5071D9319E52}" dt="2020-05-19T22:15:38.383" v="2157" actId="478"/>
          <ac:grpSpMkLst>
            <pc:docMk/>
            <pc:sldMk cId="1266504630" sldId="1465"/>
            <ac:grpSpMk id="117" creationId="{66468715-1108-4769-A539-A2FFA75407EE}"/>
          </ac:grpSpMkLst>
        </pc:grpChg>
        <pc:grpChg chg="add del mod">
          <ac:chgData name="Hamlet Markarian" userId="4926d2b407f31d77" providerId="LiveId" clId="{1A634700-36B3-4455-A058-5071D9319E52}" dt="2020-05-19T22:12:26.983" v="2109" actId="165"/>
          <ac:grpSpMkLst>
            <pc:docMk/>
            <pc:sldMk cId="1266504630" sldId="1465"/>
            <ac:grpSpMk id="123" creationId="{DE48BC04-6FCD-4CCD-A5D0-1C4819FF2F8A}"/>
          </ac:grpSpMkLst>
        </pc:grp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6" creationId="{7DAAAD20-DF01-4F14-B56C-59868A378761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7" creationId="{8276A39C-3A63-4749-A979-7CDEC1E525CE}"/>
          </ac:picMkLst>
        </pc:picChg>
        <pc:cxnChg chg="del mod">
          <ac:chgData name="Hamlet Markarian" userId="4926d2b407f31d77" providerId="LiveId" clId="{1A634700-36B3-4455-A058-5071D9319E52}" dt="2020-05-18T21:55:01.101" v="567" actId="478"/>
          <ac:cxnSpMkLst>
            <pc:docMk/>
            <pc:sldMk cId="1266504630" sldId="1465"/>
            <ac:cxnSpMk id="5" creationId="{62468790-224A-4044-8D17-B7B3AAE66D14}"/>
          </ac:cxnSpMkLst>
        </pc:cxnChg>
        <pc:cxnChg chg="add mod">
          <ac:chgData name="Hamlet Markarian" userId="4926d2b407f31d77" providerId="LiveId" clId="{1A634700-36B3-4455-A058-5071D9319E52}" dt="2020-05-19T22:20:40.613" v="2227" actId="12789"/>
          <ac:cxnSpMkLst>
            <pc:docMk/>
            <pc:sldMk cId="1266504630" sldId="1465"/>
            <ac:cxnSpMk id="64" creationId="{209257B9-D177-4A86-80B1-60FE6B69553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09:32.910" v="2433" actId="207"/>
        <pc:sldMkLst>
          <pc:docMk/>
          <pc:sldMk cId="3572233569" sldId="1466"/>
        </pc:sldMkLst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3" creationId="{38FB8E4A-33F2-4A79-B94C-82023315A27C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6" creationId="{51A55428-D23F-4777-96FE-D91E0B26310D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9" creationId="{42101231-1855-46EE-A3D9-B84E75ACB56A}"/>
          </ac:spMkLst>
        </pc:spChg>
        <pc:spChg chg="add mo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25" creationId="{691EB177-3118-4A27-ACEE-1551CD7E122B}"/>
          </ac:spMkLst>
        </pc:spChg>
        <pc:spChg chg="add mo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26" creationId="{36203B93-281E-4E2B-B3B3-71758BCFB329}"/>
          </ac:spMkLst>
        </pc:spChg>
        <pc:spChg chg="add mo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27" creationId="{B1E1D8E5-11E5-4C6D-AC1A-9D7E01D645EC}"/>
          </ac:spMkLst>
        </pc:spChg>
        <pc:spChg chg="add mo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29" creationId="{D2CC522D-E744-42CE-BCB1-2EC79C342426}"/>
          </ac:spMkLst>
        </pc:spChg>
        <pc:spChg chg="add mod or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30" creationId="{9C1D647D-91E3-47B1-B103-C41D0DDC300A}"/>
          </ac:spMkLst>
        </pc:spChg>
        <pc:spChg chg="add mod or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31" creationId="{E91373D7-DCE9-4067-BF93-DE1E0DBAE0CD}"/>
          </ac:spMkLst>
        </pc:spChg>
        <pc:spChg chg="add mod or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3" creationId="{5FE9EDC8-ABF7-4895-BF84-861BFE2BA853}"/>
          </ac:spMkLst>
        </pc:spChg>
        <pc:spChg chg="add mod or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34" creationId="{12B47458-BF1C-49E8-924F-86D208DD08D8}"/>
          </ac:spMkLst>
        </pc:spChg>
        <pc:spChg chg="add mo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35" creationId="{0987BC9F-4D20-40A4-A87F-453CE4D817F9}"/>
          </ac:spMkLst>
        </pc:spChg>
        <pc:spChg chg="add mo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36" creationId="{854E3985-17D2-4F9E-85A8-FF341C781214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7" creationId="{FE59F104-A7F4-4F92-A179-CC146BF949AA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8" creationId="{D0437038-592E-4398-B760-5AD397ECC957}"/>
          </ac:spMkLst>
        </pc:spChg>
        <pc:spChg chg="del mod topLvl">
          <ac:chgData name="Hamlet Markarian" userId="4926d2b407f31d77" providerId="LiveId" clId="{1A634700-36B3-4455-A058-5071D9319E52}" dt="2020-05-19T23:07:23.060" v="2383" actId="478"/>
          <ac:spMkLst>
            <pc:docMk/>
            <pc:sldMk cId="3572233569" sldId="1466"/>
            <ac:spMk id="41" creationId="{D9DF4295-2737-48AD-8738-54B9DA3BB12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42" creationId="{BFB1F950-7C33-4F98-83ED-C97667CA66A3}"/>
          </ac:spMkLst>
        </pc:spChg>
        <pc:spChg chg="add mo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45" creationId="{DD36E3AD-AF9C-4CA6-B58F-4D6D980425D9}"/>
          </ac:spMkLst>
        </pc:spChg>
        <pc:spChg chg="add mo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47" creationId="{265ECAAB-3A46-475E-BCB2-23E733A3285D}"/>
          </ac:spMkLst>
        </pc:spChg>
        <pc:spChg chg="add mod or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48" creationId="{A514E33F-1C9F-439D-9E27-2F61FA58B143}"/>
          </ac:spMkLst>
        </pc:spChg>
        <pc:spChg chg="add mod or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49" creationId="{A375BA85-CD15-4E6C-AED8-4BCF5C50E51F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0" creationId="{9D5EDD22-8EB4-435F-BDB5-46E7B83C05E9}"/>
          </ac:spMkLst>
        </pc:spChg>
        <pc:spChg chg="del mod">
          <ac:chgData name="Hamlet Markarian" userId="4926d2b407f31d77" providerId="LiveId" clId="{1A634700-36B3-4455-A058-5071D9319E52}" dt="2020-05-18T22:25:51.540" v="823" actId="478"/>
          <ac:spMkLst>
            <pc:docMk/>
            <pc:sldMk cId="3572233569" sldId="1466"/>
            <ac:spMk id="50" creationId="{D6E30E93-05A0-4003-BA24-CB0398A4905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1" creationId="{3D5982F6-FABC-4F44-A79B-EA55B1B674B2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1" creationId="{6E605D2A-DE3E-4D6F-AB44-992392FAC1D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2" creationId="{8C1C15C1-45A0-4077-8605-CA5FB1068E57}"/>
          </ac:spMkLst>
        </pc:spChg>
        <pc:spChg chg="add mod or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53" creationId="{FC10A083-6687-471B-BFF4-664526C4BAF1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54" creationId="{4F66D53B-1E93-4F97-879B-0344CFB6A82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4" creationId="{A1E6C849-92AB-45A9-96A6-91F66ECB395F}"/>
          </ac:spMkLst>
        </pc:spChg>
        <pc:spChg chg="add mod or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55" creationId="{AFEB6613-C8BC-4AE3-8BDD-2C1394BD6E50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6" creationId="{4F1C7F5C-31EA-47C8-B213-CB86265729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6" creationId="{7E56F4D4-04BC-4BFC-B154-AEA319EEBA64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7" creationId="{7856B7A9-8D83-407F-BAF4-530D6F77B6B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8" creationId="{151EC082-D5EF-4136-91C7-61DD786E712D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8" creationId="{B17344A1-4E09-4105-8DD4-FB9F28A1D52D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9" creationId="{C2734995-55DB-49F4-AD33-AA27FCAA1E7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9" creationId="{D6109F19-5791-488C-96F0-A1B7C7C15325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64" creationId="{E747CFF9-761F-4242-BA83-1934C12016C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5" creationId="{03149B91-D05B-4B43-B723-886A08C91C16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67" creationId="{00AFAE74-DE20-4CEF-9932-1E8B19C3E50E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8" creationId="{53B6F1D7-2958-4E87-B36C-E39AE1B20229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70" creationId="{D019FC22-C889-4525-A7A5-8E0A583475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1" creationId="{67933C5B-0CC0-4A18-95AE-3DF3C1F82750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73" creationId="{44BC09CB-E1AE-439F-8203-1E5005507807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4" creationId="{BAD5FB0B-009B-4AEF-83E6-1018FB398E67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5" creationId="{71538205-9104-46EC-99AF-52727016595F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6" creationId="{1C31928C-12BE-4FA9-85A5-EC76EC4EFC08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7" creationId="{21D3F269-66A0-47E6-802E-6F6F2F508482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8" creationId="{9004B35A-0A35-4458-B3A9-1D0F8925EE5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79" creationId="{40860B51-3220-418F-8129-D99A51B5154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0" creationId="{66D00DB0-2BBB-43C0-AFB9-19C817B9D4E8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1" creationId="{0AD7682F-8B38-49AB-ABE1-43F9B25EF119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2" creationId="{1ADED207-D4E2-47F0-9282-12C13A6EE92C}"/>
          </ac:spMkLst>
        </pc:spChg>
        <pc:grpChg chg="add del mod">
          <ac:chgData name="Hamlet Markarian" userId="4926d2b407f31d77" providerId="LiveId" clId="{1A634700-36B3-4455-A058-5071D9319E52}" dt="2020-05-18T22:25:24.124" v="815" actId="165"/>
          <ac:grpSpMkLst>
            <pc:docMk/>
            <pc:sldMk cId="3572233569" sldId="1466"/>
            <ac:grpSpMk id="2" creationId="{35EE15C5-92E9-4D2E-A1E2-B69CEA840AAA}"/>
          </ac:grpSpMkLst>
        </pc:grpChg>
        <pc:grpChg chg="add del mod">
          <ac:chgData name="Hamlet Markarian" userId="4926d2b407f31d77" providerId="LiveId" clId="{1A634700-36B3-4455-A058-5071D9319E52}" dt="2020-05-19T23:08:59.181" v="2406" actId="165"/>
          <ac:grpSpMkLst>
            <pc:docMk/>
            <pc:sldMk cId="3572233569" sldId="1466"/>
            <ac:grpSpMk id="2" creationId="{4E52384D-B99C-40A2-A406-B49E2DCFBCEF}"/>
          </ac:grpSpMkLst>
        </pc:grpChg>
        <pc:grpChg chg="add del mod">
          <ac:chgData name="Hamlet Markarian" userId="4926d2b407f31d77" providerId="LiveId" clId="{1A634700-36B3-4455-A058-5071D9319E52}" dt="2020-05-18T22:27:08.971" v="846" actId="165"/>
          <ac:grpSpMkLst>
            <pc:docMk/>
            <pc:sldMk cId="3572233569" sldId="1466"/>
            <ac:grpSpMk id="4" creationId="{02915176-BBB2-4C65-8591-FEC63983BADA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5" creationId="{33114EBF-AAF0-4482-ADFE-4776D6C44E30}"/>
          </ac:grpSpMkLst>
        </pc:grpChg>
        <pc:grpChg chg="del">
          <ac:chgData name="Hamlet Markarian" userId="4926d2b407f31d77" providerId="LiveId" clId="{1A634700-36B3-4455-A058-5071D9319E52}" dt="2020-05-18T22:17:49.925" v="781" actId="478"/>
          <ac:grpSpMkLst>
            <pc:docMk/>
            <pc:sldMk cId="3572233569" sldId="1466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7" creationId="{6DF5BF58-6392-4AB7-BD3E-697625EFDD68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8" creationId="{052F1862-A77C-41AE-AE0E-F8C08EBB577D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9" creationId="{9DABE5BE-F484-41E4-94C8-90EF68D31B2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0" creationId="{528BB88A-C126-4160-8669-FA49A9ACBDE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1" creationId="{F884C516-36B7-4947-9826-9E3254A6B3C2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2" creationId="{6C16C36C-232D-45DB-BB23-3EC68C147EB8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3" creationId="{40AEC3CE-DEFF-43A4-B502-486EB7893DE1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4" creationId="{F07B7960-E9BC-4C30-8FF3-DAFAA6267AC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5" creationId="{4C16B8BE-3BF6-44A4-A5A0-CAD02C16C07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7" creationId="{D3796949-E922-4B12-A36B-B696B9682D26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8" creationId="{9E3F00B3-BB94-44C5-BFAE-646EE6F72AC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0" creationId="{B7735232-0EF0-4107-9FF5-C72809EE063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1" creationId="{F8F5C77C-95EB-40DB-BEED-1C6DB553B00D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2" creationId="{DF965C0B-3B28-4795-88C5-5E19EE2941B0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3" creationId="{8AA715E2-9AEF-488A-AFA4-3D5E183C4387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4" creationId="{9D114C52-EA43-43B9-ABD6-8C83C5BF242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0" creationId="{F1993EC4-52AE-426B-BB95-B600723E488A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4" creationId="{3F432945-31F5-4372-AE24-BF35E2142104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2" creationId="{DC19D4EE-DB9F-4D12-AE19-1132AC44975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7" creationId="{E728EA15-5BBD-41D7-B46A-E0C13CF8439E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0" creationId="{6410CD22-8F3A-4261-A4EE-A67B373B53D8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1" creationId="{C4DB5E87-1520-46B7-AAF1-96A2858DBF23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2" creationId="{24E0D664-694A-481B-BCD4-D2080BA57A75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3" creationId="{AA8F77EA-2B03-4BD9-8AB8-28B66613B63B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6" creationId="{D100D9D6-676E-4BE2-A3D6-4655C7FE82D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9" creationId="{20B03723-A7A6-4A14-BC1C-25394985856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72" creationId="{98AF4DFB-1F8A-438B-9D5E-8447D14C815B}"/>
          </ac:grpSpMkLst>
        </pc:grpChg>
        <pc:picChg chg="add mod">
          <ac:chgData name="Hamlet Markarian" userId="4926d2b407f31d77" providerId="LiveId" clId="{1A634700-36B3-4455-A058-5071D9319E52}" dt="2020-05-19T22:23:40.971" v="2241"/>
          <ac:picMkLst>
            <pc:docMk/>
            <pc:sldMk cId="3572233569" sldId="1466"/>
            <ac:picMk id="39" creationId="{D71A8F3D-F618-4AA8-8C39-8C7DE590FF53}"/>
          </ac:picMkLst>
        </pc:picChg>
        <pc:picChg chg="del">
          <ac:chgData name="Hamlet Markarian" userId="4926d2b407f31d77" providerId="LiveId" clId="{1A634700-36B3-4455-A058-5071D9319E52}" dt="2020-05-19T22:23:40.697" v="2240" actId="478"/>
          <ac:picMkLst>
            <pc:docMk/>
            <pc:sldMk cId="3572233569" sldId="1466"/>
            <ac:picMk id="46" creationId="{7355C654-6F32-4E63-80CD-EABE2479314A}"/>
          </ac:picMkLst>
        </pc:picChg>
      </pc:sldChg>
      <pc:sldChg chg="addSp delSp modSp add del mod modAnim">
        <pc:chgData name="Hamlet Markarian" userId="4926d2b407f31d77" providerId="LiveId" clId="{1A634700-36B3-4455-A058-5071D9319E52}" dt="2020-05-19T22:23:57.595" v="2242" actId="2696"/>
        <pc:sldMkLst>
          <pc:docMk/>
          <pc:sldMk cId="1765849036" sldId="1467"/>
        </pc:sldMkLst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2:39:48.685" v="1011"/>
          <ac:spMkLst>
            <pc:docMk/>
            <pc:sldMk cId="1765849036" sldId="1467"/>
            <ac:spMk id="16" creationId="{51A55428-D23F-4777-96FE-D91E0B26310D}"/>
          </ac:spMkLst>
        </pc:spChg>
        <pc:spChg chg="mod">
          <ac:chgData name="Hamlet Markarian" userId="4926d2b407f31d77" providerId="LiveId" clId="{1A634700-36B3-4455-A058-5071D9319E52}" dt="2020-05-18T22:57:07.833" v="1231" actId="1076"/>
          <ac:spMkLst>
            <pc:docMk/>
            <pc:sldMk cId="1765849036" sldId="1467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2" creationId="{14FF5109-9AA8-4162-A2C6-73B60CA514F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3" creationId="{0B063337-E5D2-4BAC-BFD1-6DDEFF46102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5" creationId="{691EB177-3118-4A27-ACEE-1551CD7E122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6" creationId="{36203B93-281E-4E2B-B3B3-71758BCFB32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7" creationId="{B1E1D8E5-11E5-4C6D-AC1A-9D7E01D645EC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9" creationId="{D2CC522D-E744-42CE-BCB1-2EC79C342426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0" creationId="{9C1D647D-91E3-47B1-B103-C41D0DDC300A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1" creationId="{E91373D7-DCE9-4067-BF93-DE1E0DBAE0C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33" creationId="{960B6D8A-4CC8-44CE-BF9E-5554EA4CA4FC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4" creationId="{12B47458-BF1C-49E8-924F-86D208DD08D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5" creationId="{0987BC9F-4D20-40A4-A87F-453CE4D817F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6" creationId="{854E3985-17D2-4F9E-85A8-FF341C781214}"/>
          </ac:spMkLst>
        </pc:spChg>
        <pc:spChg chg="add del mod">
          <ac:chgData name="Hamlet Markarian" userId="4926d2b407f31d77" providerId="LiveId" clId="{1A634700-36B3-4455-A058-5071D9319E52}" dt="2020-05-18T22:45:22.179" v="1089" actId="478"/>
          <ac:spMkLst>
            <pc:docMk/>
            <pc:sldMk cId="1765849036" sldId="1467"/>
            <ac:spMk id="37" creationId="{F957A2CF-2730-40CC-9819-83A530DAC839}"/>
          </ac:spMkLst>
        </pc:spChg>
        <pc:spChg chg="add del mod">
          <ac:chgData name="Hamlet Markarian" userId="4926d2b407f31d77" providerId="LiveId" clId="{1A634700-36B3-4455-A058-5071D9319E52}" dt="2020-05-18T22:45:27.842" v="1091" actId="478"/>
          <ac:spMkLst>
            <pc:docMk/>
            <pc:sldMk cId="1765849036" sldId="1467"/>
            <ac:spMk id="38" creationId="{7E2C9604-F135-437C-B5B9-9A51DFFB522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39" creationId="{62C8A967-2AC5-44C2-BEEE-F9CF499DA3D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40" creationId="{2D349DEA-4896-4FAF-89AF-1A71912B76A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7" creationId="{265ECAAB-3A46-475E-BCB2-23E733A328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8" creationId="{A514E33F-1C9F-439D-9E27-2F61FA58B143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9" creationId="{A375BA85-CD15-4E6C-AED8-4BCF5C50E51F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3" creationId="{FC10A083-6687-471B-BFF4-664526C4BAF1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5" creationId="{AFEB6613-C8BC-4AE3-8BDD-2C1394BD6E50}"/>
          </ac:spMkLst>
        </pc:spChg>
        <pc:spChg chg="add 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0" creationId="{ADE43936-3E32-49CF-9D90-685221660553}"/>
          </ac:spMkLst>
        </pc:spChg>
        <pc:spChg chg="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3" creationId="{4C9E398F-F01C-4BDD-B4B0-82AD89E0D1E4}"/>
          </ac:spMkLst>
        </pc:spChg>
        <pc:spChg chg="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66" creationId="{CA9B9C58-3A72-4992-8EEB-3E0119A50B1A}"/>
          </ac:spMkLst>
        </pc:spChg>
        <pc:spChg chg="add del mod">
          <ac:chgData name="Hamlet Markarian" userId="4926d2b407f31d77" providerId="LiveId" clId="{1A634700-36B3-4455-A058-5071D9319E52}" dt="2020-05-18T22:54:08.193" v="1202" actId="478"/>
          <ac:spMkLst>
            <pc:docMk/>
            <pc:sldMk cId="1765849036" sldId="1467"/>
            <ac:spMk id="67" creationId="{10F53AA0-8A02-4375-8CD4-152E3B0DC51F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77" creationId="{7C5E9765-85AB-41BC-BAEF-DDA180139388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4" creationId="{C0CBABE5-50B6-4A28-AE30-9EAEF235EF47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5" creationId="{21E9737E-1CCC-4E41-AABF-F72753928A96}"/>
          </ac:spMkLst>
        </pc:s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" creationId="{DD834E9D-4603-4C16-BE1A-D2B8D9EACE4F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8T22:55:28.730" v="1211" actId="478"/>
          <ac:grpSpMkLst>
            <pc:docMk/>
            <pc:sldMk cId="1765849036" sldId="1467"/>
            <ac:grpSpMk id="59" creationId="{FB3CC464-C753-4457-ABBF-6C927271CD91}"/>
          </ac:grpSpMkLst>
        </pc:grpChg>
        <pc:grpChg chg="add mod">
          <ac:chgData name="Hamlet Markarian" userId="4926d2b407f31d77" providerId="LiveId" clId="{1A634700-36B3-4455-A058-5071D9319E52}" dt="2020-05-18T22:53:43.831" v="1190" actId="571"/>
          <ac:grpSpMkLst>
            <pc:docMk/>
            <pc:sldMk cId="1765849036" sldId="1467"/>
            <ac:grpSpMk id="61" creationId="{1A8813BC-25A9-4DA2-8D00-186AA2A462C9}"/>
          </ac:grpSpMkLst>
        </pc:grpChg>
        <pc:grpChg chg="add del mod">
          <ac:chgData name="Hamlet Markarian" userId="4926d2b407f31d77" providerId="LiveId" clId="{1A634700-36B3-4455-A058-5071D9319E52}" dt="2020-05-18T22:55:31.514" v="1212" actId="478"/>
          <ac:grpSpMkLst>
            <pc:docMk/>
            <pc:sldMk cId="1765849036" sldId="1467"/>
            <ac:grpSpMk id="64" creationId="{C64D4FC3-5616-4909-A530-081CFFFFF306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4" creationId="{50C23401-6F9C-4C41-A791-C274B7AEFD13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81" creationId="{047CCE18-A4DF-4341-8868-821DCDFE962A}"/>
          </ac:grpSpMkLst>
        </pc:grpChg>
        <pc:grpChg chg="add mod">
          <ac:chgData name="Hamlet Markarian" userId="4926d2b407f31d77" providerId="LiveId" clId="{1A634700-36B3-4455-A058-5071D9319E52}" dt="2020-05-18T23:34:53.127" v="1752" actId="164"/>
          <ac:grpSpMkLst>
            <pc:docMk/>
            <pc:sldMk cId="1765849036" sldId="1467"/>
            <ac:grpSpMk id="92" creationId="{3727A21A-E8FF-4B37-BDA5-DBF7716C7AB8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93" creationId="{047B5CFA-526E-462D-B83F-5B338C330215}"/>
          </ac:grpSpMkLst>
        </pc:grpChg>
        <pc:picChg chg="add mod">
          <ac:chgData name="Hamlet Markarian" userId="4926d2b407f31d77" providerId="LiveId" clId="{1A634700-36B3-4455-A058-5071D9319E52}" dt="2020-05-18T22:55:14.211" v="1209" actId="207"/>
          <ac:picMkLst>
            <pc:docMk/>
            <pc:sldMk cId="1765849036" sldId="1467"/>
            <ac:picMk id="42" creationId="{6C4E7AD7-8767-4985-8440-B11654E50063}"/>
          </ac:picMkLst>
        </pc:picChg>
        <pc:picChg chg="add mod">
          <ac:chgData name="Hamlet Markarian" userId="4926d2b407f31d77" providerId="LiveId" clId="{1A634700-36B3-4455-A058-5071D9319E52}" dt="2020-05-18T22:49:35.515" v="1140" actId="164"/>
          <ac:picMkLst>
            <pc:docMk/>
            <pc:sldMk cId="1765849036" sldId="1467"/>
            <ac:picMk id="44" creationId="{C4BDE7D2-9769-4E4E-A68B-D6F09CF2973E}"/>
          </ac:picMkLst>
        </pc:picChg>
        <pc:picChg chg="mod">
          <ac:chgData name="Hamlet Markarian" userId="4926d2b407f31d77" providerId="LiveId" clId="{1A634700-36B3-4455-A058-5071D9319E52}" dt="2020-05-18T22:55:16.763" v="1210" actId="207"/>
          <ac:picMkLst>
            <pc:docMk/>
            <pc:sldMk cId="1765849036" sldId="1467"/>
            <ac:picMk id="52" creationId="{7298A5A8-A33E-4348-B5A0-D8E3836078C4}"/>
          </ac:picMkLst>
        </pc:picChg>
        <pc:picChg chg="mod">
          <ac:chgData name="Hamlet Markarian" userId="4926d2b407f31d77" providerId="LiveId" clId="{1A634700-36B3-4455-A058-5071D9319E52}" dt="2020-05-18T22:50:03.809" v="1146" actId="571"/>
          <ac:picMkLst>
            <pc:docMk/>
            <pc:sldMk cId="1765849036" sldId="1467"/>
            <ac:picMk id="54" creationId="{17186AED-68FA-4A73-9B0D-FB719AE57180}"/>
          </ac:picMkLst>
        </pc:picChg>
        <pc:picChg chg="add del mod topLvl">
          <ac:chgData name="Hamlet Markarian" userId="4926d2b407f31d77" providerId="LiveId" clId="{1A634700-36B3-4455-A058-5071D9319E52}" dt="2020-05-18T22:55:28.730" v="1211" actId="478"/>
          <ac:picMkLst>
            <pc:docMk/>
            <pc:sldMk cId="1765849036" sldId="1467"/>
            <ac:picMk id="57" creationId="{FF02B9E7-5A75-44C8-B8B9-8943BCDED90D}"/>
          </ac:picMkLst>
        </pc:picChg>
        <pc:picChg chg="mod">
          <ac:chgData name="Hamlet Markarian" userId="4926d2b407f31d77" providerId="LiveId" clId="{1A634700-36B3-4455-A058-5071D9319E52}" dt="2020-05-18T22:53:43.831" v="1190" actId="571"/>
          <ac:picMkLst>
            <pc:docMk/>
            <pc:sldMk cId="1765849036" sldId="1467"/>
            <ac:picMk id="62" creationId="{DEC6664A-D53C-49D6-8A39-D02118604515}"/>
          </ac:picMkLst>
        </pc:picChg>
        <pc:picChg chg="del mod topLvl">
          <ac:chgData name="Hamlet Markarian" userId="4926d2b407f31d77" providerId="LiveId" clId="{1A634700-36B3-4455-A058-5071D9319E52}" dt="2020-05-18T22:55:31.514" v="1212" actId="478"/>
          <ac:picMkLst>
            <pc:docMk/>
            <pc:sldMk cId="1765849036" sldId="1467"/>
            <ac:picMk id="65" creationId="{F615F0C3-5333-4C4E-BC9E-C9EAE85670DE}"/>
          </ac:picMkLst>
        </pc:picChg>
        <pc:picChg chg="add mod">
          <ac:chgData name="Hamlet Markarian" userId="4926d2b407f31d77" providerId="LiveId" clId="{1A634700-36B3-4455-A058-5071D9319E52}" dt="2020-05-18T23:35:04.072" v="1753" actId="164"/>
          <ac:picMkLst>
            <pc:docMk/>
            <pc:sldMk cId="1765849036" sldId="1467"/>
            <ac:picMk id="69" creationId="{4181C56B-9F5F-40C0-B7F2-0B26C42E7008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5" creationId="{B97CB19B-D092-4F82-87F4-593FCCA94606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6" creationId="{E95BDE1A-AC94-4289-BD9F-92A0118CA4CB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2" creationId="{F15396EC-F455-4D41-BEA8-EB75AC49BF71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3" creationId="{1403275F-18D0-4039-971B-455F7B198E94}"/>
          </ac:picMkLst>
        </pc:pic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41" creationId="{32DA85C0-E75C-4D59-AAAD-5C0BA753D0F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0" creationId="{71DFAD73-3E7F-4D91-8E95-56BA840A6AC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6" creationId="{3339F236-5E77-458B-9035-53D0F450CC5C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2" creationId="{96232E7E-6D1D-4BD7-9879-EA527D391D3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3" creationId="{4833D3A9-1636-455D-9D0B-17203AF2A28F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8" creationId="{E51F1A96-B3DC-4BF0-BDE4-27BA10A369C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1" creationId="{043B524D-9786-46A1-B73D-BCB15A4D0B0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4:10.188" v="2588" actId="14826"/>
        <pc:sldMkLst>
          <pc:docMk/>
          <pc:sldMk cId="2295992834" sldId="1468"/>
        </pc:sldMkLst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3:02:47.831" v="1272"/>
          <ac:spMkLst>
            <pc:docMk/>
            <pc:sldMk cId="2295992834" sldId="1468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8T23:38:58.553" v="1792" actId="167"/>
          <ac:spMkLst>
            <pc:docMk/>
            <pc:sldMk cId="2295992834" sldId="1468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2" creationId="{14FF5109-9AA8-4162-A2C6-73B60CA514F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3" creationId="{0B063337-E5D2-4BAC-BFD1-6DDEFF46102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3" creationId="{960B6D8A-4CC8-44CE-BF9E-5554EA4CA4FC}"/>
          </ac:spMkLst>
        </pc:spChg>
        <pc:spChg chg="mod topLvl">
          <ac:chgData name="Hamlet Markarian" userId="4926d2b407f31d77" providerId="LiveId" clId="{1A634700-36B3-4455-A058-5071D9319E52}" dt="2020-05-19T23:21:35.463" v="2581" actId="12789"/>
          <ac:spMkLst>
            <pc:docMk/>
            <pc:sldMk cId="2295992834" sldId="1468"/>
            <ac:spMk id="38" creationId="{79D5C34B-26B5-4EDD-B0BA-69AE711AF888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9" creationId="{62C8A967-2AC5-44C2-BEEE-F9CF499DA3D1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40" creationId="{2D349DEA-4896-4FAF-89AF-1A71912B76A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0" creationId="{7A1D7241-E410-405D-A1A8-A371AAA7266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1" creationId="{268EB400-164A-4DB1-B7A9-F66D5710E48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2" creationId="{8250FD30-EA3F-467B-B805-A2D645F08B3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3" creationId="{90EFC104-8A7D-4738-A1DE-FE6B63425C99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47" creationId="{9ABBA0DC-3F4F-459E-B243-AF354E4485E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1" creationId="{4D7E45C6-513F-40A8-AD90-377394E0FE8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2" creationId="{D997C24D-0701-497B-B1E9-7F1F96C4ED55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4" creationId="{ACD465C9-A5AA-4894-A748-98FA43064B3B}"/>
          </ac:spMkLst>
        </pc:spChg>
        <pc:spChg chg="mod topLvl">
          <ac:chgData name="Hamlet Markarian" userId="4926d2b407f31d77" providerId="LiveId" clId="{1A634700-36B3-4455-A058-5071D9319E52}" dt="2020-05-19T23:21:39.293" v="2583" actId="12788"/>
          <ac:spMkLst>
            <pc:docMk/>
            <pc:sldMk cId="2295992834" sldId="1468"/>
            <ac:spMk id="56" creationId="{C7017410-56D0-40B3-9831-E89693E215E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9" creationId="{4C81DEB3-CCBF-4772-8114-3EFA378D3F3D}"/>
          </ac:spMkLst>
        </pc:spChg>
        <pc:spChg chg="add del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0" creationId="{BDD1ED59-8528-45FF-8083-1E5B319BA89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1" creationId="{D8200D31-B1F4-4F8E-923F-16418A7094C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2" creationId="{ACE6EAD7-707E-4207-8FAD-E221607E68A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3" creationId="{57B0677B-ACF9-49E4-B897-2A131743B9E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3" creationId="{D5B18B75-85AA-4868-B5C1-08604C3A82AA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4" creationId="{0156F07A-0C36-416C-BBC7-6BEA9B3C5C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5" creationId="{56B716D9-3890-4955-822B-555AD6087009}"/>
          </ac:spMkLst>
        </pc:spChg>
        <pc:spChg chg="mod topLvl">
          <ac:chgData name="Hamlet Markarian" userId="4926d2b407f31d77" providerId="LiveId" clId="{1A634700-36B3-4455-A058-5071D9319E52}" dt="2020-05-19T23:21:31.708" v="2579" actId="12788"/>
          <ac:spMkLst>
            <pc:docMk/>
            <pc:sldMk cId="2295992834" sldId="1468"/>
            <ac:spMk id="65" creationId="{9C854830-61EF-4C8A-A428-A0A0B74E23FE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66" creationId="{CA9B9C58-3A72-4992-8EEB-3E0119A50B1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7" creationId="{1C61365A-325E-4860-8A41-679B1C855A1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7" creationId="{2A03A52B-5BFA-4DAA-A655-86B5376EF1B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8" creationId="{753443C6-B8B1-4568-85B6-50DD01D197B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9" creationId="{45D80F5A-7368-4A36-BDD9-7F4298216BB8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0" creationId="{A1920E4E-F375-4243-854A-A711C9ECFCD4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1" creationId="{68B0606D-3953-42B5-BCE9-D41C875C1A1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2" creationId="{4D522855-1547-47E4-993A-784A60FC738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3" creationId="{9D8DE663-2F4A-4D33-B895-3BDEFAA5CF5F}"/>
          </ac:spMkLst>
        </pc:spChg>
        <pc:spChg chg="mod topLvl">
          <ac:chgData name="Hamlet Markarian" userId="4926d2b407f31d77" providerId="LiveId" clId="{1A634700-36B3-4455-A058-5071D9319E52}" dt="2020-05-19T23:21:08.554" v="2570" actId="12788"/>
          <ac:spMkLst>
            <pc:docMk/>
            <pc:sldMk cId="2295992834" sldId="1468"/>
            <ac:spMk id="75" creationId="{9DFCC282-0C1A-4587-BFED-B52D660DBEE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7" creationId="{67ACC5EC-DC73-4E95-9B01-683DF2AE78E2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77" creationId="{7C5E9765-85AB-41BC-BAEF-DDA18013938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8" creationId="{3B27B469-AE68-402D-8688-A21EB78D5F31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79" creationId="{334E8560-F063-47C5-86F9-B71942191F1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9" creationId="{71BD4FE0-0A94-49D4-B478-7D2375699C29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0" creationId="{D6F24B4F-052F-45D3-9AA8-89E37D4A17C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0" creationId="{F9F38128-BEC8-4482-A377-646A2ACEA72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1" creationId="{0B8DA6E2-012E-4AAD-85BD-E4EF9AA5A484}"/>
          </ac:spMkLst>
        </pc:spChg>
        <pc:spChg chg="mod topLvl">
          <ac:chgData name="Hamlet Markarian" userId="4926d2b407f31d77" providerId="LiveId" clId="{1A634700-36B3-4455-A058-5071D9319E52}" dt="2020-05-19T23:21:27.982" v="2577" actId="12788"/>
          <ac:spMkLst>
            <pc:docMk/>
            <pc:sldMk cId="2295992834" sldId="1468"/>
            <ac:spMk id="83" creationId="{6134B216-D9AC-42EF-9643-98907D6DFC39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4" creationId="{C0CBABE5-50B6-4A28-AE30-9EAEF235EF47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5" creationId="{21E9737E-1CCC-4E41-AABF-F72753928A96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5" creationId="{80CBB6E0-BFEE-42F8-835E-633C00FBD304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6" creationId="{15266BE5-1256-4D2D-BFD3-2E60B0885B4E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6" creationId="{BAFF7A13-5A0B-46C6-859C-DCED68A0BD1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7" creationId="{11E7ED42-9298-4728-804F-B3F9254D3A4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8" creationId="{3AC24B94-B407-4E00-AA8C-B868C9893CF5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8" creationId="{80C9645A-E856-4B63-ADD4-1370B460148B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9" creationId="{430AD7FB-0F71-4F1A-B7E9-7DBBE9F0264D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9" creationId="{84AB9CB6-A3FC-4CBE-89C9-9C014C692A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92" creationId="{4325A063-F69B-4488-92CA-40C2901E61D2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3" creationId="{3E9E61EC-6350-41AB-8409-284900BD314E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4" creationId="{4DD281FF-0E81-4970-A3E0-D7D49FD979C3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95" creationId="{2B8F9CA7-22BD-456A-94B1-D671CF4FA7A7}"/>
          </ac:spMkLst>
        </pc:spChg>
        <pc:spChg chg="add del mod">
          <ac:chgData name="Hamlet Markarian" userId="4926d2b407f31d77" providerId="LiveId" clId="{1A634700-36B3-4455-A058-5071D9319E52}" dt="2020-05-18T23:03:38.994" v="1279" actId="478"/>
          <ac:spMkLst>
            <pc:docMk/>
            <pc:sldMk cId="2295992834" sldId="1468"/>
            <ac:spMk id="95" creationId="{F4386BF9-0307-4AB3-9F62-9DA98DFBE332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6" creationId="{39BC3644-3E60-4184-81DB-227DA0BEF4EE}"/>
          </ac:spMkLst>
        </pc:spChg>
        <pc:spChg chg="add del mod">
          <ac:chgData name="Hamlet Markarian" userId="4926d2b407f31d77" providerId="LiveId" clId="{1A634700-36B3-4455-A058-5071D9319E52}" dt="2020-05-18T23:03:40.961" v="1280" actId="478"/>
          <ac:spMkLst>
            <pc:docMk/>
            <pc:sldMk cId="2295992834" sldId="1468"/>
            <ac:spMk id="96" creationId="{E65D5352-2DCF-4AF4-8CDF-DA8EDF7FC04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7" creationId="{A8A26875-6B89-4709-B844-1D6B8FB17E55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7" creationId="{C73312FD-A10C-486B-9423-E4FADC2630C4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8" creationId="{3340310C-0173-42A8-96EA-8A972BA577BA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8" creationId="{D38A4393-5DD3-4424-A610-900029704E4E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99" creationId="{2CFCFF30-C431-477E-8471-6B31921FD257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0" creationId="{6ABEBBE3-233C-429E-9D38-8D87FEDD34E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1" creationId="{DD83DBDE-736A-4319-AFCE-4F94DC73D02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2" creationId="{3FAA0F40-0CEC-4C1F-BC43-0911681B5E31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3" creationId="{CF59EAAC-9EFE-4780-A710-227053FDB8C0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7" creationId="{779227D1-96B9-4CA7-8BA0-F05FFDBD749E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8" creationId="{186BE336-9F7F-4BA4-A359-BED9E166936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9" creationId="{5F53FF0C-E790-4739-BD35-890771951AF7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0" creationId="{B14EC085-0834-4B6F-946B-A43BE6AFF04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1" creationId="{6527770E-561C-475E-AE08-EC2DEA499229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2" creationId="{D2E86F76-ABF6-466F-A4F2-90EE0D259FEE}"/>
          </ac:spMkLst>
        </pc:spChg>
        <pc:spChg chg="add del mod ord">
          <ac:chgData name="Hamlet Markarian" userId="4926d2b407f31d77" providerId="LiveId" clId="{1A634700-36B3-4455-A058-5071D9319E52}" dt="2020-05-19T22:26:03.239" v="2251" actId="478"/>
          <ac:spMkLst>
            <pc:docMk/>
            <pc:sldMk cId="2295992834" sldId="1468"/>
            <ac:spMk id="113" creationId="{BEFA9877-71DE-4519-AA0E-5AF8BDE6DC45}"/>
          </ac:spMkLst>
        </pc:spChg>
        <pc:spChg chg="add del mod">
          <ac:chgData name="Hamlet Markarian" userId="4926d2b407f31d77" providerId="LiveId" clId="{1A634700-36B3-4455-A058-5071D9319E52}" dt="2020-05-18T23:15:39.176" v="1561" actId="478"/>
          <ac:spMkLst>
            <pc:docMk/>
            <pc:sldMk cId="2295992834" sldId="1468"/>
            <ac:spMk id="114" creationId="{D08B335C-F88B-480C-BBAA-35AA421DB57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114" creationId="{FEB18565-14DC-45F3-91C4-F2657AE7DD67}"/>
          </ac:spMkLst>
        </pc:spChg>
        <pc:spChg chg="add del mod">
          <ac:chgData name="Hamlet Markarian" userId="4926d2b407f31d77" providerId="LiveId" clId="{1A634700-36B3-4455-A058-5071D9319E52}" dt="2020-05-19T23:12:39.139" v="2441" actId="478"/>
          <ac:spMkLst>
            <pc:docMk/>
            <pc:sldMk cId="2295992834" sldId="1468"/>
            <ac:spMk id="115" creationId="{A9BE7E32-C42D-4DD6-AA31-ECDCCE040FB3}"/>
          </ac:spMkLst>
        </pc:spChg>
        <pc:spChg chg="add mod">
          <ac:chgData name="Hamlet Markarian" userId="4926d2b407f31d77" providerId="LiveId" clId="{1A634700-36B3-4455-A058-5071D9319E52}" dt="2020-05-19T23:22:34.955" v="2585" actId="6549"/>
          <ac:spMkLst>
            <pc:docMk/>
            <pc:sldMk cId="2295992834" sldId="1468"/>
            <ac:spMk id="116" creationId="{7A33A996-E891-4C13-9D3D-D206FF9C48B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7" creationId="{692769A8-7693-46A6-B1A0-D2B579C7EF0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8" creationId="{B1348755-F938-4554-8BFB-68780FE9447B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9" creationId="{DAE0CE27-94D0-4C88-95FB-C408D7D56DA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0" creationId="{1757F939-FA19-4D04-BE70-A250FFBD7CFD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1" creationId="{615CF6AF-73C7-4F09-8114-C4EF010DDE1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2" creationId="{ECA36CF7-9ECB-4025-B9C7-A91B77B384E5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3" creationId="{C15BB590-5D05-400B-8B86-70BD09AAC026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4" creationId="{94CB41CC-61EE-4252-96E5-D7E9A93D3B0D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5" creationId="{074AD326-1F24-494D-A529-6C74435B14DA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6" creationId="{8200752D-30B3-4ADA-BDBA-D33B8E10B725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7" creationId="{B88DED1A-9E2A-4A94-90A7-EFF216A87322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8" creationId="{5BD26DC7-D141-4E8D-8430-EC2E2A5F2B41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9" creationId="{5F4575CC-35DE-41FA-8B12-943955D5B34D}"/>
          </ac:spMkLst>
        </pc:s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" creationId="{DD834E9D-4603-4C16-BE1A-D2B8D9EACE4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0" creationId="{E4F99D26-4D2D-4697-897A-9337A629691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1" creationId="{D7706BC9-4F40-487A-BB67-6931AFFB0920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2" creationId="{F84ABF2A-A4BB-4552-9A8F-F9D03993037C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3" creationId="{5FBEFAC5-33DC-4138-9D7F-912A3D052983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4" creationId="{75AAD5A1-4D9C-4F02-A31C-132CDC0EC7CB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5" creationId="{EACB27E2-93DF-4031-9762-55DB361A859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7" creationId="{74DBF99D-4C56-4043-A04D-AFB5E43A3F19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8" creationId="{2D2A01D9-44A3-487B-A22E-48567039273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0" creationId="{4AEA2B4B-9A28-46A3-9114-7B3F520E959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1" creationId="{11B0B3A1-49A0-415B-86B1-81E09083274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5" creationId="{190191C6-0C07-498E-9630-308BED10524C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6" creationId="{FE6F4B1D-87D9-4745-9CE6-71BABA92939E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37" creationId="{5FF2C968-E6A3-4EA5-9600-6053CE270330}"/>
          </ac:grpSpMkLst>
        </pc:grpChg>
        <pc:grpChg chg="del mod topLvl">
          <ac:chgData name="Hamlet Markarian" userId="4926d2b407f31d77" providerId="LiveId" clId="{1A634700-36B3-4455-A058-5071D9319E52}" dt="2020-05-19T23:13:07.739" v="2447" actId="478"/>
          <ac:grpSpMkLst>
            <pc:docMk/>
            <pc:sldMk cId="2295992834" sldId="1468"/>
            <ac:grpSpMk id="39" creationId="{6771E909-16F1-4CE6-BDFD-AC4094F4F98B}"/>
          </ac:grpSpMkLst>
        </pc:grpChg>
        <pc:grpChg chg="add del mod">
          <ac:chgData name="Hamlet Markarian" userId="4926d2b407f31d77" providerId="LiveId" clId="{1A634700-36B3-4455-A058-5071D9319E52}" dt="2020-05-19T23:12:39.139" v="2441" actId="478"/>
          <ac:grpSpMkLst>
            <pc:docMk/>
            <pc:sldMk cId="2295992834" sldId="1468"/>
            <ac:grpSpMk id="44" creationId="{8D6BC222-1E78-4D2A-87CE-BA05F999622F}"/>
          </ac:grpSpMkLst>
        </pc:grpChg>
        <pc:grpChg chg="mod">
          <ac:chgData name="Hamlet Markarian" userId="4926d2b407f31d77" providerId="LiveId" clId="{1A634700-36B3-4455-A058-5071D9319E52}" dt="2020-05-19T23:11:20.177" v="2434"/>
          <ac:grpSpMkLst>
            <pc:docMk/>
            <pc:sldMk cId="2295992834" sldId="1468"/>
            <ac:grpSpMk id="50" creationId="{9FD6C0CC-34DE-46C0-911B-FE9EB14F7F51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55" creationId="{287B3E7D-BA74-4C84-A42C-70BD2CE83050}"/>
          </ac:grpSpMkLst>
        </pc:grpChg>
        <pc:grpChg chg="del mod topLvl">
          <ac:chgData name="Hamlet Markarian" userId="4926d2b407f31d77" providerId="LiveId" clId="{1A634700-36B3-4455-A058-5071D9319E52}" dt="2020-05-19T23:13:05.924" v="2446" actId="478"/>
          <ac:grpSpMkLst>
            <pc:docMk/>
            <pc:sldMk cId="2295992834" sldId="1468"/>
            <ac:grpSpMk id="58" creationId="{254EA9ED-3FC8-4123-A649-23F8680E9241}"/>
          </ac:grpSpMkLst>
        </pc:grpChg>
        <pc:grpChg chg="add del mod">
          <ac:chgData name="Hamlet Markarian" userId="4926d2b407f31d77" providerId="LiveId" clId="{1A634700-36B3-4455-A058-5071D9319E52}" dt="2020-05-18T23:03:38.994" v="1279" actId="478"/>
          <ac:grpSpMkLst>
            <pc:docMk/>
            <pc:sldMk cId="2295992834" sldId="1468"/>
            <ac:grpSpMk id="62" creationId="{1666249C-A290-4321-B437-44120D27E414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64" creationId="{1526C0B2-AD93-4AFA-B7D1-FEBCF012A6AE}"/>
          </ac:grpSpMkLst>
        </pc:grpChg>
        <pc:grpChg chg="del mod topLvl">
          <ac:chgData name="Hamlet Markarian" userId="4926d2b407f31d77" providerId="LiveId" clId="{1A634700-36B3-4455-A058-5071D9319E52}" dt="2020-05-19T23:13:10.195" v="2448" actId="478"/>
          <ac:grpSpMkLst>
            <pc:docMk/>
            <pc:sldMk cId="2295992834" sldId="1468"/>
            <ac:grpSpMk id="66" creationId="{D8E6B4CD-7D63-45A6-9820-B9596F998055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4" creationId="{50C23401-6F9C-4C41-A791-C274B7AEFD13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74" creationId="{EFCBAADE-535F-4F2A-8E63-EEA16E972C28}"/>
          </ac:grpSpMkLst>
        </pc:grpChg>
        <pc:grpChg chg="del mod topLvl">
          <ac:chgData name="Hamlet Markarian" userId="4926d2b407f31d77" providerId="LiveId" clId="{1A634700-36B3-4455-A058-5071D9319E52}" dt="2020-05-19T23:13:04.755" v="2445" actId="478"/>
          <ac:grpSpMkLst>
            <pc:docMk/>
            <pc:sldMk cId="2295992834" sldId="1468"/>
            <ac:grpSpMk id="76" creationId="{A870AA38-14C3-4CE4-84C1-BF3CEA876C9C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81" creationId="{047CCE18-A4DF-4341-8868-821DCDFE962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82" creationId="{0DCEA737-F64D-48B4-B44A-93671B93D474}"/>
          </ac:grpSpMkLst>
        </pc:grpChg>
        <pc:grpChg chg="del mod topLvl">
          <ac:chgData name="Hamlet Markarian" userId="4926d2b407f31d77" providerId="LiveId" clId="{1A634700-36B3-4455-A058-5071D9319E52}" dt="2020-05-19T23:13:13.012" v="2449" actId="478"/>
          <ac:grpSpMkLst>
            <pc:docMk/>
            <pc:sldMk cId="2295992834" sldId="1468"/>
            <ac:grpSpMk id="84" creationId="{3BB928D2-3FCA-48E1-9FFE-A60B45591ECF}"/>
          </ac:grpSpMkLst>
        </pc:grpChg>
        <pc:grpChg chg="add del mod">
          <ac:chgData name="Hamlet Markarian" userId="4926d2b407f31d77" providerId="LiveId" clId="{1A634700-36B3-4455-A058-5071D9319E52}" dt="2020-05-18T23:03:42.546" v="1281" actId="478"/>
          <ac:grpSpMkLst>
            <pc:docMk/>
            <pc:sldMk cId="2295992834" sldId="1468"/>
            <ac:grpSpMk id="87" creationId="{EBE4B773-C6D8-4470-B99B-36E9D7FB35AB}"/>
          </ac:grpSpMkLst>
        </pc:grpChg>
        <pc:picChg chg="add mod">
          <ac:chgData name="Hamlet Markarian" userId="4926d2b407f31d77" providerId="LiveId" clId="{1A634700-36B3-4455-A058-5071D9319E52}" dt="2020-05-19T23:21:18.561" v="2571" actId="207"/>
          <ac:picMkLst>
            <pc:docMk/>
            <pc:sldMk cId="2295992834" sldId="1468"/>
            <ac:picMk id="18" creationId="{ED9E2AB6-4645-4578-AF8A-1BB13C9147BA}"/>
          </ac:picMkLst>
        </pc:picChg>
        <pc:picChg chg="del">
          <ac:chgData name="Hamlet Markarian" userId="4926d2b407f31d77" providerId="LiveId" clId="{1A634700-36B3-4455-A058-5071D9319E52}" dt="2020-05-18T23:02:34.284" v="1269" actId="478"/>
          <ac:picMkLst>
            <pc:docMk/>
            <pc:sldMk cId="2295992834" sldId="1468"/>
            <ac:picMk id="69" creationId="{4181C56B-9F5F-40C0-B7F2-0B26C42E7008}"/>
          </ac:picMkLst>
        </pc:picChg>
        <pc:picChg chg="add mod">
          <ac:chgData name="Hamlet Markarian" userId="4926d2b407f31d77" providerId="LiveId" clId="{1A634700-36B3-4455-A058-5071D9319E52}" dt="2020-05-19T23:22:24.046" v="2584" actId="14826"/>
          <ac:picMkLst>
            <pc:docMk/>
            <pc:sldMk cId="2295992834" sldId="1468"/>
            <ac:picMk id="130" creationId="{489A53AC-990D-421E-8613-E6CCD584061F}"/>
          </ac:picMkLst>
        </pc:picChg>
        <pc:picChg chg="add mod">
          <ac:chgData name="Hamlet Markarian" userId="4926d2b407f31d77" providerId="LiveId" clId="{1A634700-36B3-4455-A058-5071D9319E52}" dt="2020-05-19T23:23:36.657" v="2586" actId="14826"/>
          <ac:picMkLst>
            <pc:docMk/>
            <pc:sldMk cId="2295992834" sldId="1468"/>
            <ac:picMk id="131" creationId="{6F20199E-6611-44B2-AF13-96B62EF5D9B2}"/>
          </ac:picMkLst>
        </pc:picChg>
        <pc:picChg chg="add mod">
          <ac:chgData name="Hamlet Markarian" userId="4926d2b407f31d77" providerId="LiveId" clId="{1A634700-36B3-4455-A058-5071D9319E52}" dt="2020-05-19T23:23:52.829" v="2587" actId="14826"/>
          <ac:picMkLst>
            <pc:docMk/>
            <pc:sldMk cId="2295992834" sldId="1468"/>
            <ac:picMk id="132" creationId="{ACA9B6F1-EE55-4F99-B194-A599DA8E7512}"/>
          </ac:picMkLst>
        </pc:picChg>
        <pc:picChg chg="add mod">
          <ac:chgData name="Hamlet Markarian" userId="4926d2b407f31d77" providerId="LiveId" clId="{1A634700-36B3-4455-A058-5071D9319E52}" dt="2020-05-19T23:24:10.188" v="2588" actId="14826"/>
          <ac:picMkLst>
            <pc:docMk/>
            <pc:sldMk cId="2295992834" sldId="1468"/>
            <ac:picMk id="133" creationId="{D7D9DC42-1CA6-473B-9AAE-DA0C1B979E30}"/>
          </ac:picMkLst>
        </pc:pic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41" creationId="{32DA85C0-E75C-4D59-AAAD-5C0BA753D0FE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3" creationId="{8B14B873-4DC8-447D-A50E-963EAEBED02B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7" creationId="{7293860C-A64A-408F-B273-CA8C3C93F718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8" creationId="{B8FBB8E6-98CD-4969-BD97-E8E854B264B9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9" creationId="{4C694A1D-2F77-4A14-ABBB-ABBB50215610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0" creationId="{71DFAD73-3E7F-4D91-8E95-56BA840A6ACE}"/>
          </ac:cxnSpMkLst>
        </pc:cxnChg>
        <pc:cxnChg chg="add del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53" creationId="{8D4A2079-936A-42F2-852C-CEDE38360CFA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55" creationId="{5EA42E91-BB40-43FA-A715-37B870009E81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6" creationId="{3339F236-5E77-458B-9035-53D0F450CC5C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2" creationId="{96232E7E-6D1D-4BD7-9879-EA527D391D3E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3" creationId="{4833D3A9-1636-455D-9D0B-17203AF2A28F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8" creationId="{E51F1A96-B3DC-4BF0-BDE4-27BA10A369CB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0" creationId="{8C4E9E1E-B7CD-41A8-B336-42AB5A946651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1" creationId="{043B524D-9786-46A1-B73D-BCB15A4D0B0E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1" creationId="{AC014F54-A511-41E9-B071-1BA6A2E5F762}"/>
          </ac:cxnSpMkLst>
        </pc:cxnChg>
        <pc:cxnChg chg="add mod">
          <ac:chgData name="Hamlet Markarian" userId="4926d2b407f31d77" providerId="LiveId" clId="{1A634700-36B3-4455-A058-5071D9319E52}" dt="2020-05-19T23:21:35.463" v="2581" actId="12789"/>
          <ac:cxnSpMkLst>
            <pc:docMk/>
            <pc:sldMk cId="2295992834" sldId="1468"/>
            <ac:cxnSpMk id="92" creationId="{99989830-241C-4418-A2AE-233E38036A28}"/>
          </ac:cxnSpMkLst>
        </pc:cxnChg>
        <pc:cxnChg chg="add mod">
          <ac:chgData name="Hamlet Markarian" userId="4926d2b407f31d77" providerId="LiveId" clId="{1A634700-36B3-4455-A058-5071D9319E52}" dt="2020-05-19T23:21:31.708" v="2579" actId="12788"/>
          <ac:cxnSpMkLst>
            <pc:docMk/>
            <pc:sldMk cId="2295992834" sldId="1468"/>
            <ac:cxnSpMk id="93" creationId="{23C4BABF-2090-486A-8725-4F97FBC94B18}"/>
          </ac:cxnSpMkLst>
        </pc:cxnChg>
        <pc:cxnChg chg="add del mod">
          <ac:chgData name="Hamlet Markarian" userId="4926d2b407f31d77" providerId="LiveId" clId="{1A634700-36B3-4455-A058-5071D9319E52}" dt="2020-05-19T23:12:39.139" v="2441" actId="478"/>
          <ac:cxnSpMkLst>
            <pc:docMk/>
            <pc:sldMk cId="2295992834" sldId="1468"/>
            <ac:cxnSpMk id="94" creationId="{9E162CFA-2755-4060-9960-C06781481A63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4" creationId="{0B3E812F-1D90-4C5D-A83E-6E24D51CC95B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5" creationId="{60EBFC77-CDEF-47DA-AF39-E76DCFA84192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7:43.514" v="2623" actId="1035"/>
        <pc:sldMkLst>
          <pc:docMk/>
          <pc:sldMk cId="3750796255" sldId="1469"/>
        </pc:sldMkLst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2" creationId="{E396CBC6-070F-40C7-9436-25817561BEA3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3" creationId="{48A6E74E-7C5F-4E2D-B8E4-2B551E54BCA0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4" creationId="{4CF89FFE-49BB-4244-BC91-47B350364393}"/>
          </ac:spMkLst>
        </pc:spChg>
        <pc:spChg chg="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3:25:43.532" v="2594" actId="948"/>
          <ac:spMkLst>
            <pc:docMk/>
            <pc:sldMk cId="3750796255" sldId="1469"/>
            <ac:spMk id="17" creationId="{22C5505A-0C1B-4804-8060-832ECD33DB13}"/>
          </ac:spMkLst>
        </pc:spChg>
        <pc:spChg chg="add mod">
          <ac:chgData name="Hamlet Markarian" userId="4926d2b407f31d77" providerId="LiveId" clId="{1A634700-36B3-4455-A058-5071D9319E52}" dt="2020-05-19T23:26:10.226" v="2598" actId="1076"/>
          <ac:spMkLst>
            <pc:docMk/>
            <pc:sldMk cId="3750796255" sldId="1469"/>
            <ac:spMk id="18" creationId="{1B370F4C-54F3-46B5-9F36-82172FB6CE60}"/>
          </ac:spMkLst>
        </pc:spChg>
        <pc:spChg chg="del mod or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3:27:43.514" v="2623" actId="1035"/>
          <ac:spMkLst>
            <pc:docMk/>
            <pc:sldMk cId="3750796255" sldId="1469"/>
            <ac:spMk id="20" creationId="{F2315989-C030-4F66-8D7F-A250E7C9DFCE}"/>
          </ac:spMkLst>
        </pc:spChg>
        <pc:spChg chg="add mod">
          <ac:chgData name="Hamlet Markarian" userId="4926d2b407f31d77" providerId="LiveId" clId="{1A634700-36B3-4455-A058-5071D9319E52}" dt="2020-05-19T23:27:38.875" v="2622" actId="1035"/>
          <ac:spMkLst>
            <pc:docMk/>
            <pc:sldMk cId="3750796255" sldId="1469"/>
            <ac:spMk id="21" creationId="{A8A2DB2B-9119-46B9-9AD4-FB70730FFFFC}"/>
          </ac:spMkLst>
        </pc:spChg>
        <pc:spChg chg="add mod">
          <ac:chgData name="Hamlet Markarian" userId="4926d2b407f31d77" providerId="LiveId" clId="{1A634700-36B3-4455-A058-5071D9319E52}" dt="2020-05-19T23:27:33.370" v="2617" actId="1036"/>
          <ac:spMkLst>
            <pc:docMk/>
            <pc:sldMk cId="3750796255" sldId="1469"/>
            <ac:spMk id="22" creationId="{0F919EEC-96F5-4E59-9281-01C5AA3D272B}"/>
          </ac:spMkLst>
        </pc:spChg>
        <pc:spChg chg="add del mod ord">
          <ac:chgData name="Hamlet Markarian" userId="4926d2b407f31d77" providerId="LiveId" clId="{1A634700-36B3-4455-A058-5071D9319E52}" dt="2020-05-18T23:14:50.513" v="1548" actId="478"/>
          <ac:spMkLst>
            <pc:docMk/>
            <pc:sldMk cId="3750796255" sldId="1469"/>
            <ac:spMk id="31" creationId="{C9553D75-DF4B-4C92-AB29-1AC4702BCB6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33" creationId="{C1BA0B38-B142-48CC-813B-CD45D4E80791}"/>
          </ac:spMkLst>
        </pc:spChg>
        <pc:spChg chg="add del mod">
          <ac:chgData name="Hamlet Markarian" userId="4926d2b407f31d77" providerId="LiveId" clId="{1A634700-36B3-4455-A058-5071D9319E52}" dt="2020-05-18T23:15:18.433" v="1553" actId="478"/>
          <ac:spMkLst>
            <pc:docMk/>
            <pc:sldMk cId="3750796255" sldId="1469"/>
            <ac:spMk id="43" creationId="{B09AFF30-6B01-43D6-B7BA-EBD592666344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7" creationId="{227C521A-1F65-4F3B-9181-8E9A25C0383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0" creationId="{7EE2C8D0-F54E-4D41-BBB4-CD5F3ED578C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1" creationId="{588A7B83-BF72-4E42-9038-BFD44236CE58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9" creationId="{4C81DEB3-CCBF-4772-8114-3EFA378D3F3D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0" creationId="{BDD1ED59-8528-45FF-8083-1E5B319BA89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1" creationId="{D8200D31-B1F4-4F8E-923F-16418A7094C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8" creationId="{753443C6-B8B1-4568-85B6-50DD01D197B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0" creationId="{A1920E4E-F375-4243-854A-A711C9ECFCD4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1" creationId="{68B0606D-3953-42B5-BCE9-D41C875C1A1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99" creationId="{2CFCFF30-C431-477E-8471-6B31921FD25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0" creationId="{6ABEBBE3-233C-429E-9D38-8D87FEDD34E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1" creationId="{DD83DBDE-736A-4319-AFCE-4F94DC73D02B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2" creationId="{3FAA0F40-0CEC-4C1F-BC43-0911681B5E3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3" creationId="{CF59EAAC-9EFE-4780-A710-227053FDB8C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7" creationId="{779227D1-96B9-4CA7-8BA0-F05FFDBD749E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8" creationId="{186BE336-9F7F-4BA4-A359-BED9E166936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9" creationId="{5F53FF0C-E790-4739-BD35-890771951AF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0" creationId="{B14EC085-0834-4B6F-946B-A43BE6AFF04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1" creationId="{6527770E-561C-475E-AE08-EC2DEA499229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2" creationId="{D2E86F76-ABF6-466F-A4F2-90EE0D259FEE}"/>
          </ac:spMkLst>
        </pc:spChg>
        <pc:spChg chg="del">
          <ac:chgData name="Hamlet Markarian" userId="4926d2b407f31d77" providerId="LiveId" clId="{1A634700-36B3-4455-A058-5071D9319E52}" dt="2020-05-18T23:10:29.497" v="1451" actId="478"/>
          <ac:spMkLst>
            <pc:docMk/>
            <pc:sldMk cId="3750796255" sldId="1469"/>
            <ac:spMk id="113" creationId="{BEFA9877-71DE-4519-AA0E-5AF8BDE6DC45}"/>
          </ac:spMkLst>
        </pc:spChg>
        <pc:picChg chg="add mod">
          <ac:chgData name="Hamlet Markarian" userId="4926d2b407f31d77" providerId="LiveId" clId="{1A634700-36B3-4455-A058-5071D9319E52}" dt="2020-05-19T23:27:43.514" v="2623" actId="1035"/>
          <ac:picMkLst>
            <pc:docMk/>
            <pc:sldMk cId="3750796255" sldId="1469"/>
            <ac:picMk id="3" creationId="{ADF26AFB-9EF7-4C5C-9583-51CAA49B895F}"/>
          </ac:picMkLst>
        </pc:picChg>
        <pc:picChg chg="add mod">
          <ac:chgData name="Hamlet Markarian" userId="4926d2b407f31d77" providerId="LiveId" clId="{1A634700-36B3-4455-A058-5071D9319E52}" dt="2020-05-19T22:24:58.627" v="2244"/>
          <ac:picMkLst>
            <pc:docMk/>
            <pc:sldMk cId="3750796255" sldId="1469"/>
            <ac:picMk id="15" creationId="{50569941-3E7E-4835-A89D-0E87BB557BF8}"/>
          </ac:picMkLst>
        </pc:picChg>
        <pc:picChg chg="add mod">
          <ac:chgData name="Hamlet Markarian" userId="4926d2b407f31d77" providerId="LiveId" clId="{1A634700-36B3-4455-A058-5071D9319E52}" dt="2020-05-19T23:27:38.875" v="2622" actId="1035"/>
          <ac:picMkLst>
            <pc:docMk/>
            <pc:sldMk cId="3750796255" sldId="1469"/>
            <ac:picMk id="23" creationId="{B2A6DA88-5EBF-424A-A7C4-3E9156EC0F8E}"/>
          </ac:picMkLst>
        </pc:picChg>
        <pc:picChg chg="add mod">
          <ac:chgData name="Hamlet Markarian" userId="4926d2b407f31d77" providerId="LiveId" clId="{1A634700-36B3-4455-A058-5071D9319E52}" dt="2020-05-19T23:27:33.370" v="2617" actId="1036"/>
          <ac:picMkLst>
            <pc:docMk/>
            <pc:sldMk cId="3750796255" sldId="1469"/>
            <ac:picMk id="24" creationId="{6D9833D4-858F-42CB-BE79-91C4D71B7971}"/>
          </ac:picMkLst>
        </pc:picChg>
        <pc:picChg chg="del">
          <ac:chgData name="Hamlet Markarian" userId="4926d2b407f31d77" providerId="LiveId" clId="{1A634700-36B3-4455-A058-5071D9319E52}" dt="2020-05-19T22:24:57.815" v="2243" actId="478"/>
          <ac:picMkLst>
            <pc:docMk/>
            <pc:sldMk cId="3750796255" sldId="1469"/>
            <ac:picMk id="46" creationId="{7355C654-6F32-4E63-80CD-EABE2479314A}"/>
          </ac:picMkLst>
        </pc:pic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" creationId="{E4CF3500-16A1-480A-883E-7979543359AC}"/>
          </ac:cxnSpMkLst>
        </pc:cxnChg>
        <pc:cxnChg chg="add del mod">
          <ac:chgData name="Hamlet Markarian" userId="4926d2b407f31d77" providerId="LiveId" clId="{1A634700-36B3-4455-A058-5071D9319E52}" dt="2020-05-18T23:14:37.624" v="1543" actId="478"/>
          <ac:cxnSpMkLst>
            <pc:docMk/>
            <pc:sldMk cId="3750796255" sldId="1469"/>
            <ac:cxnSpMk id="5" creationId="{F2250A17-7783-47A5-A169-9D891EFCE04D}"/>
          </ac:cxnSpMkLst>
        </pc:cxnChg>
        <pc:cxnChg chg="add del mod">
          <ac:chgData name="Hamlet Markarian" userId="4926d2b407f31d77" providerId="LiveId" clId="{1A634700-36B3-4455-A058-5071D9319E52}" dt="2020-05-18T23:12:42.176" v="1481" actId="478"/>
          <ac:cxnSpMkLst>
            <pc:docMk/>
            <pc:sldMk cId="3750796255" sldId="1469"/>
            <ac:cxnSpMk id="32" creationId="{4C19EC9C-43EA-4465-92A1-32B1E8F42D2C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6" creationId="{79413053-DFEF-476D-9578-2BFD52708D8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7" creationId="{D30A12C1-43A8-404F-A309-9B0F65995395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8" creationId="{13807836-C495-484B-BB33-0056A92B842E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9" creationId="{61FD72F0-D92E-47C8-A6CD-89B9C8B9133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40" creationId="{6B22D026-49A0-4C7C-B0E4-06E4E736195A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8" creationId="{B8FBB8E6-98CD-4969-BD97-E8E854B264B9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9" creationId="{4C694A1D-2F77-4A14-ABBB-ABBB50215610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53" creationId="{8D4A2079-936A-42F2-852C-CEDE38360CFA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4" creationId="{0B3E812F-1D90-4C5D-A83E-6E24D51CC95B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5" creationId="{60EBFC77-CDEF-47DA-AF39-E76DCFA84192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8:21.154" v="2630" actId="1037"/>
        <pc:sldMkLst>
          <pc:docMk/>
          <pc:sldMk cId="2240635439" sldId="1470"/>
        </pc:sldMkLst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2" creationId="{0F7D9BC9-78EC-49AC-93C3-EFE2D0ABA9BB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3" creationId="{4C63C109-8517-4E07-B1F1-78D098D22C45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4" creationId="{6FF3415F-7D63-40C8-96F5-1941BE4454AC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5" creationId="{E134C58C-FE57-4E62-9DF1-A88342A169FE}"/>
          </ac:spMkLst>
        </pc:spChg>
        <pc:spChg chg="del mod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7" creationId="{5848D5BC-4925-40F5-97C1-D1F21896DC63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18" creationId="{684BC734-DF3F-4387-9FB4-53D4D424D0DB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0" creationId="{C33AF341-5A50-4C7A-9A5E-A89D52C2A700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1" creationId="{6631BC20-C1BE-45F9-B6B3-D81200017C85}"/>
          </ac:spMkLst>
        </pc:spChg>
        <pc:spChg chg="mod topLvl">
          <ac:chgData name="Hamlet Markarian" userId="4926d2b407f31d77" providerId="LiveId" clId="{1A634700-36B3-4455-A058-5071D9319E52}" dt="2020-05-19T23:28:05.083" v="2626" actId="948"/>
          <ac:spMkLst>
            <pc:docMk/>
            <pc:sldMk cId="2240635439" sldId="1470"/>
            <ac:spMk id="24" creationId="{C011940D-B7AB-48E6-A2C8-57FCFF8F300B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5" creationId="{60F53CF7-CB44-4047-BE1C-AC717B963AFC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6" creationId="{6BDD84A2-9B66-4FF3-A4A1-4EE792E62B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8" creationId="{6B152986-88D8-4569-8718-2B85864DAF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9" creationId="{E2CFC5C9-B877-4070-8DB1-C854F1D356B0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30" creationId="{ED1AD495-3BAF-461C-93BE-55B4EED035E2}"/>
          </ac:spMkLst>
        </pc:spChg>
        <pc:spChg chg="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3:11.961" v="1651" actId="478"/>
          <ac:spMkLst>
            <pc:docMk/>
            <pc:sldMk cId="2240635439" sldId="1470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45" creationId="{DD36E3AD-AF9C-4CA6-B58F-4D6D980425D9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47" creationId="{227C521A-1F65-4F3B-9181-8E9A25C0383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0" creationId="{7EE2C8D0-F54E-4D41-BBB4-CD5F3ED578C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1" creationId="{588A7B83-BF72-4E42-9038-BFD44236CE58}"/>
          </ac:spMkLst>
        </pc:s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2" creationId="{8BC79D49-6556-40D2-A478-48F63756C332}"/>
          </ac:grpSpMkLst>
        </pc:gr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3" creationId="{CDC70B99-DBD0-4E8A-849F-3B66000BB6D1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3" creationId="{B607523F-C14B-49D9-9C9E-237B4F23CD57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7" creationId="{D26403D8-96F3-4326-8727-F9FD20808673}"/>
          </ac:grpSpMkLst>
        </pc:grpChg>
        <pc:picChg chg="add mod">
          <ac:chgData name="Hamlet Markarian" userId="4926d2b407f31d77" providerId="LiveId" clId="{1A634700-36B3-4455-A058-5071D9319E52}" dt="2020-05-19T22:25:09.075" v="2246"/>
          <ac:picMkLst>
            <pc:docMk/>
            <pc:sldMk cId="2240635439" sldId="1470"/>
            <ac:picMk id="22" creationId="{56FBC523-6E53-48E8-81AB-D23D7B9DCE13}"/>
          </ac:picMkLst>
        </pc:picChg>
        <pc:picChg chg="del">
          <ac:chgData name="Hamlet Markarian" userId="4926d2b407f31d77" providerId="LiveId" clId="{1A634700-36B3-4455-A058-5071D9319E52}" dt="2020-05-19T22:25:08.304" v="2245" actId="478"/>
          <ac:picMkLst>
            <pc:docMk/>
            <pc:sldMk cId="2240635439" sldId="1470"/>
            <ac:picMk id="46" creationId="{7355C654-6F32-4E63-80CD-EABE2479314A}"/>
          </ac:picMkLst>
        </pc:picChg>
      </pc:sldChg>
      <pc:sldChg chg="addSp delSp modSp add mod modAnim">
        <pc:chgData name="Hamlet Markarian" userId="4926d2b407f31d77" providerId="LiveId" clId="{1A634700-36B3-4455-A058-5071D9319E52}" dt="2020-05-19T23:29:52.415" v="2636"/>
        <pc:sldMkLst>
          <pc:docMk/>
          <pc:sldMk cId="152028107" sldId="1471"/>
        </pc:sldMkLst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2" creationId="{0F7D9BC9-78EC-49AC-93C3-EFE2D0ABA9BB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3" creationId="{4C63C109-8517-4E07-B1F1-78D098D22C45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4" creationId="{6FF3415F-7D63-40C8-96F5-1941BE4454AC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5" creationId="{E134C58C-FE57-4E62-9DF1-A88342A169FE}"/>
          </ac:spMkLst>
        </pc:spChg>
        <pc:spChg chg="mo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7" creationId="{5848D5BC-4925-40F5-97C1-D1F21896DC63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8" creationId="{3C2EFEE9-08C1-44D8-9CAA-F371275D1A1E}"/>
          </ac:spMkLst>
        </pc:spChg>
        <pc:spChg chg="ord">
          <ac:chgData name="Hamlet Markarian" userId="4926d2b407f31d77" providerId="LiveId" clId="{1A634700-36B3-4455-A058-5071D9319E52}" dt="2020-05-18T23:26:06.905" v="1695" actId="167"/>
          <ac:spMkLst>
            <pc:docMk/>
            <pc:sldMk cId="152028107" sldId="1471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20" creationId="{0C5C0D7A-B264-461C-BC8E-FA53402BE91A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5:11.344" v="1680" actId="478"/>
          <ac:spMkLst>
            <pc:docMk/>
            <pc:sldMk cId="152028107" sldId="1471"/>
            <ac:spMk id="45" creationId="{DD36E3AD-AF9C-4CA6-B58F-4D6D980425D9}"/>
          </ac:spMkLst>
        </pc:spChg>
        <pc:grpChg chg="add mod">
          <ac:chgData name="Hamlet Markarian" userId="4926d2b407f31d77" providerId="LiveId" clId="{1A634700-36B3-4455-A058-5071D9319E52}" dt="2020-05-18T23:44:11.526" v="1953" actId="164"/>
          <ac:grpSpMkLst>
            <pc:docMk/>
            <pc:sldMk cId="152028107" sldId="1471"/>
            <ac:grpSpMk id="2" creationId="{4C6D2B1A-8CA9-4CAD-B18E-46DCD1B88E02}"/>
          </ac:grpSpMkLst>
        </pc:grpChg>
        <pc:picChg chg="mod">
          <ac:chgData name="Hamlet Markarian" userId="4926d2b407f31d77" providerId="LiveId" clId="{1A634700-36B3-4455-A058-5071D9319E52}" dt="2020-05-18T23:44:11.526" v="1953" actId="164"/>
          <ac:picMkLst>
            <pc:docMk/>
            <pc:sldMk cId="152028107" sldId="1471"/>
            <ac:picMk id="46" creationId="{7355C654-6F32-4E63-80CD-EABE2479314A}"/>
          </ac:picMkLst>
        </pc:picChg>
      </pc:sldChg>
      <pc:sldChg chg="add del">
        <pc:chgData name="Hamlet Markarian" userId="4926d2b407f31d77" providerId="LiveId" clId="{1A634700-36B3-4455-A058-5071D9319E52}" dt="2020-05-18T23:25:51.754" v="1690"/>
        <pc:sldMkLst>
          <pc:docMk/>
          <pc:sldMk cId="1517825595" sldId="1472"/>
        </pc:sldMkLst>
      </pc:sldChg>
      <pc:sldChg chg="add ord">
        <pc:chgData name="Hamlet Markarian" userId="4926d2b407f31d77" providerId="LiveId" clId="{1A634700-36B3-4455-A058-5071D9319E52}" dt="2020-05-19T21:05:36.426" v="1964"/>
        <pc:sldMkLst>
          <pc:docMk/>
          <pc:sldMk cId="1535038463" sldId="1472"/>
        </pc:sldMkLst>
      </pc:sldChg>
      <pc:sldChg chg="delSp add del mod">
        <pc:chgData name="Hamlet Markarian" userId="4926d2b407f31d77" providerId="LiveId" clId="{1A634700-36B3-4455-A058-5071D9319E52}" dt="2020-05-19T22:22:23.775" v="2236" actId="2696"/>
        <pc:sldMkLst>
          <pc:docMk/>
          <pc:sldMk cId="1532682669" sldId="1473"/>
        </pc:sldMkLst>
        <pc:grpChg chg="del">
          <ac:chgData name="Hamlet Markarian" userId="4926d2b407f31d77" providerId="LiveId" clId="{1A634700-36B3-4455-A058-5071D9319E52}" dt="2020-05-19T22:12:15.898" v="2106" actId="21"/>
          <ac:grpSpMkLst>
            <pc:docMk/>
            <pc:sldMk cId="1532682669" sldId="1473"/>
            <ac:grpSpMk id="31" creationId="{53CCAA20-5AE7-42EE-BEC6-D89C6DFDB476}"/>
          </ac:grpSpMkLst>
        </pc:grpChg>
      </pc:sldChg>
      <pc:sldChg chg="addSp delSp modSp add mod delAnim">
        <pc:chgData name="Hamlet Markarian" userId="4926d2b407f31d77" providerId="LiveId" clId="{1A634700-36B3-4455-A058-5071D9319E52}" dt="2020-05-19T23:03:34.423" v="2378" actId="208"/>
        <pc:sldMkLst>
          <pc:docMk/>
          <pc:sldMk cId="3325767472" sldId="1473"/>
        </pc:sldMkLst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14" creationId="{FB0C7341-DC20-4E1A-BC38-2DFAC6B1005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32:36.590" v="2301" actId="1076"/>
          <ac:spMkLst>
            <pc:docMk/>
            <pc:sldMk cId="3325767472" sldId="1473"/>
            <ac:spMk id="25" creationId="{3C5AF983-EB23-4FB6-A0BD-70999F3B1CEB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6" creationId="{BB4EC12D-D8DB-4E0A-AEEB-EAD57076AF01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7" creationId="{5E245FA2-D2B2-4B1A-805D-0B8E0AC15651}"/>
          </ac:spMkLst>
        </pc:spChg>
        <pc:spChg chg="mod topLvl">
          <ac:chgData name="Hamlet Markarian" userId="4926d2b407f31d77" providerId="LiveId" clId="{1A634700-36B3-4455-A058-5071D9319E52}" dt="2020-05-19T22:31:35.783" v="2286" actId="165"/>
          <ac:spMkLst>
            <pc:docMk/>
            <pc:sldMk cId="3325767472" sldId="1473"/>
            <ac:spMk id="30" creationId="{32625307-4F5A-4A1B-987A-2394A0E927D4}"/>
          </ac:spMkLst>
        </pc:spChg>
        <pc:spChg chg="mod topLvl">
          <ac:chgData name="Hamlet Markarian" userId="4926d2b407f31d77" providerId="LiveId" clId="{1A634700-36B3-4455-A058-5071D9319E52}" dt="2020-05-19T22:32:40.423" v="2302" actId="1076"/>
          <ac:spMkLst>
            <pc:docMk/>
            <pc:sldMk cId="3325767472" sldId="1473"/>
            <ac:spMk id="36" creationId="{6F317712-9D34-4CE8-9D7A-028BA0A9E673}"/>
          </ac:spMkLst>
        </pc:spChg>
        <pc:spChg chg="mod topLvl">
          <ac:chgData name="Hamlet Markarian" userId="4926d2b407f31d77" providerId="LiveId" clId="{1A634700-36B3-4455-A058-5071D9319E52}" dt="2020-05-19T22:32:03.390" v="2291" actId="1076"/>
          <ac:spMkLst>
            <pc:docMk/>
            <pc:sldMk cId="3325767472" sldId="1473"/>
            <ac:spMk id="40" creationId="{F00AD987-DAFD-4D88-8709-679602796274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3" creationId="{251533A1-E50E-4B64-951F-82BF114917A2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4" creationId="{6CC35824-11C5-43B2-A182-058785CEE1C8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37:43.266" v="2307" actId="21"/>
          <ac:spMkLst>
            <pc:docMk/>
            <pc:sldMk cId="3325767472" sldId="1473"/>
            <ac:spMk id="55" creationId="{E57D7C0E-8347-418A-B8DF-478083AA06AD}"/>
          </ac:spMkLst>
        </pc:spChg>
        <pc:spChg chg="add del mod">
          <ac:chgData name="Hamlet Markarian" userId="4926d2b407f31d77" providerId="LiveId" clId="{1A634700-36B3-4455-A058-5071D9319E52}" dt="2020-05-19T22:38:59.185" v="2323" actId="21"/>
          <ac:spMkLst>
            <pc:docMk/>
            <pc:sldMk cId="3325767472" sldId="1473"/>
            <ac:spMk id="56" creationId="{5458810D-990B-4EC8-A771-33545B161007}"/>
          </ac:spMkLst>
        </pc:spChg>
        <pc:spChg chg="add del mod">
          <ac:chgData name="Hamlet Markarian" userId="4926d2b407f31d77" providerId="LiveId" clId="{1A634700-36B3-4455-A058-5071D9319E52}" dt="2020-05-19T22:54:34.969" v="2364" actId="21"/>
          <ac:spMkLst>
            <pc:docMk/>
            <pc:sldMk cId="3325767472" sldId="1473"/>
            <ac:spMk id="57" creationId="{28002435-1FA7-4ACC-9967-9DF7D9F36615}"/>
          </ac:spMkLst>
        </pc:spChg>
        <pc:spChg chg="add del mod">
          <ac:chgData name="Hamlet Markarian" userId="4926d2b407f31d77" providerId="LiveId" clId="{1A634700-36B3-4455-A058-5071D9319E52}" dt="2020-05-19T22:52:48.135" v="2352" actId="21"/>
          <ac:spMkLst>
            <pc:docMk/>
            <pc:sldMk cId="3325767472" sldId="1473"/>
            <ac:spMk id="58" creationId="{5AF51F54-44FF-4E13-BC1F-6F627D62597A}"/>
          </ac:spMkLst>
        </pc:spChg>
        <pc:spChg chg="mod topLvl">
          <ac:chgData name="Hamlet Markarian" userId="4926d2b407f31d77" providerId="LiveId" clId="{1A634700-36B3-4455-A058-5071D9319E52}" dt="2020-05-19T22:30:58.265" v="2284" actId="3064"/>
          <ac:spMkLst>
            <pc:docMk/>
            <pc:sldMk cId="3325767472" sldId="1473"/>
            <ac:spMk id="60" creationId="{8B4153DD-7F52-41B6-A67B-6917683C7639}"/>
          </ac:spMkLst>
        </pc:spChg>
        <pc:spChg chg="mod topLvl">
          <ac:chgData name="Hamlet Markarian" userId="4926d2b407f31d77" providerId="LiveId" clId="{1A634700-36B3-4455-A058-5071D9319E52}" dt="2020-05-19T22:30:38.403" v="2276" actId="14100"/>
          <ac:spMkLst>
            <pc:docMk/>
            <pc:sldMk cId="3325767472" sldId="1473"/>
            <ac:spMk id="61" creationId="{EB3541E2-71BF-408A-94DB-002A39A3FDB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66" creationId="{1099882B-583B-4535-9436-BC34E2C173C2}"/>
          </ac:spMkLst>
        </pc:spChg>
        <pc:spChg chg="add del mod">
          <ac:chgData name="Hamlet Markarian" userId="4926d2b407f31d77" providerId="LiveId" clId="{1A634700-36B3-4455-A058-5071D9319E52}" dt="2020-05-19T22:37:49.974" v="2310" actId="478"/>
          <ac:spMkLst>
            <pc:docMk/>
            <pc:sldMk cId="3325767472" sldId="1473"/>
            <ac:spMk id="72" creationId="{DE18B7FE-AE0F-40E2-849A-298A0F94C6E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75" creationId="{02DCB205-93AB-4853-A755-0F0E0A7293C1}"/>
          </ac:spMkLst>
        </pc:spChg>
        <pc:spChg chg="add del mod">
          <ac:chgData name="Hamlet Markarian" userId="4926d2b407f31d77" providerId="LiveId" clId="{1A634700-36B3-4455-A058-5071D9319E52}" dt="2020-05-19T22:39:20.326" v="2329" actId="478"/>
          <ac:spMkLst>
            <pc:docMk/>
            <pc:sldMk cId="3325767472" sldId="1473"/>
            <ac:spMk id="78" creationId="{028CA7BC-F0D0-4EA7-9CB2-4C64A8A77C13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79" creationId="{D63DA046-A199-4948-8EE0-ED30D7391567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3" creationId="{0A87973C-8C34-42C2-839E-7CAD0A8CDC5C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4" creationId="{1882BD9D-64E4-481E-9B05-6F9F8F6DF46B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5" creationId="{403BF2BF-3C25-4A25-A16E-3522552BEB30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6" creationId="{97758A87-4C24-4D54-AF1E-52BB8B87EBD4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7" creationId="{D2F0357D-FE66-43BC-97C0-B0208E7CAFC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88" creationId="{248E298B-C233-4E38-A9C9-E192A42EBE4F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9" creationId="{F8A3BE25-5A29-4A76-A586-C46A93D8F882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4" creationId="{9231720B-66DD-4EA5-990A-D2C2FB6F3F6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5" creationId="{5B5798D5-5BC4-49DF-80CB-1AA0F1C682C9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0" creationId="{CD90C532-BA7F-4A05-B8AA-ADBD5C1B7D75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2" creationId="{F73BEF26-1D2E-4624-A9AD-16ACF82A3AE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4" creationId="{81A34E8E-9FBE-4411-AF89-6A61A3E2FE0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6" creationId="{B87D045E-AD22-4040-AD3D-B1CFF2F501AB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2" creationId="{2DEF8C36-DECE-41A5-93EE-F3178DD0E4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4" creationId="{5A33C66D-4CFA-4366-8289-680D86F477FE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6" creationId="{CB02F0A9-1153-49E4-91A0-2BD499E42714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7" creationId="{23C4084B-CB9E-4709-A743-48B5D82A9146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8" creationId="{EBF795B6-DDA5-4D34-A82D-DB6EDC731CC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9" creationId="{1FC40F7B-073A-4466-8497-EB5735D14A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0" creationId="{7E9AD768-C7D9-47E0-921A-0B987AB4C06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1" creationId="{9535904F-7901-4BC2-BB0B-CCC5126BA5A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9T22:31:35.783" v="2286" actId="165"/>
          <ac:grpSpMkLst>
            <pc:docMk/>
            <pc:sldMk cId="3325767472" sldId="1473"/>
            <ac:grpSpMk id="29" creationId="{8AC2C7B8-17AD-44AC-BB7E-0A18B4A1CAA9}"/>
          </ac:grpSpMkLst>
        </pc:grpChg>
        <pc:grpChg chg="mod topLvl">
          <ac:chgData name="Hamlet Markarian" userId="4926d2b407f31d77" providerId="LiveId" clId="{1A634700-36B3-4455-A058-5071D9319E52}" dt="2020-05-19T22:32:15.361" v="2297" actId="1076"/>
          <ac:grpSpMkLst>
            <pc:docMk/>
            <pc:sldMk cId="3325767472" sldId="1473"/>
            <ac:grpSpMk id="32" creationId="{EF199A34-D653-4FD3-B46E-17F190ECF03F}"/>
          </ac:grpSpMkLst>
        </pc:grpChg>
        <pc:grpChg chg="mod topLvl">
          <ac:chgData name="Hamlet Markarian" userId="4926d2b407f31d77" providerId="LiveId" clId="{1A634700-36B3-4455-A058-5071D9319E52}" dt="2020-05-19T22:32:11.890" v="2296" actId="1076"/>
          <ac:grpSpMkLst>
            <pc:docMk/>
            <pc:sldMk cId="3325767472" sldId="1473"/>
            <ac:grpSpMk id="34" creationId="{84D8C50C-236A-467E-BCCF-76938E72B26B}"/>
          </ac:grpSpMkLst>
        </pc:grpChg>
        <pc:grpChg chg="mod topLvl">
          <ac:chgData name="Hamlet Markarian" userId="4926d2b407f31d77" providerId="LiveId" clId="{1A634700-36B3-4455-A058-5071D9319E52}" dt="2020-05-19T22:32:03.390" v="2291" actId="1076"/>
          <ac:grpSpMkLst>
            <pc:docMk/>
            <pc:sldMk cId="3325767472" sldId="1473"/>
            <ac:grpSpMk id="39" creationId="{344CA5D7-8A11-4850-9BF8-82FA3D45CA53}"/>
          </ac:grpSpMkLst>
        </pc:grpChg>
        <pc:grpChg chg="mod topLvl">
          <ac:chgData name="Hamlet Markarian" userId="4926d2b407f31d77" providerId="LiveId" clId="{1A634700-36B3-4455-A058-5071D9319E52}" dt="2020-05-19T22:32:29.603" v="2298" actId="1076"/>
          <ac:grpSpMkLst>
            <pc:docMk/>
            <pc:sldMk cId="3325767472" sldId="1473"/>
            <ac:grpSpMk id="42" creationId="{846FA170-7F62-4333-8835-63F9F70B7ECB}"/>
          </ac:grpSpMkLst>
        </pc:grpChg>
        <pc:grpChg chg="add del mod">
          <ac:chgData name="Hamlet Markarian" userId="4926d2b407f31d77" providerId="LiveId" clId="{1A634700-36B3-4455-A058-5071D9319E52}" dt="2020-05-19T22:28:56.527" v="2252" actId="165"/>
          <ac:grpSpMkLst>
            <pc:docMk/>
            <pc:sldMk cId="3325767472" sldId="1473"/>
            <ac:grpSpMk id="59" creationId="{7358A5B9-0EF5-46E9-BE87-F9BA6A6C46D2}"/>
          </ac:grpSpMkLst>
        </pc:grpChg>
        <pc:picChg chg="add mod">
          <ac:chgData name="Hamlet Markarian" userId="4926d2b407f31d77" providerId="LiveId" clId="{1A634700-36B3-4455-A058-5071D9319E52}" dt="2020-05-19T22:45:17.631" v="2331" actId="208"/>
          <ac:picMkLst>
            <pc:docMk/>
            <pc:sldMk cId="3325767472" sldId="1473"/>
            <ac:picMk id="11" creationId="{E1323018-B88D-43D9-999F-AE4D7D271B2A}"/>
          </ac:picMkLst>
        </pc:picChg>
        <pc:picChg chg="add del mod">
          <ac:chgData name="Hamlet Markarian" userId="4926d2b407f31d77" providerId="LiveId" clId="{1A634700-36B3-4455-A058-5071D9319E52}" dt="2020-05-19T22:47:43.669" v="2342" actId="478"/>
          <ac:picMkLst>
            <pc:docMk/>
            <pc:sldMk cId="3325767472" sldId="1473"/>
            <ac:picMk id="21" creationId="{32D2AF8F-D051-4E20-8512-87AD562C22B8}"/>
          </ac:picMkLst>
        </pc:picChg>
        <pc:picChg chg="add mod">
          <ac:chgData name="Hamlet Markarian" userId="4926d2b407f31d77" providerId="LiveId" clId="{1A634700-36B3-4455-A058-5071D9319E52}" dt="2020-05-19T22:49:45.410" v="2349" actId="1076"/>
          <ac:picMkLst>
            <pc:docMk/>
            <pc:sldMk cId="3325767472" sldId="1473"/>
            <ac:picMk id="22" creationId="{7C42942B-2C40-4C74-9B8F-B17313555FF6}"/>
          </ac:picMkLst>
        </pc:picChg>
        <pc:picChg chg="add mod">
          <ac:chgData name="Hamlet Markarian" userId="4926d2b407f31d77" providerId="LiveId" clId="{1A634700-36B3-4455-A058-5071D9319E52}" dt="2020-05-19T22:53:20.534" v="2363" actId="1076"/>
          <ac:picMkLst>
            <pc:docMk/>
            <pc:sldMk cId="3325767472" sldId="1473"/>
            <ac:picMk id="23" creationId="{95C7FBDB-EAC4-4DD2-A597-47BF5DD06AF2}"/>
          </ac:picMkLst>
        </pc:picChg>
        <pc:picChg chg="add mod">
          <ac:chgData name="Hamlet Markarian" userId="4926d2b407f31d77" providerId="LiveId" clId="{1A634700-36B3-4455-A058-5071D9319E52}" dt="2020-05-19T22:23:21.469" v="2239"/>
          <ac:picMkLst>
            <pc:docMk/>
            <pc:sldMk cId="3325767472" sldId="1473"/>
            <ac:picMk id="28" creationId="{18435342-5EC7-4CA0-AD4B-26783EACEF42}"/>
          </ac:picMkLst>
        </pc:picChg>
        <pc:picChg chg="del">
          <ac:chgData name="Hamlet Markarian" userId="4926d2b407f31d77" providerId="LiveId" clId="{1A634700-36B3-4455-A058-5071D9319E52}" dt="2020-05-19T22:23:20.491" v="2238" actId="478"/>
          <ac:picMkLst>
            <pc:docMk/>
            <pc:sldMk cId="3325767472" sldId="1473"/>
            <ac:picMk id="46" creationId="{7355C654-6F32-4E63-80CD-EABE2479314A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7" creationId="{63314CB1-31D0-44D6-BC24-8BF52EF30B34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8" creationId="{548CB518-456F-4D22-9C8C-9569BC7C26F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9" creationId="{B163C862-3C4C-497D-9348-AB4C333C726F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0" creationId="{F6A75C28-6C76-43C5-A6F8-EF2817B2FC85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1" creationId="{2B86CADA-6DDF-4B3E-8548-7177936B2D5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2" creationId="{6028953C-6460-434A-A4AB-3269F1861C37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3" creationId="{FD730804-1628-4E82-BD39-3D690E2789B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4" creationId="{D35E8AC8-6818-4046-B6F2-1C4F1D37159D}"/>
          </ac:picMkLst>
        </pc:picChg>
        <pc:picChg chg="add mod">
          <ac:chgData name="Hamlet Markarian" userId="4926d2b407f31d77" providerId="LiveId" clId="{1A634700-36B3-4455-A058-5071D9319E52}" dt="2020-05-19T23:03:05.206" v="2376" actId="1076"/>
          <ac:picMkLst>
            <pc:docMk/>
            <pc:sldMk cId="3325767472" sldId="1473"/>
            <ac:picMk id="65" creationId="{9337920D-C579-490B-92BC-87F7C3969FA8}"/>
          </ac:picMkLst>
        </pc:pic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1" creationId="{14874B3D-BB7A-4F4E-92CF-12897BFF7AD4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3" creationId="{8669BB11-17F9-4117-B4B6-95AAE66BA32F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5" creationId="{5007B8BF-8DAF-4B34-AC3F-1DFF201D89B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7" creationId="{8DC09335-A967-44B2-ACE1-8D89BAABD9D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8" creationId="{68130F1B-4796-4F1F-AEB8-22188F1DB403}"/>
          </ac:cxnSpMkLst>
        </pc:cxnChg>
        <pc:cxnChg chg="mod topLvl">
          <ac:chgData name="Hamlet Markarian" userId="4926d2b407f31d77" providerId="LiveId" clId="{1A634700-36B3-4455-A058-5071D9319E52}" dt="2020-05-19T22:38:59.185" v="2323" actId="21"/>
          <ac:cxnSpMkLst>
            <pc:docMk/>
            <pc:sldMk cId="3325767472" sldId="1473"/>
            <ac:cxnSpMk id="41" creationId="{95E5932F-57A7-4409-9350-7822C7432C1F}"/>
          </ac:cxnSpMkLst>
        </pc:cxnChg>
        <pc:cxnChg chg="del mod">
          <ac:chgData name="Hamlet Markarian" userId="4926d2b407f31d77" providerId="LiveId" clId="{1A634700-36B3-4455-A058-5071D9319E52}" dt="2020-05-19T22:23:20.491" v="2238" actId="478"/>
          <ac:cxnSpMkLst>
            <pc:docMk/>
            <pc:sldMk cId="3325767472" sldId="1473"/>
            <ac:cxnSpMk id="64" creationId="{209257B9-D177-4A86-80B1-60FE6B69553E}"/>
          </ac:cxnSpMkLst>
        </pc:cxnChg>
      </pc:sldChg>
      <pc:sldChg chg="add ord">
        <pc:chgData name="Hamlet Markarian" userId="4926d2b407f31d77" providerId="LiveId" clId="{1A634700-36B3-4455-A058-5071D9319E52}" dt="2020-05-19T22:25:55.795" v="2249"/>
        <pc:sldMkLst>
          <pc:docMk/>
          <pc:sldMk cId="896332561" sldId="1474"/>
        </pc:sldMkLst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1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126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МОСКВА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8" y="2321005"/>
            <a:ext cx="7596844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ФУНКЦИОНИРОВАНИЕ НАЛОГОВЫХ ОРГАНОВ В УСЛОВИЯХ ПРЕОДОЛЕНИЯ НЕБЛАГОПРИЯТНОЙ ЭПИДЕМИОЛОГИЧЕСКОЙ СИТУАЦИИ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C3A7BF-5BF8-4041-AE18-0A97FFF1E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2404" y="2747962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F5A22DE-D3E5-40A6-A503-CD9567E7D4A5}"/>
              </a:ext>
            </a:extLst>
          </p:cNvPr>
          <p:cNvSpPr/>
          <p:nvPr/>
        </p:nvSpPr>
        <p:spPr>
          <a:xfrm>
            <a:off x="-2496617" y="993484"/>
            <a:ext cx="6228692" cy="622869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245794"/>
            <a:ext cx="9865096" cy="9896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ПОЛОЖЕНИЕ ПО ОБЕСПЕЧЕНИЮ ДЕЯТЕЛЬНОСТИ НАЛОГОВЫХ ОРГАНОВ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УСЛОВИЯХ ПРЕОДОЛЕНИЯ В РОССИЙСКОЙ ФЕДЕРАЦИИ ПОСЛЕДСТВИЙ НЕБЛАГОПРИЯТНОЙ ЭПИДЕМИОЛОГИЧЕСКОЙ СИТУАЦИИ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4FC25E6-1DAC-474E-8BB9-0DE3AD2F48BC}"/>
              </a:ext>
            </a:extLst>
          </p:cNvPr>
          <p:cNvSpPr/>
          <p:nvPr/>
        </p:nvSpPr>
        <p:spPr>
          <a:xfrm>
            <a:off x="-2058721" y="1446560"/>
            <a:ext cx="5322540" cy="53225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5000" sy="105000" algn="ctr" rotWithShape="0">
              <a:schemeClr val="bg1">
                <a:lumMod val="95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855C7C4E-8EFC-4752-AA8F-0CF9A2CEB046}"/>
              </a:ext>
            </a:extLst>
          </p:cNvPr>
          <p:cNvSpPr/>
          <p:nvPr/>
        </p:nvSpPr>
        <p:spPr>
          <a:xfrm>
            <a:off x="-1525402" y="1979879"/>
            <a:ext cx="4255902" cy="42559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6484890-A692-4FEA-9F21-CA905955F46D}"/>
              </a:ext>
            </a:extLst>
          </p:cNvPr>
          <p:cNvSpPr/>
          <p:nvPr/>
        </p:nvSpPr>
        <p:spPr>
          <a:xfrm>
            <a:off x="-953902" y="2551379"/>
            <a:ext cx="3112902" cy="31129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sx="105000" sy="105000" algn="ctr" rotWithShape="0">
              <a:schemeClr val="bg1">
                <a:lumMod val="95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E3D34CE-31FE-430C-B61B-7BBA4C554683}"/>
              </a:ext>
            </a:extLst>
          </p:cNvPr>
          <p:cNvSpPr/>
          <p:nvPr/>
        </p:nvSpPr>
        <p:spPr>
          <a:xfrm>
            <a:off x="-428242" y="3061859"/>
            <a:ext cx="2091942" cy="209194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FA3BFF1D-D105-444E-B5F0-6DEC0A82D66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-2496617" y="4107830"/>
            <a:ext cx="3114346" cy="0"/>
          </a:xfrm>
          <a:prstGeom prst="straightConnector1">
            <a:avLst/>
          </a:prstGeom>
          <a:ln w="889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9A7F3F2-ED5C-4DD0-BF7B-6E6D5527E85A}"/>
              </a:ext>
            </a:extLst>
          </p:cNvPr>
          <p:cNvSpPr/>
          <p:nvPr/>
        </p:nvSpPr>
        <p:spPr>
          <a:xfrm>
            <a:off x="619820" y="3876997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ЦЕЛЬ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A38B71F-AD0A-428E-A8BE-5F4C75BDFCD5}"/>
              </a:ext>
            </a:extLst>
          </p:cNvPr>
          <p:cNvSpPr txBox="1">
            <a:spLocks/>
          </p:cNvSpPr>
          <p:nvPr/>
        </p:nvSpPr>
        <p:spPr>
          <a:xfrm>
            <a:off x="1880732" y="3159049"/>
            <a:ext cx="2783629" cy="1897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НЕПРЕРЫВНОЕ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КАЧЕСТВЕННОЕ ИСПОЛНЕНИЕ ФУНКЦИЙ ПРИ ОБЕСПЕЧЕНИИ БЕЗОПАСНОСТИ СОТРУДНИКОВ И НАЛОГОПЛАТЕЛЬЩИКОВ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18527B7-74EF-478C-8F21-FC7D7883864F}"/>
              </a:ext>
            </a:extLst>
          </p:cNvPr>
          <p:cNvCxnSpPr>
            <a:cxnSpLocks/>
          </p:cNvCxnSpPr>
          <p:nvPr/>
        </p:nvCxnSpPr>
        <p:spPr>
          <a:xfrm>
            <a:off x="5015880" y="1446560"/>
            <a:ext cx="0" cy="54114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F1AA01B-854A-4617-9CB9-E94D21F84707}"/>
              </a:ext>
            </a:extLst>
          </p:cNvPr>
          <p:cNvSpPr/>
          <p:nvPr/>
        </p:nvSpPr>
        <p:spPr>
          <a:xfrm>
            <a:off x="5227117" y="1366256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52A7E14-E850-4049-8D81-24DB071BEE96}"/>
              </a:ext>
            </a:extLst>
          </p:cNvPr>
          <p:cNvSpPr/>
          <p:nvPr/>
        </p:nvSpPr>
        <p:spPr>
          <a:xfrm>
            <a:off x="4926359" y="2223055"/>
            <a:ext cx="179042" cy="17904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Subtitle 2">
            <a:extLst>
              <a:ext uri="{FF2B5EF4-FFF2-40B4-BE49-F238E27FC236}">
                <a16:creationId xmlns="" xmlns:a16="http://schemas.microsoft.com/office/drawing/2014/main" id="{51C8E24B-C07E-451C-BAB3-B0B7DC292FDA}"/>
              </a:ext>
            </a:extLst>
          </p:cNvPr>
          <p:cNvSpPr txBox="1">
            <a:spLocks/>
          </p:cNvSpPr>
          <p:nvPr/>
        </p:nvSpPr>
        <p:spPr>
          <a:xfrm>
            <a:off x="5322432" y="2181149"/>
            <a:ext cx="3545876" cy="4192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ВЫПОЛНЕНИЕ ФУНКЦИЙ БЕЗ ИЗМЕНЕНИЙ В КАЧЕСТВЕ И ОБЪЕМЕ</a:t>
            </a:r>
          </a:p>
          <a:p>
            <a:pPr algn="l">
              <a:tabLst>
                <a:tab pos="342900" algn="l"/>
              </a:tabLst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ОБЕСПЕЧЕНИЕ БЕЗОПАСНОСТИ НАЛОГОПЛАТЕЛЬЩИКОВ И СОТРУДНИКОВ НАЛОГОВЫХ ОРГАНОВ,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ТОМ ЧИСЛЕ В ХОДЕ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ИХ ВЗАИМОДЕЙСТВИЯ</a:t>
            </a:r>
          </a:p>
          <a:p>
            <a:pPr algn="l">
              <a:tabLst>
                <a:tab pos="342900" algn="l"/>
              </a:tabLst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РЕАЛИЗАЦИЯ МЕР ПОДДЕРЖКИ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 УЧЕТОМ РЕШЕНИЙ ПРЕЗИДЕНТА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ПРАВИТЕЛЬСТВА РОССИЙСКОЙ ФЕДЕРАЦИИ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1360CA9D-8506-4877-8B6A-29BD1AD57013}"/>
              </a:ext>
            </a:extLst>
          </p:cNvPr>
          <p:cNvSpPr/>
          <p:nvPr/>
        </p:nvSpPr>
        <p:spPr>
          <a:xfrm>
            <a:off x="4926359" y="3035855"/>
            <a:ext cx="179042" cy="17904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8D699A-CDDD-4327-B921-66EA276A5E94}"/>
              </a:ext>
            </a:extLst>
          </p:cNvPr>
          <p:cNvSpPr/>
          <p:nvPr/>
        </p:nvSpPr>
        <p:spPr>
          <a:xfrm>
            <a:off x="4926359" y="4607480"/>
            <a:ext cx="179042" cy="17904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05EC6C7-A186-4A6F-851C-1E7A8FB0E1BC}"/>
              </a:ext>
            </a:extLst>
          </p:cNvPr>
          <p:cNvSpPr/>
          <p:nvPr/>
        </p:nvSpPr>
        <p:spPr>
          <a:xfrm>
            <a:off x="9418453" y="1366256"/>
            <a:ext cx="2540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УСЛОВИЯ</a:t>
            </a:r>
          </a:p>
          <a:p>
            <a:r>
              <a:rPr lang="ru-RU" b="1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ПРИМЕНЕНИЯ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9B2D8806-FA6B-47D9-BDF5-5E80909F6141}"/>
              </a:ext>
            </a:extLst>
          </p:cNvPr>
          <p:cNvCxnSpPr>
            <a:cxnSpLocks/>
          </p:cNvCxnSpPr>
          <p:nvPr/>
        </p:nvCxnSpPr>
        <p:spPr>
          <a:xfrm>
            <a:off x="9143380" y="1446560"/>
            <a:ext cx="0" cy="5411440"/>
          </a:xfrm>
          <a:prstGeom prst="line">
            <a:avLst/>
          </a:prstGeom>
          <a:ln>
            <a:solidFill>
              <a:srgbClr val="EF4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1ED5ACD4-A0AA-4833-8DE1-01E1665A1B0F}"/>
              </a:ext>
            </a:extLst>
          </p:cNvPr>
          <p:cNvSpPr txBox="1">
            <a:spLocks/>
          </p:cNvSpPr>
          <p:nvPr/>
        </p:nvSpPr>
        <p:spPr>
          <a:xfrm>
            <a:off x="9513432" y="2539078"/>
            <a:ext cx="2540214" cy="20106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</a:t>
            </a: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40%</a:t>
            </a:r>
            <a:endParaRPr lang="en-US" sz="4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СОТРУДНИКОВ ОТСУТСТВУЮТ ПО ПРИЧИНЕ ВРЕМЕННОЙ НЕТРУДОСПОСОБНОСТИ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BD9D28DD-3D16-4154-AD24-DDE0FDF73062}"/>
              </a:ext>
            </a:extLst>
          </p:cNvPr>
          <p:cNvSpPr txBox="1">
            <a:spLocks/>
          </p:cNvSpPr>
          <p:nvPr/>
        </p:nvSpPr>
        <p:spPr>
          <a:xfrm>
            <a:off x="9513432" y="4609178"/>
            <a:ext cx="2445243" cy="20106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5</a:t>
            </a: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0–</a:t>
            </a:r>
            <a:r>
              <a:rPr lang="ru-RU" sz="4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60%</a:t>
            </a:r>
            <a:endParaRPr lang="en-US" sz="4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СОТРУДНИКОВ ПЕРЕВЕДЕНО НА ДИСТАНЦИОННЫЙ РЕЖИМ РАБОТЫ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4491C4B0-C59F-4810-B593-38804FAE45DF}"/>
              </a:ext>
            </a:extLst>
          </p:cNvPr>
          <p:cNvSpPr/>
          <p:nvPr/>
        </p:nvSpPr>
        <p:spPr>
          <a:xfrm>
            <a:off x="9058703" y="2831948"/>
            <a:ext cx="179042" cy="179042"/>
          </a:xfrm>
          <a:prstGeom prst="ellipse">
            <a:avLst/>
          </a:prstGeom>
          <a:solidFill>
            <a:srgbClr val="EF43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F3E7320E-780D-4169-986D-07C71544E50F}"/>
              </a:ext>
            </a:extLst>
          </p:cNvPr>
          <p:cNvSpPr/>
          <p:nvPr/>
        </p:nvSpPr>
        <p:spPr>
          <a:xfrm>
            <a:off x="9058703" y="4855044"/>
            <a:ext cx="179042" cy="179042"/>
          </a:xfrm>
          <a:prstGeom prst="ellipse">
            <a:avLst/>
          </a:prstGeom>
          <a:solidFill>
            <a:srgbClr val="EF43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39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НЕОБХОДИМЫЕ ФУНКЦИИ (УСЛУГИ) ФНС РОССИИ</a:t>
            </a:r>
            <a:r>
              <a:rPr lang="ru-RU" b="1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*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A5C23B9-BEA7-4A99-BF62-51C45E3E61D7}"/>
              </a:ext>
            </a:extLst>
          </p:cNvPr>
          <p:cNvSpPr/>
          <p:nvPr/>
        </p:nvSpPr>
        <p:spPr>
          <a:xfrm>
            <a:off x="1379476" y="6502551"/>
            <a:ext cx="103526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aseline="30000" dirty="0">
                <a:solidFill>
                  <a:schemeClr val="tx1">
                    <a:lumMod val="75000"/>
                  </a:schemeClr>
                </a:solidFill>
              </a:rPr>
              <a:t>*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 Прекращение их исполнения (оказания) недопустимо, т.к. может повлечь негативные последствия для налогоплательщиков и государства в целом.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D47BAFF-F3E7-428B-A601-7C06AECE1223}"/>
              </a:ext>
            </a:extLst>
          </p:cNvPr>
          <p:cNvSpPr/>
          <p:nvPr/>
        </p:nvSpPr>
        <p:spPr>
          <a:xfrm>
            <a:off x="1055440" y="1539163"/>
            <a:ext cx="10549172" cy="4851604"/>
          </a:xfrm>
          <a:prstGeom prst="rect">
            <a:avLst/>
          </a:prstGeom>
        </p:spPr>
        <p:txBody>
          <a:bodyPr numCol="2" spcCol="360000">
            <a:noAutofit/>
          </a:bodyPr>
          <a:lstStyle/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Информирование налогоплательщиков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Регистрация и учет налогоплательщиков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Ведение ЕГРН ЗАГС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и учет поступлений налогов и сборов в бюджетную систему Российской Федерации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Прием налоговых деклараций (расчетов), заявлений на предоставление мер поддержки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урегулирования задолженности по обязательным платежам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Регистрация (перерегистрация) и снятие ККТ с регистрационного учета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Включение ККТ и фискальных накопителей в соответствующие реестры 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Выдача операторам фискальных данных разрешений на обработку фискальных данных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endParaRPr lang="ru-RU" sz="2500" baseline="30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endParaRPr lang="ru-RU" sz="2500" baseline="30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и обеспечение функционирования федерального и региональных ситуационных центров для оперативного мониторинга ситуации в экономике в условиях преодоления в Российской Федерации последствий неблагоприятной эпидемиологической ситуации, включая мониторинг предоставления мер поддержки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Представление интересов Российской Федерации в делах о банкротстве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Проведение анализа финансового состояния и участие в работе Правительственных комиссий по предупреждению банкротства стратегических предприятий и предприятий оборонно-промышленного комплекса</a:t>
            </a:r>
          </a:p>
          <a:p>
            <a:pPr marL="457200" indent="-457200">
              <a:spcAft>
                <a:spcPts val="600"/>
              </a:spcAft>
              <a:buClr>
                <a:srgbClr val="92D050"/>
              </a:buClr>
              <a:buSzPct val="80000"/>
              <a:buFont typeface="lined-icons" pitchFamily="2" charset="0"/>
              <a:buChar char=""/>
            </a:pPr>
            <a:r>
              <a:rPr lang="ru-RU" sz="2500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Рассмотрение жалоб (обращений) заинтересованных лиц</a:t>
            </a:r>
          </a:p>
        </p:txBody>
      </p:sp>
    </p:spTree>
    <p:extLst>
      <p:ext uri="{BB962C8B-B14F-4D97-AF65-F5344CB8AC3E}">
        <p14:creationId xmlns:p14="http://schemas.microsoft.com/office/powerpoint/2010/main" val="10660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ТЕКУЩИЕ НЕПРЕРЫВНЫЕ ФУНКЦИИ (УСЛУГИ) ФНС РОССИИ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A49591-51CD-4C79-8111-E3379D5C7B53}"/>
              </a:ext>
            </a:extLst>
          </p:cNvPr>
          <p:cNvSpPr txBox="1"/>
          <p:nvPr/>
        </p:nvSpPr>
        <p:spPr>
          <a:xfrm>
            <a:off x="328622" y="1556792"/>
            <a:ext cx="49032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ФУНКЦИИ НЕ ТРЕБУЮЩИЕ ВЗАИМОДЕЙСТВИЯ </a:t>
            </a:r>
            <a:b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НАЛОГОПЛАТЕЛЬЩИКОМ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E11F5-DE78-48CC-8781-13A1C5941164}"/>
              </a:ext>
            </a:extLst>
          </p:cNvPr>
          <p:cNvSpPr txBox="1"/>
          <p:nvPr/>
        </p:nvSpPr>
        <p:spPr>
          <a:xfrm>
            <a:off x="5560526" y="1556792"/>
            <a:ext cx="61249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ФУНКЦИИ ТРЕБУЮЩИЕ ВЗАИМОДЕЙСТВИЯ </a:t>
            </a:r>
            <a:b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НАЛОГОПЛАТЕЛЬЩИКОМ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007A686-847E-447A-8DF0-939EB3550FF9}"/>
              </a:ext>
            </a:extLst>
          </p:cNvPr>
          <p:cNvSpPr txBox="1">
            <a:spLocks/>
          </p:cNvSpPr>
          <p:nvPr/>
        </p:nvSpPr>
        <p:spPr>
          <a:xfrm>
            <a:off x="1401017" y="2910280"/>
            <a:ext cx="3218819" cy="33569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СОЦИАЛЬНАЯ ДИСТАНЦИЯ</a:t>
            </a: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ЭЛЕКТРОННЫЙ ДОКУМЕНТООБОРОТ</a:t>
            </a: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ГИБКИЙ ГРАФИК РАБОТЫ/ПОСМЕННАЯ РАБОТА</a:t>
            </a: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algn="l">
              <a:spcAft>
                <a:spcPts val="6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ДИСТАНЦИОННЫЙ РЕЖИМ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РАБОТЫ С ИСПОЛЬЗОВАНИЕМ ТКС, ВИДЕОКОНФЕРЕНЦСВЯЗИ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B14DBB8-CA2C-4B39-8BBC-75427B0F24D8}"/>
              </a:ext>
            </a:extLst>
          </p:cNvPr>
          <p:cNvGrpSpPr/>
          <p:nvPr/>
        </p:nvGrpSpPr>
        <p:grpSpPr>
          <a:xfrm>
            <a:off x="340883" y="2780928"/>
            <a:ext cx="811642" cy="414396"/>
            <a:chOff x="5638800" y="2971800"/>
            <a:chExt cx="1790958" cy="914400"/>
          </a:xfrm>
        </p:grpSpPr>
        <p:pic>
          <p:nvPicPr>
            <p:cNvPr id="6" name="Рисунок 5" descr="Мужчина">
              <a:extLst>
                <a:ext uri="{FF2B5EF4-FFF2-40B4-BE49-F238E27FC236}">
                  <a16:creationId xmlns="" xmlns:a16="http://schemas.microsoft.com/office/drawing/2014/main" id="{2FC99646-EF97-45B0-880E-83C6A610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Мужчина">
              <a:extLst>
                <a:ext uri="{FF2B5EF4-FFF2-40B4-BE49-F238E27FC236}">
                  <a16:creationId xmlns="" xmlns:a16="http://schemas.microsoft.com/office/drawing/2014/main" id="{F7015E0E-0A39-4EF8-BE70-572E2013E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5358" y="2971800"/>
              <a:ext cx="914400" cy="914400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="" xmlns:a16="http://schemas.microsoft.com/office/drawing/2014/main" id="{D66B51B6-7D5D-4F09-AAE0-230A3F410CC5}"/>
                </a:ext>
              </a:extLst>
            </p:cNvPr>
            <p:cNvCxnSpPr>
              <a:cxnSpLocks/>
            </p:cNvCxnSpPr>
            <p:nvPr/>
          </p:nvCxnSpPr>
          <p:spPr>
            <a:xfrm>
              <a:off x="6279232" y="3717032"/>
              <a:ext cx="510094" cy="0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 descr="Электронная почта">
            <a:extLst>
              <a:ext uri="{FF2B5EF4-FFF2-40B4-BE49-F238E27FC236}">
                <a16:creationId xmlns="" xmlns:a16="http://schemas.microsoft.com/office/drawing/2014/main" id="{04F381B7-02FA-496F-9887-5EC2900E6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9469" y="3538898"/>
            <a:ext cx="471040" cy="471040"/>
          </a:xfrm>
          <a:prstGeom prst="rect">
            <a:avLst/>
          </a:prstGeom>
        </p:spPr>
      </p:pic>
      <p:pic>
        <p:nvPicPr>
          <p:cNvPr id="22" name="Рисунок 21" descr="Селфи">
            <a:extLst>
              <a:ext uri="{FF2B5EF4-FFF2-40B4-BE49-F238E27FC236}">
                <a16:creationId xmlns="" xmlns:a16="http://schemas.microsoft.com/office/drawing/2014/main" id="{BC1FA6EF-14E5-4ABF-A66B-95EE751F5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7285" y="5301208"/>
            <a:ext cx="648155" cy="648155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6C1EA72-ED92-468E-B042-802634AD1E60}"/>
              </a:ext>
            </a:extLst>
          </p:cNvPr>
          <p:cNvSpPr txBox="1">
            <a:spLocks/>
          </p:cNvSpPr>
          <p:nvPr/>
        </p:nvSpPr>
        <p:spPr>
          <a:xfrm>
            <a:off x="8203778" y="2910280"/>
            <a:ext cx="3500941" cy="15481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ЛИНЕЙКИ СЕРВИСОВ</a:t>
            </a:r>
          </a:p>
          <a:p>
            <a:pPr algn="l">
              <a:spcAft>
                <a:spcPts val="18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АКТИВИЗАЦИЯ ДИСТАНЦИОННОГО ИНФОРМИРОВАНИЯ</a:t>
            </a:r>
          </a:p>
        </p:txBody>
      </p:sp>
      <p:sp>
        <p:nvSpPr>
          <p:cNvPr id="24" name="Oval 37">
            <a:extLst>
              <a:ext uri="{FF2B5EF4-FFF2-40B4-BE49-F238E27FC236}">
                <a16:creationId xmlns="" xmlns:a16="http://schemas.microsoft.com/office/drawing/2014/main" id="{83FE84DA-BEE7-439F-BB17-992636B6CF7F}"/>
              </a:ext>
            </a:extLst>
          </p:cNvPr>
          <p:cNvSpPr/>
          <p:nvPr/>
        </p:nvSpPr>
        <p:spPr>
          <a:xfrm>
            <a:off x="5580073" y="2910280"/>
            <a:ext cx="1199829" cy="1199829"/>
          </a:xfrm>
          <a:prstGeom prst="ellipse">
            <a:avLst/>
          </a:prstGeom>
          <a:solidFill>
            <a:srgbClr val="92D050"/>
          </a:solidFill>
          <a:ln w="444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ДИСТАН-ЦИОННО</a:t>
            </a:r>
            <a:endParaRPr lang="en-US" sz="1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Oval 37">
            <a:extLst>
              <a:ext uri="{FF2B5EF4-FFF2-40B4-BE49-F238E27FC236}">
                <a16:creationId xmlns="" xmlns:a16="http://schemas.microsoft.com/office/drawing/2014/main" id="{894C57F9-28D3-440B-8574-07B68EB5FBE4}"/>
              </a:ext>
            </a:extLst>
          </p:cNvPr>
          <p:cNvSpPr/>
          <p:nvPr/>
        </p:nvSpPr>
        <p:spPr>
          <a:xfrm>
            <a:off x="5580073" y="4935124"/>
            <a:ext cx="1199829" cy="1199829"/>
          </a:xfrm>
          <a:prstGeom prst="ellipse">
            <a:avLst/>
          </a:prstGeom>
          <a:solidFill>
            <a:srgbClr val="EF435A"/>
          </a:solidFill>
          <a:ln w="444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ЛИЧНО</a:t>
            </a:r>
            <a:endParaRPr lang="en-US" sz="1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="" xmlns:a16="http://schemas.microsoft.com/office/drawing/2014/main" id="{1429DBF4-0321-4654-B5BF-F6BA8DDAA2C8}"/>
              </a:ext>
            </a:extLst>
          </p:cNvPr>
          <p:cNvSpPr txBox="1">
            <a:spLocks/>
          </p:cNvSpPr>
          <p:nvPr/>
        </p:nvSpPr>
        <p:spPr>
          <a:xfrm>
            <a:off x="8203778" y="4901005"/>
            <a:ext cx="3616858" cy="15481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ОБЕСПЕЧЕНИЕ ЗАЛОВ ПРИЕМА СТЕКЛАМИ, БОКСАМИ, САНИТАЙЗЕРАМИ, </a:t>
            </a:r>
          </a:p>
          <a:p>
            <a:pPr algn="l">
              <a:spcAft>
                <a:spcPts val="1800"/>
              </a:spcAft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СОЗДАНИЕ УСЛОВИЙ ДЛЯ ДИСТАНЦИРОВАНИЯ</a:t>
            </a:r>
          </a:p>
        </p:txBody>
      </p:sp>
      <p:pic>
        <p:nvPicPr>
          <p:cNvPr id="27" name="Рисунок 26" descr="Набор первой помощи">
            <a:extLst>
              <a:ext uri="{FF2B5EF4-FFF2-40B4-BE49-F238E27FC236}">
                <a16:creationId xmlns="" xmlns:a16="http://schemas.microsoft.com/office/drawing/2014/main" id="{1F091AEC-AFB1-4F83-B2F0-CF04B6EB4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54505" y="4871002"/>
            <a:ext cx="532174" cy="532174"/>
          </a:xfrm>
          <a:prstGeom prst="rect">
            <a:avLst/>
          </a:prstGeom>
        </p:spPr>
      </p:pic>
      <p:pic>
        <p:nvPicPr>
          <p:cNvPr id="28" name="Рисунок 27" descr="Сенсорный экран">
            <a:extLst>
              <a:ext uri="{FF2B5EF4-FFF2-40B4-BE49-F238E27FC236}">
                <a16:creationId xmlns="" xmlns:a16="http://schemas.microsoft.com/office/drawing/2014/main" id="{3B953A15-BEF9-45A2-AA76-11764006E7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454505" y="5624905"/>
            <a:ext cx="532174" cy="532174"/>
          </a:xfrm>
          <a:prstGeom prst="rect">
            <a:avLst/>
          </a:prstGeom>
        </p:spPr>
      </p:pic>
      <p:pic>
        <p:nvPicPr>
          <p:cNvPr id="29" name="Рисунок 28" descr="Комментарий &quot;Нравится&quot;">
            <a:extLst>
              <a:ext uri="{FF2B5EF4-FFF2-40B4-BE49-F238E27FC236}">
                <a16:creationId xmlns="" xmlns:a16="http://schemas.microsoft.com/office/drawing/2014/main" id="{0B95130D-5A74-4A71-B95E-7DA3627FC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454505" y="3681805"/>
            <a:ext cx="532174" cy="532174"/>
          </a:xfrm>
          <a:prstGeom prst="rect">
            <a:avLst/>
          </a:prstGeom>
        </p:spPr>
      </p:pic>
      <p:pic>
        <p:nvPicPr>
          <p:cNvPr id="31" name="Рисунок 30" descr="Одна шестеренка">
            <a:extLst>
              <a:ext uri="{FF2B5EF4-FFF2-40B4-BE49-F238E27FC236}">
                <a16:creationId xmlns="" xmlns:a16="http://schemas.microsoft.com/office/drawing/2014/main" id="{5EC1E6DE-FCBC-493A-8460-135AADAFAA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454505" y="2872180"/>
            <a:ext cx="532174" cy="532174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CE0372DD-865D-409F-8335-104F8DCDBD8D}"/>
              </a:ext>
            </a:extLst>
          </p:cNvPr>
          <p:cNvCxnSpPr>
            <a:cxnSpLocks/>
            <a:stCxn id="24" idx="6"/>
            <a:endCxn id="31" idx="1"/>
          </p:cNvCxnSpPr>
          <p:nvPr/>
        </p:nvCxnSpPr>
        <p:spPr>
          <a:xfrm flipV="1">
            <a:off x="6779902" y="3138267"/>
            <a:ext cx="674603" cy="371928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9608F6E7-559F-41CA-8684-4E60E8C9AAD3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6779902" y="3510195"/>
            <a:ext cx="674603" cy="464798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D7CA483C-1BB5-4BF5-828B-86B45AB6563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779902" y="5511188"/>
            <a:ext cx="674603" cy="379804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F5E0D78C-9F4E-4DCE-BBF8-8F72C36CA3EA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6779902" y="5137089"/>
            <a:ext cx="674603" cy="374100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D7A2C205-3019-42A4-A497-F5005A2567BF}"/>
              </a:ext>
            </a:extLst>
          </p:cNvPr>
          <p:cNvGrpSpPr/>
          <p:nvPr/>
        </p:nvGrpSpPr>
        <p:grpSpPr>
          <a:xfrm>
            <a:off x="386320" y="4347666"/>
            <a:ext cx="650166" cy="629506"/>
            <a:chOff x="335360" y="4320992"/>
            <a:chExt cx="752086" cy="728188"/>
          </a:xfrm>
        </p:grpSpPr>
        <p:pic>
          <p:nvPicPr>
            <p:cNvPr id="21" name="Рисунок 20" descr="Часы">
              <a:extLst>
                <a:ext uri="{FF2B5EF4-FFF2-40B4-BE49-F238E27FC236}">
                  <a16:creationId xmlns="" xmlns:a16="http://schemas.microsoft.com/office/drawing/2014/main" id="{504658E1-C1CF-4627-B303-7735D0948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48902" y="4336986"/>
              <a:ext cx="532174" cy="532174"/>
            </a:xfrm>
            <a:prstGeom prst="rect">
              <a:avLst/>
            </a:prstGeom>
          </p:spPr>
        </p:pic>
        <p:pic>
          <p:nvPicPr>
            <p:cNvPr id="45" name="Рисунок 44" descr="Мужчина">
              <a:extLst>
                <a:ext uri="{FF2B5EF4-FFF2-40B4-BE49-F238E27FC236}">
                  <a16:creationId xmlns="" xmlns:a16="http://schemas.microsoft.com/office/drawing/2014/main" id="{BE5F28E9-4553-4695-B7F2-8EC5C636E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75420" y="4320992"/>
              <a:ext cx="212026" cy="212026"/>
            </a:xfrm>
            <a:prstGeom prst="rect">
              <a:avLst/>
            </a:prstGeom>
          </p:spPr>
        </p:pic>
        <p:pic>
          <p:nvPicPr>
            <p:cNvPr id="46" name="Рисунок 45" descr="Мужчина">
              <a:extLst>
                <a:ext uri="{FF2B5EF4-FFF2-40B4-BE49-F238E27FC236}">
                  <a16:creationId xmlns="" xmlns:a16="http://schemas.microsoft.com/office/drawing/2014/main" id="{D8E33C90-4B70-4F96-83ED-43653A2A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5360" y="4320992"/>
              <a:ext cx="212026" cy="212026"/>
            </a:xfrm>
            <a:prstGeom prst="rect">
              <a:avLst/>
            </a:prstGeom>
          </p:spPr>
        </p:pic>
        <p:pic>
          <p:nvPicPr>
            <p:cNvPr id="47" name="Рисунок 46" descr="Мужчина">
              <a:extLst>
                <a:ext uri="{FF2B5EF4-FFF2-40B4-BE49-F238E27FC236}">
                  <a16:creationId xmlns="" xmlns:a16="http://schemas.microsoft.com/office/drawing/2014/main" id="{C55ECA99-1BBC-479F-AD78-B5185BFC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08976" y="4837154"/>
              <a:ext cx="212026" cy="212026"/>
            </a:xfrm>
            <a:prstGeom prst="rect">
              <a:avLst/>
            </a:prstGeom>
          </p:spPr>
        </p:pic>
      </p:grp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CBFFD2D3-AB38-4218-9C0F-EDBFAF57E7FA}"/>
              </a:ext>
            </a:extLst>
          </p:cNvPr>
          <p:cNvCxnSpPr>
            <a:cxnSpLocks/>
          </p:cNvCxnSpPr>
          <p:nvPr/>
        </p:nvCxnSpPr>
        <p:spPr>
          <a:xfrm>
            <a:off x="5396215" y="1556792"/>
            <a:ext cx="0" cy="53012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dirty="0"/>
              <a:t>.</a:t>
            </a:r>
          </a:p>
        </p:txBody>
      </p:sp>
      <p:grpSp>
        <p:nvGrpSpPr>
          <p:cNvPr id="63" name="Group 60">
            <a:extLst>
              <a:ext uri="{FF2B5EF4-FFF2-40B4-BE49-F238E27FC236}">
                <a16:creationId xmlns="" xmlns:a16="http://schemas.microsoft.com/office/drawing/2014/main" id="{8BD5F8F6-2472-4001-9FBF-7CC45854A39A}"/>
              </a:ext>
            </a:extLst>
          </p:cNvPr>
          <p:cNvGrpSpPr/>
          <p:nvPr/>
        </p:nvGrpSpPr>
        <p:grpSpPr>
          <a:xfrm rot="10800000">
            <a:off x="8392423" y="1388998"/>
            <a:ext cx="2034920" cy="1190391"/>
            <a:chOff x="5889822" y="1186327"/>
            <a:chExt cx="2583577" cy="1511345"/>
          </a:xfrm>
          <a:solidFill>
            <a:schemeClr val="bg1">
              <a:alpha val="20000"/>
            </a:schemeClr>
          </a:solidFill>
        </p:grpSpPr>
        <p:grpSp>
          <p:nvGrpSpPr>
            <p:cNvPr id="64" name="Group 61">
              <a:extLst>
                <a:ext uri="{FF2B5EF4-FFF2-40B4-BE49-F238E27FC236}">
                  <a16:creationId xmlns="" xmlns:a16="http://schemas.microsoft.com/office/drawing/2014/main" id="{25EC3A72-37BD-42B7-9208-DA54E379C687}"/>
                </a:ext>
              </a:extLst>
            </p:cNvPr>
            <p:cNvGrpSpPr/>
            <p:nvPr/>
          </p:nvGrpSpPr>
          <p:grpSpPr>
            <a:xfrm rot="10800000">
              <a:off x="5889822" y="1186327"/>
              <a:ext cx="1321806" cy="1511345"/>
              <a:chOff x="6971420" y="948999"/>
              <a:chExt cx="1321806" cy="1511345"/>
            </a:xfrm>
            <a:grpFill/>
          </p:grpSpPr>
          <p:sp>
            <p:nvSpPr>
              <p:cNvPr id="66" name="Rounded Rectangle 73">
                <a:extLst>
                  <a:ext uri="{FF2B5EF4-FFF2-40B4-BE49-F238E27FC236}">
                    <a16:creationId xmlns="" xmlns:a16="http://schemas.microsoft.com/office/drawing/2014/main" id="{D4E90E35-28D6-4EDD-ADE6-4A2BB11D3207}"/>
                  </a:ext>
                </a:extLst>
              </p:cNvPr>
              <p:cNvSpPr/>
              <p:nvPr/>
            </p:nvSpPr>
            <p:spPr>
              <a:xfrm rot="2700000">
                <a:off x="6966752" y="1406199"/>
                <a:ext cx="1325880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ounded Rectangle 92">
                <a:extLst>
                  <a:ext uri="{FF2B5EF4-FFF2-40B4-BE49-F238E27FC236}">
                    <a16:creationId xmlns="" xmlns:a16="http://schemas.microsoft.com/office/drawing/2014/main" id="{7F46AAB9-33F2-407D-B334-5A818EE3D3D0}"/>
                  </a:ext>
                </a:extLst>
              </p:cNvPr>
              <p:cNvSpPr/>
              <p:nvPr/>
            </p:nvSpPr>
            <p:spPr>
              <a:xfrm rot="8100000">
                <a:off x="6971420" y="2048864"/>
                <a:ext cx="1321806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Rounded Rectangle 62">
              <a:extLst>
                <a:ext uri="{FF2B5EF4-FFF2-40B4-BE49-F238E27FC236}">
                  <a16:creationId xmlns="" xmlns:a16="http://schemas.microsoft.com/office/drawing/2014/main" id="{828AED66-7100-4D12-823F-BE3E5F16FE50}"/>
                </a:ext>
              </a:extLst>
            </p:cNvPr>
            <p:cNvSpPr/>
            <p:nvPr/>
          </p:nvSpPr>
          <p:spPr>
            <a:xfrm>
              <a:off x="6046497" y="1507243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Group 3">
            <a:extLst>
              <a:ext uri="{FF2B5EF4-FFF2-40B4-BE49-F238E27FC236}">
                <a16:creationId xmlns="" xmlns:a16="http://schemas.microsoft.com/office/drawing/2014/main" id="{EAD81BCA-CFB0-429C-BD9B-B71B515886F8}"/>
              </a:ext>
            </a:extLst>
          </p:cNvPr>
          <p:cNvGrpSpPr/>
          <p:nvPr/>
        </p:nvGrpSpPr>
        <p:grpSpPr>
          <a:xfrm>
            <a:off x="7696807" y="1614740"/>
            <a:ext cx="3414492" cy="2015127"/>
            <a:chOff x="640449" y="313260"/>
            <a:chExt cx="2560869" cy="1511345"/>
          </a:xfrm>
          <a:solidFill>
            <a:schemeClr val="bg1">
              <a:alpha val="36000"/>
            </a:schemeClr>
          </a:solidFill>
        </p:grpSpPr>
        <p:sp>
          <p:nvSpPr>
            <p:cNvPr id="69" name="Rounded Rectangle 4">
              <a:extLst>
                <a:ext uri="{FF2B5EF4-FFF2-40B4-BE49-F238E27FC236}">
                  <a16:creationId xmlns="" xmlns:a16="http://schemas.microsoft.com/office/drawing/2014/main" id="{EEA068E1-AAC0-448E-9175-884F80ADD519}"/>
                </a:ext>
              </a:extLst>
            </p:cNvPr>
            <p:cNvSpPr/>
            <p:nvPr/>
          </p:nvSpPr>
          <p:spPr>
            <a:xfrm rot="2700000">
              <a:off x="1874844" y="770460"/>
              <a:ext cx="1325880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srgbClr val="FFFFFF"/>
                </a:solidFill>
              </a:endParaRP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="" xmlns:a16="http://schemas.microsoft.com/office/drawing/2014/main" id="{C6370637-544C-43EA-BFFB-1AF936570961}"/>
                </a:ext>
              </a:extLst>
            </p:cNvPr>
            <p:cNvSpPr/>
            <p:nvPr/>
          </p:nvSpPr>
          <p:spPr>
            <a:xfrm rot="8100000">
              <a:off x="1879512" y="1413125"/>
              <a:ext cx="1321806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srgbClr val="FFFFFF"/>
                </a:solidFill>
              </a:endParaRPr>
            </a:p>
          </p:txBody>
        </p:sp>
        <p:sp>
          <p:nvSpPr>
            <p:cNvPr id="71" name="Rounded Rectangle 6">
              <a:extLst>
                <a:ext uri="{FF2B5EF4-FFF2-40B4-BE49-F238E27FC236}">
                  <a16:creationId xmlns="" xmlns:a16="http://schemas.microsoft.com/office/drawing/2014/main" id="{53A3508D-3688-4357-9BC3-DC0DC2DBC60C}"/>
                </a:ext>
              </a:extLst>
            </p:cNvPr>
            <p:cNvSpPr/>
            <p:nvPr/>
          </p:nvSpPr>
          <p:spPr>
            <a:xfrm>
              <a:off x="640449" y="1091722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3440" bIns="0"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Group 63">
            <a:extLst>
              <a:ext uri="{FF2B5EF4-FFF2-40B4-BE49-F238E27FC236}">
                <a16:creationId xmlns="" xmlns:a16="http://schemas.microsoft.com/office/drawing/2014/main" id="{BA886BBC-2D70-4C66-BA45-F8DA83DCB502}"/>
              </a:ext>
            </a:extLst>
          </p:cNvPr>
          <p:cNvGrpSpPr/>
          <p:nvPr/>
        </p:nvGrpSpPr>
        <p:grpSpPr>
          <a:xfrm>
            <a:off x="7710881" y="3781498"/>
            <a:ext cx="3414492" cy="2015127"/>
            <a:chOff x="2020559" y="954126"/>
            <a:chExt cx="2560869" cy="1511345"/>
          </a:xfrm>
          <a:solidFill>
            <a:schemeClr val="bg1">
              <a:alpha val="36000"/>
            </a:schemeClr>
          </a:solidFill>
        </p:grpSpPr>
        <p:sp>
          <p:nvSpPr>
            <p:cNvPr id="77" name="Rounded Rectangle 64">
              <a:extLst>
                <a:ext uri="{FF2B5EF4-FFF2-40B4-BE49-F238E27FC236}">
                  <a16:creationId xmlns="" xmlns:a16="http://schemas.microsoft.com/office/drawing/2014/main" id="{9E0ECA8D-61C5-44A0-9A86-73B6552CD843}"/>
                </a:ext>
              </a:extLst>
            </p:cNvPr>
            <p:cNvSpPr/>
            <p:nvPr/>
          </p:nvSpPr>
          <p:spPr>
            <a:xfrm rot="2700000">
              <a:off x="3254954" y="1411326"/>
              <a:ext cx="1325880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78" name="Rounded Rectangle 65">
              <a:extLst>
                <a:ext uri="{FF2B5EF4-FFF2-40B4-BE49-F238E27FC236}">
                  <a16:creationId xmlns="" xmlns:a16="http://schemas.microsoft.com/office/drawing/2014/main" id="{4193A0BC-8086-4BE0-A3CC-7C18E97CE9D6}"/>
                </a:ext>
              </a:extLst>
            </p:cNvPr>
            <p:cNvSpPr/>
            <p:nvPr/>
          </p:nvSpPr>
          <p:spPr>
            <a:xfrm rot="8100000">
              <a:off x="3259622" y="2053991"/>
              <a:ext cx="1321806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79" name="Rounded Rectangle 66">
              <a:extLst>
                <a:ext uri="{FF2B5EF4-FFF2-40B4-BE49-F238E27FC236}">
                  <a16:creationId xmlns="" xmlns:a16="http://schemas.microsoft.com/office/drawing/2014/main" id="{7F9EC8B1-CFA7-4F29-8B3D-B3F00AABA357}"/>
                </a:ext>
              </a:extLst>
            </p:cNvPr>
            <p:cNvSpPr/>
            <p:nvPr/>
          </p:nvSpPr>
          <p:spPr>
            <a:xfrm>
              <a:off x="2020559" y="1732588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="" xmlns:a16="http://schemas.microsoft.com/office/drawing/2014/main" id="{44333A6C-626D-4ACE-995F-DA1365C31896}"/>
              </a:ext>
            </a:extLst>
          </p:cNvPr>
          <p:cNvGrpSpPr/>
          <p:nvPr/>
        </p:nvGrpSpPr>
        <p:grpSpPr>
          <a:xfrm rot="10800000">
            <a:off x="9404053" y="5343833"/>
            <a:ext cx="2034920" cy="1190391"/>
            <a:chOff x="5889822" y="1186327"/>
            <a:chExt cx="2583577" cy="1511345"/>
          </a:xfrm>
          <a:solidFill>
            <a:schemeClr val="bg1">
              <a:alpha val="20000"/>
            </a:schemeClr>
          </a:solidFill>
        </p:grpSpPr>
        <p:grpSp>
          <p:nvGrpSpPr>
            <p:cNvPr id="81" name="Group 46">
              <a:extLst>
                <a:ext uri="{FF2B5EF4-FFF2-40B4-BE49-F238E27FC236}">
                  <a16:creationId xmlns="" xmlns:a16="http://schemas.microsoft.com/office/drawing/2014/main" id="{F53B8C0F-0B38-4387-84BC-5A5CE29B62B7}"/>
                </a:ext>
              </a:extLst>
            </p:cNvPr>
            <p:cNvGrpSpPr/>
            <p:nvPr/>
          </p:nvGrpSpPr>
          <p:grpSpPr>
            <a:xfrm rot="10800000">
              <a:off x="5889822" y="1186327"/>
              <a:ext cx="1321806" cy="1511345"/>
              <a:chOff x="6971420" y="948999"/>
              <a:chExt cx="1321806" cy="1511345"/>
            </a:xfrm>
            <a:grpFill/>
          </p:grpSpPr>
          <p:sp>
            <p:nvSpPr>
              <p:cNvPr id="83" name="Rounded Rectangle 48">
                <a:extLst>
                  <a:ext uri="{FF2B5EF4-FFF2-40B4-BE49-F238E27FC236}">
                    <a16:creationId xmlns="" xmlns:a16="http://schemas.microsoft.com/office/drawing/2014/main" id="{23C36F5E-A3C6-43CC-9D54-B6798071E822}"/>
                  </a:ext>
                </a:extLst>
              </p:cNvPr>
              <p:cNvSpPr/>
              <p:nvPr/>
            </p:nvSpPr>
            <p:spPr>
              <a:xfrm rot="2700000">
                <a:off x="6966752" y="1406199"/>
                <a:ext cx="1325880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ounded Rectangle 49">
                <a:extLst>
                  <a:ext uri="{FF2B5EF4-FFF2-40B4-BE49-F238E27FC236}">
                    <a16:creationId xmlns="" xmlns:a16="http://schemas.microsoft.com/office/drawing/2014/main" id="{E0069F00-C86D-4093-B937-288317051A43}"/>
                  </a:ext>
                </a:extLst>
              </p:cNvPr>
              <p:cNvSpPr/>
              <p:nvPr/>
            </p:nvSpPr>
            <p:spPr>
              <a:xfrm rot="8100000">
                <a:off x="6971420" y="2048864"/>
                <a:ext cx="1321806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" name="Rounded Rectangle 47">
              <a:extLst>
                <a:ext uri="{FF2B5EF4-FFF2-40B4-BE49-F238E27FC236}">
                  <a16:creationId xmlns="" xmlns:a16="http://schemas.microsoft.com/office/drawing/2014/main" id="{448B2FC7-2972-40E8-92FF-8C8E4305B112}"/>
                </a:ext>
              </a:extLst>
            </p:cNvPr>
            <p:cNvSpPr/>
            <p:nvPr/>
          </p:nvSpPr>
          <p:spPr>
            <a:xfrm>
              <a:off x="6046497" y="1507243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8155A85-8B37-4E85-A5D5-747A90B084E8}"/>
              </a:ext>
            </a:extLst>
          </p:cNvPr>
          <p:cNvSpPr/>
          <p:nvPr/>
        </p:nvSpPr>
        <p:spPr>
          <a:xfrm>
            <a:off x="2831329" y="1531184"/>
            <a:ext cx="6712600" cy="795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КОНТАКТ-ЦЕНТР СЛУЖБЫ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ИНФОРМИРОВАНИЕ НАЛОГОПЛАТЕЛЬЩИКОВ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 ПОРЯДКЕ ВЫПОЛНЕНИЯ ФУНКЦИЙ (ОКАЗАНИЯ УСЛУГ)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grpSp>
        <p:nvGrpSpPr>
          <p:cNvPr id="22" name="Group 45">
            <a:extLst>
              <a:ext uri="{FF2B5EF4-FFF2-40B4-BE49-F238E27FC236}">
                <a16:creationId xmlns="" xmlns:a16="http://schemas.microsoft.com/office/drawing/2014/main" id="{84EDF57A-4C53-48AD-94A8-2D77E8F256B3}"/>
              </a:ext>
            </a:extLst>
          </p:cNvPr>
          <p:cNvGrpSpPr/>
          <p:nvPr/>
        </p:nvGrpSpPr>
        <p:grpSpPr>
          <a:xfrm rot="10800000">
            <a:off x="2012653" y="3743633"/>
            <a:ext cx="2034920" cy="1190391"/>
            <a:chOff x="5889822" y="1186327"/>
            <a:chExt cx="2583577" cy="1511345"/>
          </a:xfrm>
          <a:solidFill>
            <a:schemeClr val="bg1">
              <a:alpha val="20000"/>
            </a:schemeClr>
          </a:solidFill>
        </p:grpSpPr>
        <p:grpSp>
          <p:nvGrpSpPr>
            <p:cNvPr id="23" name="Group 46">
              <a:extLst>
                <a:ext uri="{FF2B5EF4-FFF2-40B4-BE49-F238E27FC236}">
                  <a16:creationId xmlns="" xmlns:a16="http://schemas.microsoft.com/office/drawing/2014/main" id="{A0887681-3D19-4792-BEF9-20DFEE4DA69C}"/>
                </a:ext>
              </a:extLst>
            </p:cNvPr>
            <p:cNvGrpSpPr/>
            <p:nvPr/>
          </p:nvGrpSpPr>
          <p:grpSpPr>
            <a:xfrm rot="10800000">
              <a:off x="5889822" y="1186327"/>
              <a:ext cx="1321806" cy="1511345"/>
              <a:chOff x="6971420" y="948999"/>
              <a:chExt cx="1321806" cy="1511345"/>
            </a:xfrm>
            <a:grpFill/>
          </p:grpSpPr>
          <p:sp>
            <p:nvSpPr>
              <p:cNvPr id="25" name="Rounded Rectangle 48">
                <a:extLst>
                  <a:ext uri="{FF2B5EF4-FFF2-40B4-BE49-F238E27FC236}">
                    <a16:creationId xmlns="" xmlns:a16="http://schemas.microsoft.com/office/drawing/2014/main" id="{D976851B-A622-4305-8B8C-2C8591922C56}"/>
                  </a:ext>
                </a:extLst>
              </p:cNvPr>
              <p:cNvSpPr/>
              <p:nvPr/>
            </p:nvSpPr>
            <p:spPr>
              <a:xfrm rot="2700000">
                <a:off x="6966752" y="1406199"/>
                <a:ext cx="1325880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ounded Rectangle 49">
                <a:extLst>
                  <a:ext uri="{FF2B5EF4-FFF2-40B4-BE49-F238E27FC236}">
                    <a16:creationId xmlns="" xmlns:a16="http://schemas.microsoft.com/office/drawing/2014/main" id="{27693912-A60B-4152-A450-C1B142AF56A6}"/>
                  </a:ext>
                </a:extLst>
              </p:cNvPr>
              <p:cNvSpPr/>
              <p:nvPr/>
            </p:nvSpPr>
            <p:spPr>
              <a:xfrm rot="8100000">
                <a:off x="6971420" y="2048864"/>
                <a:ext cx="1321806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Rounded Rectangle 47">
              <a:extLst>
                <a:ext uri="{FF2B5EF4-FFF2-40B4-BE49-F238E27FC236}">
                  <a16:creationId xmlns="" xmlns:a16="http://schemas.microsoft.com/office/drawing/2014/main" id="{574F5819-3C57-47A8-918B-5CA2C5B5580F}"/>
                </a:ext>
              </a:extLst>
            </p:cNvPr>
            <p:cNvSpPr/>
            <p:nvPr/>
          </p:nvSpPr>
          <p:spPr>
            <a:xfrm>
              <a:off x="6046497" y="1507243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="" xmlns:a16="http://schemas.microsoft.com/office/drawing/2014/main" id="{4EFF2137-1ABB-49F3-9301-BD406124E497}"/>
              </a:ext>
            </a:extLst>
          </p:cNvPr>
          <p:cNvGrpSpPr/>
          <p:nvPr/>
        </p:nvGrpSpPr>
        <p:grpSpPr>
          <a:xfrm rot="10800000">
            <a:off x="-218177" y="1388998"/>
            <a:ext cx="2034920" cy="1190391"/>
            <a:chOff x="5889822" y="1186327"/>
            <a:chExt cx="2583577" cy="1511345"/>
          </a:xfrm>
          <a:solidFill>
            <a:schemeClr val="bg1">
              <a:alpha val="20000"/>
            </a:schemeClr>
          </a:solidFill>
        </p:grpSpPr>
        <p:grpSp>
          <p:nvGrpSpPr>
            <p:cNvPr id="28" name="Group 61">
              <a:extLst>
                <a:ext uri="{FF2B5EF4-FFF2-40B4-BE49-F238E27FC236}">
                  <a16:creationId xmlns="" xmlns:a16="http://schemas.microsoft.com/office/drawing/2014/main" id="{B0193634-3985-4652-BBC7-9DCB437EADCF}"/>
                </a:ext>
              </a:extLst>
            </p:cNvPr>
            <p:cNvGrpSpPr/>
            <p:nvPr/>
          </p:nvGrpSpPr>
          <p:grpSpPr>
            <a:xfrm rot="10800000">
              <a:off x="5889822" y="1186327"/>
              <a:ext cx="1321806" cy="1511345"/>
              <a:chOff x="6971420" y="948999"/>
              <a:chExt cx="1321806" cy="1511345"/>
            </a:xfrm>
            <a:grpFill/>
          </p:grpSpPr>
          <p:sp>
            <p:nvSpPr>
              <p:cNvPr id="31" name="Rounded Rectangle 73">
                <a:extLst>
                  <a:ext uri="{FF2B5EF4-FFF2-40B4-BE49-F238E27FC236}">
                    <a16:creationId xmlns="" xmlns:a16="http://schemas.microsoft.com/office/drawing/2014/main" id="{861FB89B-D716-40B2-80B5-5BCCBEDD915F}"/>
                  </a:ext>
                </a:extLst>
              </p:cNvPr>
              <p:cNvSpPr/>
              <p:nvPr/>
            </p:nvSpPr>
            <p:spPr>
              <a:xfrm rot="2700000">
                <a:off x="6966752" y="1406199"/>
                <a:ext cx="1325880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ounded Rectangle 92">
                <a:extLst>
                  <a:ext uri="{FF2B5EF4-FFF2-40B4-BE49-F238E27FC236}">
                    <a16:creationId xmlns="" xmlns:a16="http://schemas.microsoft.com/office/drawing/2014/main" id="{DA1D0082-32D6-491A-A690-E01295A7F94F}"/>
                  </a:ext>
                </a:extLst>
              </p:cNvPr>
              <p:cNvSpPr/>
              <p:nvPr/>
            </p:nvSpPr>
            <p:spPr>
              <a:xfrm rot="8100000">
                <a:off x="6971420" y="2048864"/>
                <a:ext cx="1321806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Rounded Rectangle 62">
              <a:extLst>
                <a:ext uri="{FF2B5EF4-FFF2-40B4-BE49-F238E27FC236}">
                  <a16:creationId xmlns="" xmlns:a16="http://schemas.microsoft.com/office/drawing/2014/main" id="{349487AB-9476-45FD-A329-7F7BE81454BB}"/>
                </a:ext>
              </a:extLst>
            </p:cNvPr>
            <p:cNvSpPr/>
            <p:nvPr/>
          </p:nvSpPr>
          <p:spPr>
            <a:xfrm>
              <a:off x="6046497" y="1507243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="" xmlns:a16="http://schemas.microsoft.com/office/drawing/2014/main" id="{F691FF24-C37B-4BD6-8204-6913E0B16D3F}"/>
              </a:ext>
            </a:extLst>
          </p:cNvPr>
          <p:cNvGrpSpPr/>
          <p:nvPr/>
        </p:nvGrpSpPr>
        <p:grpSpPr>
          <a:xfrm>
            <a:off x="148256" y="1614740"/>
            <a:ext cx="3414492" cy="2015127"/>
            <a:chOff x="640449" y="313260"/>
            <a:chExt cx="2560869" cy="1511345"/>
          </a:xfrm>
          <a:solidFill>
            <a:schemeClr val="bg1">
              <a:alpha val="36000"/>
            </a:schemeClr>
          </a:solidFill>
        </p:grpSpPr>
        <p:sp>
          <p:nvSpPr>
            <p:cNvPr id="34" name="Rounded Rectangle 4">
              <a:extLst>
                <a:ext uri="{FF2B5EF4-FFF2-40B4-BE49-F238E27FC236}">
                  <a16:creationId xmlns="" xmlns:a16="http://schemas.microsoft.com/office/drawing/2014/main" id="{69B9FDD2-A643-4FF1-9301-3D5240B93876}"/>
                </a:ext>
              </a:extLst>
            </p:cNvPr>
            <p:cNvSpPr/>
            <p:nvPr/>
          </p:nvSpPr>
          <p:spPr>
            <a:xfrm rot="2700000">
              <a:off x="1874844" y="770460"/>
              <a:ext cx="1325880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="" xmlns:a16="http://schemas.microsoft.com/office/drawing/2014/main" id="{0CDCD335-3134-434A-ADC9-18096E3A7453}"/>
                </a:ext>
              </a:extLst>
            </p:cNvPr>
            <p:cNvSpPr/>
            <p:nvPr/>
          </p:nvSpPr>
          <p:spPr>
            <a:xfrm rot="8100000">
              <a:off x="1879512" y="1413125"/>
              <a:ext cx="1321806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6">
              <a:extLst>
                <a:ext uri="{FF2B5EF4-FFF2-40B4-BE49-F238E27FC236}">
                  <a16:creationId xmlns="" xmlns:a16="http://schemas.microsoft.com/office/drawing/2014/main" id="{E80A0EC4-E5CD-4C2C-99C3-FA3F0C031BF3}"/>
                </a:ext>
              </a:extLst>
            </p:cNvPr>
            <p:cNvSpPr/>
            <p:nvPr/>
          </p:nvSpPr>
          <p:spPr>
            <a:xfrm>
              <a:off x="640449" y="1091722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3440" bIns="0"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="" xmlns:a16="http://schemas.microsoft.com/office/drawing/2014/main" id="{A2398E65-435C-4148-A81C-6D133BA3D192}"/>
              </a:ext>
            </a:extLst>
          </p:cNvPr>
          <p:cNvGrpSpPr/>
          <p:nvPr/>
        </p:nvGrpSpPr>
        <p:grpSpPr>
          <a:xfrm>
            <a:off x="1988403" y="2469228"/>
            <a:ext cx="3414492" cy="2015127"/>
            <a:chOff x="2020559" y="954126"/>
            <a:chExt cx="2560869" cy="1511345"/>
          </a:xfrm>
          <a:solidFill>
            <a:schemeClr val="bg1">
              <a:alpha val="36000"/>
            </a:schemeClr>
          </a:solidFill>
        </p:grpSpPr>
        <p:sp>
          <p:nvSpPr>
            <p:cNvPr id="39" name="Rounded Rectangle 10">
              <a:extLst>
                <a:ext uri="{FF2B5EF4-FFF2-40B4-BE49-F238E27FC236}">
                  <a16:creationId xmlns="" xmlns:a16="http://schemas.microsoft.com/office/drawing/2014/main" id="{3C02C27D-FA92-45F9-9554-F140E6B2D797}"/>
                </a:ext>
              </a:extLst>
            </p:cNvPr>
            <p:cNvSpPr/>
            <p:nvPr/>
          </p:nvSpPr>
          <p:spPr>
            <a:xfrm rot="2700000">
              <a:off x="3254954" y="1411326"/>
              <a:ext cx="1325880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11">
              <a:extLst>
                <a:ext uri="{FF2B5EF4-FFF2-40B4-BE49-F238E27FC236}">
                  <a16:creationId xmlns="" xmlns:a16="http://schemas.microsoft.com/office/drawing/2014/main" id="{B516DC4D-CE0A-4A2C-8D20-0B7DC6A231B0}"/>
                </a:ext>
              </a:extLst>
            </p:cNvPr>
            <p:cNvSpPr/>
            <p:nvPr/>
          </p:nvSpPr>
          <p:spPr>
            <a:xfrm rot="8100000">
              <a:off x="3259622" y="2053991"/>
              <a:ext cx="1321806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41" name="Rounded Rectangle 12">
              <a:extLst>
                <a:ext uri="{FF2B5EF4-FFF2-40B4-BE49-F238E27FC236}">
                  <a16:creationId xmlns="" xmlns:a16="http://schemas.microsoft.com/office/drawing/2014/main" id="{B40FB1BF-B176-4D5B-87F5-714A4816E1BD}"/>
                </a:ext>
              </a:extLst>
            </p:cNvPr>
            <p:cNvSpPr/>
            <p:nvPr/>
          </p:nvSpPr>
          <p:spPr>
            <a:xfrm>
              <a:off x="2020559" y="1732588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63">
            <a:extLst>
              <a:ext uri="{FF2B5EF4-FFF2-40B4-BE49-F238E27FC236}">
                <a16:creationId xmlns="" xmlns:a16="http://schemas.microsoft.com/office/drawing/2014/main" id="{FF9237C5-442D-4521-B7F9-B61A25C9D426}"/>
              </a:ext>
            </a:extLst>
          </p:cNvPr>
          <p:cNvGrpSpPr/>
          <p:nvPr/>
        </p:nvGrpSpPr>
        <p:grpSpPr>
          <a:xfrm>
            <a:off x="-899719" y="3781498"/>
            <a:ext cx="3414492" cy="2015127"/>
            <a:chOff x="2020559" y="954126"/>
            <a:chExt cx="2560869" cy="1511345"/>
          </a:xfrm>
          <a:solidFill>
            <a:schemeClr val="bg1">
              <a:alpha val="36000"/>
            </a:schemeClr>
          </a:solidFill>
        </p:grpSpPr>
        <p:sp>
          <p:nvSpPr>
            <p:cNvPr id="44" name="Rounded Rectangle 64">
              <a:extLst>
                <a:ext uri="{FF2B5EF4-FFF2-40B4-BE49-F238E27FC236}">
                  <a16:creationId xmlns="" xmlns:a16="http://schemas.microsoft.com/office/drawing/2014/main" id="{C321BC61-99F8-42B4-B0B3-907DBE4CC9B8}"/>
                </a:ext>
              </a:extLst>
            </p:cNvPr>
            <p:cNvSpPr/>
            <p:nvPr/>
          </p:nvSpPr>
          <p:spPr>
            <a:xfrm rot="2700000">
              <a:off x="3254954" y="1411326"/>
              <a:ext cx="1325880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65">
              <a:extLst>
                <a:ext uri="{FF2B5EF4-FFF2-40B4-BE49-F238E27FC236}">
                  <a16:creationId xmlns="" xmlns:a16="http://schemas.microsoft.com/office/drawing/2014/main" id="{C9D090CB-BC84-4776-85D7-C1D6F1EC5957}"/>
                </a:ext>
              </a:extLst>
            </p:cNvPr>
            <p:cNvSpPr/>
            <p:nvPr/>
          </p:nvSpPr>
          <p:spPr>
            <a:xfrm rot="8100000">
              <a:off x="3259622" y="2053991"/>
              <a:ext cx="1321806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>
                <a:solidFill>
                  <a:srgbClr val="FFFFFF"/>
                </a:solidFill>
              </a:endParaRPr>
            </a:p>
          </p:txBody>
        </p:sp>
        <p:sp>
          <p:nvSpPr>
            <p:cNvPr id="46" name="Rounded Rectangle 66">
              <a:extLst>
                <a:ext uri="{FF2B5EF4-FFF2-40B4-BE49-F238E27FC236}">
                  <a16:creationId xmlns="" xmlns:a16="http://schemas.microsoft.com/office/drawing/2014/main" id="{B91D5582-2DC2-419A-8718-1CD8CD67EEA7}"/>
                </a:ext>
              </a:extLst>
            </p:cNvPr>
            <p:cNvSpPr/>
            <p:nvPr/>
          </p:nvSpPr>
          <p:spPr>
            <a:xfrm>
              <a:off x="2020559" y="1732588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="" xmlns:a16="http://schemas.microsoft.com/office/drawing/2014/main" id="{B62DB9E1-7381-4DB9-95B3-F3B2D755408F}"/>
              </a:ext>
            </a:extLst>
          </p:cNvPr>
          <p:cNvGrpSpPr/>
          <p:nvPr/>
        </p:nvGrpSpPr>
        <p:grpSpPr>
          <a:xfrm rot="10800000">
            <a:off x="793453" y="5343833"/>
            <a:ext cx="2034920" cy="1190391"/>
            <a:chOff x="5889822" y="1186327"/>
            <a:chExt cx="2583577" cy="1511345"/>
          </a:xfrm>
          <a:solidFill>
            <a:schemeClr val="bg1">
              <a:alpha val="20000"/>
            </a:schemeClr>
          </a:solidFill>
        </p:grpSpPr>
        <p:grpSp>
          <p:nvGrpSpPr>
            <p:cNvPr id="50" name="Group 46">
              <a:extLst>
                <a:ext uri="{FF2B5EF4-FFF2-40B4-BE49-F238E27FC236}">
                  <a16:creationId xmlns="" xmlns:a16="http://schemas.microsoft.com/office/drawing/2014/main" id="{A2D739DA-01C7-4DB7-A151-702A05734CCD}"/>
                </a:ext>
              </a:extLst>
            </p:cNvPr>
            <p:cNvGrpSpPr/>
            <p:nvPr/>
          </p:nvGrpSpPr>
          <p:grpSpPr>
            <a:xfrm rot="10800000">
              <a:off x="5889822" y="1186327"/>
              <a:ext cx="1321806" cy="1511345"/>
              <a:chOff x="6971420" y="948999"/>
              <a:chExt cx="1321806" cy="1511345"/>
            </a:xfrm>
            <a:grpFill/>
          </p:grpSpPr>
          <p:sp>
            <p:nvSpPr>
              <p:cNvPr id="52" name="Rounded Rectangle 48">
                <a:extLst>
                  <a:ext uri="{FF2B5EF4-FFF2-40B4-BE49-F238E27FC236}">
                    <a16:creationId xmlns="" xmlns:a16="http://schemas.microsoft.com/office/drawing/2014/main" id="{D70A0414-BFAF-47E2-83EE-A648D09E1176}"/>
                  </a:ext>
                </a:extLst>
              </p:cNvPr>
              <p:cNvSpPr/>
              <p:nvPr/>
            </p:nvSpPr>
            <p:spPr>
              <a:xfrm rot="2700000">
                <a:off x="6966752" y="1406199"/>
                <a:ext cx="1325880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ounded Rectangle 49">
                <a:extLst>
                  <a:ext uri="{FF2B5EF4-FFF2-40B4-BE49-F238E27FC236}">
                    <a16:creationId xmlns="" xmlns:a16="http://schemas.microsoft.com/office/drawing/2014/main" id="{1E8624D9-2C26-4ACD-A0AE-3D702C3283D7}"/>
                  </a:ext>
                </a:extLst>
              </p:cNvPr>
              <p:cNvSpPr/>
              <p:nvPr/>
            </p:nvSpPr>
            <p:spPr>
              <a:xfrm rot="8100000">
                <a:off x="6971420" y="2048864"/>
                <a:ext cx="1321806" cy="4114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853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" name="Rounded Rectangle 47">
              <a:extLst>
                <a:ext uri="{FF2B5EF4-FFF2-40B4-BE49-F238E27FC236}">
                  <a16:creationId xmlns="" xmlns:a16="http://schemas.microsoft.com/office/drawing/2014/main" id="{3AB37DA5-73E2-4DA0-9889-DA7C6967E450}"/>
                </a:ext>
              </a:extLst>
            </p:cNvPr>
            <p:cNvSpPr/>
            <p:nvPr/>
          </p:nvSpPr>
          <p:spPr>
            <a:xfrm>
              <a:off x="6046497" y="1507243"/>
              <a:ext cx="2426902" cy="4114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0" tIns="0" rIns="853440" bIns="0" rtlCol="0" anchor="ctr"/>
            <a:lstStyle/>
            <a:p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="" xmlns:a16="http://schemas.microsoft.com/office/drawing/2014/main" id="{41C43356-EC4D-4EEA-975C-72065EC39371}"/>
              </a:ext>
            </a:extLst>
          </p:cNvPr>
          <p:cNvSpPr/>
          <p:nvPr/>
        </p:nvSpPr>
        <p:spPr>
          <a:xfrm>
            <a:off x="2831329" y="2493209"/>
            <a:ext cx="6712600" cy="795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150000"/>
              </a:lnSpc>
            </a:pPr>
            <a:r>
              <a:rPr lang="ru-RU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РАЗМЕЩЕНИЕ ИНФОРМАЦИИ НА ОФИЦИАЛЬНОМ САЙТЕ СЛУЖБЫ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E9CE2F1A-6BED-4FF6-8AC5-7331D1916472}"/>
              </a:ext>
            </a:extLst>
          </p:cNvPr>
          <p:cNvSpPr/>
          <p:nvPr/>
        </p:nvSpPr>
        <p:spPr>
          <a:xfrm>
            <a:off x="2831329" y="3455234"/>
            <a:ext cx="6712600" cy="795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150000"/>
              </a:lnSpc>
            </a:pPr>
            <a:r>
              <a:rPr lang="ru-RU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НАПРАВЛЕНИЯ ОФИЦИАЛЬНЫХ РАЗЪЯСНЕНИЙ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="" xmlns:a16="http://schemas.microsoft.com/office/drawing/2014/main" id="{B9115342-03F1-4CEA-B66A-355E90BFBAA6}"/>
              </a:ext>
            </a:extLst>
          </p:cNvPr>
          <p:cNvSpPr/>
          <p:nvPr/>
        </p:nvSpPr>
        <p:spPr>
          <a:xfrm>
            <a:off x="2831329" y="4417259"/>
            <a:ext cx="6712600" cy="795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150000"/>
              </a:lnSpc>
            </a:pPr>
            <a:r>
              <a:rPr lang="ru-RU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РАЗМЕЩЕНИЕ ИНФОРМАЦИИ В СРЕДСТВАХ МАССОВОЙ ИНФОРМАЦИИ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9B20206E-99A0-41FD-B201-BA10C42AF24B}"/>
              </a:ext>
            </a:extLst>
          </p:cNvPr>
          <p:cNvSpPr/>
          <p:nvPr/>
        </p:nvSpPr>
        <p:spPr>
          <a:xfrm>
            <a:off x="2831329" y="5379284"/>
            <a:ext cx="6712600" cy="795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150000"/>
              </a:lnSpc>
            </a:pPr>
            <a:r>
              <a:rPr lang="ru-RU" baseline="30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И РЕГИОНАЛЬНЫЕ СИТУАЦИОННЫЕ ЦЕНТРЫ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373D514-F6D2-49FC-9A22-5FEB8AD83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2897" y="2528356"/>
            <a:ext cx="1283650" cy="279382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A4C04D17-8DA5-4F36-BA24-001251DD9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377" y="3140968"/>
            <a:ext cx="1438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14198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ОРГАНИЗАЦИЯ РАБОЧИХ МЕСТ СОТРУДНИКОВ НАЛОГОВЫХ ОРГАНОВ.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РАБОТА С ПЕРСОНАЛОМ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A49591-51CD-4C79-8111-E3379D5C7B53}"/>
              </a:ext>
            </a:extLst>
          </p:cNvPr>
          <p:cNvSpPr txBox="1"/>
          <p:nvPr/>
        </p:nvSpPr>
        <p:spPr>
          <a:xfrm>
            <a:off x="328621" y="1462445"/>
            <a:ext cx="5404837" cy="646331"/>
          </a:xfrm>
          <a:prstGeom prst="rect">
            <a:avLst/>
          </a:prstGeom>
          <a:solidFill>
            <a:srgbClr val="EF435A"/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ТРЕБОВАНИЯ К ОРГАНИЗАЦИИ РАБОТЫ (ДИСТАНЦИОННОГО РЕЖИМА)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E11F5-DE78-48CC-8781-13A1C5941164}"/>
              </a:ext>
            </a:extLst>
          </p:cNvPr>
          <p:cNvSpPr txBox="1"/>
          <p:nvPr/>
        </p:nvSpPr>
        <p:spPr>
          <a:xfrm>
            <a:off x="6370922" y="1462445"/>
            <a:ext cx="54454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ПРОФЕССИОНАЛЬНОЕ РАЗВИТИЕ </a:t>
            </a:r>
            <a:b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ГРАЖДАНСКИХ СЛУЖАЩИХ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007A686-847E-447A-8DF0-939EB3550FF9}"/>
              </a:ext>
            </a:extLst>
          </p:cNvPr>
          <p:cNvSpPr txBox="1">
            <a:spLocks/>
          </p:cNvSpPr>
          <p:nvPr/>
        </p:nvSpPr>
        <p:spPr>
          <a:xfrm>
            <a:off x="328621" y="2305981"/>
            <a:ext cx="5404836" cy="443107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92D050"/>
              </a:buClr>
              <a:buSzPct val="100000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Разработка и утверждение методических рекомендаций (временных правил) с учетом ограничений, вызванных неблагоприятной эпидемиологической ситуацией:</a:t>
            </a:r>
          </a:p>
          <a:p>
            <a:pPr algn="l">
              <a:spcBef>
                <a:spcPts val="600"/>
              </a:spcBef>
              <a:buClr>
                <a:srgbClr val="92D050"/>
              </a:buClr>
              <a:buSzPct val="100000"/>
              <a:tabLst>
                <a:tab pos="342900" algn="l"/>
              </a:tabLst>
            </a:pPr>
            <a:endParaRPr lang="ru-RU" sz="1600" kern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 algn="l">
              <a:spcBef>
                <a:spcPts val="600"/>
              </a:spcBef>
              <a:buClr>
                <a:srgbClr val="EF435A"/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поведению сотрудников, в том числе определяющих порядок обеспечения социальной дистанции в службе</a:t>
            </a:r>
          </a:p>
          <a:p>
            <a:pPr marL="342900" indent="-342900" algn="l">
              <a:spcBef>
                <a:spcPts val="600"/>
              </a:spcBef>
              <a:buClr>
                <a:srgbClr val="EF435A"/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организации документооборота, в том числе электронного документооборота</a:t>
            </a:r>
          </a:p>
          <a:p>
            <a:pPr marL="342900" indent="-342900" algn="l">
              <a:spcBef>
                <a:spcPts val="600"/>
              </a:spcBef>
              <a:buClr>
                <a:srgbClr val="EF435A"/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организации работы с документами и доступа к базам данных, содержащим информацию ограниченного доступа</a:t>
            </a:r>
          </a:p>
          <a:p>
            <a:pPr algn="l">
              <a:spcBef>
                <a:spcPts val="600"/>
              </a:spcBef>
              <a:buClr>
                <a:srgbClr val="92D050"/>
              </a:buClr>
              <a:buSzPct val="100000"/>
              <a:tabLst>
                <a:tab pos="342900" algn="l"/>
              </a:tabLst>
            </a:pPr>
            <a:endParaRPr lang="ru-RU" sz="1600" kern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>
              <a:spcBef>
                <a:spcPts val="600"/>
              </a:spcBef>
              <a:buClr>
                <a:srgbClr val="92D050"/>
              </a:buClr>
              <a:buSzPct val="100000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осуществления функций в режиме дистанционной работы сотрудники должны быть обеспечены программно-техническими средствами, в том числе с возможностью их участия в формате видеоконференций с соблюдением требований информационной безопасности.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CBFFD2D3-AB38-4218-9C0F-EDBFAF57E7FA}"/>
              </a:ext>
            </a:extLst>
          </p:cNvPr>
          <p:cNvCxnSpPr>
            <a:cxnSpLocks/>
          </p:cNvCxnSpPr>
          <p:nvPr/>
        </p:nvCxnSpPr>
        <p:spPr>
          <a:xfrm>
            <a:off x="6052190" y="1462445"/>
            <a:ext cx="0" cy="53912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4007A686-847E-447A-8DF0-939EB3550FF9}"/>
              </a:ext>
            </a:extLst>
          </p:cNvPr>
          <p:cNvSpPr txBox="1">
            <a:spLocks/>
          </p:cNvSpPr>
          <p:nvPr/>
        </p:nvSpPr>
        <p:spPr>
          <a:xfrm flipH="1">
            <a:off x="6370919" y="2305981"/>
            <a:ext cx="5445427" cy="44353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целях содействия профессиональному развитию и поддержанию психологического климата гражданских служащих в условиях преодоления последствий неблагоприятной эпидемиологической ситуации организована </a:t>
            </a:r>
            <a:r>
              <a:rPr lang="ru-RU" sz="1600" kern="12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работа:</a:t>
            </a:r>
            <a:endParaRPr lang="ru-RU" sz="1600" kern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>
              <a:spcBef>
                <a:spcPts val="0"/>
              </a:spcBef>
            </a:pPr>
            <a:endParaRPr lang="ru-RU" sz="1600" kern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обучению </a:t>
            </a: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(самообразованию) на внешнем образовательном портале и образовательных ресурсах ведомственных институтов повышения квалификации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обучению удаленной работе по VPN-каналу и видеоконференциям в защищенном режиме связи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обучению режиму удаленной работы с учетом специфики функциональных направлений деятельности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обучению в части формирования навыков эмоциональной компетентности, психологии стресса и профилактики профессионального выгорания</a:t>
            </a:r>
          </a:p>
        </p:txBody>
      </p:sp>
    </p:spTree>
    <p:extLst>
      <p:ext uri="{BB962C8B-B14F-4D97-AF65-F5344CB8AC3E}">
        <p14:creationId xmlns:p14="http://schemas.microsoft.com/office/powerpoint/2010/main" val="19237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14198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МЕРЫ ПО ОБЕСПЕЧЕНИЮ БЕЗОПАСНОСТИ НАЛОГОПЛАТЕЛЬЩИКОВ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СОТРУДНИКОВ НАЛОГОВЫХ ОРГАНОВ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A49591-51CD-4C79-8111-E3379D5C7B53}"/>
              </a:ext>
            </a:extLst>
          </p:cNvPr>
          <p:cNvSpPr txBox="1"/>
          <p:nvPr/>
        </p:nvSpPr>
        <p:spPr>
          <a:xfrm>
            <a:off x="328621" y="1450521"/>
            <a:ext cx="5479323" cy="646331"/>
          </a:xfrm>
          <a:prstGeom prst="rect">
            <a:avLst/>
          </a:prstGeom>
          <a:solidFill>
            <a:srgbClr val="EF435A"/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ТРЕБОВАНИЯ К СОТРУДНИКАМ НАЛОГОВЫХ ОРГАНОВ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E11F5-DE78-48CC-8781-13A1C5941164}"/>
              </a:ext>
            </a:extLst>
          </p:cNvPr>
          <p:cNvSpPr txBox="1"/>
          <p:nvPr/>
        </p:nvSpPr>
        <p:spPr>
          <a:xfrm>
            <a:off x="6384034" y="1450521"/>
            <a:ext cx="54793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ТРЕБОВАНИЯ К РУКОВОДИТЕЛЯМ НАЛОГОВЫХ </a:t>
            </a:r>
          </a:p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ОРГАНОВ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007A686-847E-447A-8DF0-939EB3550FF9}"/>
              </a:ext>
            </a:extLst>
          </p:cNvPr>
          <p:cNvSpPr txBox="1">
            <a:spLocks/>
          </p:cNvSpPr>
          <p:nvPr/>
        </p:nvSpPr>
        <p:spPr>
          <a:xfrm>
            <a:off x="328619" y="2168860"/>
            <a:ext cx="5479323" cy="3960440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Самостоятельный контроль температуры тела и оценка самочувствия</a:t>
            </a:r>
          </a:p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Своевременное обращение к врачу</a:t>
            </a:r>
          </a:p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Самоизоляция при первых признаках недомогания</a:t>
            </a:r>
          </a:p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Соблюдение профилактических мер</a:t>
            </a:r>
          </a:p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Информирование руководства о признаках заболевания у себя  и у совместно проживающих лиц</a:t>
            </a:r>
          </a:p>
          <a:p>
            <a:pPr marL="457200" indent="-457200" algn="l">
              <a:spcAft>
                <a:spcPts val="600"/>
              </a:spcAft>
              <a:buClr>
                <a:srgbClr val="EF435A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 личном приеме – визуальное выявление налогоплательщиков с признаками заболевания,  принятие мер для его изоляции до приезда бригады скорой помощи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CBFFD2D3-AB38-4218-9C0F-EDBFAF57E7FA}"/>
              </a:ext>
            </a:extLst>
          </p:cNvPr>
          <p:cNvCxnSpPr>
            <a:cxnSpLocks/>
          </p:cNvCxnSpPr>
          <p:nvPr/>
        </p:nvCxnSpPr>
        <p:spPr>
          <a:xfrm>
            <a:off x="6095989" y="1450521"/>
            <a:ext cx="0" cy="540747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4007A686-847E-447A-8DF0-939EB3550FF9}"/>
              </a:ext>
            </a:extLst>
          </p:cNvPr>
          <p:cNvSpPr txBox="1">
            <a:spLocks/>
          </p:cNvSpPr>
          <p:nvPr/>
        </p:nvSpPr>
        <p:spPr>
          <a:xfrm flipH="1">
            <a:off x="6384031" y="2168860"/>
            <a:ext cx="5616613" cy="4464496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ежедневного измерения температуры сотрудников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более свободной рассадки сотрудников (не менее 2 метров между сотрудниками)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Минимизация проведения совещаний и иных мероприятий с участием сторонних лиц в зданиях налоговых органов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дезинфекции помещений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сотрудников, осуществляющих прием заявителей, средствами индивидуальной защиты и дезинфекции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Исключение зон «ожидания» сотрудников, совершения иных массовых действий</a:t>
            </a:r>
          </a:p>
          <a:p>
            <a:pPr marL="457200" indent="-457200" algn="l">
              <a:spcAft>
                <a:spcPts val="600"/>
              </a:spcAft>
              <a:buClr>
                <a:srgbClr val="FFC000"/>
              </a:buClr>
              <a:buSzPct val="100000"/>
              <a:buFont typeface="LineAwesome" panose="02000603000000000000" pitchFamily="2" charset="0"/>
              <a:buChar char=""/>
              <a:tabLst>
                <a:tab pos="342900" algn="l"/>
              </a:tabLst>
            </a:pPr>
            <a:r>
              <a:rPr lang="ru-RU" sz="1600" kern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Организация оперативного контроля соблюдения санитарно-эпидемиологических требований в местах потенциально массового скопления сотрудников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22CE96B-A521-4404-9AD5-F879C67BEDCA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B14522-2691-4600-94EF-C5A3D664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">
            <a:extLst>
              <a:ext uri="{FF2B5EF4-FFF2-40B4-BE49-F238E27FC236}">
                <a16:creationId xmlns="" xmlns:a16="http://schemas.microsoft.com/office/drawing/2014/main" id="{73675021-14C5-45A7-B564-C151E6B3E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998" y="1735535"/>
            <a:ext cx="1060424" cy="106322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8" name="Oval 14">
            <a:extLst>
              <a:ext uri="{FF2B5EF4-FFF2-40B4-BE49-F238E27FC236}">
                <a16:creationId xmlns="" xmlns:a16="http://schemas.microsoft.com/office/drawing/2014/main" id="{5F4C513F-5E4F-4DE9-9DB3-0C21C1BC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98" y="2081170"/>
            <a:ext cx="1060424" cy="106603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9" name="Oval 20">
            <a:extLst>
              <a:ext uri="{FF2B5EF4-FFF2-40B4-BE49-F238E27FC236}">
                <a16:creationId xmlns="" xmlns:a16="http://schemas.microsoft.com/office/drawing/2014/main" id="{2A3A0135-9AB9-47D0-B06E-22A6B30B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999" y="3155965"/>
            <a:ext cx="1060424" cy="10604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0" name="Oval 27">
            <a:extLst>
              <a:ext uri="{FF2B5EF4-FFF2-40B4-BE49-F238E27FC236}">
                <a16:creationId xmlns="" xmlns:a16="http://schemas.microsoft.com/office/drawing/2014/main" id="{9025FEF4-CBEB-4543-B1AC-7B37C77D6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400" y="2444014"/>
            <a:ext cx="1060424" cy="10604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1" name="Oval 30">
            <a:extLst>
              <a:ext uri="{FF2B5EF4-FFF2-40B4-BE49-F238E27FC236}">
                <a16:creationId xmlns="" xmlns:a16="http://schemas.microsoft.com/office/drawing/2014/main" id="{3A09FCAF-174E-4FAB-8B0B-494CB9C4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97" y="2794523"/>
            <a:ext cx="1063229" cy="106322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" name="Oval 11">
            <a:extLst>
              <a:ext uri="{FF2B5EF4-FFF2-40B4-BE49-F238E27FC236}">
                <a16:creationId xmlns="" xmlns:a16="http://schemas.microsoft.com/office/drawing/2014/main" id="{47B99AE2-FF23-4228-8D30-D0056284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01" y="3514603"/>
            <a:ext cx="1060424" cy="106322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sp>
        <p:nvSpPr>
          <p:cNvPr id="68" name="Subtitle 2">
            <a:extLst>
              <a:ext uri="{FF2B5EF4-FFF2-40B4-BE49-F238E27FC236}">
                <a16:creationId xmlns="" xmlns:a16="http://schemas.microsoft.com/office/drawing/2014/main" id="{93523AF5-FA72-44A3-800C-65846FA65F83}"/>
              </a:ext>
            </a:extLst>
          </p:cNvPr>
          <p:cNvSpPr txBox="1">
            <a:spLocks/>
          </p:cNvSpPr>
          <p:nvPr/>
        </p:nvSpPr>
        <p:spPr>
          <a:xfrm>
            <a:off x="1595500" y="245794"/>
            <a:ext cx="9865096" cy="9896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ВОССТАНОВЛЕНИЕ ИСПОЛНЕНИЯ ФУНКЦИЙ (ОКАЗАНИЯ УСЛУГ) </a:t>
            </a:r>
            <a:r>
              <a:rPr lang="ru-RU" b="1" dirty="0">
                <a:solidFill>
                  <a:srgbClr val="92D050"/>
                </a:solidFill>
                <a:latin typeface="Roboto Condensed" panose="02000000000000000000" pitchFamily="2" charset="0"/>
              </a:rPr>
              <a:t>В ПОЛНОМ ОБЪЕМЕ</a:t>
            </a:r>
            <a:endParaRPr lang="ru-RU" sz="1600" dirty="0">
              <a:solidFill>
                <a:srgbClr val="92D050"/>
              </a:solidFill>
              <a:latin typeface="Roboto Condensed" panose="02000000000000000000" pitchFamily="2" charset="0"/>
            </a:endParaRPr>
          </a:p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ПОСЛЕ ОФИЦИАЛЬНОГО ОБЪЯВЛЕНИЯ О ПРЕКРАЩЕНИИ НЕБЛАГОПРИЯТНОЙ ЭПИДЕМИОЛОГИЧЕСКОЙ СИТУАЦИИ</a:t>
            </a:r>
          </a:p>
        </p:txBody>
      </p:sp>
      <p:cxnSp>
        <p:nvCxnSpPr>
          <p:cNvPr id="39" name="Straight Connector 5">
            <a:extLst>
              <a:ext uri="{FF2B5EF4-FFF2-40B4-BE49-F238E27FC236}">
                <a16:creationId xmlns="" xmlns:a16="http://schemas.microsoft.com/office/drawing/2014/main" id="{8F492107-5290-4968-9E52-434939C58B97}"/>
              </a:ext>
            </a:extLst>
          </p:cNvPr>
          <p:cNvCxnSpPr>
            <a:cxnSpLocks/>
          </p:cNvCxnSpPr>
          <p:nvPr/>
        </p:nvCxnSpPr>
        <p:spPr>
          <a:xfrm flipV="1">
            <a:off x="1475125" y="2341628"/>
            <a:ext cx="8981545" cy="1651845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8AD105-96C6-40EA-AD77-0E9810C1C9C5}"/>
              </a:ext>
            </a:extLst>
          </p:cNvPr>
          <p:cNvSpPr/>
          <p:nvPr/>
        </p:nvSpPr>
        <p:spPr>
          <a:xfrm>
            <a:off x="374511" y="2449273"/>
            <a:ext cx="201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РЕШЕНИЕ РУКОВОДИТЕЛЯ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64DE38A4-789D-45FB-857D-BED0F8B350E4}"/>
              </a:ext>
            </a:extLst>
          </p:cNvPr>
          <p:cNvSpPr/>
          <p:nvPr/>
        </p:nvSpPr>
        <p:spPr>
          <a:xfrm>
            <a:off x="2438103" y="4449305"/>
            <a:ext cx="201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ПОДГОТОВКА ГРАФИКА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6523840F-F0D4-4093-9314-6B3C6127F2F2}"/>
              </a:ext>
            </a:extLst>
          </p:cNvPr>
          <p:cNvSpPr/>
          <p:nvPr/>
        </p:nvSpPr>
        <p:spPr>
          <a:xfrm>
            <a:off x="4448685" y="4089265"/>
            <a:ext cx="201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ИНФОРМИРОВАНИЕ СОТРУДНИКОВ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7BC2AC4E-887E-4E87-9B2F-3B9ACCD0A45C}"/>
              </a:ext>
            </a:extLst>
          </p:cNvPr>
          <p:cNvSpPr/>
          <p:nvPr/>
        </p:nvSpPr>
        <p:spPr>
          <a:xfrm>
            <a:off x="6465087" y="3737354"/>
            <a:ext cx="2011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ОРГАНИЗАЦИЯ МЕРОПРИЯТИЙ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ОТЗЫВУ ВОЗМОЖНОСТИ ПРИМЕНЕНИЯ ДИСТАНЦИОННОГО РЕЖИМА РАБОТЫ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C34D1DFE-DC6E-4430-AAA8-21171638AD01}"/>
              </a:ext>
            </a:extLst>
          </p:cNvPr>
          <p:cNvSpPr/>
          <p:nvPr/>
        </p:nvSpPr>
        <p:spPr>
          <a:xfrm>
            <a:off x="8486698" y="3377314"/>
            <a:ext cx="201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ИНФОРМИРОВАНИЕ НАЛОГО-ПЛАТЕЛЬЩИКОВ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44B15093-03EF-4565-B058-B1E0C10163A7}"/>
              </a:ext>
            </a:extLst>
          </p:cNvPr>
          <p:cNvSpPr/>
          <p:nvPr/>
        </p:nvSpPr>
        <p:spPr>
          <a:xfrm>
            <a:off x="10500851" y="3030277"/>
            <a:ext cx="139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ОЦЕНКА </a:t>
            </a:r>
          </a:p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ПРИНЯТЫХ МЕР</a:t>
            </a:r>
          </a:p>
        </p:txBody>
      </p:sp>
      <p:sp>
        <p:nvSpPr>
          <p:cNvPr id="42" name="Oval 8">
            <a:extLst>
              <a:ext uri="{FF2B5EF4-FFF2-40B4-BE49-F238E27FC236}">
                <a16:creationId xmlns="" xmlns:a16="http://schemas.microsoft.com/office/drawing/2014/main" id="{D1965859-225D-474E-BA29-27E1AE7B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998" y="1735535"/>
            <a:ext cx="1060424" cy="106322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Oval 14">
            <a:extLst>
              <a:ext uri="{FF2B5EF4-FFF2-40B4-BE49-F238E27FC236}">
                <a16:creationId xmlns="" xmlns:a16="http://schemas.microsoft.com/office/drawing/2014/main" id="{0F5A4C7C-C096-48C2-8D4B-0A5F722E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98" y="2081170"/>
            <a:ext cx="1060424" cy="1066032"/>
          </a:xfrm>
          <a:prstGeom prst="ellipse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Oval 20">
            <a:extLst>
              <a:ext uri="{FF2B5EF4-FFF2-40B4-BE49-F238E27FC236}">
                <a16:creationId xmlns="" xmlns:a16="http://schemas.microsoft.com/office/drawing/2014/main" id="{B9A32F39-2A6E-4C47-A08D-573772EB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999" y="3155965"/>
            <a:ext cx="1060424" cy="106042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Oval 27">
            <a:extLst>
              <a:ext uri="{FF2B5EF4-FFF2-40B4-BE49-F238E27FC236}">
                <a16:creationId xmlns="" xmlns:a16="http://schemas.microsoft.com/office/drawing/2014/main" id="{567A4210-86BE-467A-9953-4935DD29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400" y="2444014"/>
            <a:ext cx="1060424" cy="1060424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Oval 30">
            <a:extLst>
              <a:ext uri="{FF2B5EF4-FFF2-40B4-BE49-F238E27FC236}">
                <a16:creationId xmlns="" xmlns:a16="http://schemas.microsoft.com/office/drawing/2014/main" id="{1DA2B211-F089-408B-907F-E6225742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97" y="2794523"/>
            <a:ext cx="1063229" cy="1063229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155162</TotalTime>
  <Words>656</Words>
  <Application>Microsoft Office PowerPoint</Application>
  <PresentationFormat>Широкоэкранный</PresentationFormat>
  <Paragraphs>114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Roboto Condensed</vt:lpstr>
      <vt:lpstr>LineAwesome</vt:lpstr>
      <vt:lpstr>Open Sans</vt:lpstr>
      <vt:lpstr>Calibri</vt:lpstr>
      <vt:lpstr>lined-icons</vt:lpstr>
      <vt:lpstr>Calibri Light</vt:lpstr>
      <vt:lpstr>Open Sans Light</vt:lpstr>
      <vt:lpstr>Wingdings</vt:lpstr>
      <vt:lpstr>Arial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Этагорова Марина Геннадьевна</cp:lastModifiedBy>
  <cp:revision>1472</cp:revision>
  <cp:lastPrinted>2020-06-02T14:55:23Z</cp:lastPrinted>
  <dcterms:created xsi:type="dcterms:W3CDTF">2014-10-08T23:03:32Z</dcterms:created>
  <dcterms:modified xsi:type="dcterms:W3CDTF">2020-06-02T16:28:13Z</dcterms:modified>
</cp:coreProperties>
</file>