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7.2</c:v>
                </c:pt>
                <c:pt idx="1">
                  <c:v>4.2</c:v>
                </c:pt>
                <c:pt idx="2">
                  <c:v>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2942624"/>
        <c:axId val="232943800"/>
      </c:barChart>
      <c:catAx>
        <c:axId val="232942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2943800"/>
        <c:crosses val="autoZero"/>
        <c:auto val="1"/>
        <c:lblAlgn val="ctr"/>
        <c:lblOffset val="100"/>
        <c:noMultiLvlLbl val="0"/>
      </c:catAx>
      <c:valAx>
        <c:axId val="232943800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3294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5.6</c:v>
                </c:pt>
                <c:pt idx="1">
                  <c:v>3.8</c:v>
                </c:pt>
                <c:pt idx="2" formatCode="#,##0.0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2940272"/>
        <c:axId val="232940664"/>
      </c:barChart>
      <c:catAx>
        <c:axId val="2329402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2940664"/>
        <c:crosses val="autoZero"/>
        <c:auto val="1"/>
        <c:lblAlgn val="ctr"/>
        <c:lblOffset val="100"/>
        <c:noMultiLvlLbl val="0"/>
      </c:catAx>
      <c:valAx>
        <c:axId val="23294066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32940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1209.8</c:v>
                </c:pt>
                <c:pt idx="1">
                  <c:v>1967.3</c:v>
                </c:pt>
                <c:pt idx="2">
                  <c:v>2299.1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2941056"/>
        <c:axId val="232941448"/>
      </c:barChart>
      <c:catAx>
        <c:axId val="2329410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2941448"/>
        <c:crosses val="autoZero"/>
        <c:auto val="1"/>
        <c:lblAlgn val="ctr"/>
        <c:lblOffset val="100"/>
        <c:noMultiLvlLbl val="0"/>
      </c:catAx>
      <c:valAx>
        <c:axId val="23294144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3294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0.9607</c:v>
                </c:pt>
                <c:pt idx="1">
                  <c:v>0.99350000000000005</c:v>
                </c:pt>
                <c:pt idx="2">
                  <c:v>0.99409999999999998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2946936"/>
        <c:axId val="232943016"/>
      </c:barChart>
      <c:catAx>
        <c:axId val="2329469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2943016"/>
        <c:crosses val="autoZero"/>
        <c:auto val="1"/>
        <c:lblAlgn val="ctr"/>
        <c:lblOffset val="100"/>
        <c:noMultiLvlLbl val="0"/>
      </c:catAx>
      <c:valAx>
        <c:axId val="23294301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32946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0.64</c:v>
                </c:pt>
                <c:pt idx="1">
                  <c:v>0.86</c:v>
                </c:pt>
                <c:pt idx="2">
                  <c:v>0.93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2944584"/>
        <c:axId val="232944192"/>
      </c:barChart>
      <c:catAx>
        <c:axId val="2329445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2944192"/>
        <c:crosses val="autoZero"/>
        <c:auto val="1"/>
        <c:lblAlgn val="ctr"/>
        <c:lblOffset val="100"/>
        <c:noMultiLvlLbl val="0"/>
      </c:catAx>
      <c:valAx>
        <c:axId val="2329441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2944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0.98</c:v>
                </c:pt>
                <c:pt idx="1">
                  <c:v>0.99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2947328"/>
        <c:axId val="226300592"/>
      </c:barChart>
      <c:catAx>
        <c:axId val="232947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6300592"/>
        <c:crosses val="autoZero"/>
        <c:auto val="1"/>
        <c:lblAlgn val="ctr"/>
        <c:lblOffset val="100"/>
        <c:noMultiLvlLbl val="0"/>
      </c:catAx>
      <c:valAx>
        <c:axId val="2263005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3294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36.1</c:v>
                </c:pt>
                <c:pt idx="1">
                  <c:v>31.7</c:v>
                </c:pt>
                <c:pt idx="2">
                  <c:v>42.7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26297456"/>
        <c:axId val="226297848"/>
      </c:barChart>
      <c:catAx>
        <c:axId val="226297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6297848"/>
        <c:crosses val="autoZero"/>
        <c:auto val="1"/>
        <c:lblAlgn val="ctr"/>
        <c:lblOffset val="100"/>
        <c:noMultiLvlLbl val="0"/>
      </c:catAx>
      <c:valAx>
        <c:axId val="22629784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2629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:a16="http://schemas.microsoft.com/office/drawing/2014/main" xmlns="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xmlns="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1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en-US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9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МЕСЯЦЕВ 2021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9 месяцев           9 месяцев              9 месяцев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2019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2021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743021" y="3318645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:a16="http://schemas.microsoft.com/office/drawing/2014/main" xmlns="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:a16="http://schemas.microsoft.com/office/drawing/2014/main" xmlns="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:a16="http://schemas.microsoft.com/office/drawing/2014/main" xmlns="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xmlns="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5,4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ТЫС.ЕД.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:a16="http://schemas.microsoft.com/office/drawing/2014/main" xmlns="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44128287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475656" y="3319737"/>
            <a:ext cx="2970069" cy="1646758"/>
            <a:chOff x="6156176" y="1561505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xmlns="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:a16="http://schemas.microsoft.com/office/drawing/2014/main" xmlns="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xmlns="" id="{083888CB-9994-443A-99E9-3C529E4D9CB0}"/>
                </a:ext>
              </a:extLst>
            </p:cNvPr>
            <p:cNvSpPr/>
            <p:nvPr/>
          </p:nvSpPr>
          <p:spPr>
            <a:xfrm>
              <a:off x="6588224" y="1667472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xmlns="" id="{2E52324C-7A48-4993-AFFA-D314101BA7DB}"/>
                </a:ext>
              </a:extLst>
            </p:cNvPr>
            <p:cNvSpPr/>
            <p:nvPr/>
          </p:nvSpPr>
          <p:spPr>
            <a:xfrm>
              <a:off x="6227963" y="229570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</a:t>
              </a:r>
              <a:r>
                <a:rPr lang="en-US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:a16="http://schemas.microsoft.com/office/drawing/2014/main" xmlns="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45239670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41049" y="1592036"/>
            <a:ext cx="2983128" cy="1624251"/>
            <a:chOff x="107504" y="3244909"/>
            <a:chExt cx="2983128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:a16="http://schemas.microsoft.com/office/drawing/2014/main" xmlns="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:a16="http://schemas.microsoft.com/office/drawing/2014/main" xmlns="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xmlns="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956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2 299,1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:a16="http://schemas.microsoft.com/office/drawing/2014/main" xmlns="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34432402"/>
                </p:ext>
              </p:extLst>
            </p:nvPr>
          </p:nvGraphicFramePr>
          <p:xfrm>
            <a:off x="1571081" y="3856976"/>
            <a:ext cx="151955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50540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99,4%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:a16="http://schemas.microsoft.com/office/drawing/2014/main" xmlns="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763302161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6169440" y="5059110"/>
            <a:ext cx="2944417" cy="1731501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xmlns="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xmlns="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:a16="http://schemas.microsoft.com/office/drawing/2014/main" xmlns="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:a16="http://schemas.microsoft.com/office/drawing/2014/main" xmlns="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93%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:a16="http://schemas.microsoft.com/office/drawing/2014/main" xmlns="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01502750"/>
                </p:ext>
              </p:extLst>
            </p:nvPr>
          </p:nvGraphicFramePr>
          <p:xfrm>
            <a:off x="7956376" y="3933057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3131840" y="5060745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xmlns="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:a16="http://schemas.microsoft.com/office/drawing/2014/main" xmlns="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</a:p>
          </p:txBody>
        </p:sp>
        <p:sp>
          <p:nvSpPr>
            <p:cNvPr id="90" name="Rectangle 29">
              <a:extLst>
                <a:ext uri="{FF2B5EF4-FFF2-40B4-BE49-F238E27FC236}">
                  <a16:creationId xmlns:a16="http://schemas.microsoft.com/office/drawing/2014/main" xmlns="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:a16="http://schemas.microsoft.com/office/drawing/2014/main" xmlns="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:a16="http://schemas.microsoft.com/office/drawing/2014/main" xmlns="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87790932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126249" y="5059110"/>
            <a:ext cx="2972987" cy="1665947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:a16="http://schemas.microsoft.com/office/drawing/2014/main" xmlns="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xmlns="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673675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42,7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МЛН. 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:a16="http://schemas.microsoft.com/office/drawing/2014/main" xmlns="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29468450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20%*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:a16="http://schemas.microsoft.com/office/drawing/2014/main" xmlns="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3831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показатель, </a:t>
            </a:r>
          </a:p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введен с 2021 года</a:t>
            </a:r>
            <a:endParaRPr lang="ru-RU" sz="1050" dirty="0">
              <a:ln w="9525">
                <a:noFill/>
              </a:ln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126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28</cp:revision>
  <dcterms:created xsi:type="dcterms:W3CDTF">2020-05-18T08:53:00Z</dcterms:created>
  <dcterms:modified xsi:type="dcterms:W3CDTF">2021-11-23T10:21:55Z</dcterms:modified>
</cp:coreProperties>
</file>