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wmf" ContentType="image/x-w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2.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3.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charts/chart3.xml" ContentType="application/vnd.openxmlformats-officedocument.drawingml.chart+xml"/>
  <Override PartName="/ppt/theme/themeOverride2.xml" ContentType="application/vnd.openxmlformats-officedocument.themeOverride+xml"/>
  <Override PartName="/ppt/notesSlides/notesSlide5.xml" ContentType="application/vnd.openxmlformats-officedocument.presentationml.notesSlide+xml"/>
  <Override PartName="/ppt/charts/chart4.xml" ContentType="application/vnd.openxmlformats-officedocument.drawingml.chart+xml"/>
  <Override PartName="/ppt/notesSlides/notesSlide6.xml" ContentType="application/vnd.openxmlformats-officedocument.presentationml.notesSlide+xml"/>
  <Override PartName="/ppt/charts/chart5.xml" ContentType="application/vnd.openxmlformats-officedocument.drawingml.chart+xml"/>
  <Override PartName="/ppt/notesSlides/notesSlide7.xml" ContentType="application/vnd.openxmlformats-officedocument.presentationml.notesSlide+xml"/>
  <Override PartName="/ppt/charts/chart6.xml" ContentType="application/vnd.openxmlformats-officedocument.drawingml.chart+xml"/>
  <Override PartName="/ppt/charts/chart7.xml" ContentType="application/vnd.openxmlformats-officedocument.drawingml.chart+xml"/>
  <Override PartName="/ppt/drawings/drawing1.xml" ContentType="application/vnd.openxmlformats-officedocument.drawingml.chartshapes+xml"/>
  <Override PartName="/ppt/notesSlides/notesSlide8.xml" ContentType="application/vnd.openxmlformats-officedocument.presentationml.notesSlide+xml"/>
  <Override PartName="/ppt/charts/chart8.xml" ContentType="application/vnd.openxmlformats-officedocument.drawingml.chart+xml"/>
  <Override PartName="/ppt/drawings/drawing2.xml" ContentType="application/vnd.openxmlformats-officedocument.drawingml.chartshapes+xml"/>
  <Override PartName="/ppt/charts/chart9.xml" ContentType="application/vnd.openxmlformats-officedocument.drawingml.chart+xml"/>
  <Override PartName="/ppt/drawings/drawing3.xml" ContentType="application/vnd.openxmlformats-officedocument.drawingml.chartshapes+xml"/>
  <Override PartName="/ppt/notesSlides/notesSlide9.xml" ContentType="application/vnd.openxmlformats-officedocument.presentationml.notesSlide+xml"/>
  <Override PartName="/ppt/charts/chart10.xml" ContentType="application/vnd.openxmlformats-officedocument.drawingml.chart+xml"/>
  <Override PartName="/ppt/notesSlides/notesSlide10.xml" ContentType="application/vnd.openxmlformats-officedocument.presentationml.notesSlide+xml"/>
  <Override PartName="/ppt/charts/chart11.xml" ContentType="application/vnd.openxmlformats-officedocument.drawingml.chart+xml"/>
  <Override PartName="/ppt/charts/chart12.xml" ContentType="application/vnd.openxmlformats-officedocument.drawingml.chart+xml"/>
  <Override PartName="/ppt/drawings/drawing4.xml" ContentType="application/vnd.openxmlformats-officedocument.drawingml.chartshapes+xml"/>
  <Override PartName="/ppt/notesSlides/notesSlide11.xml" ContentType="application/vnd.openxmlformats-officedocument.presentationml.notesSlide+xml"/>
  <Override PartName="/ppt/charts/chart13.xml" ContentType="application/vnd.openxmlformats-officedocument.drawingml.chart+xml"/>
  <Override PartName="/ppt/drawings/drawing5.xml" ContentType="application/vnd.openxmlformats-officedocument.drawingml.chartshapes+xml"/>
  <Override PartName="/ppt/charts/chart14.xml" ContentType="application/vnd.openxmlformats-officedocument.drawingml.chart+xml"/>
  <Override PartName="/ppt/notesSlides/notesSlide12.xml" ContentType="application/vnd.openxmlformats-officedocument.presentationml.notesSlide+xml"/>
  <Override PartName="/ppt/charts/chart15.xml" ContentType="application/vnd.openxmlformats-officedocument.drawingml.chart+xml"/>
  <Override PartName="/ppt/notesSlides/notesSlide13.xml" ContentType="application/vnd.openxmlformats-officedocument.presentationml.notesSlide+xml"/>
  <Override PartName="/ppt/charts/chart16.xml" ContentType="application/vnd.openxmlformats-officedocument.drawingml.chart+xml"/>
  <Override PartName="/ppt/charts/chart17.xml" ContentType="application/vnd.openxmlformats-officedocument.drawingml.chart+xml"/>
  <Override PartName="/ppt/drawings/drawing6.xml" ContentType="application/vnd.openxmlformats-officedocument.drawingml.chartshapes+xml"/>
  <Override PartName="/ppt/notesSlides/notesSlide14.xml" ContentType="application/vnd.openxmlformats-officedocument.presentationml.notesSlide+xml"/>
  <Override PartName="/ppt/charts/chart18.xml" ContentType="application/vnd.openxmlformats-officedocument.drawingml.chart+xml"/>
  <Override PartName="/ppt/charts/chart19.xml" ContentType="application/vnd.openxmlformats-officedocument.drawingml.chart+xml"/>
  <Override PartName="/ppt/notesSlides/notesSlide15.xml" ContentType="application/vnd.openxmlformats-officedocument.presentationml.notesSlide+xml"/>
  <Override PartName="/ppt/charts/chart20.xml" ContentType="application/vnd.openxmlformats-officedocument.drawingml.chart+xml"/>
  <Override PartName="/ppt/charts/chart21.xml" ContentType="application/vnd.openxmlformats-officedocument.drawingml.chart+xml"/>
  <Override PartName="/ppt/notesSlides/notesSlide16.xml" ContentType="application/vnd.openxmlformats-officedocument.presentationml.notesSlide+xml"/>
  <Override PartName="/ppt/charts/chart22.xml" ContentType="application/vnd.openxmlformats-officedocument.drawingml.chart+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23.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7.xml" ContentType="application/vnd.openxmlformats-officedocument.drawingml.chartshapes+xml"/>
  <Override PartName="/ppt/charts/chart24.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8.xml" ContentType="application/vnd.openxmlformats-officedocument.drawingml.chartshapes+xml"/>
  <Override PartName="/ppt/charts/chart25.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26.xml" ContentType="application/vnd.openxmlformats-officedocument.drawingml.chart+xml"/>
  <Override PartName="/ppt/charts/chart27.xml" ContentType="application/vnd.openxmlformats-officedocument.drawingml.chart+xml"/>
  <Override PartName="/ppt/drawings/drawing9.xml" ContentType="application/vnd.openxmlformats-officedocument.drawingml.chartshapes+xml"/>
  <Override PartName="/ppt/charts/chart28.xml" ContentType="application/vnd.openxmlformats-officedocument.drawingml.chart+xml"/>
  <Override PartName="/ppt/drawings/drawing10.xml" ContentType="application/vnd.openxmlformats-officedocument.drawingml.chartshape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29.xml" ContentType="application/vnd.openxmlformats-officedocument.drawingml.chart+xml"/>
  <Override PartName="/ppt/charts/style4.xml" ContentType="application/vnd.ms-office.chartstyle+xml"/>
  <Override PartName="/ppt/charts/colors4.xml" ContentType="application/vnd.ms-office.chartcolorstyle+xml"/>
  <Override PartName="/ppt/charts/chart30.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 id="2147483680" r:id="rId2"/>
    <p:sldMasterId id="2147483897" r:id="rId3"/>
    <p:sldMasterId id="2147483909" r:id="rId4"/>
  </p:sldMasterIdLst>
  <p:notesMasterIdLst>
    <p:notesMasterId r:id="rId45"/>
  </p:notesMasterIdLst>
  <p:sldIdLst>
    <p:sldId id="1336" r:id="rId5"/>
    <p:sldId id="1475" r:id="rId6"/>
    <p:sldId id="1794" r:id="rId7"/>
    <p:sldId id="1787" r:id="rId8"/>
    <p:sldId id="1528" r:id="rId9"/>
    <p:sldId id="1529" r:id="rId10"/>
    <p:sldId id="1763" r:id="rId11"/>
    <p:sldId id="1786" r:id="rId12"/>
    <p:sldId id="1764" r:id="rId13"/>
    <p:sldId id="1765" r:id="rId14"/>
    <p:sldId id="1766" r:id="rId15"/>
    <p:sldId id="1767" r:id="rId16"/>
    <p:sldId id="1768" r:id="rId17"/>
    <p:sldId id="1792" r:id="rId18"/>
    <p:sldId id="1793" r:id="rId19"/>
    <p:sldId id="1769" r:id="rId20"/>
    <p:sldId id="1788" r:id="rId21"/>
    <p:sldId id="1795" r:id="rId22"/>
    <p:sldId id="1771" r:id="rId23"/>
    <p:sldId id="1772" r:id="rId24"/>
    <p:sldId id="1789" r:id="rId25"/>
    <p:sldId id="1773" r:id="rId26"/>
    <p:sldId id="1774" r:id="rId27"/>
    <p:sldId id="1775" r:id="rId28"/>
    <p:sldId id="1776" r:id="rId29"/>
    <p:sldId id="1777" r:id="rId30"/>
    <p:sldId id="1778" r:id="rId31"/>
    <p:sldId id="1779" r:id="rId32"/>
    <p:sldId id="1797" r:id="rId33"/>
    <p:sldId id="1780" r:id="rId34"/>
    <p:sldId id="1796" r:id="rId35"/>
    <p:sldId id="1738" r:id="rId36"/>
    <p:sldId id="1781" r:id="rId37"/>
    <p:sldId id="1782" r:id="rId38"/>
    <p:sldId id="1783" r:id="rId39"/>
    <p:sldId id="1784" r:id="rId40"/>
    <p:sldId id="1697" r:id="rId41"/>
    <p:sldId id="1790" r:id="rId42"/>
    <p:sldId id="1744" r:id="rId43"/>
    <p:sldId id="1785" r:id="rId44"/>
  </p:sldIdLst>
  <p:sldSz cx="12192000" cy="6858000"/>
  <p:notesSz cx="6797675" cy="9928225"/>
  <p:embeddedFontLst>
    <p:embeddedFont>
      <p:font typeface="Open Sans Light" panose="020B0604020202020204" charset="0"/>
      <p:regular r:id="rId46"/>
      <p:bold r:id="rId47"/>
      <p:italic r:id="rId48"/>
      <p:boldItalic r:id="rId49"/>
    </p:embeddedFont>
    <p:embeddedFont>
      <p:font typeface="Rod" panose="020B0604020202020204" charset="-79"/>
      <p:regular r:id="rId50"/>
    </p:embeddedFont>
    <p:embeddedFont>
      <p:font typeface="Open Sans" panose="020B0604020202020204" charset="0"/>
      <p:regular r:id="rId51"/>
      <p:bold r:id="rId52"/>
      <p:italic r:id="rId53"/>
      <p:boldItalic r:id="rId54"/>
    </p:embeddedFont>
    <p:embeddedFont>
      <p:font typeface="Arial Narrow" panose="020B0606020202030204" pitchFamily="34" charset="0"/>
      <p:regular r:id="rId55"/>
      <p:bold r:id="rId56"/>
      <p:italic r:id="rId57"/>
      <p:boldItalic r:id="rId58"/>
    </p:embeddedFont>
    <p:embeddedFont>
      <p:font typeface="Calibri Light" panose="020F0302020204030204" pitchFamily="34" charset="0"/>
      <p:regular r:id="rId59"/>
      <p:italic r:id="rId60"/>
    </p:embeddedFont>
    <p:embeddedFont>
      <p:font typeface="Calibri" panose="020F0502020204030204" pitchFamily="34" charset="0"/>
      <p:regular r:id="rId61"/>
      <p:bold r:id="rId62"/>
      <p:italic r:id="rId63"/>
      <p:boldItalic r:id="rId64"/>
    </p:embeddedFont>
    <p:embeddedFont>
      <p:font typeface="Lucida Sans" panose="020B0602030504020204" pitchFamily="34" charset="0"/>
      <p:regular r:id="rId65"/>
      <p:bold r:id="rId66"/>
      <p:italic r:id="rId67"/>
      <p:boldItalic r:id="rId68"/>
    </p:embeddedFont>
    <p:embeddedFont>
      <p:font typeface="Sylfaen" panose="010A0502050306030303" pitchFamily="18" charset="0"/>
      <p:regular r:id="rId69"/>
    </p:embeddedFont>
    <p:embeddedFont>
      <p:font typeface="Roboto Condensed" panose="020B0604020202020204" charset="0"/>
      <p:regular r:id="rId70"/>
      <p:bold r:id="rId71"/>
      <p:italic r:id="rId72"/>
      <p:boldItalic r:id="rId73"/>
    </p:embeddedFont>
    <p:embeddedFont>
      <p:font typeface="Microsoft YaHei" panose="020B0503020204020204" pitchFamily="34" charset="-122"/>
      <p:regular r:id="rId74"/>
      <p:bold r:id="rId75"/>
    </p:embeddedFont>
  </p:embeddedFontLst>
  <p:defaultTex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70" userDrawn="1">
          <p15:clr>
            <a:srgbClr val="A4A3A4"/>
          </p15:clr>
        </p15:guide>
        <p15:guide id="2" pos="3984" userDrawn="1">
          <p15:clr>
            <a:srgbClr val="A4A3A4"/>
          </p15:clr>
        </p15:guide>
        <p15:guide id="3" orient="horz" pos="1094" userDrawn="1">
          <p15:clr>
            <a:srgbClr val="A4A3A4"/>
          </p15:clr>
        </p15:guide>
        <p15:guide id="4" pos="5949" userDrawn="1">
          <p15:clr>
            <a:srgbClr val="A4A3A4"/>
          </p15:clr>
        </p15:guide>
      </p15:sldGuideLst>
    </p:ext>
    <p:ext uri="{2D200454-40CA-4A62-9FC3-DE9A4176ACB9}">
      <p15:notesGuideLst xmlns:p15="http://schemas.microsoft.com/office/powerpoint/2012/main">
        <p15:guide id="1" orient="horz" pos="2898" userDrawn="1">
          <p15:clr>
            <a:srgbClr val="A4A3A4"/>
          </p15:clr>
        </p15:guide>
        <p15:guide id="2" pos="2194" userDrawn="1">
          <p15:clr>
            <a:srgbClr val="A4A3A4"/>
          </p15:clr>
        </p15:guide>
        <p15:guide id="3" orient="horz" pos="3127" userDrawn="1">
          <p15:clr>
            <a:srgbClr val="A4A3A4"/>
          </p15:clr>
        </p15:guide>
        <p15:guide id="4" pos="214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Капустина Юлия Олеговна" initials="КЮО" lastIdx="2"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1C1C"/>
    <a:srgbClr val="231A6F"/>
    <a:srgbClr val="1C5686"/>
    <a:srgbClr val="E46C0A"/>
    <a:srgbClr val="E68637"/>
    <a:srgbClr val="21176A"/>
    <a:srgbClr val="005CA9"/>
    <a:srgbClr val="197585"/>
    <a:srgbClr val="EF435A"/>
    <a:srgbClr val="2470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634700-36B3-4455-A058-5071D9319E52}" v="1029" dt="2020-05-19T23:29:52.41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735" autoAdjust="0"/>
    <p:restoredTop sz="56121" autoAdjust="0"/>
  </p:normalViewPr>
  <p:slideViewPr>
    <p:cSldViewPr snapToObjects="1">
      <p:cViewPr varScale="1">
        <p:scale>
          <a:sx n="46" d="100"/>
          <a:sy n="46" d="100"/>
        </p:scale>
        <p:origin x="1714" y="38"/>
      </p:cViewPr>
      <p:guideLst>
        <p:guide orient="horz" pos="1570"/>
        <p:guide pos="3984"/>
        <p:guide orient="horz" pos="1094"/>
        <p:guide pos="5949"/>
      </p:guideLst>
    </p:cSldViewPr>
  </p:slideViewPr>
  <p:outlineViewPr>
    <p:cViewPr>
      <p:scale>
        <a:sx n="33" d="100"/>
        <a:sy n="33" d="100"/>
      </p:scale>
      <p:origin x="0" y="2040"/>
    </p:cViewPr>
  </p:outlineViewPr>
  <p:notesTextViewPr>
    <p:cViewPr>
      <p:scale>
        <a:sx n="1" d="1"/>
        <a:sy n="1" d="1"/>
      </p:scale>
      <p:origin x="0" y="0"/>
    </p:cViewPr>
  </p:notesTextViewPr>
  <p:sorterViewPr>
    <p:cViewPr>
      <p:scale>
        <a:sx n="33" d="100"/>
        <a:sy n="33" d="100"/>
      </p:scale>
      <p:origin x="0" y="-35172"/>
    </p:cViewPr>
  </p:sorterViewPr>
  <p:notesViewPr>
    <p:cSldViewPr snapToObjects="1">
      <p:cViewPr varScale="1">
        <p:scale>
          <a:sx n="56" d="100"/>
          <a:sy n="56" d="100"/>
        </p:scale>
        <p:origin x="-1219" y="-96"/>
      </p:cViewPr>
      <p:guideLst>
        <p:guide orient="horz" pos="2898"/>
        <p:guide pos="2194"/>
        <p:guide orient="horz" pos="3127"/>
        <p:guide pos="2141"/>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63" Type="http://schemas.openxmlformats.org/officeDocument/2006/relationships/font" Target="fonts/font18.fntdata"/><Relationship Id="rId68" Type="http://schemas.openxmlformats.org/officeDocument/2006/relationships/font" Target="fonts/font23.fntdata"/><Relationship Id="rId76" Type="http://schemas.openxmlformats.org/officeDocument/2006/relationships/commentAuthors" Target="commentAuthors.xml"/><Relationship Id="rId7" Type="http://schemas.openxmlformats.org/officeDocument/2006/relationships/slide" Target="slides/slide3.xml"/><Relationship Id="rId71" Type="http://schemas.openxmlformats.org/officeDocument/2006/relationships/font" Target="fonts/font26.fntdata"/><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font" Target="fonts/font13.fntdata"/><Relationship Id="rId66" Type="http://schemas.openxmlformats.org/officeDocument/2006/relationships/font" Target="fonts/font21.fntdata"/><Relationship Id="rId74" Type="http://schemas.openxmlformats.org/officeDocument/2006/relationships/font" Target="fonts/font29.fntdata"/><Relationship Id="rId79"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font" Target="fonts/font16.fntdata"/><Relationship Id="rId82"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7.fntdata"/><Relationship Id="rId60" Type="http://schemas.openxmlformats.org/officeDocument/2006/relationships/font" Target="fonts/font15.fntdata"/><Relationship Id="rId65" Type="http://schemas.openxmlformats.org/officeDocument/2006/relationships/font" Target="fonts/font20.fntdata"/><Relationship Id="rId73" Type="http://schemas.openxmlformats.org/officeDocument/2006/relationships/font" Target="fonts/font28.fntdata"/><Relationship Id="rId78" Type="http://schemas.openxmlformats.org/officeDocument/2006/relationships/viewProps" Target="viewProps.xml"/><Relationship Id="rId81"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3.fntdata"/><Relationship Id="rId56" Type="http://schemas.openxmlformats.org/officeDocument/2006/relationships/font" Target="fonts/font11.fntdata"/><Relationship Id="rId64" Type="http://schemas.openxmlformats.org/officeDocument/2006/relationships/font" Target="fonts/font19.fntdata"/><Relationship Id="rId69" Type="http://schemas.openxmlformats.org/officeDocument/2006/relationships/font" Target="fonts/font24.fntdata"/><Relationship Id="rId77"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font" Target="fonts/font6.fntdata"/><Relationship Id="rId72" Type="http://schemas.openxmlformats.org/officeDocument/2006/relationships/font" Target="fonts/font27.fntdata"/><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1.fntdata"/><Relationship Id="rId59" Type="http://schemas.openxmlformats.org/officeDocument/2006/relationships/font" Target="fonts/font14.fntdata"/><Relationship Id="rId67" Type="http://schemas.openxmlformats.org/officeDocument/2006/relationships/font" Target="fonts/font22.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9.fntdata"/><Relationship Id="rId62" Type="http://schemas.openxmlformats.org/officeDocument/2006/relationships/font" Target="fonts/font17.fntdata"/><Relationship Id="rId70" Type="http://schemas.openxmlformats.org/officeDocument/2006/relationships/font" Target="fonts/font25.fntdata"/><Relationship Id="rId75" Type="http://schemas.openxmlformats.org/officeDocument/2006/relationships/font" Target="fonts/font30.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4.fntdata"/><Relationship Id="rId57" Type="http://schemas.openxmlformats.org/officeDocument/2006/relationships/font" Target="fonts/font12.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mlet Markarian" userId="4926d2b407f31d77" providerId="LiveId" clId="{EEEC791B-24D3-4C70-B5BC-6F44A4C0C734}"/>
    <pc:docChg chg="undo custSel addSld delSld modSld sldOrd modSection">
      <pc:chgData name="Hamlet Markarian" userId="4926d2b407f31d77" providerId="LiveId" clId="{EEEC791B-24D3-4C70-B5BC-6F44A4C0C734}" dt="2020-04-09T23:41:03.475" v="3310" actId="14100"/>
      <pc:docMkLst>
        <pc:docMk/>
      </pc:docMkLst>
      <pc:sldChg chg="addSp delSp modSp">
        <pc:chgData name="Hamlet Markarian" userId="4926d2b407f31d77" providerId="LiveId" clId="{EEEC791B-24D3-4C70-B5BC-6F44A4C0C734}" dt="2020-04-09T20:05:06.570" v="1178" actId="207"/>
        <pc:sldMkLst>
          <pc:docMk/>
          <pc:sldMk cId="1488022321" sldId="1336"/>
        </pc:sldMkLst>
        <pc:spChg chg="add del mod">
          <ac:chgData name="Hamlet Markarian" userId="4926d2b407f31d77" providerId="LiveId" clId="{EEEC791B-24D3-4C70-B5BC-6F44A4C0C734}" dt="2020-04-09T20:04:35.660" v="1169"/>
          <ac:spMkLst>
            <pc:docMk/>
            <pc:sldMk cId="1488022321" sldId="1336"/>
            <ac:spMk id="12" creationId="{E7CCFB8E-B247-4085-B579-E3BFF9BCFDE1}"/>
          </ac:spMkLst>
        </pc:spChg>
        <pc:spChg chg="add mod">
          <ac:chgData name="Hamlet Markarian" userId="4926d2b407f31d77" providerId="LiveId" clId="{EEEC791B-24D3-4C70-B5BC-6F44A4C0C734}" dt="2020-04-09T20:04:33.795" v="1164" actId="571"/>
          <ac:spMkLst>
            <pc:docMk/>
            <pc:sldMk cId="1488022321" sldId="1336"/>
            <ac:spMk id="13" creationId="{7FBDE2AD-E2E0-4091-A2CE-16DF81465315}"/>
          </ac:spMkLst>
        </pc:spChg>
        <pc:spChg chg="mod">
          <ac:chgData name="Hamlet Markarian" userId="4926d2b407f31d77" providerId="LiveId" clId="{EEEC791B-24D3-4C70-B5BC-6F44A4C0C734}" dt="2020-04-09T19:51:41.720" v="1108" actId="20577"/>
          <ac:spMkLst>
            <pc:docMk/>
            <pc:sldMk cId="1488022321" sldId="1336"/>
            <ac:spMk id="14" creationId="{8C0A38DE-7E13-4312-9AFA-866AA71C4C95}"/>
          </ac:spMkLst>
        </pc:spChg>
        <pc:spChg chg="add mod">
          <ac:chgData name="Hamlet Markarian" userId="4926d2b407f31d77" providerId="LiveId" clId="{EEEC791B-24D3-4C70-B5BC-6F44A4C0C734}" dt="2020-04-09T20:04:33.540" v="1163" actId="571"/>
          <ac:spMkLst>
            <pc:docMk/>
            <pc:sldMk cId="1488022321" sldId="1336"/>
            <ac:spMk id="15" creationId="{D0851B0A-8598-46C1-903B-B3C72392AEA0}"/>
          </ac:spMkLst>
        </pc:spChg>
        <pc:picChg chg="add del mod">
          <ac:chgData name="Hamlet Markarian" userId="4926d2b407f31d77" providerId="LiveId" clId="{EEEC791B-24D3-4C70-B5BC-6F44A4C0C734}" dt="2020-04-09T20:04:47.268" v="1173" actId="478"/>
          <ac:picMkLst>
            <pc:docMk/>
            <pc:sldMk cId="1488022321" sldId="1336"/>
            <ac:picMk id="4" creationId="{D23836F7-B841-48FF-AD43-27A81DB82384}"/>
          </ac:picMkLst>
        </pc:picChg>
        <pc:picChg chg="add del mod">
          <ac:chgData name="Hamlet Markarian" userId="4926d2b407f31d77" providerId="LiveId" clId="{EEEC791B-24D3-4C70-B5BC-6F44A4C0C734}" dt="2020-04-09T20:05:06.570" v="1178" actId="207"/>
          <ac:picMkLst>
            <pc:docMk/>
            <pc:sldMk cId="1488022321" sldId="1336"/>
            <ac:picMk id="10" creationId="{4D81A94D-9932-44C6-8B7D-EE36CA1DB8B4}"/>
          </ac:picMkLst>
        </pc:picChg>
        <pc:picChg chg="add del mod">
          <ac:chgData name="Hamlet Markarian" userId="4926d2b407f31d77" providerId="LiveId" clId="{EEEC791B-24D3-4C70-B5BC-6F44A4C0C734}" dt="2020-04-09T20:04:47.987" v="1174" actId="478"/>
          <ac:picMkLst>
            <pc:docMk/>
            <pc:sldMk cId="1488022321" sldId="1336"/>
            <ac:picMk id="11" creationId="{B03BA34C-A6E7-44EA-B5CC-DD48C8C5F4E9}"/>
          </ac:picMkLst>
        </pc:picChg>
      </pc:sldChg>
      <pc:sldChg chg="addSp delSp modSp delAnim">
        <pc:chgData name="Hamlet Markarian" userId="4926d2b407f31d77" providerId="LiveId" clId="{EEEC791B-24D3-4C70-B5BC-6F44A4C0C734}" dt="2020-04-09T23:41:03.475" v="3310" actId="14100"/>
        <pc:sldMkLst>
          <pc:docMk/>
          <pc:sldMk cId="1100653396" sldId="1422"/>
        </pc:sldMkLst>
        <pc:spChg chg="mod">
          <ac:chgData name="Hamlet Markarian" userId="4926d2b407f31d77" providerId="LiveId" clId="{EEEC791B-24D3-4C70-B5BC-6F44A4C0C734}" dt="2020-04-09T18:30:21.485" v="536" actId="1076"/>
          <ac:spMkLst>
            <pc:docMk/>
            <pc:sldMk cId="1100653396" sldId="1422"/>
            <ac:spMk id="19" creationId="{42101231-1855-46EE-A3D9-B84E75ACB56A}"/>
          </ac:spMkLst>
        </pc:spChg>
        <pc:spChg chg="mod">
          <ac:chgData name="Hamlet Markarian" userId="4926d2b407f31d77" providerId="LiveId" clId="{EEEC791B-24D3-4C70-B5BC-6F44A4C0C734}" dt="2020-04-09T18:27:40.200" v="512" actId="404"/>
          <ac:spMkLst>
            <pc:docMk/>
            <pc:sldMk cId="1100653396" sldId="1422"/>
            <ac:spMk id="20" creationId="{2F2415B0-F1C4-4313-9038-A3884674CC46}"/>
          </ac:spMkLst>
        </pc:spChg>
        <pc:spChg chg="del">
          <ac:chgData name="Hamlet Markarian" userId="4926d2b407f31d77" providerId="LiveId" clId="{EEEC791B-24D3-4C70-B5BC-6F44A4C0C734}" dt="2020-04-09T18:00:45.912" v="51" actId="478"/>
          <ac:spMkLst>
            <pc:docMk/>
            <pc:sldMk cId="1100653396" sldId="1422"/>
            <ac:spMk id="25" creationId="{255BA461-51E8-47E9-A34B-C38900E4B025}"/>
          </ac:spMkLst>
        </pc:spChg>
        <pc:spChg chg="del">
          <ac:chgData name="Hamlet Markarian" userId="4926d2b407f31d77" providerId="LiveId" clId="{EEEC791B-24D3-4C70-B5BC-6F44A4C0C734}" dt="2020-04-09T18:00:45.912" v="51" actId="478"/>
          <ac:spMkLst>
            <pc:docMk/>
            <pc:sldMk cId="1100653396" sldId="1422"/>
            <ac:spMk id="28" creationId="{C2898B81-2B57-4DA9-8D3E-1A815F0D6EBA}"/>
          </ac:spMkLst>
        </pc:spChg>
        <pc:spChg chg="del">
          <ac:chgData name="Hamlet Markarian" userId="4926d2b407f31d77" providerId="LiveId" clId="{EEEC791B-24D3-4C70-B5BC-6F44A4C0C734}" dt="2020-04-09T18:00:45.912" v="51" actId="478"/>
          <ac:spMkLst>
            <pc:docMk/>
            <pc:sldMk cId="1100653396" sldId="1422"/>
            <ac:spMk id="29" creationId="{CC9C7C67-F7B8-4229-81D3-1ADE6D9D20C4}"/>
          </ac:spMkLst>
        </pc:spChg>
        <pc:spChg chg="del">
          <ac:chgData name="Hamlet Markarian" userId="4926d2b407f31d77" providerId="LiveId" clId="{EEEC791B-24D3-4C70-B5BC-6F44A4C0C734}" dt="2020-04-09T18:00:45.912" v="51" actId="478"/>
          <ac:spMkLst>
            <pc:docMk/>
            <pc:sldMk cId="1100653396" sldId="1422"/>
            <ac:spMk id="32" creationId="{64D5F241-3F06-4A4D-9FDD-D4EF1BE58B62}"/>
          </ac:spMkLst>
        </pc:spChg>
        <pc:spChg chg="add mod">
          <ac:chgData name="Hamlet Markarian" userId="4926d2b407f31d77" providerId="LiveId" clId="{EEEC791B-24D3-4C70-B5BC-6F44A4C0C734}" dt="2020-04-09T18:38:24.345" v="647" actId="207"/>
          <ac:spMkLst>
            <pc:docMk/>
            <pc:sldMk cId="1100653396" sldId="1422"/>
            <ac:spMk id="34" creationId="{77DD2082-3C73-4DFC-B06E-E48F40165E0B}"/>
          </ac:spMkLst>
        </pc:spChg>
        <pc:spChg chg="add mod">
          <ac:chgData name="Hamlet Markarian" userId="4926d2b407f31d77" providerId="LiveId" clId="{EEEC791B-24D3-4C70-B5BC-6F44A4C0C734}" dt="2020-04-09T18:38:18.331" v="646" actId="207"/>
          <ac:spMkLst>
            <pc:docMk/>
            <pc:sldMk cId="1100653396" sldId="1422"/>
            <ac:spMk id="35" creationId="{AA80F875-78B0-4541-90A5-EEE125D87F82}"/>
          </ac:spMkLst>
        </pc:spChg>
        <pc:spChg chg="add del mod">
          <ac:chgData name="Hamlet Markarian" userId="4926d2b407f31d77" providerId="LiveId" clId="{EEEC791B-24D3-4C70-B5BC-6F44A4C0C734}" dt="2020-04-09T19:30:25.349" v="1089" actId="478"/>
          <ac:spMkLst>
            <pc:docMk/>
            <pc:sldMk cId="1100653396" sldId="1422"/>
            <ac:spMk id="36" creationId="{812F5D0B-A8EC-4489-B8C3-3DCB858895A9}"/>
          </ac:spMkLst>
        </pc:spChg>
        <pc:spChg chg="add mod topLvl">
          <ac:chgData name="Hamlet Markarian" userId="4926d2b407f31d77" providerId="LiveId" clId="{EEEC791B-24D3-4C70-B5BC-6F44A4C0C734}" dt="2020-04-09T18:44:34.621" v="686" actId="14861"/>
          <ac:spMkLst>
            <pc:docMk/>
            <pc:sldMk cId="1100653396" sldId="1422"/>
            <ac:spMk id="37" creationId="{0B1849FD-9FD2-4836-B6C2-B5320DBB2FDA}"/>
          </ac:spMkLst>
        </pc:spChg>
        <pc:spChg chg="del">
          <ac:chgData name="Hamlet Markarian" userId="4926d2b407f31d77" providerId="LiveId" clId="{EEEC791B-24D3-4C70-B5BC-6F44A4C0C734}" dt="2020-04-09T18:00:45.912" v="51" actId="478"/>
          <ac:spMkLst>
            <pc:docMk/>
            <pc:sldMk cId="1100653396" sldId="1422"/>
            <ac:spMk id="38" creationId="{BE7CF208-38D6-44D2-B54C-7990BBAB50D1}"/>
          </ac:spMkLst>
        </pc:spChg>
        <pc:spChg chg="add del mod topLvl">
          <ac:chgData name="Hamlet Markarian" userId="4926d2b407f31d77" providerId="LiveId" clId="{EEEC791B-24D3-4C70-B5BC-6F44A4C0C734}" dt="2020-04-09T18:08:13.676" v="262" actId="478"/>
          <ac:spMkLst>
            <pc:docMk/>
            <pc:sldMk cId="1100653396" sldId="1422"/>
            <ac:spMk id="39" creationId="{20956EAB-0F3C-4B26-A6D9-9CFD6DEEC97B}"/>
          </ac:spMkLst>
        </pc:spChg>
        <pc:spChg chg="add del mod topLvl">
          <ac:chgData name="Hamlet Markarian" userId="4926d2b407f31d77" providerId="LiveId" clId="{EEEC791B-24D3-4C70-B5BC-6F44A4C0C734}" dt="2020-04-09T18:28:27.164" v="515" actId="478"/>
          <ac:spMkLst>
            <pc:docMk/>
            <pc:sldMk cId="1100653396" sldId="1422"/>
            <ac:spMk id="40" creationId="{A9A2E8E2-DF41-4C5A-8535-2BE8C30F62CA}"/>
          </ac:spMkLst>
        </pc:spChg>
        <pc:spChg chg="add del mod topLvl">
          <ac:chgData name="Hamlet Markarian" userId="4926d2b407f31d77" providerId="LiveId" clId="{EEEC791B-24D3-4C70-B5BC-6F44A4C0C734}" dt="2020-04-09T18:08:13.676" v="262" actId="478"/>
          <ac:spMkLst>
            <pc:docMk/>
            <pc:sldMk cId="1100653396" sldId="1422"/>
            <ac:spMk id="41" creationId="{9AC93D5E-0DB9-4ACC-8891-57BC23FF3F23}"/>
          </ac:spMkLst>
        </pc:spChg>
        <pc:spChg chg="add del mod topLvl">
          <ac:chgData name="Hamlet Markarian" userId="4926d2b407f31d77" providerId="LiveId" clId="{EEEC791B-24D3-4C70-B5BC-6F44A4C0C734}" dt="2020-04-09T18:28:27.164" v="515" actId="478"/>
          <ac:spMkLst>
            <pc:docMk/>
            <pc:sldMk cId="1100653396" sldId="1422"/>
            <ac:spMk id="42" creationId="{A0B57696-5845-4CC0-9FEE-55BC0B466FBE}"/>
          </ac:spMkLst>
        </pc:spChg>
        <pc:spChg chg="del">
          <ac:chgData name="Hamlet Markarian" userId="4926d2b407f31d77" providerId="LiveId" clId="{EEEC791B-24D3-4C70-B5BC-6F44A4C0C734}" dt="2020-04-09T18:00:45.912" v="51" actId="478"/>
          <ac:spMkLst>
            <pc:docMk/>
            <pc:sldMk cId="1100653396" sldId="1422"/>
            <ac:spMk id="43" creationId="{269EADA0-EADE-42FC-A895-925797CCE872}"/>
          </ac:spMkLst>
        </pc:spChg>
        <pc:spChg chg="add del mod topLvl">
          <ac:chgData name="Hamlet Markarian" userId="4926d2b407f31d77" providerId="LiveId" clId="{EEEC791B-24D3-4C70-B5BC-6F44A4C0C734}" dt="2020-04-09T18:08:13.676" v="262" actId="478"/>
          <ac:spMkLst>
            <pc:docMk/>
            <pc:sldMk cId="1100653396" sldId="1422"/>
            <ac:spMk id="44" creationId="{398510FE-9A3A-47DE-80C3-330FB722D101}"/>
          </ac:spMkLst>
        </pc:spChg>
        <pc:spChg chg="add del mod topLvl">
          <ac:chgData name="Hamlet Markarian" userId="4926d2b407f31d77" providerId="LiveId" clId="{EEEC791B-24D3-4C70-B5BC-6F44A4C0C734}" dt="2020-04-09T18:28:27.164" v="515" actId="478"/>
          <ac:spMkLst>
            <pc:docMk/>
            <pc:sldMk cId="1100653396" sldId="1422"/>
            <ac:spMk id="45" creationId="{A0F2D081-7B2C-4D36-9957-756241C72E48}"/>
          </ac:spMkLst>
        </pc:spChg>
        <pc:spChg chg="add del mod topLvl">
          <ac:chgData name="Hamlet Markarian" userId="4926d2b407f31d77" providerId="LiveId" clId="{EEEC791B-24D3-4C70-B5BC-6F44A4C0C734}" dt="2020-04-09T18:08:13.676" v="262" actId="478"/>
          <ac:spMkLst>
            <pc:docMk/>
            <pc:sldMk cId="1100653396" sldId="1422"/>
            <ac:spMk id="46" creationId="{D6B0DB97-BBD1-4CE2-BFD8-5F258666490D}"/>
          </ac:spMkLst>
        </pc:spChg>
        <pc:spChg chg="add del mod">
          <ac:chgData name="Hamlet Markarian" userId="4926d2b407f31d77" providerId="LiveId" clId="{EEEC791B-24D3-4C70-B5BC-6F44A4C0C734}" dt="2020-04-09T18:34:50.044" v="595" actId="478"/>
          <ac:spMkLst>
            <pc:docMk/>
            <pc:sldMk cId="1100653396" sldId="1422"/>
            <ac:spMk id="47" creationId="{AD7060C8-835E-4A59-ABED-9D2262924DDC}"/>
          </ac:spMkLst>
        </pc:spChg>
        <pc:spChg chg="del">
          <ac:chgData name="Hamlet Markarian" userId="4926d2b407f31d77" providerId="LiveId" clId="{EEEC791B-24D3-4C70-B5BC-6F44A4C0C734}" dt="2020-04-09T18:00:45.912" v="51" actId="478"/>
          <ac:spMkLst>
            <pc:docMk/>
            <pc:sldMk cId="1100653396" sldId="1422"/>
            <ac:spMk id="55" creationId="{E9C6FDCF-31DE-443F-A603-18D90FB08EAE}"/>
          </ac:spMkLst>
        </pc:spChg>
        <pc:spChg chg="del">
          <ac:chgData name="Hamlet Markarian" userId="4926d2b407f31d77" providerId="LiveId" clId="{EEEC791B-24D3-4C70-B5BC-6F44A4C0C734}" dt="2020-04-09T18:00:45.912" v="51" actId="478"/>
          <ac:spMkLst>
            <pc:docMk/>
            <pc:sldMk cId="1100653396" sldId="1422"/>
            <ac:spMk id="56" creationId="{F31B6DA4-F269-4B35-9A6A-2F1D6F2B73F1}"/>
          </ac:spMkLst>
        </pc:spChg>
        <pc:spChg chg="del">
          <ac:chgData name="Hamlet Markarian" userId="4926d2b407f31d77" providerId="LiveId" clId="{EEEC791B-24D3-4C70-B5BC-6F44A4C0C734}" dt="2020-04-09T18:00:45.912" v="51" actId="478"/>
          <ac:spMkLst>
            <pc:docMk/>
            <pc:sldMk cId="1100653396" sldId="1422"/>
            <ac:spMk id="57" creationId="{080C382B-7665-4050-8CF2-001C8775A95B}"/>
          </ac:spMkLst>
        </pc:spChg>
        <pc:spChg chg="del">
          <ac:chgData name="Hamlet Markarian" userId="4926d2b407f31d77" providerId="LiveId" clId="{EEEC791B-24D3-4C70-B5BC-6F44A4C0C734}" dt="2020-04-09T18:00:45.912" v="51" actId="478"/>
          <ac:spMkLst>
            <pc:docMk/>
            <pc:sldMk cId="1100653396" sldId="1422"/>
            <ac:spMk id="59" creationId="{611C991E-7895-4C06-91D3-DEA32900292D}"/>
          </ac:spMkLst>
        </pc:spChg>
        <pc:spChg chg="mod topLvl">
          <ac:chgData name="Hamlet Markarian" userId="4926d2b407f31d77" providerId="LiveId" clId="{EEEC791B-24D3-4C70-B5BC-6F44A4C0C734}" dt="2020-04-09T18:34:42.109" v="594" actId="12788"/>
          <ac:spMkLst>
            <pc:docMk/>
            <pc:sldMk cId="1100653396" sldId="1422"/>
            <ac:spMk id="65" creationId="{FE989CAF-3D2F-44C4-B065-ECFF26A988DC}"/>
          </ac:spMkLst>
        </pc:spChg>
        <pc:spChg chg="mod topLvl">
          <ac:chgData name="Hamlet Markarian" userId="4926d2b407f31d77" providerId="LiveId" clId="{EEEC791B-24D3-4C70-B5BC-6F44A4C0C734}" dt="2020-04-09T18:50:42.445" v="703" actId="207"/>
          <ac:spMkLst>
            <pc:docMk/>
            <pc:sldMk cId="1100653396" sldId="1422"/>
            <ac:spMk id="66" creationId="{C112A59E-31B8-44D6-B7E2-7F773DB8CB1F}"/>
          </ac:spMkLst>
        </pc:spChg>
        <pc:spChg chg="mod topLvl">
          <ac:chgData name="Hamlet Markarian" userId="4926d2b407f31d77" providerId="LiveId" clId="{EEEC791B-24D3-4C70-B5BC-6F44A4C0C734}" dt="2020-04-09T18:28:41.635" v="519" actId="1076"/>
          <ac:spMkLst>
            <pc:docMk/>
            <pc:sldMk cId="1100653396" sldId="1422"/>
            <ac:spMk id="67" creationId="{0C723D93-A25E-4642-AC86-999276D68260}"/>
          </ac:spMkLst>
        </pc:spChg>
        <pc:spChg chg="del">
          <ac:chgData name="Hamlet Markarian" userId="4926d2b407f31d77" providerId="LiveId" clId="{EEEC791B-24D3-4C70-B5BC-6F44A4C0C734}" dt="2020-04-09T18:00:45.912" v="51" actId="478"/>
          <ac:spMkLst>
            <pc:docMk/>
            <pc:sldMk cId="1100653396" sldId="1422"/>
            <ac:spMk id="71" creationId="{1B818075-BB2D-48BE-B6FA-B6FA2210F41F}"/>
          </ac:spMkLst>
        </pc:spChg>
        <pc:spChg chg="del">
          <ac:chgData name="Hamlet Markarian" userId="4926d2b407f31d77" providerId="LiveId" clId="{EEEC791B-24D3-4C70-B5BC-6F44A4C0C734}" dt="2020-04-09T18:00:45.912" v="51" actId="478"/>
          <ac:spMkLst>
            <pc:docMk/>
            <pc:sldMk cId="1100653396" sldId="1422"/>
            <ac:spMk id="74" creationId="{E0054137-F41B-4971-8D45-8AE9DC26F773}"/>
          </ac:spMkLst>
        </pc:spChg>
        <pc:spChg chg="add del mod">
          <ac:chgData name="Hamlet Markarian" userId="4926d2b407f31d77" providerId="LiveId" clId="{EEEC791B-24D3-4C70-B5BC-6F44A4C0C734}" dt="2020-04-09T18:26:21.813" v="489" actId="478"/>
          <ac:spMkLst>
            <pc:docMk/>
            <pc:sldMk cId="1100653396" sldId="1422"/>
            <ac:spMk id="75" creationId="{20B9CD5E-C66D-4E81-9418-D084F923DFCF}"/>
          </ac:spMkLst>
        </pc:spChg>
        <pc:spChg chg="add del mod">
          <ac:chgData name="Hamlet Markarian" userId="4926d2b407f31d77" providerId="LiveId" clId="{EEEC791B-24D3-4C70-B5BC-6F44A4C0C734}" dt="2020-04-09T18:19:33.556" v="463" actId="478"/>
          <ac:spMkLst>
            <pc:docMk/>
            <pc:sldMk cId="1100653396" sldId="1422"/>
            <ac:spMk id="76" creationId="{6B8C33C6-EB4E-4E67-9B1B-5E692D8C242E}"/>
          </ac:spMkLst>
        </pc:spChg>
        <pc:spChg chg="add del mod">
          <ac:chgData name="Hamlet Markarian" userId="4926d2b407f31d77" providerId="LiveId" clId="{EEEC791B-24D3-4C70-B5BC-6F44A4C0C734}" dt="2020-04-09T18:19:33.556" v="463" actId="478"/>
          <ac:spMkLst>
            <pc:docMk/>
            <pc:sldMk cId="1100653396" sldId="1422"/>
            <ac:spMk id="77" creationId="{72E14E15-3475-4970-B432-AD41A172C4F5}"/>
          </ac:spMkLst>
        </pc:spChg>
        <pc:spChg chg="add del mod">
          <ac:chgData name="Hamlet Markarian" userId="4926d2b407f31d77" providerId="LiveId" clId="{EEEC791B-24D3-4C70-B5BC-6F44A4C0C734}" dt="2020-04-09T18:19:33.556" v="463" actId="478"/>
          <ac:spMkLst>
            <pc:docMk/>
            <pc:sldMk cId="1100653396" sldId="1422"/>
            <ac:spMk id="78" creationId="{AE074B43-671E-4A19-9C19-19FBC4C44562}"/>
          </ac:spMkLst>
        </pc:spChg>
        <pc:spChg chg="add del mod">
          <ac:chgData name="Hamlet Markarian" userId="4926d2b407f31d77" providerId="LiveId" clId="{EEEC791B-24D3-4C70-B5BC-6F44A4C0C734}" dt="2020-04-09T18:19:33.556" v="463" actId="478"/>
          <ac:spMkLst>
            <pc:docMk/>
            <pc:sldMk cId="1100653396" sldId="1422"/>
            <ac:spMk id="79" creationId="{D1BB3B2A-AE36-4A91-9564-88B5C85B5E73}"/>
          </ac:spMkLst>
        </pc:spChg>
        <pc:spChg chg="del">
          <ac:chgData name="Hamlet Markarian" userId="4926d2b407f31d77" providerId="LiveId" clId="{EEEC791B-24D3-4C70-B5BC-6F44A4C0C734}" dt="2020-04-09T18:00:45.912" v="51" actId="478"/>
          <ac:spMkLst>
            <pc:docMk/>
            <pc:sldMk cId="1100653396" sldId="1422"/>
            <ac:spMk id="81" creationId="{EAC52B62-E0ED-4685-B076-A481C6F70DA1}"/>
          </ac:spMkLst>
        </pc:spChg>
        <pc:spChg chg="del">
          <ac:chgData name="Hamlet Markarian" userId="4926d2b407f31d77" providerId="LiveId" clId="{EEEC791B-24D3-4C70-B5BC-6F44A4C0C734}" dt="2020-04-09T18:00:45.912" v="51" actId="478"/>
          <ac:spMkLst>
            <pc:docMk/>
            <pc:sldMk cId="1100653396" sldId="1422"/>
            <ac:spMk id="84" creationId="{C656803B-D927-4064-B312-B501C408F847}"/>
          </ac:spMkLst>
        </pc:spChg>
        <pc:spChg chg="del">
          <ac:chgData name="Hamlet Markarian" userId="4926d2b407f31d77" providerId="LiveId" clId="{EEEC791B-24D3-4C70-B5BC-6F44A4C0C734}" dt="2020-04-09T18:00:45.912" v="51" actId="478"/>
          <ac:spMkLst>
            <pc:docMk/>
            <pc:sldMk cId="1100653396" sldId="1422"/>
            <ac:spMk id="87" creationId="{9063A9FC-8CC3-4A0A-A674-BBC310257BEB}"/>
          </ac:spMkLst>
        </pc:spChg>
        <pc:spChg chg="del">
          <ac:chgData name="Hamlet Markarian" userId="4926d2b407f31d77" providerId="LiveId" clId="{EEEC791B-24D3-4C70-B5BC-6F44A4C0C734}" dt="2020-04-09T18:00:45.912" v="51" actId="478"/>
          <ac:spMkLst>
            <pc:docMk/>
            <pc:sldMk cId="1100653396" sldId="1422"/>
            <ac:spMk id="90" creationId="{20576411-0DC4-43CC-858A-394DCFB878E4}"/>
          </ac:spMkLst>
        </pc:spChg>
        <pc:spChg chg="del">
          <ac:chgData name="Hamlet Markarian" userId="4926d2b407f31d77" providerId="LiveId" clId="{EEEC791B-24D3-4C70-B5BC-6F44A4C0C734}" dt="2020-04-09T18:00:45.912" v="51" actId="478"/>
          <ac:spMkLst>
            <pc:docMk/>
            <pc:sldMk cId="1100653396" sldId="1422"/>
            <ac:spMk id="91" creationId="{44FC6774-503B-4869-82E1-0745BD2AAEC6}"/>
          </ac:spMkLst>
        </pc:spChg>
        <pc:spChg chg="del">
          <ac:chgData name="Hamlet Markarian" userId="4926d2b407f31d77" providerId="LiveId" clId="{EEEC791B-24D3-4C70-B5BC-6F44A4C0C734}" dt="2020-04-09T18:00:45.912" v="51" actId="478"/>
          <ac:spMkLst>
            <pc:docMk/>
            <pc:sldMk cId="1100653396" sldId="1422"/>
            <ac:spMk id="92" creationId="{9124B855-880A-472F-B3BA-8625ECC61798}"/>
          </ac:spMkLst>
        </pc:spChg>
        <pc:spChg chg="del">
          <ac:chgData name="Hamlet Markarian" userId="4926d2b407f31d77" providerId="LiveId" clId="{EEEC791B-24D3-4C70-B5BC-6F44A4C0C734}" dt="2020-04-09T18:00:45.912" v="51" actId="478"/>
          <ac:spMkLst>
            <pc:docMk/>
            <pc:sldMk cId="1100653396" sldId="1422"/>
            <ac:spMk id="93" creationId="{3BA050C8-8CF3-4998-B5CA-2181664ACD0D}"/>
          </ac:spMkLst>
        </pc:spChg>
        <pc:spChg chg="del">
          <ac:chgData name="Hamlet Markarian" userId="4926d2b407f31d77" providerId="LiveId" clId="{EEEC791B-24D3-4C70-B5BC-6F44A4C0C734}" dt="2020-04-09T18:00:45.912" v="51" actId="478"/>
          <ac:spMkLst>
            <pc:docMk/>
            <pc:sldMk cId="1100653396" sldId="1422"/>
            <ac:spMk id="94" creationId="{3DDD9D9F-C0A3-4914-B1C3-4FA8D93AEA8A}"/>
          </ac:spMkLst>
        </pc:spChg>
        <pc:spChg chg="del">
          <ac:chgData name="Hamlet Markarian" userId="4926d2b407f31d77" providerId="LiveId" clId="{EEEC791B-24D3-4C70-B5BC-6F44A4C0C734}" dt="2020-04-09T18:00:45.912" v="51" actId="478"/>
          <ac:spMkLst>
            <pc:docMk/>
            <pc:sldMk cId="1100653396" sldId="1422"/>
            <ac:spMk id="95" creationId="{1D8E5564-2FB4-4636-82B8-1A264904FAD6}"/>
          </ac:spMkLst>
        </pc:spChg>
        <pc:spChg chg="add mod">
          <ac:chgData name="Hamlet Markarian" userId="4926d2b407f31d77" providerId="LiveId" clId="{EEEC791B-24D3-4C70-B5BC-6F44A4C0C734}" dt="2020-04-09T18:44:44.280" v="687" actId="553"/>
          <ac:spMkLst>
            <pc:docMk/>
            <pc:sldMk cId="1100653396" sldId="1422"/>
            <ac:spMk id="115" creationId="{6418DBBA-3AA6-44C7-B01C-8BB00AB898FB}"/>
          </ac:spMkLst>
        </pc:spChg>
        <pc:spChg chg="add mod">
          <ac:chgData name="Hamlet Markarian" userId="4926d2b407f31d77" providerId="LiveId" clId="{EEEC791B-24D3-4C70-B5BC-6F44A4C0C734}" dt="2020-04-09T18:44:54.796" v="688" actId="553"/>
          <ac:spMkLst>
            <pc:docMk/>
            <pc:sldMk cId="1100653396" sldId="1422"/>
            <ac:spMk id="116" creationId="{582346D3-3326-4CF1-B3E8-8E8C621C4A39}"/>
          </ac:spMkLst>
        </pc:spChg>
        <pc:spChg chg="add mod">
          <ac:chgData name="Hamlet Markarian" userId="4926d2b407f31d77" providerId="LiveId" clId="{EEEC791B-24D3-4C70-B5BC-6F44A4C0C734}" dt="2020-04-09T18:45:03.336" v="689" actId="552"/>
          <ac:spMkLst>
            <pc:docMk/>
            <pc:sldMk cId="1100653396" sldId="1422"/>
            <ac:spMk id="118" creationId="{DCB6E086-09C3-4880-98FF-80DA5A177384}"/>
          </ac:spMkLst>
        </pc:spChg>
        <pc:spChg chg="add mod">
          <ac:chgData name="Hamlet Markarian" userId="4926d2b407f31d77" providerId="LiveId" clId="{EEEC791B-24D3-4C70-B5BC-6F44A4C0C734}" dt="2020-04-09T18:45:08.321" v="690" actId="552"/>
          <ac:spMkLst>
            <pc:docMk/>
            <pc:sldMk cId="1100653396" sldId="1422"/>
            <ac:spMk id="119" creationId="{25012140-B7AA-4F1E-B2E9-106D8095EF8F}"/>
          </ac:spMkLst>
        </pc:spChg>
        <pc:spChg chg="add mod">
          <ac:chgData name="Hamlet Markarian" userId="4926d2b407f31d77" providerId="LiveId" clId="{EEEC791B-24D3-4C70-B5BC-6F44A4C0C734}" dt="2020-04-09T18:45:11.983" v="691" actId="552"/>
          <ac:spMkLst>
            <pc:docMk/>
            <pc:sldMk cId="1100653396" sldId="1422"/>
            <ac:spMk id="120" creationId="{21C33F51-1756-4F67-AC57-6FAFBD454E81}"/>
          </ac:spMkLst>
        </pc:spChg>
        <pc:spChg chg="add mod">
          <ac:chgData name="Hamlet Markarian" userId="4926d2b407f31d77" providerId="LiveId" clId="{EEEC791B-24D3-4C70-B5BC-6F44A4C0C734}" dt="2020-04-09T18:45:20.900" v="692" actId="1076"/>
          <ac:spMkLst>
            <pc:docMk/>
            <pc:sldMk cId="1100653396" sldId="1422"/>
            <ac:spMk id="163" creationId="{7D36755A-058A-4F3B-A75B-A06D1D55F321}"/>
          </ac:spMkLst>
        </pc:spChg>
        <pc:spChg chg="add mod">
          <ac:chgData name="Hamlet Markarian" userId="4926d2b407f31d77" providerId="LiveId" clId="{EEEC791B-24D3-4C70-B5BC-6F44A4C0C734}" dt="2020-04-09T18:45:20.900" v="692" actId="1076"/>
          <ac:spMkLst>
            <pc:docMk/>
            <pc:sldMk cId="1100653396" sldId="1422"/>
            <ac:spMk id="164" creationId="{80111469-7A7E-463B-A431-1924C835D9F1}"/>
          </ac:spMkLst>
        </pc:spChg>
        <pc:spChg chg="add mod">
          <ac:chgData name="Hamlet Markarian" userId="4926d2b407f31d77" providerId="LiveId" clId="{EEEC791B-24D3-4C70-B5BC-6F44A4C0C734}" dt="2020-04-09T19:04:00.272" v="859" actId="20577"/>
          <ac:spMkLst>
            <pc:docMk/>
            <pc:sldMk cId="1100653396" sldId="1422"/>
            <ac:spMk id="165" creationId="{1909B621-AAF4-453E-B5DF-CF3504A71383}"/>
          </ac:spMkLst>
        </pc:spChg>
        <pc:spChg chg="add mod">
          <ac:chgData name="Hamlet Markarian" userId="4926d2b407f31d77" providerId="LiveId" clId="{EEEC791B-24D3-4C70-B5BC-6F44A4C0C734}" dt="2020-04-09T18:45:20.900" v="692" actId="1076"/>
          <ac:spMkLst>
            <pc:docMk/>
            <pc:sldMk cId="1100653396" sldId="1422"/>
            <ac:spMk id="166" creationId="{7F62EBBF-FA2D-4A0A-AC95-7225BE1B4DE6}"/>
          </ac:spMkLst>
        </pc:spChg>
        <pc:spChg chg="add mod">
          <ac:chgData name="Hamlet Markarian" userId="4926d2b407f31d77" providerId="LiveId" clId="{EEEC791B-24D3-4C70-B5BC-6F44A4C0C734}" dt="2020-04-09T18:45:20.900" v="692" actId="1076"/>
          <ac:spMkLst>
            <pc:docMk/>
            <pc:sldMk cId="1100653396" sldId="1422"/>
            <ac:spMk id="167" creationId="{518461FC-0020-4430-A701-7CDA5D08333A}"/>
          </ac:spMkLst>
        </pc:spChg>
        <pc:spChg chg="add mod">
          <ac:chgData name="Hamlet Markarian" userId="4926d2b407f31d77" providerId="LiveId" clId="{EEEC791B-24D3-4C70-B5BC-6F44A4C0C734}" dt="2020-04-09T19:03:48.848" v="856" actId="20577"/>
          <ac:spMkLst>
            <pc:docMk/>
            <pc:sldMk cId="1100653396" sldId="1422"/>
            <ac:spMk id="168" creationId="{D481AFA2-35AB-4C98-AF10-951156B2EF75}"/>
          </ac:spMkLst>
        </pc:spChg>
        <pc:grpChg chg="add del mod topLvl">
          <ac:chgData name="Hamlet Markarian" userId="4926d2b407f31d77" providerId="LiveId" clId="{EEEC791B-24D3-4C70-B5BC-6F44A4C0C734}" dt="2020-04-09T18:07:55.588" v="260" actId="165"/>
          <ac:grpSpMkLst>
            <pc:docMk/>
            <pc:sldMk cId="1100653396" sldId="1422"/>
            <ac:grpSpMk id="3" creationId="{B7A4B281-F8DA-4559-B4C5-A10ED17925AC}"/>
          </ac:grpSpMkLst>
        </pc:grpChg>
        <pc:grpChg chg="add del mod topLvl">
          <ac:chgData name="Hamlet Markarian" userId="4926d2b407f31d77" providerId="LiveId" clId="{EEEC791B-24D3-4C70-B5BC-6F44A4C0C734}" dt="2020-04-09T18:07:55.588" v="260" actId="165"/>
          <ac:grpSpMkLst>
            <pc:docMk/>
            <pc:sldMk cId="1100653396" sldId="1422"/>
            <ac:grpSpMk id="4" creationId="{25CF9330-D3D4-4969-88BF-0D77854DE2CD}"/>
          </ac:grpSpMkLst>
        </pc:grpChg>
        <pc:grpChg chg="add del mod topLvl">
          <ac:chgData name="Hamlet Markarian" userId="4926d2b407f31d77" providerId="LiveId" clId="{EEEC791B-24D3-4C70-B5BC-6F44A4C0C734}" dt="2020-04-09T18:07:55.588" v="260" actId="165"/>
          <ac:grpSpMkLst>
            <pc:docMk/>
            <pc:sldMk cId="1100653396" sldId="1422"/>
            <ac:grpSpMk id="6" creationId="{29240111-CEA8-4458-AA4A-709CE425AF23}"/>
          </ac:grpSpMkLst>
        </pc:grpChg>
        <pc:grpChg chg="add del mod topLvl">
          <ac:chgData name="Hamlet Markarian" userId="4926d2b407f31d77" providerId="LiveId" clId="{EEEC791B-24D3-4C70-B5BC-6F44A4C0C734}" dt="2020-04-09T18:07:55.588" v="260" actId="165"/>
          <ac:grpSpMkLst>
            <pc:docMk/>
            <pc:sldMk cId="1100653396" sldId="1422"/>
            <ac:grpSpMk id="7" creationId="{52EA5CF6-93D2-44B9-8044-A0660222C3F8}"/>
          </ac:grpSpMkLst>
        </pc:grpChg>
        <pc:grpChg chg="add del mod">
          <ac:chgData name="Hamlet Markarian" userId="4926d2b407f31d77" providerId="LiveId" clId="{EEEC791B-24D3-4C70-B5BC-6F44A4C0C734}" dt="2020-04-09T18:07:25.003" v="248" actId="165"/>
          <ac:grpSpMkLst>
            <pc:docMk/>
            <pc:sldMk cId="1100653396" sldId="1422"/>
            <ac:grpSpMk id="8" creationId="{F7F8E716-0657-4C70-AA61-B6BB79402865}"/>
          </ac:grpSpMkLst>
        </pc:grpChg>
        <pc:grpChg chg="add del mod">
          <ac:chgData name="Hamlet Markarian" userId="4926d2b407f31d77" providerId="LiveId" clId="{EEEC791B-24D3-4C70-B5BC-6F44A4C0C734}" dt="2020-04-09T18:02:30.089" v="56" actId="21"/>
          <ac:grpSpMkLst>
            <pc:docMk/>
            <pc:sldMk cId="1100653396" sldId="1422"/>
            <ac:grpSpMk id="27" creationId="{D47B06AB-4E5A-42D5-9DE3-44F894DE5319}"/>
          </ac:grpSpMkLst>
        </pc:grpChg>
        <pc:grpChg chg="add del mod">
          <ac:chgData name="Hamlet Markarian" userId="4926d2b407f31d77" providerId="LiveId" clId="{EEEC791B-24D3-4C70-B5BC-6F44A4C0C734}" dt="2020-04-09T18:10:52.909" v="336" actId="165"/>
          <ac:grpSpMkLst>
            <pc:docMk/>
            <pc:sldMk cId="1100653396" sldId="1422"/>
            <ac:grpSpMk id="64" creationId="{15522D91-9A9C-44B6-AD49-D8EFD5E87902}"/>
          </ac:grpSpMkLst>
        </pc:grpChg>
        <pc:picChg chg="mod">
          <ac:chgData name="Hamlet Markarian" userId="4926d2b407f31d77" providerId="LiveId" clId="{EEEC791B-24D3-4C70-B5BC-6F44A4C0C734}" dt="2020-04-09T19:18:13.782" v="1033" actId="207"/>
          <ac:picMkLst>
            <pc:docMk/>
            <pc:sldMk cId="1100653396" sldId="1422"/>
            <ac:picMk id="5" creationId="{B514D683-38CF-4E25-987D-26E4992B1267}"/>
          </ac:picMkLst>
        </pc:picChg>
        <pc:picChg chg="add mod">
          <ac:chgData name="Hamlet Markarian" userId="4926d2b407f31d77" providerId="LiveId" clId="{EEEC791B-24D3-4C70-B5BC-6F44A4C0C734}" dt="2020-04-09T19:30:46.052" v="1094" actId="1076"/>
          <ac:picMkLst>
            <pc:docMk/>
            <pc:sldMk cId="1100653396" sldId="1422"/>
            <ac:picMk id="31" creationId="{425BFFA3-FE2D-4197-9D4B-DE69066E9139}"/>
          </ac:picMkLst>
        </pc:picChg>
        <pc:cxnChg chg="add del mod">
          <ac:chgData name="Hamlet Markarian" userId="4926d2b407f31d77" providerId="LiveId" clId="{EEEC791B-24D3-4C70-B5BC-6F44A4C0C734}" dt="2020-04-09T18:32:47.221" v="563" actId="478"/>
          <ac:cxnSpMkLst>
            <pc:docMk/>
            <pc:sldMk cId="1100653396" sldId="1422"/>
            <ac:cxnSpMk id="10" creationId="{9672AFA0-8106-4BAB-9FE3-ED2307A23B70}"/>
          </ac:cxnSpMkLst>
        </pc:cxnChg>
        <pc:cxnChg chg="add del mod">
          <ac:chgData name="Hamlet Markarian" userId="4926d2b407f31d77" providerId="LiveId" clId="{EEEC791B-24D3-4C70-B5BC-6F44A4C0C734}" dt="2020-04-09T18:28:33.200" v="518" actId="478"/>
          <ac:cxnSpMkLst>
            <pc:docMk/>
            <pc:sldMk cId="1100653396" sldId="1422"/>
            <ac:cxnSpMk id="51" creationId="{A1F66D21-9753-4793-8029-CE2C5EBFF63A}"/>
          </ac:cxnSpMkLst>
        </pc:cxnChg>
        <pc:cxnChg chg="add del mod">
          <ac:chgData name="Hamlet Markarian" userId="4926d2b407f31d77" providerId="LiveId" clId="{EEEC791B-24D3-4C70-B5BC-6F44A4C0C734}" dt="2020-04-09T18:28:31.683" v="517" actId="478"/>
          <ac:cxnSpMkLst>
            <pc:docMk/>
            <pc:sldMk cId="1100653396" sldId="1422"/>
            <ac:cxnSpMk id="54" creationId="{C71FAD89-4FF5-47E5-AC66-D80DE442CF82}"/>
          </ac:cxnSpMkLst>
        </pc:cxnChg>
        <pc:cxnChg chg="add del mod">
          <ac:chgData name="Hamlet Markarian" userId="4926d2b407f31d77" providerId="LiveId" clId="{EEEC791B-24D3-4C70-B5BC-6F44A4C0C734}" dt="2020-04-09T18:28:29.908" v="516" actId="478"/>
          <ac:cxnSpMkLst>
            <pc:docMk/>
            <pc:sldMk cId="1100653396" sldId="1422"/>
            <ac:cxnSpMk id="58" creationId="{19B7AA76-C15E-4030-A263-8AE506517A34}"/>
          </ac:cxnSpMkLst>
        </pc:cxnChg>
        <pc:cxnChg chg="add mod">
          <ac:chgData name="Hamlet Markarian" userId="4926d2b407f31d77" providerId="LiveId" clId="{EEEC791B-24D3-4C70-B5BC-6F44A4C0C734}" dt="2020-04-09T23:41:03.475" v="3310" actId="14100"/>
          <ac:cxnSpMkLst>
            <pc:docMk/>
            <pc:sldMk cId="1100653396" sldId="1422"/>
            <ac:cxnSpMk id="128" creationId="{9F7A9537-3EB4-4B9F-84C5-D081C164C6AD}"/>
          </ac:cxnSpMkLst>
        </pc:cxnChg>
        <pc:cxnChg chg="add mod">
          <ac:chgData name="Hamlet Markarian" userId="4926d2b407f31d77" providerId="LiveId" clId="{EEEC791B-24D3-4C70-B5BC-6F44A4C0C734}" dt="2020-04-09T18:45:41.393" v="696" actId="692"/>
          <ac:cxnSpMkLst>
            <pc:docMk/>
            <pc:sldMk cId="1100653396" sldId="1422"/>
            <ac:cxnSpMk id="132" creationId="{FB77F2B1-1833-4167-AB5C-C2CE58D47F5E}"/>
          </ac:cxnSpMkLst>
        </pc:cxnChg>
        <pc:cxnChg chg="add mod">
          <ac:chgData name="Hamlet Markarian" userId="4926d2b407f31d77" providerId="LiveId" clId="{EEEC791B-24D3-4C70-B5BC-6F44A4C0C734}" dt="2020-04-09T18:45:41.393" v="696" actId="692"/>
          <ac:cxnSpMkLst>
            <pc:docMk/>
            <pc:sldMk cId="1100653396" sldId="1422"/>
            <ac:cxnSpMk id="133" creationId="{5646F8F7-777D-4DF1-B7DA-0AB8449E353A}"/>
          </ac:cxnSpMkLst>
        </pc:cxnChg>
        <pc:cxnChg chg="add mod">
          <ac:chgData name="Hamlet Markarian" userId="4926d2b407f31d77" providerId="LiveId" clId="{EEEC791B-24D3-4C70-B5BC-6F44A4C0C734}" dt="2020-04-09T18:45:51.557" v="698" actId="14100"/>
          <ac:cxnSpMkLst>
            <pc:docMk/>
            <pc:sldMk cId="1100653396" sldId="1422"/>
            <ac:cxnSpMk id="136" creationId="{7AA27600-C071-418B-8316-6B9012A1A7EC}"/>
          </ac:cxnSpMkLst>
        </pc:cxnChg>
        <pc:cxnChg chg="add mod">
          <ac:chgData name="Hamlet Markarian" userId="4926d2b407f31d77" providerId="LiveId" clId="{EEEC791B-24D3-4C70-B5BC-6F44A4C0C734}" dt="2020-04-09T18:45:41.393" v="696" actId="692"/>
          <ac:cxnSpMkLst>
            <pc:docMk/>
            <pc:sldMk cId="1100653396" sldId="1422"/>
            <ac:cxnSpMk id="139" creationId="{03B68882-49D3-4033-B01C-D2CA04639790}"/>
          </ac:cxnSpMkLst>
        </pc:cxnChg>
        <pc:cxnChg chg="add mod">
          <ac:chgData name="Hamlet Markarian" userId="4926d2b407f31d77" providerId="LiveId" clId="{EEEC791B-24D3-4C70-B5BC-6F44A4C0C734}" dt="2020-04-09T18:45:41.393" v="696" actId="692"/>
          <ac:cxnSpMkLst>
            <pc:docMk/>
            <pc:sldMk cId="1100653396" sldId="1422"/>
            <ac:cxnSpMk id="142" creationId="{1E8C4095-BE32-4070-9484-F62EDB5D5CCF}"/>
          </ac:cxnSpMkLst>
        </pc:cxnChg>
        <pc:cxnChg chg="add mod">
          <ac:chgData name="Hamlet Markarian" userId="4926d2b407f31d77" providerId="LiveId" clId="{EEEC791B-24D3-4C70-B5BC-6F44A4C0C734}" dt="2020-04-09T18:45:41.393" v="696" actId="692"/>
          <ac:cxnSpMkLst>
            <pc:docMk/>
            <pc:sldMk cId="1100653396" sldId="1422"/>
            <ac:cxnSpMk id="145" creationId="{9174BD1D-F528-4999-840B-9A52A98BDC6E}"/>
          </ac:cxnSpMkLst>
        </pc:cxnChg>
      </pc:sldChg>
      <pc:sldChg chg="addSp delSp modSp delAnim">
        <pc:chgData name="Hamlet Markarian" userId="4926d2b407f31d77" providerId="LiveId" clId="{EEEC791B-24D3-4C70-B5BC-6F44A4C0C734}" dt="2020-04-09T19:52:02.841" v="1120" actId="20577"/>
        <pc:sldMkLst>
          <pc:docMk/>
          <pc:sldMk cId="50890922" sldId="1437"/>
        </pc:sldMkLst>
        <pc:spChg chg="ord">
          <ac:chgData name="Hamlet Markarian" userId="4926d2b407f31d77" providerId="LiveId" clId="{EEEC791B-24D3-4C70-B5BC-6F44A4C0C734}" dt="2020-04-09T19:05:51.528" v="870" actId="167"/>
          <ac:spMkLst>
            <pc:docMk/>
            <pc:sldMk cId="50890922" sldId="1437"/>
            <ac:spMk id="2" creationId="{04255A48-2E46-447F-98DA-0E287025F3FD}"/>
          </ac:spMkLst>
        </pc:spChg>
        <pc:spChg chg="add del">
          <ac:chgData name="Hamlet Markarian" userId="4926d2b407f31d77" providerId="LiveId" clId="{EEEC791B-24D3-4C70-B5BC-6F44A4C0C734}" dt="2020-04-09T18:52:47.956" v="708"/>
          <ac:spMkLst>
            <pc:docMk/>
            <pc:sldMk cId="50890922" sldId="1437"/>
            <ac:spMk id="11" creationId="{972E608A-811F-44E1-A2A9-DF4310082223}"/>
          </ac:spMkLst>
        </pc:spChg>
        <pc:spChg chg="add del">
          <ac:chgData name="Hamlet Markarian" userId="4926d2b407f31d77" providerId="LiveId" clId="{EEEC791B-24D3-4C70-B5BC-6F44A4C0C734}" dt="2020-04-09T18:52:47.956" v="708"/>
          <ac:spMkLst>
            <pc:docMk/>
            <pc:sldMk cId="50890922" sldId="1437"/>
            <ac:spMk id="13" creationId="{9DFF4047-C6E0-48AF-9922-97D2F6755EFB}"/>
          </ac:spMkLst>
        </pc:spChg>
        <pc:spChg chg="add del">
          <ac:chgData name="Hamlet Markarian" userId="4926d2b407f31d77" providerId="LiveId" clId="{EEEC791B-24D3-4C70-B5BC-6F44A4C0C734}" dt="2020-04-09T18:52:47.956" v="708"/>
          <ac:spMkLst>
            <pc:docMk/>
            <pc:sldMk cId="50890922" sldId="1437"/>
            <ac:spMk id="14" creationId="{D842DE15-5926-449F-A589-A1D7FE5C727B}"/>
          </ac:spMkLst>
        </pc:spChg>
        <pc:spChg chg="add del">
          <ac:chgData name="Hamlet Markarian" userId="4926d2b407f31d77" providerId="LiveId" clId="{EEEC791B-24D3-4C70-B5BC-6F44A4C0C734}" dt="2020-04-09T18:52:47.956" v="708"/>
          <ac:spMkLst>
            <pc:docMk/>
            <pc:sldMk cId="50890922" sldId="1437"/>
            <ac:spMk id="15" creationId="{0A1CE6DE-10D4-4AD4-B3C6-11BADA78D6FA}"/>
          </ac:spMkLst>
        </pc:spChg>
        <pc:spChg chg="add ord">
          <ac:chgData name="Hamlet Markarian" userId="4926d2b407f31d77" providerId="LiveId" clId="{EEEC791B-24D3-4C70-B5BC-6F44A4C0C734}" dt="2020-04-09T18:52:58.093" v="712" actId="167"/>
          <ac:spMkLst>
            <pc:docMk/>
            <pc:sldMk cId="50890922" sldId="1437"/>
            <ac:spMk id="16" creationId="{51A55428-D23F-4777-96FE-D91E0B26310D}"/>
          </ac:spMkLst>
        </pc:spChg>
        <pc:spChg chg="ord">
          <ac:chgData name="Hamlet Markarian" userId="4926d2b407f31d77" providerId="LiveId" clId="{EEEC791B-24D3-4C70-B5BC-6F44A4C0C734}" dt="2020-04-09T19:05:51.528" v="870" actId="167"/>
          <ac:spMkLst>
            <pc:docMk/>
            <pc:sldMk cId="50890922" sldId="1437"/>
            <ac:spMk id="19" creationId="{42101231-1855-46EE-A3D9-B84E75ACB56A}"/>
          </ac:spMkLst>
        </pc:spChg>
        <pc:spChg chg="del">
          <ac:chgData name="Hamlet Markarian" userId="4926d2b407f31d77" providerId="LiveId" clId="{EEEC791B-24D3-4C70-B5BC-6F44A4C0C734}" dt="2020-04-09T18:52:51.692" v="710" actId="478"/>
          <ac:spMkLst>
            <pc:docMk/>
            <pc:sldMk cId="50890922" sldId="1437"/>
            <ac:spMk id="20" creationId="{2F2415B0-F1C4-4313-9038-A3884674CC46}"/>
          </ac:spMkLst>
        </pc:spChg>
        <pc:spChg chg="del">
          <ac:chgData name="Hamlet Markarian" userId="4926d2b407f31d77" providerId="LiveId" clId="{EEEC791B-24D3-4C70-B5BC-6F44A4C0C734}" dt="2020-04-09T18:52:26.732" v="704" actId="478"/>
          <ac:spMkLst>
            <pc:docMk/>
            <pc:sldMk cId="50890922" sldId="1437"/>
            <ac:spMk id="23" creationId="{1846F75C-5247-4283-8A8A-49650700BAD6}"/>
          </ac:spMkLst>
        </pc:spChg>
        <pc:spChg chg="add del ord">
          <ac:chgData name="Hamlet Markarian" userId="4926d2b407f31d77" providerId="LiveId" clId="{EEEC791B-24D3-4C70-B5BC-6F44A4C0C734}" dt="2020-04-09T18:53:07.716" v="714" actId="478"/>
          <ac:spMkLst>
            <pc:docMk/>
            <pc:sldMk cId="50890922" sldId="1437"/>
            <ac:spMk id="24" creationId="{417ABB57-BEEE-4B37-A3F0-9594AC40B0EA}"/>
          </ac:spMkLst>
        </pc:spChg>
        <pc:spChg chg="del">
          <ac:chgData name="Hamlet Markarian" userId="4926d2b407f31d77" providerId="LiveId" clId="{EEEC791B-24D3-4C70-B5BC-6F44A4C0C734}" dt="2020-04-09T18:02:33.671" v="57" actId="478"/>
          <ac:spMkLst>
            <pc:docMk/>
            <pc:sldMk cId="50890922" sldId="1437"/>
            <ac:spMk id="25" creationId="{255BA461-51E8-47E9-A34B-C38900E4B025}"/>
          </ac:spMkLst>
        </pc:spChg>
        <pc:spChg chg="add del ord">
          <ac:chgData name="Hamlet Markarian" userId="4926d2b407f31d77" providerId="LiveId" clId="{EEEC791B-24D3-4C70-B5BC-6F44A4C0C734}" dt="2020-04-09T18:53:05.859" v="713" actId="478"/>
          <ac:spMkLst>
            <pc:docMk/>
            <pc:sldMk cId="50890922" sldId="1437"/>
            <ac:spMk id="25" creationId="{589A8668-F129-4A07-A7C7-F7A69C841C27}"/>
          </ac:spMkLst>
        </pc:spChg>
        <pc:spChg chg="add del ord">
          <ac:chgData name="Hamlet Markarian" userId="4926d2b407f31d77" providerId="LiveId" clId="{EEEC791B-24D3-4C70-B5BC-6F44A4C0C734}" dt="2020-04-09T18:53:05.859" v="713" actId="478"/>
          <ac:spMkLst>
            <pc:docMk/>
            <pc:sldMk cId="50890922" sldId="1437"/>
            <ac:spMk id="26" creationId="{6D0B586E-4248-4837-A19F-B1FFA0EEA998}"/>
          </ac:spMkLst>
        </pc:spChg>
        <pc:spChg chg="add mod">
          <ac:chgData name="Hamlet Markarian" userId="4926d2b407f31d77" providerId="LiveId" clId="{EEEC791B-24D3-4C70-B5BC-6F44A4C0C734}" dt="2020-04-09T19:08:08.806" v="883" actId="1076"/>
          <ac:spMkLst>
            <pc:docMk/>
            <pc:sldMk cId="50890922" sldId="1437"/>
            <ac:spMk id="28" creationId="{26E06309-8166-418F-A84A-2A0DB997FF97}"/>
          </ac:spMkLst>
        </pc:spChg>
        <pc:spChg chg="del">
          <ac:chgData name="Hamlet Markarian" userId="4926d2b407f31d77" providerId="LiveId" clId="{EEEC791B-24D3-4C70-B5BC-6F44A4C0C734}" dt="2020-04-09T18:02:33.671" v="57" actId="478"/>
          <ac:spMkLst>
            <pc:docMk/>
            <pc:sldMk cId="50890922" sldId="1437"/>
            <ac:spMk id="28" creationId="{C2898B81-2B57-4DA9-8D3E-1A815F0D6EBA}"/>
          </ac:spMkLst>
        </pc:spChg>
        <pc:spChg chg="add del mod">
          <ac:chgData name="Hamlet Markarian" userId="4926d2b407f31d77" providerId="LiveId" clId="{EEEC791B-24D3-4C70-B5BC-6F44A4C0C734}" dt="2020-04-09T19:08:00.381" v="881" actId="478"/>
          <ac:spMkLst>
            <pc:docMk/>
            <pc:sldMk cId="50890922" sldId="1437"/>
            <ac:spMk id="29" creationId="{48980A14-2ABE-44E7-9D89-52024C898938}"/>
          </ac:spMkLst>
        </pc:spChg>
        <pc:spChg chg="del">
          <ac:chgData name="Hamlet Markarian" userId="4926d2b407f31d77" providerId="LiveId" clId="{EEEC791B-24D3-4C70-B5BC-6F44A4C0C734}" dt="2020-04-09T18:02:33.671" v="57" actId="478"/>
          <ac:spMkLst>
            <pc:docMk/>
            <pc:sldMk cId="50890922" sldId="1437"/>
            <ac:spMk id="29" creationId="{CC9C7C67-F7B8-4229-81D3-1ADE6D9D20C4}"/>
          </ac:spMkLst>
        </pc:spChg>
        <pc:spChg chg="del">
          <ac:chgData name="Hamlet Markarian" userId="4926d2b407f31d77" providerId="LiveId" clId="{EEEC791B-24D3-4C70-B5BC-6F44A4C0C734}" dt="2020-04-09T18:02:33.671" v="57" actId="478"/>
          <ac:spMkLst>
            <pc:docMk/>
            <pc:sldMk cId="50890922" sldId="1437"/>
            <ac:spMk id="32" creationId="{64D5F241-3F06-4A4D-9FDD-D4EF1BE58B62}"/>
          </ac:spMkLst>
        </pc:spChg>
        <pc:spChg chg="del">
          <ac:chgData name="Hamlet Markarian" userId="4926d2b407f31d77" providerId="LiveId" clId="{EEEC791B-24D3-4C70-B5BC-6F44A4C0C734}" dt="2020-04-09T18:02:33.671" v="57" actId="478"/>
          <ac:spMkLst>
            <pc:docMk/>
            <pc:sldMk cId="50890922" sldId="1437"/>
            <ac:spMk id="35" creationId="{B8EE862B-E8FF-4C65-99E4-ECB04834E1DE}"/>
          </ac:spMkLst>
        </pc:spChg>
        <pc:spChg chg="del">
          <ac:chgData name="Hamlet Markarian" userId="4926d2b407f31d77" providerId="LiveId" clId="{EEEC791B-24D3-4C70-B5BC-6F44A4C0C734}" dt="2020-04-09T18:02:33.671" v="57" actId="478"/>
          <ac:spMkLst>
            <pc:docMk/>
            <pc:sldMk cId="50890922" sldId="1437"/>
            <ac:spMk id="36" creationId="{A197E1E2-B3C0-4939-B82E-1F883F02A484}"/>
          </ac:spMkLst>
        </pc:spChg>
        <pc:spChg chg="del">
          <ac:chgData name="Hamlet Markarian" userId="4926d2b407f31d77" providerId="LiveId" clId="{EEEC791B-24D3-4C70-B5BC-6F44A4C0C734}" dt="2020-04-09T18:02:33.671" v="57" actId="478"/>
          <ac:spMkLst>
            <pc:docMk/>
            <pc:sldMk cId="50890922" sldId="1437"/>
            <ac:spMk id="38" creationId="{BE7CF208-38D6-44D2-B54C-7990BBAB50D1}"/>
          </ac:spMkLst>
        </pc:spChg>
        <pc:spChg chg="del">
          <ac:chgData name="Hamlet Markarian" userId="4926d2b407f31d77" providerId="LiveId" clId="{EEEC791B-24D3-4C70-B5BC-6F44A4C0C734}" dt="2020-04-09T18:02:33.671" v="57" actId="478"/>
          <ac:spMkLst>
            <pc:docMk/>
            <pc:sldMk cId="50890922" sldId="1437"/>
            <ac:spMk id="40" creationId="{DEB72F24-61A3-4FC2-936F-B75E8F91CFE1}"/>
          </ac:spMkLst>
        </pc:spChg>
        <pc:spChg chg="del">
          <ac:chgData name="Hamlet Markarian" userId="4926d2b407f31d77" providerId="LiveId" clId="{EEEC791B-24D3-4C70-B5BC-6F44A4C0C734}" dt="2020-04-09T18:02:33.671" v="57" actId="478"/>
          <ac:spMkLst>
            <pc:docMk/>
            <pc:sldMk cId="50890922" sldId="1437"/>
            <ac:spMk id="43" creationId="{269EADA0-EADE-42FC-A895-925797CCE872}"/>
          </ac:spMkLst>
        </pc:spChg>
        <pc:spChg chg="del">
          <ac:chgData name="Hamlet Markarian" userId="4926d2b407f31d77" providerId="LiveId" clId="{EEEC791B-24D3-4C70-B5BC-6F44A4C0C734}" dt="2020-04-09T18:02:33.671" v="57" actId="478"/>
          <ac:spMkLst>
            <pc:docMk/>
            <pc:sldMk cId="50890922" sldId="1437"/>
            <ac:spMk id="44" creationId="{51728761-6AC5-4E5C-9FFC-334405B43FB4}"/>
          </ac:spMkLst>
        </pc:spChg>
        <pc:spChg chg="del">
          <ac:chgData name="Hamlet Markarian" userId="4926d2b407f31d77" providerId="LiveId" clId="{EEEC791B-24D3-4C70-B5BC-6F44A4C0C734}" dt="2020-04-09T18:02:33.671" v="57" actId="478"/>
          <ac:spMkLst>
            <pc:docMk/>
            <pc:sldMk cId="50890922" sldId="1437"/>
            <ac:spMk id="55" creationId="{E9C6FDCF-31DE-443F-A603-18D90FB08EAE}"/>
          </ac:spMkLst>
        </pc:spChg>
        <pc:spChg chg="del">
          <ac:chgData name="Hamlet Markarian" userId="4926d2b407f31d77" providerId="LiveId" clId="{EEEC791B-24D3-4C70-B5BC-6F44A4C0C734}" dt="2020-04-09T18:02:33.671" v="57" actId="478"/>
          <ac:spMkLst>
            <pc:docMk/>
            <pc:sldMk cId="50890922" sldId="1437"/>
            <ac:spMk id="59" creationId="{611C991E-7895-4C06-91D3-DEA32900292D}"/>
          </ac:spMkLst>
        </pc:spChg>
        <pc:grpChg chg="add del">
          <ac:chgData name="Hamlet Markarian" userId="4926d2b407f31d77" providerId="LiveId" clId="{EEEC791B-24D3-4C70-B5BC-6F44A4C0C734}" dt="2020-04-09T18:52:28.780" v="705" actId="478"/>
          <ac:grpSpMkLst>
            <pc:docMk/>
            <pc:sldMk cId="50890922" sldId="1437"/>
            <ac:grpSpMk id="18" creationId="{569B2457-86B8-4D61-A777-10E2080CD7E6}"/>
          </ac:grpSpMkLst>
        </pc:grpChg>
        <pc:graphicFrameChg chg="add mod modGraphic">
          <ac:chgData name="Hamlet Markarian" userId="4926d2b407f31d77" providerId="LiveId" clId="{EEEC791B-24D3-4C70-B5BC-6F44A4C0C734}" dt="2020-04-09T19:52:02.841" v="1120" actId="20577"/>
          <ac:graphicFrameMkLst>
            <pc:docMk/>
            <pc:sldMk cId="50890922" sldId="1437"/>
            <ac:graphicFrameMk id="10" creationId="{D1115644-95BC-4F40-AD63-106E5DA01B65}"/>
          </ac:graphicFrameMkLst>
        </pc:graphicFrameChg>
        <pc:picChg chg="add del">
          <ac:chgData name="Hamlet Markarian" userId="4926d2b407f31d77" providerId="LiveId" clId="{EEEC791B-24D3-4C70-B5BC-6F44A4C0C734}" dt="2020-04-09T18:52:47.956" v="708"/>
          <ac:picMkLst>
            <pc:docMk/>
            <pc:sldMk cId="50890922" sldId="1437"/>
            <ac:picMk id="12" creationId="{FBCC2310-56C8-4D75-9D76-33DE4B0AF34D}"/>
          </ac:picMkLst>
        </pc:picChg>
        <pc:picChg chg="add del ord">
          <ac:chgData name="Hamlet Markarian" userId="4926d2b407f31d77" providerId="LiveId" clId="{EEEC791B-24D3-4C70-B5BC-6F44A4C0C734}" dt="2020-04-09T19:18:17.524" v="1034" actId="478"/>
          <ac:picMkLst>
            <pc:docMk/>
            <pc:sldMk cId="50890922" sldId="1437"/>
            <ac:picMk id="17" creationId="{191D3137-BF3F-4960-9293-E870D1A89B0D}"/>
          </ac:picMkLst>
        </pc:picChg>
        <pc:picChg chg="add del">
          <ac:chgData name="Hamlet Markarian" userId="4926d2b407f31d77" providerId="LiveId" clId="{EEEC791B-24D3-4C70-B5BC-6F44A4C0C734}" dt="2020-04-09T19:05:46.205" v="869" actId="478"/>
          <ac:picMkLst>
            <pc:docMk/>
            <pc:sldMk cId="50890922" sldId="1437"/>
            <ac:picMk id="27" creationId="{0CB24E4A-A71D-4C39-A7B1-DA4786E6509D}"/>
          </ac:picMkLst>
        </pc:picChg>
        <pc:picChg chg="add">
          <ac:chgData name="Hamlet Markarian" userId="4926d2b407f31d77" providerId="LiveId" clId="{EEEC791B-24D3-4C70-B5BC-6F44A4C0C734}" dt="2020-04-09T19:18:17.815" v="1035"/>
          <ac:picMkLst>
            <pc:docMk/>
            <pc:sldMk cId="50890922" sldId="1437"/>
            <ac:picMk id="30" creationId="{34D0E67C-D226-4DF5-9D1B-EAB51874B8F3}"/>
          </ac:picMkLst>
        </pc:picChg>
        <pc:picChg chg="del">
          <ac:chgData name="Hamlet Markarian" userId="4926d2b407f31d77" providerId="LiveId" clId="{EEEC791B-24D3-4C70-B5BC-6F44A4C0C734}" dt="2020-04-09T18:52:49.596" v="709" actId="478"/>
          <ac:picMkLst>
            <pc:docMk/>
            <pc:sldMk cId="50890922" sldId="1437"/>
            <ac:picMk id="34" creationId="{59B8E063-71E3-4FEB-A3B7-233EB3AF93E1}"/>
          </ac:picMkLst>
        </pc:picChg>
      </pc:sldChg>
      <pc:sldChg chg="modSp">
        <pc:chgData name="Hamlet Markarian" userId="4926d2b407f31d77" providerId="LiveId" clId="{EEEC791B-24D3-4C70-B5BC-6F44A4C0C734}" dt="2020-04-09T18:04:02.221" v="75" actId="20577"/>
        <pc:sldMkLst>
          <pc:docMk/>
          <pc:sldMk cId="2779411540" sldId="1439"/>
        </pc:sldMkLst>
        <pc:spChg chg="mod">
          <ac:chgData name="Hamlet Markarian" userId="4926d2b407f31d77" providerId="LiveId" clId="{EEEC791B-24D3-4C70-B5BC-6F44A4C0C734}" dt="2020-04-09T18:04:02.221" v="75" actId="20577"/>
          <ac:spMkLst>
            <pc:docMk/>
            <pc:sldMk cId="2779411540" sldId="1439"/>
            <ac:spMk id="27" creationId="{66FA05EE-8593-4C20-A3F2-69F2EF4F1CC9}"/>
          </ac:spMkLst>
        </pc:spChg>
      </pc:sldChg>
      <pc:sldChg chg="addSp delSp modSp add">
        <pc:chgData name="Hamlet Markarian" userId="4926d2b407f31d77" providerId="LiveId" clId="{EEEC791B-24D3-4C70-B5BC-6F44A4C0C734}" dt="2020-04-09T19:37:47.963" v="1107" actId="1036"/>
        <pc:sldMkLst>
          <pc:docMk/>
          <pc:sldMk cId="67160810" sldId="1444"/>
        </pc:sldMkLst>
        <pc:spChg chg="add mod">
          <ac:chgData name="Hamlet Markarian" userId="4926d2b407f31d77" providerId="LiveId" clId="{EEEC791B-24D3-4C70-B5BC-6F44A4C0C734}" dt="2020-04-09T19:17:40.889" v="1030" actId="948"/>
          <ac:spMkLst>
            <pc:docMk/>
            <pc:sldMk cId="67160810" sldId="1444"/>
            <ac:spMk id="3" creationId="{69143F2E-14E3-4C27-A703-D17E76B040C7}"/>
          </ac:spMkLst>
        </pc:spChg>
        <pc:spChg chg="add mod">
          <ac:chgData name="Hamlet Markarian" userId="4926d2b407f31d77" providerId="LiveId" clId="{EEEC791B-24D3-4C70-B5BC-6F44A4C0C734}" dt="2020-04-09T19:17:44.461" v="1031" actId="948"/>
          <ac:spMkLst>
            <pc:docMk/>
            <pc:sldMk cId="67160810" sldId="1444"/>
            <ac:spMk id="9" creationId="{73A164E9-DFE0-4EED-9DB0-9E311A18B1DD}"/>
          </ac:spMkLst>
        </pc:spChg>
        <pc:spChg chg="add mod topLvl">
          <ac:chgData name="Hamlet Markarian" userId="4926d2b407f31d77" providerId="LiveId" clId="{EEEC791B-24D3-4C70-B5BC-6F44A4C0C734}" dt="2020-04-09T19:16:21.500" v="1010" actId="164"/>
          <ac:spMkLst>
            <pc:docMk/>
            <pc:sldMk cId="67160810" sldId="1444"/>
            <ac:spMk id="11" creationId="{86026ECE-C256-4D0B-A2E4-119E0B3A7247}"/>
          </ac:spMkLst>
        </pc:spChg>
        <pc:spChg chg="add mod topLvl">
          <ac:chgData name="Hamlet Markarian" userId="4926d2b407f31d77" providerId="LiveId" clId="{EEEC791B-24D3-4C70-B5BC-6F44A4C0C734}" dt="2020-04-09T19:16:16.516" v="1008" actId="164"/>
          <ac:spMkLst>
            <pc:docMk/>
            <pc:sldMk cId="67160810" sldId="1444"/>
            <ac:spMk id="12" creationId="{86AD61DF-BE26-44DC-837C-1B67F40B732C}"/>
          </ac:spMkLst>
        </pc:spChg>
        <pc:spChg chg="add mod topLvl">
          <ac:chgData name="Hamlet Markarian" userId="4926d2b407f31d77" providerId="LiveId" clId="{EEEC791B-24D3-4C70-B5BC-6F44A4C0C734}" dt="2020-04-09T19:16:14.620" v="1007" actId="164"/>
          <ac:spMkLst>
            <pc:docMk/>
            <pc:sldMk cId="67160810" sldId="1444"/>
            <ac:spMk id="13" creationId="{4BEE6566-C57B-4023-9079-DA722AD24272}"/>
          </ac:spMkLst>
        </pc:spChg>
        <pc:spChg chg="add mod">
          <ac:chgData name="Hamlet Markarian" userId="4926d2b407f31d77" providerId="LiveId" clId="{EEEC791B-24D3-4C70-B5BC-6F44A4C0C734}" dt="2020-04-09T19:29:34.559" v="1078" actId="20577"/>
          <ac:spMkLst>
            <pc:docMk/>
            <pc:sldMk cId="67160810" sldId="1444"/>
            <ac:spMk id="14" creationId="{DA17CE84-4D70-4894-AAEC-9D41B0A05EC6}"/>
          </ac:spMkLst>
        </pc:spChg>
        <pc:spChg chg="add del mod">
          <ac:chgData name="Hamlet Markarian" userId="4926d2b407f31d77" providerId="LiveId" clId="{EEEC791B-24D3-4C70-B5BC-6F44A4C0C734}" dt="2020-04-09T19:13:38.420" v="965" actId="478"/>
          <ac:spMkLst>
            <pc:docMk/>
            <pc:sldMk cId="67160810" sldId="1444"/>
            <ac:spMk id="15" creationId="{AB896598-360F-4991-8143-DAE301EADC4C}"/>
          </ac:spMkLst>
        </pc:spChg>
        <pc:spChg chg="add del mod">
          <ac:chgData name="Hamlet Markarian" userId="4926d2b407f31d77" providerId="LiveId" clId="{EEEC791B-24D3-4C70-B5BC-6F44A4C0C734}" dt="2020-04-09T19:13:34.644" v="964" actId="478"/>
          <ac:spMkLst>
            <pc:docMk/>
            <pc:sldMk cId="67160810" sldId="1444"/>
            <ac:spMk id="18" creationId="{1C9D63EA-860C-40A5-9819-7E550BFCDF69}"/>
          </ac:spMkLst>
        </pc:spChg>
        <pc:spChg chg="mod">
          <ac:chgData name="Hamlet Markarian" userId="4926d2b407f31d77" providerId="LiveId" clId="{EEEC791B-24D3-4C70-B5BC-6F44A4C0C734}" dt="2020-04-09T19:13:23.220" v="960" actId="1076"/>
          <ac:spMkLst>
            <pc:docMk/>
            <pc:sldMk cId="67160810" sldId="1444"/>
            <ac:spMk id="19" creationId="{42101231-1855-46EE-A3D9-B84E75ACB56A}"/>
          </ac:spMkLst>
        </pc:spChg>
        <pc:spChg chg="add mod">
          <ac:chgData name="Hamlet Markarian" userId="4926d2b407f31d77" providerId="LiveId" clId="{EEEC791B-24D3-4C70-B5BC-6F44A4C0C734}" dt="2020-04-09T19:29:41.655" v="1081" actId="20577"/>
          <ac:spMkLst>
            <pc:docMk/>
            <pc:sldMk cId="67160810" sldId="1444"/>
            <ac:spMk id="20" creationId="{CE3F595F-589F-47F3-B663-270703409D88}"/>
          </ac:spMkLst>
        </pc:spChg>
        <pc:spChg chg="add mod">
          <ac:chgData name="Hamlet Markarian" userId="4926d2b407f31d77" providerId="LiveId" clId="{EEEC791B-24D3-4C70-B5BC-6F44A4C0C734}" dt="2020-04-09T19:29:45.184" v="1084" actId="20577"/>
          <ac:spMkLst>
            <pc:docMk/>
            <pc:sldMk cId="67160810" sldId="1444"/>
            <ac:spMk id="21" creationId="{F2C3B36B-AFC2-468A-8898-EB7B70632C0A}"/>
          </ac:spMkLst>
        </pc:spChg>
        <pc:spChg chg="del">
          <ac:chgData name="Hamlet Markarian" userId="4926d2b407f31d77" providerId="LiveId" clId="{EEEC791B-24D3-4C70-B5BC-6F44A4C0C734}" dt="2020-04-09T19:09:22.284" v="886" actId="478"/>
          <ac:spMkLst>
            <pc:docMk/>
            <pc:sldMk cId="67160810" sldId="1444"/>
            <ac:spMk id="28" creationId="{26E06309-8166-418F-A84A-2A0DB997FF97}"/>
          </ac:spMkLst>
        </pc:spChg>
        <pc:grpChg chg="add del mod">
          <ac:chgData name="Hamlet Markarian" userId="4926d2b407f31d77" providerId="LiveId" clId="{EEEC791B-24D3-4C70-B5BC-6F44A4C0C734}" dt="2020-04-09T19:12:32.924" v="937" actId="165"/>
          <ac:grpSpMkLst>
            <pc:docMk/>
            <pc:sldMk cId="67160810" sldId="1444"/>
            <ac:grpSpMk id="4" creationId="{2A26398A-7521-4A84-99C6-29EBAA2751F0}"/>
          </ac:grpSpMkLst>
        </pc:grpChg>
        <pc:grpChg chg="add mod">
          <ac:chgData name="Hamlet Markarian" userId="4926d2b407f31d77" providerId="LiveId" clId="{EEEC791B-24D3-4C70-B5BC-6F44A4C0C734}" dt="2020-04-09T19:37:47.963" v="1107" actId="1036"/>
          <ac:grpSpMkLst>
            <pc:docMk/>
            <pc:sldMk cId="67160810" sldId="1444"/>
            <ac:grpSpMk id="5" creationId="{80F1453E-0B2A-400E-8E0D-D4C159AFAA23}"/>
          </ac:grpSpMkLst>
        </pc:grpChg>
        <pc:grpChg chg="add mod">
          <ac:chgData name="Hamlet Markarian" userId="4926d2b407f31d77" providerId="LiveId" clId="{EEEC791B-24D3-4C70-B5BC-6F44A4C0C734}" dt="2020-04-09T19:37:47.963" v="1107" actId="1036"/>
          <ac:grpSpMkLst>
            <pc:docMk/>
            <pc:sldMk cId="67160810" sldId="1444"/>
            <ac:grpSpMk id="6" creationId="{10D08129-8302-4887-B209-9B09A44C1649}"/>
          </ac:grpSpMkLst>
        </pc:grpChg>
        <pc:grpChg chg="add mod">
          <ac:chgData name="Hamlet Markarian" userId="4926d2b407f31d77" providerId="LiveId" clId="{EEEC791B-24D3-4C70-B5BC-6F44A4C0C734}" dt="2020-04-09T19:37:47.963" v="1107" actId="1036"/>
          <ac:grpSpMkLst>
            <pc:docMk/>
            <pc:sldMk cId="67160810" sldId="1444"/>
            <ac:grpSpMk id="7" creationId="{899ACB72-1FFE-4561-B634-B7E402A65A13}"/>
          </ac:grpSpMkLst>
        </pc:grpChg>
        <pc:graphicFrameChg chg="del">
          <ac:chgData name="Hamlet Markarian" userId="4926d2b407f31d77" providerId="LiveId" clId="{EEEC791B-24D3-4C70-B5BC-6F44A4C0C734}" dt="2020-04-09T19:09:20.117" v="885" actId="478"/>
          <ac:graphicFrameMkLst>
            <pc:docMk/>
            <pc:sldMk cId="67160810" sldId="1444"/>
            <ac:graphicFrameMk id="10" creationId="{D1115644-95BC-4F40-AD63-106E5DA01B65}"/>
          </ac:graphicFrameMkLst>
        </pc:graphicFrameChg>
        <pc:picChg chg="del">
          <ac:chgData name="Hamlet Markarian" userId="4926d2b407f31d77" providerId="LiveId" clId="{EEEC791B-24D3-4C70-B5BC-6F44A4C0C734}" dt="2020-04-09T19:18:20.140" v="1036" actId="478"/>
          <ac:picMkLst>
            <pc:docMk/>
            <pc:sldMk cId="67160810" sldId="1444"/>
            <ac:picMk id="17" creationId="{191D3137-BF3F-4960-9293-E870D1A89B0D}"/>
          </ac:picMkLst>
        </pc:picChg>
        <pc:picChg chg="add">
          <ac:chgData name="Hamlet Markarian" userId="4926d2b407f31d77" providerId="LiveId" clId="{EEEC791B-24D3-4C70-B5BC-6F44A4C0C734}" dt="2020-04-09T19:18:20.382" v="1037"/>
          <ac:picMkLst>
            <pc:docMk/>
            <pc:sldMk cId="67160810" sldId="1444"/>
            <ac:picMk id="22" creationId="{6EC43757-C97F-41D2-9E16-7785831773E6}"/>
          </ac:picMkLst>
        </pc:picChg>
      </pc:sldChg>
      <pc:sldChg chg="addSp delSp modSp add">
        <pc:chgData name="Hamlet Markarian" userId="4926d2b407f31d77" providerId="LiveId" clId="{EEEC791B-24D3-4C70-B5BC-6F44A4C0C734}" dt="2020-04-09T20:34:39.051" v="1313" actId="14100"/>
        <pc:sldMkLst>
          <pc:docMk/>
          <pc:sldMk cId="3312975176" sldId="1445"/>
        </pc:sldMkLst>
        <pc:spChg chg="del">
          <ac:chgData name="Hamlet Markarian" userId="4926d2b407f31d77" providerId="LiveId" clId="{EEEC791B-24D3-4C70-B5BC-6F44A4C0C734}" dt="2020-04-09T20:00:23.372" v="1122" actId="478"/>
          <ac:spMkLst>
            <pc:docMk/>
            <pc:sldMk cId="3312975176" sldId="1445"/>
            <ac:spMk id="3" creationId="{69143F2E-14E3-4C27-A703-D17E76B040C7}"/>
          </ac:spMkLst>
        </pc:spChg>
        <pc:spChg chg="del">
          <ac:chgData name="Hamlet Markarian" userId="4926d2b407f31d77" providerId="LiveId" clId="{EEEC791B-24D3-4C70-B5BC-6F44A4C0C734}" dt="2020-04-09T20:00:23.372" v="1122" actId="478"/>
          <ac:spMkLst>
            <pc:docMk/>
            <pc:sldMk cId="3312975176" sldId="1445"/>
            <ac:spMk id="9" creationId="{73A164E9-DFE0-4EED-9DB0-9E311A18B1DD}"/>
          </ac:spMkLst>
        </pc:spChg>
        <pc:spChg chg="mod">
          <ac:chgData name="Hamlet Markarian" userId="4926d2b407f31d77" providerId="LiveId" clId="{EEEC791B-24D3-4C70-B5BC-6F44A4C0C734}" dt="2020-04-09T20:07:19.373" v="1184" actId="6549"/>
          <ac:spMkLst>
            <pc:docMk/>
            <pc:sldMk cId="3312975176" sldId="1445"/>
            <ac:spMk id="16" creationId="{51A55428-D23F-4777-96FE-D91E0B26310D}"/>
          </ac:spMkLst>
        </pc:spChg>
        <pc:spChg chg="add mod">
          <ac:chgData name="Hamlet Markarian" userId="4926d2b407f31d77" providerId="LiveId" clId="{EEEC791B-24D3-4C70-B5BC-6F44A4C0C734}" dt="2020-04-09T20:22:37.884" v="1210" actId="1036"/>
          <ac:spMkLst>
            <pc:docMk/>
            <pc:sldMk cId="3312975176" sldId="1445"/>
            <ac:spMk id="17" creationId="{F26253F6-537A-4F07-B26E-8729EB3B13F3}"/>
          </ac:spMkLst>
        </pc:spChg>
        <pc:spChg chg="add mod">
          <ac:chgData name="Hamlet Markarian" userId="4926d2b407f31d77" providerId="LiveId" clId="{EEEC791B-24D3-4C70-B5BC-6F44A4C0C734}" dt="2020-04-09T20:28:44.325" v="1248" actId="14100"/>
          <ac:spMkLst>
            <pc:docMk/>
            <pc:sldMk cId="3312975176" sldId="1445"/>
            <ac:spMk id="18" creationId="{175E7200-6738-4807-9933-95B8A89DCB86}"/>
          </ac:spMkLst>
        </pc:spChg>
        <pc:spChg chg="add mod">
          <ac:chgData name="Hamlet Markarian" userId="4926d2b407f31d77" providerId="LiveId" clId="{EEEC791B-24D3-4C70-B5BC-6F44A4C0C734}" dt="2020-04-09T20:28:32.073" v="1245" actId="1076"/>
          <ac:spMkLst>
            <pc:docMk/>
            <pc:sldMk cId="3312975176" sldId="1445"/>
            <ac:spMk id="23" creationId="{BB5302AF-0B9D-42E8-982A-A2EEE5C04C42}"/>
          </ac:spMkLst>
        </pc:spChg>
        <pc:spChg chg="add mod">
          <ac:chgData name="Hamlet Markarian" userId="4926d2b407f31d77" providerId="LiveId" clId="{EEEC791B-24D3-4C70-B5BC-6F44A4C0C734}" dt="2020-04-09T20:33:03.902" v="1283" actId="14100"/>
          <ac:spMkLst>
            <pc:docMk/>
            <pc:sldMk cId="3312975176" sldId="1445"/>
            <ac:spMk id="26" creationId="{17B2AE47-984D-4E1B-9D11-B113DA5BC488}"/>
          </ac:spMkLst>
        </pc:spChg>
        <pc:spChg chg="add mod">
          <ac:chgData name="Hamlet Markarian" userId="4926d2b407f31d77" providerId="LiveId" clId="{EEEC791B-24D3-4C70-B5BC-6F44A4C0C734}" dt="2020-04-09T20:33:11.343" v="1286" actId="1076"/>
          <ac:spMkLst>
            <pc:docMk/>
            <pc:sldMk cId="3312975176" sldId="1445"/>
            <ac:spMk id="27" creationId="{604D6084-6E2D-4DA3-A487-75AE4C577068}"/>
          </ac:spMkLst>
        </pc:spChg>
        <pc:spChg chg="add mod">
          <ac:chgData name="Hamlet Markarian" userId="4926d2b407f31d77" providerId="LiveId" clId="{EEEC791B-24D3-4C70-B5BC-6F44A4C0C734}" dt="2020-04-09T20:33:13.734" v="1287" actId="14100"/>
          <ac:spMkLst>
            <pc:docMk/>
            <pc:sldMk cId="3312975176" sldId="1445"/>
            <ac:spMk id="29" creationId="{5C13C71F-0CF0-47FF-B203-782B4CE172AC}"/>
          </ac:spMkLst>
        </pc:spChg>
        <pc:spChg chg="add mod">
          <ac:chgData name="Hamlet Markarian" userId="4926d2b407f31d77" providerId="LiveId" clId="{EEEC791B-24D3-4C70-B5BC-6F44A4C0C734}" dt="2020-04-09T20:34:11.723" v="1301" actId="14100"/>
          <ac:spMkLst>
            <pc:docMk/>
            <pc:sldMk cId="3312975176" sldId="1445"/>
            <ac:spMk id="30" creationId="{631E916F-B9B4-4C1E-8B2C-FA2AE384A4E4}"/>
          </ac:spMkLst>
        </pc:spChg>
        <pc:spChg chg="add mod">
          <ac:chgData name="Hamlet Markarian" userId="4926d2b407f31d77" providerId="LiveId" clId="{EEEC791B-24D3-4C70-B5BC-6F44A4C0C734}" dt="2020-04-09T20:34:39.051" v="1313" actId="14100"/>
          <ac:spMkLst>
            <pc:docMk/>
            <pc:sldMk cId="3312975176" sldId="1445"/>
            <ac:spMk id="32" creationId="{D53B1856-40A5-4DA8-8A1B-F3CFB52E1105}"/>
          </ac:spMkLst>
        </pc:spChg>
        <pc:grpChg chg="del">
          <ac:chgData name="Hamlet Markarian" userId="4926d2b407f31d77" providerId="LiveId" clId="{EEEC791B-24D3-4C70-B5BC-6F44A4C0C734}" dt="2020-04-09T20:00:23.372" v="1122" actId="478"/>
          <ac:grpSpMkLst>
            <pc:docMk/>
            <pc:sldMk cId="3312975176" sldId="1445"/>
            <ac:grpSpMk id="5" creationId="{80F1453E-0B2A-400E-8E0D-D4C159AFAA23}"/>
          </ac:grpSpMkLst>
        </pc:grpChg>
        <pc:grpChg chg="del">
          <ac:chgData name="Hamlet Markarian" userId="4926d2b407f31d77" providerId="LiveId" clId="{EEEC791B-24D3-4C70-B5BC-6F44A4C0C734}" dt="2020-04-09T20:00:23.372" v="1122" actId="478"/>
          <ac:grpSpMkLst>
            <pc:docMk/>
            <pc:sldMk cId="3312975176" sldId="1445"/>
            <ac:grpSpMk id="6" creationId="{10D08129-8302-4887-B209-9B09A44C1649}"/>
          </ac:grpSpMkLst>
        </pc:grpChg>
        <pc:grpChg chg="del">
          <ac:chgData name="Hamlet Markarian" userId="4926d2b407f31d77" providerId="LiveId" clId="{EEEC791B-24D3-4C70-B5BC-6F44A4C0C734}" dt="2020-04-09T20:00:23.372" v="1122" actId="478"/>
          <ac:grpSpMkLst>
            <pc:docMk/>
            <pc:sldMk cId="3312975176" sldId="1445"/>
            <ac:grpSpMk id="7" creationId="{899ACB72-1FFE-4561-B634-B7E402A65A13}"/>
          </ac:grpSpMkLst>
        </pc:grpChg>
        <pc:picChg chg="mod">
          <ac:chgData name="Hamlet Markarian" userId="4926d2b407f31d77" providerId="LiveId" clId="{EEEC791B-24D3-4C70-B5BC-6F44A4C0C734}" dt="2020-04-09T20:00:37.057" v="1123" actId="207"/>
          <ac:picMkLst>
            <pc:docMk/>
            <pc:sldMk cId="3312975176" sldId="1445"/>
            <ac:picMk id="22" creationId="{6EC43757-C97F-41D2-9E16-7785831773E6}"/>
          </ac:picMkLst>
        </pc:picChg>
        <pc:picChg chg="add mod">
          <ac:chgData name="Hamlet Markarian" userId="4926d2b407f31d77" providerId="LiveId" clId="{EEEC791B-24D3-4C70-B5BC-6F44A4C0C734}" dt="2020-04-09T20:29:31.495" v="1250" actId="207"/>
          <ac:picMkLst>
            <pc:docMk/>
            <pc:sldMk cId="3312975176" sldId="1445"/>
            <ac:picMk id="24" creationId="{85494F66-867E-4000-B1A4-74B959DF89CA}"/>
          </ac:picMkLst>
        </pc:picChg>
        <pc:picChg chg="add mod">
          <ac:chgData name="Hamlet Markarian" userId="4926d2b407f31d77" providerId="LiveId" clId="{EEEC791B-24D3-4C70-B5BC-6F44A4C0C734}" dt="2020-04-09T20:28:41.731" v="1247" actId="1076"/>
          <ac:picMkLst>
            <pc:docMk/>
            <pc:sldMk cId="3312975176" sldId="1445"/>
            <ac:picMk id="25" creationId="{01940D3D-FAD7-4A66-98A3-91AA018EDB2E}"/>
          </ac:picMkLst>
        </pc:picChg>
        <pc:picChg chg="add mod">
          <ac:chgData name="Hamlet Markarian" userId="4926d2b407f31d77" providerId="LiveId" clId="{EEEC791B-24D3-4C70-B5BC-6F44A4C0C734}" dt="2020-04-09T20:33:11.343" v="1286" actId="1076"/>
          <ac:picMkLst>
            <pc:docMk/>
            <pc:sldMk cId="3312975176" sldId="1445"/>
            <ac:picMk id="28" creationId="{19A16CC9-6004-48CC-909E-E5A63138AD36}"/>
          </ac:picMkLst>
        </pc:picChg>
        <pc:picChg chg="add mod">
          <ac:chgData name="Hamlet Markarian" userId="4926d2b407f31d77" providerId="LiveId" clId="{EEEC791B-24D3-4C70-B5BC-6F44A4C0C734}" dt="2020-04-09T20:33:32.682" v="1288" actId="571"/>
          <ac:picMkLst>
            <pc:docMk/>
            <pc:sldMk cId="3312975176" sldId="1445"/>
            <ac:picMk id="31" creationId="{DAAB7DCB-7156-48DA-9DAE-0A73F65E4BDC}"/>
          </ac:picMkLst>
        </pc:picChg>
      </pc:sldChg>
      <pc:sldChg chg="addSp delSp modSp add">
        <pc:chgData name="Hamlet Markarian" userId="4926d2b407f31d77" providerId="LiveId" clId="{EEEC791B-24D3-4C70-B5BC-6F44A4C0C734}" dt="2020-04-09T22:07:14.857" v="2263"/>
        <pc:sldMkLst>
          <pc:docMk/>
          <pc:sldMk cId="877979776" sldId="1446"/>
        </pc:sldMkLst>
        <pc:spChg chg="del">
          <ac:chgData name="Hamlet Markarian" userId="4926d2b407f31d77" providerId="LiveId" clId="{EEEC791B-24D3-4C70-B5BC-6F44A4C0C734}" dt="2020-04-09T20:36:22.148" v="1321" actId="478"/>
          <ac:spMkLst>
            <pc:docMk/>
            <pc:sldMk cId="877979776" sldId="1446"/>
            <ac:spMk id="17" creationId="{F26253F6-537A-4F07-B26E-8729EB3B13F3}"/>
          </ac:spMkLst>
        </pc:spChg>
        <pc:spChg chg="mod">
          <ac:chgData name="Hamlet Markarian" userId="4926d2b407f31d77" providerId="LiveId" clId="{EEEC791B-24D3-4C70-B5BC-6F44A4C0C734}" dt="2020-04-09T20:36:15.572" v="1320" actId="1036"/>
          <ac:spMkLst>
            <pc:docMk/>
            <pc:sldMk cId="877979776" sldId="1446"/>
            <ac:spMk id="18" creationId="{175E7200-6738-4807-9933-95B8A89DCB86}"/>
          </ac:spMkLst>
        </pc:spChg>
        <pc:spChg chg="add mod">
          <ac:chgData name="Hamlet Markarian" userId="4926d2b407f31d77" providerId="LiveId" clId="{EEEC791B-24D3-4C70-B5BC-6F44A4C0C734}" dt="2020-04-09T20:39:46.036" v="1484" actId="12789"/>
          <ac:spMkLst>
            <pc:docMk/>
            <pc:sldMk cId="877979776" sldId="1446"/>
            <ac:spMk id="20" creationId="{A6C01E31-A6E5-44BD-BD71-4D85E68D751E}"/>
          </ac:spMkLst>
        </pc:spChg>
        <pc:spChg chg="add mod">
          <ac:chgData name="Hamlet Markarian" userId="4926d2b407f31d77" providerId="LiveId" clId="{EEEC791B-24D3-4C70-B5BC-6F44A4C0C734}" dt="2020-04-09T20:41:33.588" v="1511" actId="14100"/>
          <ac:spMkLst>
            <pc:docMk/>
            <pc:sldMk cId="877979776" sldId="1446"/>
            <ac:spMk id="21" creationId="{7B93F637-848B-42C9-A111-6E826ED06BCD}"/>
          </ac:spMkLst>
        </pc:spChg>
        <pc:spChg chg="del">
          <ac:chgData name="Hamlet Markarian" userId="4926d2b407f31d77" providerId="LiveId" clId="{EEEC791B-24D3-4C70-B5BC-6F44A4C0C734}" dt="2020-04-09T20:36:22.148" v="1321" actId="478"/>
          <ac:spMkLst>
            <pc:docMk/>
            <pc:sldMk cId="877979776" sldId="1446"/>
            <ac:spMk id="23" creationId="{BB5302AF-0B9D-42E8-982A-A2EEE5C04C42}"/>
          </ac:spMkLst>
        </pc:spChg>
        <pc:spChg chg="del">
          <ac:chgData name="Hamlet Markarian" userId="4926d2b407f31d77" providerId="LiveId" clId="{EEEC791B-24D3-4C70-B5BC-6F44A4C0C734}" dt="2020-04-09T20:36:22.148" v="1321" actId="478"/>
          <ac:spMkLst>
            <pc:docMk/>
            <pc:sldMk cId="877979776" sldId="1446"/>
            <ac:spMk id="26" creationId="{17B2AE47-984D-4E1B-9D11-B113DA5BC488}"/>
          </ac:spMkLst>
        </pc:spChg>
        <pc:spChg chg="del">
          <ac:chgData name="Hamlet Markarian" userId="4926d2b407f31d77" providerId="LiveId" clId="{EEEC791B-24D3-4C70-B5BC-6F44A4C0C734}" dt="2020-04-09T20:36:22.148" v="1321" actId="478"/>
          <ac:spMkLst>
            <pc:docMk/>
            <pc:sldMk cId="877979776" sldId="1446"/>
            <ac:spMk id="27" creationId="{604D6084-6E2D-4DA3-A487-75AE4C577068}"/>
          </ac:spMkLst>
        </pc:spChg>
        <pc:spChg chg="del">
          <ac:chgData name="Hamlet Markarian" userId="4926d2b407f31d77" providerId="LiveId" clId="{EEEC791B-24D3-4C70-B5BC-6F44A4C0C734}" dt="2020-04-09T20:36:22.148" v="1321" actId="478"/>
          <ac:spMkLst>
            <pc:docMk/>
            <pc:sldMk cId="877979776" sldId="1446"/>
            <ac:spMk id="29" creationId="{5C13C71F-0CF0-47FF-B203-782B4CE172AC}"/>
          </ac:spMkLst>
        </pc:spChg>
        <pc:spChg chg="del">
          <ac:chgData name="Hamlet Markarian" userId="4926d2b407f31d77" providerId="LiveId" clId="{EEEC791B-24D3-4C70-B5BC-6F44A4C0C734}" dt="2020-04-09T20:36:22.148" v="1321" actId="478"/>
          <ac:spMkLst>
            <pc:docMk/>
            <pc:sldMk cId="877979776" sldId="1446"/>
            <ac:spMk id="30" creationId="{631E916F-B9B4-4C1E-8B2C-FA2AE384A4E4}"/>
          </ac:spMkLst>
        </pc:spChg>
        <pc:spChg chg="del">
          <ac:chgData name="Hamlet Markarian" userId="4926d2b407f31d77" providerId="LiveId" clId="{EEEC791B-24D3-4C70-B5BC-6F44A4C0C734}" dt="2020-04-09T20:36:22.148" v="1321" actId="478"/>
          <ac:spMkLst>
            <pc:docMk/>
            <pc:sldMk cId="877979776" sldId="1446"/>
            <ac:spMk id="32" creationId="{D53B1856-40A5-4DA8-8A1B-F3CFB52E1105}"/>
          </ac:spMkLst>
        </pc:spChg>
        <pc:spChg chg="add mod">
          <ac:chgData name="Hamlet Markarian" userId="4926d2b407f31d77" providerId="LiveId" clId="{EEEC791B-24D3-4C70-B5BC-6F44A4C0C734}" dt="2020-04-09T20:40:06.109" v="1490" actId="14100"/>
          <ac:spMkLst>
            <pc:docMk/>
            <pc:sldMk cId="877979776" sldId="1446"/>
            <ac:spMk id="33" creationId="{4E2A0716-B2AE-4A15-A07F-48D4D4E09B3F}"/>
          </ac:spMkLst>
        </pc:spChg>
        <pc:spChg chg="add mod">
          <ac:chgData name="Hamlet Markarian" userId="4926d2b407f31d77" providerId="LiveId" clId="{EEEC791B-24D3-4C70-B5BC-6F44A4C0C734}" dt="2020-04-09T20:59:11.174" v="1700" actId="207"/>
          <ac:spMkLst>
            <pc:docMk/>
            <pc:sldMk cId="877979776" sldId="1446"/>
            <ac:spMk id="34" creationId="{046EA2AD-E94A-4DB8-9B3E-EEE3A96FA23D}"/>
          </ac:spMkLst>
        </pc:spChg>
        <pc:spChg chg="add mod">
          <ac:chgData name="Hamlet Markarian" userId="4926d2b407f31d77" providerId="LiveId" clId="{EEEC791B-24D3-4C70-B5BC-6F44A4C0C734}" dt="2020-04-09T20:41:31.254" v="1510" actId="14100"/>
          <ac:spMkLst>
            <pc:docMk/>
            <pc:sldMk cId="877979776" sldId="1446"/>
            <ac:spMk id="36" creationId="{3827FAA7-E6F6-4BE8-ACB9-F1D0EA552F8B}"/>
          </ac:spMkLst>
        </pc:spChg>
        <pc:spChg chg="add mod">
          <ac:chgData name="Hamlet Markarian" userId="4926d2b407f31d77" providerId="LiveId" clId="{EEEC791B-24D3-4C70-B5BC-6F44A4C0C734}" dt="2020-04-09T20:42:20.062" v="1529" actId="20577"/>
          <ac:spMkLst>
            <pc:docMk/>
            <pc:sldMk cId="877979776" sldId="1446"/>
            <ac:spMk id="37" creationId="{0FD08A42-CF25-4B0F-8B45-E5C388D610BB}"/>
          </ac:spMkLst>
        </pc:spChg>
        <pc:spChg chg="add mod">
          <ac:chgData name="Hamlet Markarian" userId="4926d2b407f31d77" providerId="LiveId" clId="{EEEC791B-24D3-4C70-B5BC-6F44A4C0C734}" dt="2020-04-09T22:07:14.857" v="2263"/>
          <ac:spMkLst>
            <pc:docMk/>
            <pc:sldMk cId="877979776" sldId="1446"/>
            <ac:spMk id="38" creationId="{14453136-C882-44FF-973B-E095C3C9C485}"/>
          </ac:spMkLst>
        </pc:spChg>
        <pc:spChg chg="add mod">
          <ac:chgData name="Hamlet Markarian" userId="4926d2b407f31d77" providerId="LiveId" clId="{EEEC791B-24D3-4C70-B5BC-6F44A4C0C734}" dt="2020-04-09T20:44:03.529" v="1558" actId="1076"/>
          <ac:spMkLst>
            <pc:docMk/>
            <pc:sldMk cId="877979776" sldId="1446"/>
            <ac:spMk id="43" creationId="{28F3836A-8EDA-427F-AC2E-839525D85EC6}"/>
          </ac:spMkLst>
        </pc:spChg>
        <pc:spChg chg="add mod">
          <ac:chgData name="Hamlet Markarian" userId="4926d2b407f31d77" providerId="LiveId" clId="{EEEC791B-24D3-4C70-B5BC-6F44A4C0C734}" dt="2020-04-09T20:45:48.548" v="1569" actId="6549"/>
          <ac:spMkLst>
            <pc:docMk/>
            <pc:sldMk cId="877979776" sldId="1446"/>
            <ac:spMk id="45" creationId="{304163F8-3533-4181-9D13-AE532EB75F30}"/>
          </ac:spMkLst>
        </pc:spChg>
        <pc:spChg chg="add mod">
          <ac:chgData name="Hamlet Markarian" userId="4926d2b407f31d77" providerId="LiveId" clId="{EEEC791B-24D3-4C70-B5BC-6F44A4C0C734}" dt="2020-04-09T20:46:21.739" v="1571"/>
          <ac:spMkLst>
            <pc:docMk/>
            <pc:sldMk cId="877979776" sldId="1446"/>
            <ac:spMk id="46" creationId="{04673BBF-966B-4DE7-AA2A-DF2CA7803AD0}"/>
          </ac:spMkLst>
        </pc:spChg>
        <pc:picChg chg="del">
          <ac:chgData name="Hamlet Markarian" userId="4926d2b407f31d77" providerId="LiveId" clId="{EEEC791B-24D3-4C70-B5BC-6F44A4C0C734}" dt="2020-04-09T20:36:22.148" v="1321" actId="478"/>
          <ac:picMkLst>
            <pc:docMk/>
            <pc:sldMk cId="877979776" sldId="1446"/>
            <ac:picMk id="24" creationId="{85494F66-867E-4000-B1A4-74B959DF89CA}"/>
          </ac:picMkLst>
        </pc:picChg>
        <pc:picChg chg="del">
          <ac:chgData name="Hamlet Markarian" userId="4926d2b407f31d77" providerId="LiveId" clId="{EEEC791B-24D3-4C70-B5BC-6F44A4C0C734}" dt="2020-04-09T20:36:22.148" v="1321" actId="478"/>
          <ac:picMkLst>
            <pc:docMk/>
            <pc:sldMk cId="877979776" sldId="1446"/>
            <ac:picMk id="25" creationId="{01940D3D-FAD7-4A66-98A3-91AA018EDB2E}"/>
          </ac:picMkLst>
        </pc:picChg>
        <pc:picChg chg="del">
          <ac:chgData name="Hamlet Markarian" userId="4926d2b407f31d77" providerId="LiveId" clId="{EEEC791B-24D3-4C70-B5BC-6F44A4C0C734}" dt="2020-04-09T20:36:22.148" v="1321" actId="478"/>
          <ac:picMkLst>
            <pc:docMk/>
            <pc:sldMk cId="877979776" sldId="1446"/>
            <ac:picMk id="28" creationId="{19A16CC9-6004-48CC-909E-E5A63138AD36}"/>
          </ac:picMkLst>
        </pc:picChg>
        <pc:picChg chg="del">
          <ac:chgData name="Hamlet Markarian" userId="4926d2b407f31d77" providerId="LiveId" clId="{EEEC791B-24D3-4C70-B5BC-6F44A4C0C734}" dt="2020-04-09T20:36:22.148" v="1321" actId="478"/>
          <ac:picMkLst>
            <pc:docMk/>
            <pc:sldMk cId="877979776" sldId="1446"/>
            <ac:picMk id="31" creationId="{DAAB7DCB-7156-48DA-9DAE-0A73F65E4BDC}"/>
          </ac:picMkLst>
        </pc:picChg>
        <pc:picChg chg="add mod">
          <ac:chgData name="Hamlet Markarian" userId="4926d2b407f31d77" providerId="LiveId" clId="{EEEC791B-24D3-4C70-B5BC-6F44A4C0C734}" dt="2020-04-09T20:43:53.473" v="1555" actId="1076"/>
          <ac:picMkLst>
            <pc:docMk/>
            <pc:sldMk cId="877979776" sldId="1446"/>
            <ac:picMk id="42" creationId="{C05AB0AC-2C07-4EC1-83B5-282F3F875764}"/>
          </ac:picMkLst>
        </pc:picChg>
        <pc:picChg chg="add mod">
          <ac:chgData name="Hamlet Markarian" userId="4926d2b407f31d77" providerId="LiveId" clId="{EEEC791B-24D3-4C70-B5BC-6F44A4C0C734}" dt="2020-04-09T20:44:38.334" v="1563" actId="1076"/>
          <ac:picMkLst>
            <pc:docMk/>
            <pc:sldMk cId="877979776" sldId="1446"/>
            <ac:picMk id="44" creationId="{1D669D28-1271-409D-B36C-B394909F5F0C}"/>
          </ac:picMkLst>
        </pc:picChg>
        <pc:cxnChg chg="add mod">
          <ac:chgData name="Hamlet Markarian" userId="4926d2b407f31d77" providerId="LiveId" clId="{EEEC791B-24D3-4C70-B5BC-6F44A4C0C734}" dt="2020-04-09T20:40:06.109" v="1490" actId="14100"/>
          <ac:cxnSpMkLst>
            <pc:docMk/>
            <pc:sldMk cId="877979776" sldId="1446"/>
            <ac:cxnSpMk id="4" creationId="{FA3255B5-1133-4272-8888-35A3FE770B0A}"/>
          </ac:cxnSpMkLst>
        </pc:cxnChg>
        <pc:cxnChg chg="add mod">
          <ac:chgData name="Hamlet Markarian" userId="4926d2b407f31d77" providerId="LiveId" clId="{EEEC791B-24D3-4C70-B5BC-6F44A4C0C734}" dt="2020-04-09T20:42:58.337" v="1549" actId="108"/>
          <ac:cxnSpMkLst>
            <pc:docMk/>
            <pc:sldMk cId="877979776" sldId="1446"/>
            <ac:cxnSpMk id="12" creationId="{41E851B3-F7A8-491D-A111-F56CA355BC18}"/>
          </ac:cxnSpMkLst>
        </pc:cxnChg>
        <pc:cxnChg chg="add mod">
          <ac:chgData name="Hamlet Markarian" userId="4926d2b407f31d77" providerId="LiveId" clId="{EEEC791B-24D3-4C70-B5BC-6F44A4C0C734}" dt="2020-04-09T20:40:52.109" v="1500" actId="14100"/>
          <ac:cxnSpMkLst>
            <pc:docMk/>
            <pc:sldMk cId="877979776" sldId="1446"/>
            <ac:cxnSpMk id="35" creationId="{A277E83E-F2C1-44BD-AF83-88AD8DA7BC5E}"/>
          </ac:cxnSpMkLst>
        </pc:cxnChg>
        <pc:cxnChg chg="add del mod">
          <ac:chgData name="Hamlet Markarian" userId="4926d2b407f31d77" providerId="LiveId" clId="{EEEC791B-24D3-4C70-B5BC-6F44A4C0C734}" dt="2020-04-09T20:42:47.844" v="1547" actId="478"/>
          <ac:cxnSpMkLst>
            <pc:docMk/>
            <pc:sldMk cId="877979776" sldId="1446"/>
            <ac:cxnSpMk id="39" creationId="{77AEAC3D-8F94-45CE-9311-D4A72442B4E3}"/>
          </ac:cxnSpMkLst>
        </pc:cxnChg>
        <pc:cxnChg chg="add mod">
          <ac:chgData name="Hamlet Markarian" userId="4926d2b407f31d77" providerId="LiveId" clId="{EEEC791B-24D3-4C70-B5BC-6F44A4C0C734}" dt="2020-04-09T20:43:10.647" v="1553" actId="14100"/>
          <ac:cxnSpMkLst>
            <pc:docMk/>
            <pc:sldMk cId="877979776" sldId="1446"/>
            <ac:cxnSpMk id="40" creationId="{FFE23F45-A347-40E0-ABFD-1A6870AE5064}"/>
          </ac:cxnSpMkLst>
        </pc:cxnChg>
        <pc:cxnChg chg="add mod">
          <ac:chgData name="Hamlet Markarian" userId="4926d2b407f31d77" providerId="LiveId" clId="{EEEC791B-24D3-4C70-B5BC-6F44A4C0C734}" dt="2020-04-09T20:46:44.134" v="1574" actId="14100"/>
          <ac:cxnSpMkLst>
            <pc:docMk/>
            <pc:sldMk cId="877979776" sldId="1446"/>
            <ac:cxnSpMk id="47" creationId="{CA2E0C77-7D63-46FB-A4A0-4819B3BB6D4F}"/>
          </ac:cxnSpMkLst>
        </pc:cxnChg>
        <pc:cxnChg chg="add mod">
          <ac:chgData name="Hamlet Markarian" userId="4926d2b407f31d77" providerId="LiveId" clId="{EEEC791B-24D3-4C70-B5BC-6F44A4C0C734}" dt="2020-04-09T20:47:43.418" v="1590" actId="692"/>
          <ac:cxnSpMkLst>
            <pc:docMk/>
            <pc:sldMk cId="877979776" sldId="1446"/>
            <ac:cxnSpMk id="50" creationId="{ED39A378-12CC-41EA-92F4-5000D224C76F}"/>
          </ac:cxnSpMkLst>
        </pc:cxnChg>
      </pc:sldChg>
      <pc:sldChg chg="addSp delSp modSp add">
        <pc:chgData name="Hamlet Markarian" userId="4926d2b407f31d77" providerId="LiveId" clId="{EEEC791B-24D3-4C70-B5BC-6F44A4C0C734}" dt="2020-04-09T23:33:40.966" v="3309" actId="1076"/>
        <pc:sldMkLst>
          <pc:docMk/>
          <pc:sldMk cId="486477403" sldId="1447"/>
        </pc:sldMkLst>
        <pc:spChg chg="add mod ord">
          <ac:chgData name="Hamlet Markarian" userId="4926d2b407f31d77" providerId="LiveId" clId="{EEEC791B-24D3-4C70-B5BC-6F44A4C0C734}" dt="2020-04-09T23:30:25.997" v="3303" actId="207"/>
          <ac:spMkLst>
            <pc:docMk/>
            <pc:sldMk cId="486477403" sldId="1447"/>
            <ac:spMk id="6" creationId="{4236C1DE-9484-44A7-AB46-D9309C08454F}"/>
          </ac:spMkLst>
        </pc:spChg>
        <pc:spChg chg="ord">
          <ac:chgData name="Hamlet Markarian" userId="4926d2b407f31d77" providerId="LiveId" clId="{EEEC791B-24D3-4C70-B5BC-6F44A4C0C734}" dt="2020-04-09T23:19:25.165" v="3057" actId="167"/>
          <ac:spMkLst>
            <pc:docMk/>
            <pc:sldMk cId="486477403" sldId="1447"/>
            <ac:spMk id="19" creationId="{42101231-1855-46EE-A3D9-B84E75ACB56A}"/>
          </ac:spMkLst>
        </pc:spChg>
        <pc:spChg chg="mod">
          <ac:chgData name="Hamlet Markarian" userId="4926d2b407f31d77" providerId="LiveId" clId="{EEEC791B-24D3-4C70-B5BC-6F44A4C0C734}" dt="2020-04-09T23:28:26.843" v="3259" actId="1076"/>
          <ac:spMkLst>
            <pc:docMk/>
            <pc:sldMk cId="486477403" sldId="1447"/>
            <ac:spMk id="20" creationId="{A6C01E31-A6E5-44BD-BD71-4D85E68D751E}"/>
          </ac:spMkLst>
        </pc:spChg>
        <pc:spChg chg="mod">
          <ac:chgData name="Hamlet Markarian" userId="4926d2b407f31d77" providerId="LiveId" clId="{EEEC791B-24D3-4C70-B5BC-6F44A4C0C734}" dt="2020-04-09T20:49:08.855" v="1602" actId="1076"/>
          <ac:spMkLst>
            <pc:docMk/>
            <pc:sldMk cId="486477403" sldId="1447"/>
            <ac:spMk id="21" creationId="{7B93F637-848B-42C9-A111-6E826ED06BCD}"/>
          </ac:spMkLst>
        </pc:spChg>
        <pc:spChg chg="add del mod">
          <ac:chgData name="Hamlet Markarian" userId="4926d2b407f31d77" providerId="LiveId" clId="{EEEC791B-24D3-4C70-B5BC-6F44A4C0C734}" dt="2020-04-09T23:19:28.170" v="3058" actId="478"/>
          <ac:spMkLst>
            <pc:docMk/>
            <pc:sldMk cId="486477403" sldId="1447"/>
            <ac:spMk id="28" creationId="{198EC887-FA96-49F8-BBCC-57BA2491262B}"/>
          </ac:spMkLst>
        </pc:spChg>
        <pc:spChg chg="add del mod">
          <ac:chgData name="Hamlet Markarian" userId="4926d2b407f31d77" providerId="LiveId" clId="{EEEC791B-24D3-4C70-B5BC-6F44A4C0C734}" dt="2020-04-09T23:23:37.602" v="3180" actId="478"/>
          <ac:spMkLst>
            <pc:docMk/>
            <pc:sldMk cId="486477403" sldId="1447"/>
            <ac:spMk id="30" creationId="{A7CD6C90-C72C-401B-9949-8155F3E7EC51}"/>
          </ac:spMkLst>
        </pc:spChg>
        <pc:spChg chg="add del mod">
          <ac:chgData name="Hamlet Markarian" userId="4926d2b407f31d77" providerId="LiveId" clId="{EEEC791B-24D3-4C70-B5BC-6F44A4C0C734}" dt="2020-04-09T22:16:36.219" v="2461" actId="478"/>
          <ac:spMkLst>
            <pc:docMk/>
            <pc:sldMk cId="486477403" sldId="1447"/>
            <ac:spMk id="31" creationId="{FE97DBA5-A447-44CC-B541-BF2D3D4FB7F6}"/>
          </ac:spMkLst>
        </pc:spChg>
        <pc:spChg chg="add del mod">
          <ac:chgData name="Hamlet Markarian" userId="4926d2b407f31d77" providerId="LiveId" clId="{EEEC791B-24D3-4C70-B5BC-6F44A4C0C734}" dt="2020-04-09T22:16:32.091" v="2458" actId="478"/>
          <ac:spMkLst>
            <pc:docMk/>
            <pc:sldMk cId="486477403" sldId="1447"/>
            <ac:spMk id="32" creationId="{13C6328A-8048-40E7-BC67-D191525A50E9}"/>
          </ac:spMkLst>
        </pc:spChg>
        <pc:spChg chg="add mod">
          <ac:chgData name="Hamlet Markarian" userId="4926d2b407f31d77" providerId="LiveId" clId="{EEEC791B-24D3-4C70-B5BC-6F44A4C0C734}" dt="2020-04-09T22:10:38.654" v="2283" actId="20577"/>
          <ac:spMkLst>
            <pc:docMk/>
            <pc:sldMk cId="486477403" sldId="1447"/>
            <ac:spMk id="33" creationId="{10FA31F3-9497-4421-B428-EA229692A88B}"/>
          </ac:spMkLst>
        </pc:spChg>
        <pc:spChg chg="del">
          <ac:chgData name="Hamlet Markarian" userId="4926d2b407f31d77" providerId="LiveId" clId="{EEEC791B-24D3-4C70-B5BC-6F44A4C0C734}" dt="2020-04-09T20:48:30.332" v="1592" actId="478"/>
          <ac:spMkLst>
            <pc:docMk/>
            <pc:sldMk cId="486477403" sldId="1447"/>
            <ac:spMk id="33" creationId="{4E2A0716-B2AE-4A15-A07F-48D4D4E09B3F}"/>
          </ac:spMkLst>
        </pc:spChg>
        <pc:spChg chg="del">
          <ac:chgData name="Hamlet Markarian" userId="4926d2b407f31d77" providerId="LiveId" clId="{EEEC791B-24D3-4C70-B5BC-6F44A4C0C734}" dt="2020-04-09T20:48:30.332" v="1592" actId="478"/>
          <ac:spMkLst>
            <pc:docMk/>
            <pc:sldMk cId="486477403" sldId="1447"/>
            <ac:spMk id="34" creationId="{046EA2AD-E94A-4DB8-9B3E-EEE3A96FA23D}"/>
          </ac:spMkLst>
        </pc:spChg>
        <pc:spChg chg="add mod">
          <ac:chgData name="Hamlet Markarian" userId="4926d2b407f31d77" providerId="LiveId" clId="{EEEC791B-24D3-4C70-B5BC-6F44A4C0C734}" dt="2020-04-09T22:10:44.599" v="2286" actId="20577"/>
          <ac:spMkLst>
            <pc:docMk/>
            <pc:sldMk cId="486477403" sldId="1447"/>
            <ac:spMk id="34" creationId="{68CD2E5D-0C77-4B09-BA29-A359B87F1230}"/>
          </ac:spMkLst>
        </pc:spChg>
        <pc:spChg chg="del">
          <ac:chgData name="Hamlet Markarian" userId="4926d2b407f31d77" providerId="LiveId" clId="{EEEC791B-24D3-4C70-B5BC-6F44A4C0C734}" dt="2020-04-09T20:48:30.332" v="1592" actId="478"/>
          <ac:spMkLst>
            <pc:docMk/>
            <pc:sldMk cId="486477403" sldId="1447"/>
            <ac:spMk id="36" creationId="{3827FAA7-E6F6-4BE8-ACB9-F1D0EA552F8B}"/>
          </ac:spMkLst>
        </pc:spChg>
        <pc:spChg chg="add mod">
          <ac:chgData name="Hamlet Markarian" userId="4926d2b407f31d77" providerId="LiveId" clId="{EEEC791B-24D3-4C70-B5BC-6F44A4C0C734}" dt="2020-04-09T23:29:26.774" v="3299" actId="20577"/>
          <ac:spMkLst>
            <pc:docMk/>
            <pc:sldMk cId="486477403" sldId="1447"/>
            <ac:spMk id="36" creationId="{B19436BE-2826-4A56-AAB4-48C3B61BC896}"/>
          </ac:spMkLst>
        </pc:spChg>
        <pc:spChg chg="del">
          <ac:chgData name="Hamlet Markarian" userId="4926d2b407f31d77" providerId="LiveId" clId="{EEEC791B-24D3-4C70-B5BC-6F44A4C0C734}" dt="2020-04-09T20:48:30.332" v="1592" actId="478"/>
          <ac:spMkLst>
            <pc:docMk/>
            <pc:sldMk cId="486477403" sldId="1447"/>
            <ac:spMk id="37" creationId="{0FD08A42-CF25-4B0F-8B45-E5C388D610BB}"/>
          </ac:spMkLst>
        </pc:spChg>
        <pc:spChg chg="add mod">
          <ac:chgData name="Hamlet Markarian" userId="4926d2b407f31d77" providerId="LiveId" clId="{EEEC791B-24D3-4C70-B5BC-6F44A4C0C734}" dt="2020-04-09T23:29:48.191" v="3301" actId="1076"/>
          <ac:spMkLst>
            <pc:docMk/>
            <pc:sldMk cId="486477403" sldId="1447"/>
            <ac:spMk id="37" creationId="{C9FE6DE7-1E34-4243-BCF5-FE502A3E14E7}"/>
          </ac:spMkLst>
        </pc:spChg>
        <pc:spChg chg="del">
          <ac:chgData name="Hamlet Markarian" userId="4926d2b407f31d77" providerId="LiveId" clId="{EEEC791B-24D3-4C70-B5BC-6F44A4C0C734}" dt="2020-04-09T20:48:30.332" v="1592" actId="478"/>
          <ac:spMkLst>
            <pc:docMk/>
            <pc:sldMk cId="486477403" sldId="1447"/>
            <ac:spMk id="38" creationId="{14453136-C882-44FF-973B-E095C3C9C485}"/>
          </ac:spMkLst>
        </pc:spChg>
        <pc:spChg chg="add mod">
          <ac:chgData name="Hamlet Markarian" userId="4926d2b407f31d77" providerId="LiveId" clId="{EEEC791B-24D3-4C70-B5BC-6F44A4C0C734}" dt="2020-04-09T23:30:12.686" v="3302" actId="1076"/>
          <ac:spMkLst>
            <pc:docMk/>
            <pc:sldMk cId="486477403" sldId="1447"/>
            <ac:spMk id="41" creationId="{B2E29553-37DE-4392-820B-6A8BFAB6564D}"/>
          </ac:spMkLst>
        </pc:spChg>
        <pc:spChg chg="add mod">
          <ac:chgData name="Hamlet Markarian" userId="4926d2b407f31d77" providerId="LiveId" clId="{EEEC791B-24D3-4C70-B5BC-6F44A4C0C734}" dt="2020-04-09T23:27:46.199" v="3255" actId="1076"/>
          <ac:spMkLst>
            <pc:docMk/>
            <pc:sldMk cId="486477403" sldId="1447"/>
            <ac:spMk id="42" creationId="{EC4ED968-C755-4C12-AA2A-339A7F0E7D2B}"/>
          </ac:spMkLst>
        </pc:spChg>
        <pc:spChg chg="add del mod">
          <ac:chgData name="Hamlet Markarian" userId="4926d2b407f31d77" providerId="LiveId" clId="{EEEC791B-24D3-4C70-B5BC-6F44A4C0C734}" dt="2020-04-09T23:16:54.994" v="3032" actId="478"/>
          <ac:spMkLst>
            <pc:docMk/>
            <pc:sldMk cId="486477403" sldId="1447"/>
            <ac:spMk id="43" creationId="{242F9784-4A11-4F84-BB07-33F4657472A0}"/>
          </ac:spMkLst>
        </pc:spChg>
        <pc:spChg chg="del">
          <ac:chgData name="Hamlet Markarian" userId="4926d2b407f31d77" providerId="LiveId" clId="{EEEC791B-24D3-4C70-B5BC-6F44A4C0C734}" dt="2020-04-09T20:48:30.332" v="1592" actId="478"/>
          <ac:spMkLst>
            <pc:docMk/>
            <pc:sldMk cId="486477403" sldId="1447"/>
            <ac:spMk id="43" creationId="{28F3836A-8EDA-427F-AC2E-839525D85EC6}"/>
          </ac:spMkLst>
        </pc:spChg>
        <pc:spChg chg="del">
          <ac:chgData name="Hamlet Markarian" userId="4926d2b407f31d77" providerId="LiveId" clId="{EEEC791B-24D3-4C70-B5BC-6F44A4C0C734}" dt="2020-04-09T20:48:30.332" v="1592" actId="478"/>
          <ac:spMkLst>
            <pc:docMk/>
            <pc:sldMk cId="486477403" sldId="1447"/>
            <ac:spMk id="45" creationId="{304163F8-3533-4181-9D13-AE532EB75F30}"/>
          </ac:spMkLst>
        </pc:spChg>
        <pc:spChg chg="del">
          <ac:chgData name="Hamlet Markarian" userId="4926d2b407f31d77" providerId="LiveId" clId="{EEEC791B-24D3-4C70-B5BC-6F44A4C0C734}" dt="2020-04-09T20:48:30.332" v="1592" actId="478"/>
          <ac:spMkLst>
            <pc:docMk/>
            <pc:sldMk cId="486477403" sldId="1447"/>
            <ac:spMk id="46" creationId="{04673BBF-966B-4DE7-AA2A-DF2CA7803AD0}"/>
          </ac:spMkLst>
        </pc:spChg>
        <pc:spChg chg="add mod">
          <ac:chgData name="Hamlet Markarian" userId="4926d2b407f31d77" providerId="LiveId" clId="{EEEC791B-24D3-4C70-B5BC-6F44A4C0C734}" dt="2020-04-09T23:33:40.966" v="3309" actId="1076"/>
          <ac:spMkLst>
            <pc:docMk/>
            <pc:sldMk cId="486477403" sldId="1447"/>
            <ac:spMk id="48" creationId="{1A4CF2E7-098C-4CB4-A06B-FD5F9046B208}"/>
          </ac:spMkLst>
        </pc:spChg>
        <pc:spChg chg="add mod">
          <ac:chgData name="Hamlet Markarian" userId="4926d2b407f31d77" providerId="LiveId" clId="{EEEC791B-24D3-4C70-B5BC-6F44A4C0C734}" dt="2020-04-09T23:33:40.966" v="3309" actId="1076"/>
          <ac:spMkLst>
            <pc:docMk/>
            <pc:sldMk cId="486477403" sldId="1447"/>
            <ac:spMk id="50" creationId="{DBE90ABF-A697-4126-A920-3EDA245428C4}"/>
          </ac:spMkLst>
        </pc:spChg>
        <pc:spChg chg="add del mod ord">
          <ac:chgData name="Hamlet Markarian" userId="4926d2b407f31d77" providerId="LiveId" clId="{EEEC791B-24D3-4C70-B5BC-6F44A4C0C734}" dt="2020-04-09T23:27:08.994" v="3248" actId="478"/>
          <ac:spMkLst>
            <pc:docMk/>
            <pc:sldMk cId="486477403" sldId="1447"/>
            <ac:spMk id="51" creationId="{DD415939-E10A-4723-8B70-1963D8ADB8B2}"/>
          </ac:spMkLst>
        </pc:spChg>
        <pc:spChg chg="add del mod ord">
          <ac:chgData name="Hamlet Markarian" userId="4926d2b407f31d77" providerId="LiveId" clId="{EEEC791B-24D3-4C70-B5BC-6F44A4C0C734}" dt="2020-04-09T23:27:08.994" v="3248" actId="478"/>
          <ac:spMkLst>
            <pc:docMk/>
            <pc:sldMk cId="486477403" sldId="1447"/>
            <ac:spMk id="52" creationId="{D66B2B15-51EF-4F77-BE50-C26C38995039}"/>
          </ac:spMkLst>
        </pc:spChg>
        <pc:spChg chg="add del mod">
          <ac:chgData name="Hamlet Markarian" userId="4926d2b407f31d77" providerId="LiveId" clId="{EEEC791B-24D3-4C70-B5BC-6F44A4C0C734}" dt="2020-04-09T23:27:08.994" v="3248" actId="478"/>
          <ac:spMkLst>
            <pc:docMk/>
            <pc:sldMk cId="486477403" sldId="1447"/>
            <ac:spMk id="53" creationId="{89390F02-4D2B-4F3E-95F2-86585A3D1BB5}"/>
          </ac:spMkLst>
        </pc:spChg>
        <pc:spChg chg="add mod">
          <ac:chgData name="Hamlet Markarian" userId="4926d2b407f31d77" providerId="LiveId" clId="{EEEC791B-24D3-4C70-B5BC-6F44A4C0C734}" dt="2020-04-09T23:29:31.072" v="3300"/>
          <ac:spMkLst>
            <pc:docMk/>
            <pc:sldMk cId="486477403" sldId="1447"/>
            <ac:spMk id="55" creationId="{830DAE94-A837-44C2-BF27-BBF3ACD6486A}"/>
          </ac:spMkLst>
        </pc:spChg>
        <pc:spChg chg="add mod">
          <ac:chgData name="Hamlet Markarian" userId="4926d2b407f31d77" providerId="LiveId" clId="{EEEC791B-24D3-4C70-B5BC-6F44A4C0C734}" dt="2020-04-09T23:29:48.191" v="3301" actId="1076"/>
          <ac:spMkLst>
            <pc:docMk/>
            <pc:sldMk cId="486477403" sldId="1447"/>
            <ac:spMk id="56" creationId="{7B49483E-D68B-432D-875E-E2C0E49FCCE4}"/>
          </ac:spMkLst>
        </pc:spChg>
        <pc:spChg chg="add del mod">
          <ac:chgData name="Hamlet Markarian" userId="4926d2b407f31d77" providerId="LiveId" clId="{EEEC791B-24D3-4C70-B5BC-6F44A4C0C734}" dt="2020-04-09T23:25:02.866" v="3206" actId="478"/>
          <ac:spMkLst>
            <pc:docMk/>
            <pc:sldMk cId="486477403" sldId="1447"/>
            <ac:spMk id="58" creationId="{A02E0562-F30C-485D-99AD-BD0184CCBFAA}"/>
          </ac:spMkLst>
        </pc:spChg>
        <pc:spChg chg="add del mod">
          <ac:chgData name="Hamlet Markarian" userId="4926d2b407f31d77" providerId="LiveId" clId="{EEEC791B-24D3-4C70-B5BC-6F44A4C0C734}" dt="2020-04-09T22:16:19.531" v="2454" actId="478"/>
          <ac:spMkLst>
            <pc:docMk/>
            <pc:sldMk cId="486477403" sldId="1447"/>
            <ac:spMk id="60" creationId="{0896C738-66D5-47A1-89FF-65A0A007FA86}"/>
          </ac:spMkLst>
        </pc:spChg>
        <pc:spChg chg="add mod ord">
          <ac:chgData name="Hamlet Markarian" userId="4926d2b407f31d77" providerId="LiveId" clId="{EEEC791B-24D3-4C70-B5BC-6F44A4C0C734}" dt="2020-04-09T23:27:14.828" v="3249" actId="14100"/>
          <ac:spMkLst>
            <pc:docMk/>
            <pc:sldMk cId="486477403" sldId="1447"/>
            <ac:spMk id="62" creationId="{A4E74D0C-8F27-48EF-9484-BCDBC90FD356}"/>
          </ac:spMkLst>
        </pc:spChg>
        <pc:spChg chg="add mod">
          <ac:chgData name="Hamlet Markarian" userId="4926d2b407f31d77" providerId="LiveId" clId="{EEEC791B-24D3-4C70-B5BC-6F44A4C0C734}" dt="2020-04-09T23:33:40.966" v="3309" actId="1076"/>
          <ac:spMkLst>
            <pc:docMk/>
            <pc:sldMk cId="486477403" sldId="1447"/>
            <ac:spMk id="73" creationId="{06C174CD-ED38-4F8B-8FE9-AA112E7E6AC5}"/>
          </ac:spMkLst>
        </pc:spChg>
        <pc:spChg chg="add mod">
          <ac:chgData name="Hamlet Markarian" userId="4926d2b407f31d77" providerId="LiveId" clId="{EEEC791B-24D3-4C70-B5BC-6F44A4C0C734}" dt="2020-04-09T23:27:46.199" v="3255" actId="1076"/>
          <ac:spMkLst>
            <pc:docMk/>
            <pc:sldMk cId="486477403" sldId="1447"/>
            <ac:spMk id="84" creationId="{B87EC0A5-1AD4-4567-998D-2BDB484D1AEF}"/>
          </ac:spMkLst>
        </pc:spChg>
        <pc:spChg chg="add mod">
          <ac:chgData name="Hamlet Markarian" userId="4926d2b407f31d77" providerId="LiveId" clId="{EEEC791B-24D3-4C70-B5BC-6F44A4C0C734}" dt="2020-04-09T23:27:46.199" v="3255" actId="1076"/>
          <ac:spMkLst>
            <pc:docMk/>
            <pc:sldMk cId="486477403" sldId="1447"/>
            <ac:spMk id="85" creationId="{482A8E91-E435-413B-A1C1-6EB9D9223288}"/>
          </ac:spMkLst>
        </pc:spChg>
        <pc:picChg chg="del">
          <ac:chgData name="Hamlet Markarian" userId="4926d2b407f31d77" providerId="LiveId" clId="{EEEC791B-24D3-4C70-B5BC-6F44A4C0C734}" dt="2020-04-09T20:48:31.505" v="1593" actId="478"/>
          <ac:picMkLst>
            <pc:docMk/>
            <pc:sldMk cId="486477403" sldId="1447"/>
            <ac:picMk id="42" creationId="{C05AB0AC-2C07-4EC1-83B5-282F3F875764}"/>
          </ac:picMkLst>
        </pc:picChg>
        <pc:picChg chg="mod">
          <ac:chgData name="Hamlet Markarian" userId="4926d2b407f31d77" providerId="LiveId" clId="{EEEC791B-24D3-4C70-B5BC-6F44A4C0C734}" dt="2020-04-09T20:49:05.219" v="1601" actId="1038"/>
          <ac:picMkLst>
            <pc:docMk/>
            <pc:sldMk cId="486477403" sldId="1447"/>
            <ac:picMk id="44" creationId="{1D669D28-1271-409D-B36C-B394909F5F0C}"/>
          </ac:picMkLst>
        </pc:picChg>
        <pc:picChg chg="add mod">
          <ac:chgData name="Hamlet Markarian" userId="4926d2b407f31d77" providerId="LiveId" clId="{EEEC791B-24D3-4C70-B5BC-6F44A4C0C734}" dt="2020-04-09T23:28:44.895" v="3260" actId="571"/>
          <ac:picMkLst>
            <pc:docMk/>
            <pc:sldMk cId="486477403" sldId="1447"/>
            <ac:picMk id="101" creationId="{FD8E7FC9-C155-4040-AC3B-58FDDA1248CA}"/>
          </ac:picMkLst>
        </pc:picChg>
        <pc:picChg chg="add mod">
          <ac:chgData name="Hamlet Markarian" userId="4926d2b407f31d77" providerId="LiveId" clId="{EEEC791B-24D3-4C70-B5BC-6F44A4C0C734}" dt="2020-04-09T23:28:47.926" v="3261" actId="571"/>
          <ac:picMkLst>
            <pc:docMk/>
            <pc:sldMk cId="486477403" sldId="1447"/>
            <ac:picMk id="102" creationId="{ACBE27B6-9A7F-447C-8D3B-2CEBA9254FED}"/>
          </ac:picMkLst>
        </pc:picChg>
        <pc:cxnChg chg="mod">
          <ac:chgData name="Hamlet Markarian" userId="4926d2b407f31d77" providerId="LiveId" clId="{EEEC791B-24D3-4C70-B5BC-6F44A4C0C734}" dt="2020-04-09T23:28:26.843" v="3259" actId="1076"/>
          <ac:cxnSpMkLst>
            <pc:docMk/>
            <pc:sldMk cId="486477403" sldId="1447"/>
            <ac:cxnSpMk id="4" creationId="{FA3255B5-1133-4272-8888-35A3FE770B0A}"/>
          </ac:cxnSpMkLst>
        </pc:cxnChg>
        <pc:cxnChg chg="del mod">
          <ac:chgData name="Hamlet Markarian" userId="4926d2b407f31d77" providerId="LiveId" clId="{EEEC791B-24D3-4C70-B5BC-6F44A4C0C734}" dt="2020-04-09T20:48:30.332" v="1592" actId="478"/>
          <ac:cxnSpMkLst>
            <pc:docMk/>
            <pc:sldMk cId="486477403" sldId="1447"/>
            <ac:cxnSpMk id="12" creationId="{41E851B3-F7A8-491D-A111-F56CA355BC18}"/>
          </ac:cxnSpMkLst>
        </pc:cxnChg>
        <pc:cxnChg chg="add del mod">
          <ac:chgData name="Hamlet Markarian" userId="4926d2b407f31d77" providerId="LiveId" clId="{EEEC791B-24D3-4C70-B5BC-6F44A4C0C734}" dt="2020-04-09T23:19:03.786" v="3052" actId="478"/>
          <ac:cxnSpMkLst>
            <pc:docMk/>
            <pc:sldMk cId="486477403" sldId="1447"/>
            <ac:cxnSpMk id="24" creationId="{F837F75C-9379-4DB5-A9F7-191EE678D1B1}"/>
          </ac:cxnSpMkLst>
        </pc:cxnChg>
        <pc:cxnChg chg="add del mod">
          <ac:chgData name="Hamlet Markarian" userId="4926d2b407f31d77" providerId="LiveId" clId="{EEEC791B-24D3-4C70-B5BC-6F44A4C0C734}" dt="2020-04-09T23:18:50.682" v="3049" actId="478"/>
          <ac:cxnSpMkLst>
            <pc:docMk/>
            <pc:sldMk cId="486477403" sldId="1447"/>
            <ac:cxnSpMk id="25" creationId="{120A6E07-D4D9-41BC-B636-057C538E6219}"/>
          </ac:cxnSpMkLst>
        </pc:cxnChg>
        <pc:cxnChg chg="add mod">
          <ac:chgData name="Hamlet Markarian" userId="4926d2b407f31d77" providerId="LiveId" clId="{EEEC791B-24D3-4C70-B5BC-6F44A4C0C734}" dt="2020-04-09T23:28:26.843" v="3259" actId="1076"/>
          <ac:cxnSpMkLst>
            <pc:docMk/>
            <pc:sldMk cId="486477403" sldId="1447"/>
            <ac:cxnSpMk id="26" creationId="{520C1C0D-5D1D-447F-B373-0303EAE02E70}"/>
          </ac:cxnSpMkLst>
        </pc:cxnChg>
        <pc:cxnChg chg="add del">
          <ac:chgData name="Hamlet Markarian" userId="4926d2b407f31d77" providerId="LiveId" clId="{EEEC791B-24D3-4C70-B5BC-6F44A4C0C734}" dt="2020-04-09T22:11:14.139" v="2310"/>
          <ac:cxnSpMkLst>
            <pc:docMk/>
            <pc:sldMk cId="486477403" sldId="1447"/>
            <ac:cxnSpMk id="35" creationId="{1291DA82-0781-4918-AAF4-84EC0AA64461}"/>
          </ac:cxnSpMkLst>
        </pc:cxnChg>
        <pc:cxnChg chg="del mod">
          <ac:chgData name="Hamlet Markarian" userId="4926d2b407f31d77" providerId="LiveId" clId="{EEEC791B-24D3-4C70-B5BC-6F44A4C0C734}" dt="2020-04-09T20:48:30.332" v="1592" actId="478"/>
          <ac:cxnSpMkLst>
            <pc:docMk/>
            <pc:sldMk cId="486477403" sldId="1447"/>
            <ac:cxnSpMk id="35" creationId="{A277E83E-F2C1-44BD-AF83-88AD8DA7BC5E}"/>
          </ac:cxnSpMkLst>
        </pc:cxnChg>
        <pc:cxnChg chg="add mod">
          <ac:chgData name="Hamlet Markarian" userId="4926d2b407f31d77" providerId="LiveId" clId="{EEEC791B-24D3-4C70-B5BC-6F44A4C0C734}" dt="2020-04-09T23:29:48.191" v="3301" actId="1076"/>
          <ac:cxnSpMkLst>
            <pc:docMk/>
            <pc:sldMk cId="486477403" sldId="1447"/>
            <ac:cxnSpMk id="38" creationId="{43299876-D49F-44BC-8C68-2BC403479414}"/>
          </ac:cxnSpMkLst>
        </pc:cxnChg>
        <pc:cxnChg chg="add del mod">
          <ac:chgData name="Hamlet Markarian" userId="4926d2b407f31d77" providerId="LiveId" clId="{EEEC791B-24D3-4C70-B5BC-6F44A4C0C734}" dt="2020-04-09T22:16:34.250" v="2459" actId="478"/>
          <ac:cxnSpMkLst>
            <pc:docMk/>
            <pc:sldMk cId="486477403" sldId="1447"/>
            <ac:cxnSpMk id="39" creationId="{F4329205-A0BB-4317-8B51-71F4172E0A86}"/>
          </ac:cxnSpMkLst>
        </pc:cxnChg>
        <pc:cxnChg chg="del mod">
          <ac:chgData name="Hamlet Markarian" userId="4926d2b407f31d77" providerId="LiveId" clId="{EEEC791B-24D3-4C70-B5BC-6F44A4C0C734}" dt="2020-04-09T20:48:30.332" v="1592" actId="478"/>
          <ac:cxnSpMkLst>
            <pc:docMk/>
            <pc:sldMk cId="486477403" sldId="1447"/>
            <ac:cxnSpMk id="40" creationId="{FFE23F45-A347-40E0-ABFD-1A6870AE5064}"/>
          </ac:cxnSpMkLst>
        </pc:cxnChg>
        <pc:cxnChg chg="add mod">
          <ac:chgData name="Hamlet Markarian" userId="4926d2b407f31d77" providerId="LiveId" clId="{EEEC791B-24D3-4C70-B5BC-6F44A4C0C734}" dt="2020-04-09T23:33:40.966" v="3309" actId="1076"/>
          <ac:cxnSpMkLst>
            <pc:docMk/>
            <pc:sldMk cId="486477403" sldId="1447"/>
            <ac:cxnSpMk id="45" creationId="{F2AF6090-515D-460C-A7CC-45E4069B0655}"/>
          </ac:cxnSpMkLst>
        </pc:cxnChg>
        <pc:cxnChg chg="del mod">
          <ac:chgData name="Hamlet Markarian" userId="4926d2b407f31d77" providerId="LiveId" clId="{EEEC791B-24D3-4C70-B5BC-6F44A4C0C734}" dt="2020-04-09T20:48:30.332" v="1592" actId="478"/>
          <ac:cxnSpMkLst>
            <pc:docMk/>
            <pc:sldMk cId="486477403" sldId="1447"/>
            <ac:cxnSpMk id="47" creationId="{CA2E0C77-7D63-46FB-A4A0-4819B3BB6D4F}"/>
          </ac:cxnSpMkLst>
        </pc:cxnChg>
        <pc:cxnChg chg="add del mod">
          <ac:chgData name="Hamlet Markarian" userId="4926d2b407f31d77" providerId="LiveId" clId="{EEEC791B-24D3-4C70-B5BC-6F44A4C0C734}" dt="2020-04-09T22:16:27.683" v="2456" actId="478"/>
          <ac:cxnSpMkLst>
            <pc:docMk/>
            <pc:sldMk cId="486477403" sldId="1447"/>
            <ac:cxnSpMk id="49" creationId="{82788146-84F7-48E9-A03A-35E9A4ECFAF1}"/>
          </ac:cxnSpMkLst>
        </pc:cxnChg>
        <pc:cxnChg chg="del mod">
          <ac:chgData name="Hamlet Markarian" userId="4926d2b407f31d77" providerId="LiveId" clId="{EEEC791B-24D3-4C70-B5BC-6F44A4C0C734}" dt="2020-04-09T20:48:30.332" v="1592" actId="478"/>
          <ac:cxnSpMkLst>
            <pc:docMk/>
            <pc:sldMk cId="486477403" sldId="1447"/>
            <ac:cxnSpMk id="50" creationId="{ED39A378-12CC-41EA-92F4-5000D224C76F}"/>
          </ac:cxnSpMkLst>
        </pc:cxnChg>
        <pc:cxnChg chg="add del mod">
          <ac:chgData name="Hamlet Markarian" userId="4926d2b407f31d77" providerId="LiveId" clId="{EEEC791B-24D3-4C70-B5BC-6F44A4C0C734}" dt="2020-04-09T23:16:58.666" v="3033" actId="478"/>
          <ac:cxnSpMkLst>
            <pc:docMk/>
            <pc:sldMk cId="486477403" sldId="1447"/>
            <ac:cxnSpMk id="54" creationId="{1A15089D-B840-409A-BDA3-5CEA11656868}"/>
          </ac:cxnSpMkLst>
        </pc:cxnChg>
        <pc:cxnChg chg="add mod">
          <ac:chgData name="Hamlet Markarian" userId="4926d2b407f31d77" providerId="LiveId" clId="{EEEC791B-24D3-4C70-B5BC-6F44A4C0C734}" dt="2020-04-09T23:29:48.191" v="3301" actId="1076"/>
          <ac:cxnSpMkLst>
            <pc:docMk/>
            <pc:sldMk cId="486477403" sldId="1447"/>
            <ac:cxnSpMk id="57" creationId="{17FB52B9-71F0-4027-B8A6-BF4131FF94E1}"/>
          </ac:cxnSpMkLst>
        </pc:cxnChg>
        <pc:cxnChg chg="add del mod">
          <ac:chgData name="Hamlet Markarian" userId="4926d2b407f31d77" providerId="LiveId" clId="{EEEC791B-24D3-4C70-B5BC-6F44A4C0C734}" dt="2020-04-09T23:22:03.434" v="3158" actId="478"/>
          <ac:cxnSpMkLst>
            <pc:docMk/>
            <pc:sldMk cId="486477403" sldId="1447"/>
            <ac:cxnSpMk id="59" creationId="{D5C8F140-EA8E-47F0-8646-B297FF5898B4}"/>
          </ac:cxnSpMkLst>
        </pc:cxnChg>
        <pc:cxnChg chg="add mod">
          <ac:chgData name="Hamlet Markarian" userId="4926d2b407f31d77" providerId="LiveId" clId="{EEEC791B-24D3-4C70-B5BC-6F44A4C0C734}" dt="2020-04-09T23:28:26.843" v="3259" actId="1076"/>
          <ac:cxnSpMkLst>
            <pc:docMk/>
            <pc:sldMk cId="486477403" sldId="1447"/>
            <ac:cxnSpMk id="60" creationId="{D4FDDE72-799F-42D6-9328-EB5FD9458CC6}"/>
          </ac:cxnSpMkLst>
        </pc:cxnChg>
        <pc:cxnChg chg="add del mod">
          <ac:chgData name="Hamlet Markarian" userId="4926d2b407f31d77" providerId="LiveId" clId="{EEEC791B-24D3-4C70-B5BC-6F44A4C0C734}" dt="2020-04-09T23:22:04.654" v="3159" actId="478"/>
          <ac:cxnSpMkLst>
            <pc:docMk/>
            <pc:sldMk cId="486477403" sldId="1447"/>
            <ac:cxnSpMk id="61" creationId="{97D1C22A-3ACF-4F03-88CC-14CEFD48E879}"/>
          </ac:cxnSpMkLst>
        </pc:cxnChg>
        <pc:cxnChg chg="add mod">
          <ac:chgData name="Hamlet Markarian" userId="4926d2b407f31d77" providerId="LiveId" clId="{EEEC791B-24D3-4C70-B5BC-6F44A4C0C734}" dt="2020-04-09T23:29:48.191" v="3301" actId="1076"/>
          <ac:cxnSpMkLst>
            <pc:docMk/>
            <pc:sldMk cId="486477403" sldId="1447"/>
            <ac:cxnSpMk id="64" creationId="{87BCC540-E046-4BCA-BB4C-6BA628FC1CD1}"/>
          </ac:cxnSpMkLst>
        </pc:cxnChg>
        <pc:cxnChg chg="add mod">
          <ac:chgData name="Hamlet Markarian" userId="4926d2b407f31d77" providerId="LiveId" clId="{EEEC791B-24D3-4C70-B5BC-6F44A4C0C734}" dt="2020-04-09T23:33:40.966" v="3309" actId="1076"/>
          <ac:cxnSpMkLst>
            <pc:docMk/>
            <pc:sldMk cId="486477403" sldId="1447"/>
            <ac:cxnSpMk id="69" creationId="{6EF4FDFA-C4BD-4185-B8AD-924F78660745}"/>
          </ac:cxnSpMkLst>
        </pc:cxnChg>
        <pc:cxnChg chg="add mod">
          <ac:chgData name="Hamlet Markarian" userId="4926d2b407f31d77" providerId="LiveId" clId="{EEEC791B-24D3-4C70-B5BC-6F44A4C0C734}" dt="2020-04-09T23:33:40.966" v="3309" actId="1076"/>
          <ac:cxnSpMkLst>
            <pc:docMk/>
            <pc:sldMk cId="486477403" sldId="1447"/>
            <ac:cxnSpMk id="76" creationId="{C2599569-1C11-47BE-9568-76C9428CF3DF}"/>
          </ac:cxnSpMkLst>
        </pc:cxnChg>
      </pc:sldChg>
      <pc:sldChg chg="addSp delSp modSp add del">
        <pc:chgData name="Hamlet Markarian" userId="4926d2b407f31d77" providerId="LiveId" clId="{EEEC791B-24D3-4C70-B5BC-6F44A4C0C734}" dt="2020-04-09T22:19:26.188" v="2481" actId="2696"/>
        <pc:sldMkLst>
          <pc:docMk/>
          <pc:sldMk cId="1295272826" sldId="1448"/>
        </pc:sldMkLst>
        <pc:spChg chg="del">
          <ac:chgData name="Hamlet Markarian" userId="4926d2b407f31d77" providerId="LiveId" clId="{EEEC791B-24D3-4C70-B5BC-6F44A4C0C734}" dt="2020-04-09T20:56:02.163" v="1667" actId="478"/>
          <ac:spMkLst>
            <pc:docMk/>
            <pc:sldMk cId="1295272826" sldId="1448"/>
            <ac:spMk id="6" creationId="{4236C1DE-9484-44A7-AB46-D9309C08454F}"/>
          </ac:spMkLst>
        </pc:spChg>
        <pc:spChg chg="add del mod">
          <ac:chgData name="Hamlet Markarian" userId="4926d2b407f31d77" providerId="LiveId" clId="{EEEC791B-24D3-4C70-B5BC-6F44A4C0C734}" dt="2020-04-09T21:01:00.164" v="1727" actId="478"/>
          <ac:spMkLst>
            <pc:docMk/>
            <pc:sldMk cId="1295272826" sldId="1448"/>
            <ac:spMk id="9" creationId="{D9CB22D1-D8F6-4FB7-886D-96504C1D335B}"/>
          </ac:spMkLst>
        </pc:spChg>
        <pc:spChg chg="mod">
          <ac:chgData name="Hamlet Markarian" userId="4926d2b407f31d77" providerId="LiveId" clId="{EEEC791B-24D3-4C70-B5BC-6F44A4C0C734}" dt="2020-04-09T20:56:07.162" v="1675" actId="20577"/>
          <ac:spMkLst>
            <pc:docMk/>
            <pc:sldMk cId="1295272826" sldId="1448"/>
            <ac:spMk id="18" creationId="{175E7200-6738-4807-9933-95B8A89DCB86}"/>
          </ac:spMkLst>
        </pc:spChg>
        <pc:spChg chg="ord">
          <ac:chgData name="Hamlet Markarian" userId="4926d2b407f31d77" providerId="LiveId" clId="{EEEC791B-24D3-4C70-B5BC-6F44A4C0C734}" dt="2020-04-09T20:58:28.854" v="1695" actId="167"/>
          <ac:spMkLst>
            <pc:docMk/>
            <pc:sldMk cId="1295272826" sldId="1448"/>
            <ac:spMk id="19" creationId="{42101231-1855-46EE-A3D9-B84E75ACB56A}"/>
          </ac:spMkLst>
        </pc:spChg>
        <pc:spChg chg="del">
          <ac:chgData name="Hamlet Markarian" userId="4926d2b407f31d77" providerId="LiveId" clId="{EEEC791B-24D3-4C70-B5BC-6F44A4C0C734}" dt="2020-04-09T20:56:02.163" v="1667" actId="478"/>
          <ac:spMkLst>
            <pc:docMk/>
            <pc:sldMk cId="1295272826" sldId="1448"/>
            <ac:spMk id="20" creationId="{A6C01E31-A6E5-44BD-BD71-4D85E68D751E}"/>
          </ac:spMkLst>
        </pc:spChg>
        <pc:spChg chg="del">
          <ac:chgData name="Hamlet Markarian" userId="4926d2b407f31d77" providerId="LiveId" clId="{EEEC791B-24D3-4C70-B5BC-6F44A4C0C734}" dt="2020-04-09T20:56:02.163" v="1667" actId="478"/>
          <ac:spMkLst>
            <pc:docMk/>
            <pc:sldMk cId="1295272826" sldId="1448"/>
            <ac:spMk id="21" creationId="{7B93F637-848B-42C9-A111-6E826ED06BCD}"/>
          </ac:spMkLst>
        </pc:spChg>
        <pc:spChg chg="add">
          <ac:chgData name="Hamlet Markarian" userId="4926d2b407f31d77" providerId="LiveId" clId="{EEEC791B-24D3-4C70-B5BC-6F44A4C0C734}" dt="2020-04-09T20:56:45.440" v="1681"/>
          <ac:spMkLst>
            <pc:docMk/>
            <pc:sldMk cId="1295272826" sldId="1448"/>
            <ac:spMk id="23" creationId="{510FDDDD-D783-42B8-A113-47F5B2457734}"/>
          </ac:spMkLst>
        </pc:spChg>
        <pc:spChg chg="add mod">
          <ac:chgData name="Hamlet Markarian" userId="4926d2b407f31d77" providerId="LiveId" clId="{EEEC791B-24D3-4C70-B5BC-6F44A4C0C734}" dt="2020-04-09T21:03:24.663" v="1747" actId="20577"/>
          <ac:spMkLst>
            <pc:docMk/>
            <pc:sldMk cId="1295272826" sldId="1448"/>
            <ac:spMk id="24" creationId="{17ABB154-ADE1-4C63-BB7D-EBB20C4B0016}"/>
          </ac:spMkLst>
        </pc:spChg>
        <pc:spChg chg="add mod">
          <ac:chgData name="Hamlet Markarian" userId="4926d2b407f31d77" providerId="LiveId" clId="{EEEC791B-24D3-4C70-B5BC-6F44A4C0C734}" dt="2020-04-09T20:58:06.230" v="1688" actId="20577"/>
          <ac:spMkLst>
            <pc:docMk/>
            <pc:sldMk cId="1295272826" sldId="1448"/>
            <ac:spMk id="27" creationId="{994266BB-8AD5-4BA8-BE42-2CEB04FE83DD}"/>
          </ac:spMkLst>
        </pc:spChg>
        <pc:spChg chg="add mod">
          <ac:chgData name="Hamlet Markarian" userId="4926d2b407f31d77" providerId="LiveId" clId="{EEEC791B-24D3-4C70-B5BC-6F44A4C0C734}" dt="2020-04-09T20:58:44.420" v="1698" actId="1076"/>
          <ac:spMkLst>
            <pc:docMk/>
            <pc:sldMk cId="1295272826" sldId="1448"/>
            <ac:spMk id="28" creationId="{AF6EEFE6-9E7A-4CC8-8074-4F08DD4865D2}"/>
          </ac:spMkLst>
        </pc:spChg>
        <pc:spChg chg="add mod ord">
          <ac:chgData name="Hamlet Markarian" userId="4926d2b407f31d77" providerId="LiveId" clId="{EEEC791B-24D3-4C70-B5BC-6F44A4C0C734}" dt="2020-04-09T20:58:28.854" v="1695" actId="167"/>
          <ac:spMkLst>
            <pc:docMk/>
            <pc:sldMk cId="1295272826" sldId="1448"/>
            <ac:spMk id="29" creationId="{5AD7BB8C-5080-45A6-923D-78D1A739F726}"/>
          </ac:spMkLst>
        </pc:spChg>
        <pc:spChg chg="del">
          <ac:chgData name="Hamlet Markarian" userId="4926d2b407f31d77" providerId="LiveId" clId="{EEEC791B-24D3-4C70-B5BC-6F44A4C0C734}" dt="2020-04-09T20:56:02.163" v="1667" actId="478"/>
          <ac:spMkLst>
            <pc:docMk/>
            <pc:sldMk cId="1295272826" sldId="1448"/>
            <ac:spMk id="30" creationId="{A7CD6C90-C72C-401B-9949-8155F3E7EC51}"/>
          </ac:spMkLst>
        </pc:spChg>
        <pc:spChg chg="del">
          <ac:chgData name="Hamlet Markarian" userId="4926d2b407f31d77" providerId="LiveId" clId="{EEEC791B-24D3-4C70-B5BC-6F44A4C0C734}" dt="2020-04-09T20:56:02.163" v="1667" actId="478"/>
          <ac:spMkLst>
            <pc:docMk/>
            <pc:sldMk cId="1295272826" sldId="1448"/>
            <ac:spMk id="31" creationId="{FE97DBA5-A447-44CC-B541-BF2D3D4FB7F6}"/>
          </ac:spMkLst>
        </pc:spChg>
        <pc:spChg chg="del">
          <ac:chgData name="Hamlet Markarian" userId="4926d2b407f31d77" providerId="LiveId" clId="{EEEC791B-24D3-4C70-B5BC-6F44A4C0C734}" dt="2020-04-09T20:56:02.163" v="1667" actId="478"/>
          <ac:spMkLst>
            <pc:docMk/>
            <pc:sldMk cId="1295272826" sldId="1448"/>
            <ac:spMk id="32" creationId="{13C6328A-8048-40E7-BC67-D191525A50E9}"/>
          </ac:spMkLst>
        </pc:spChg>
        <pc:spChg chg="add ord">
          <ac:chgData name="Hamlet Markarian" userId="4926d2b407f31d77" providerId="LiveId" clId="{EEEC791B-24D3-4C70-B5BC-6F44A4C0C734}" dt="2020-04-09T20:58:28.854" v="1695" actId="167"/>
          <ac:spMkLst>
            <pc:docMk/>
            <pc:sldMk cId="1295272826" sldId="1448"/>
            <ac:spMk id="33" creationId="{30B0D066-B3DA-4856-96D4-9CCF61314038}"/>
          </ac:spMkLst>
        </pc:spChg>
        <pc:spChg chg="add ord">
          <ac:chgData name="Hamlet Markarian" userId="4926d2b407f31d77" providerId="LiveId" clId="{EEEC791B-24D3-4C70-B5BC-6F44A4C0C734}" dt="2020-04-09T20:58:28.854" v="1695" actId="167"/>
          <ac:spMkLst>
            <pc:docMk/>
            <pc:sldMk cId="1295272826" sldId="1448"/>
            <ac:spMk id="34" creationId="{3DF45936-B6B7-428D-90F1-EF1E96B79984}"/>
          </ac:spMkLst>
        </pc:spChg>
        <pc:spChg chg="add mod">
          <ac:chgData name="Hamlet Markarian" userId="4926d2b407f31d77" providerId="LiveId" clId="{EEEC791B-24D3-4C70-B5BC-6F44A4C0C734}" dt="2020-04-09T21:01:29.499" v="1731" actId="1076"/>
          <ac:spMkLst>
            <pc:docMk/>
            <pc:sldMk cId="1295272826" sldId="1448"/>
            <ac:spMk id="35" creationId="{71F741F5-C074-49E6-81F7-83326916AC3C}"/>
          </ac:spMkLst>
        </pc:spChg>
        <pc:spChg chg="add mod">
          <ac:chgData name="Hamlet Markarian" userId="4926d2b407f31d77" providerId="LiveId" clId="{EEEC791B-24D3-4C70-B5BC-6F44A4C0C734}" dt="2020-04-09T21:07:30.021" v="1805" actId="465"/>
          <ac:spMkLst>
            <pc:docMk/>
            <pc:sldMk cId="1295272826" sldId="1448"/>
            <ac:spMk id="38" creationId="{78E368F9-7185-456C-AE66-C47B8406C805}"/>
          </ac:spMkLst>
        </pc:spChg>
        <pc:spChg chg="del">
          <ac:chgData name="Hamlet Markarian" userId="4926d2b407f31d77" providerId="LiveId" clId="{EEEC791B-24D3-4C70-B5BC-6F44A4C0C734}" dt="2020-04-09T20:56:02.163" v="1667" actId="478"/>
          <ac:spMkLst>
            <pc:docMk/>
            <pc:sldMk cId="1295272826" sldId="1448"/>
            <ac:spMk id="41" creationId="{B2E29553-37DE-4392-820B-6A8BFAB6564D}"/>
          </ac:spMkLst>
        </pc:spChg>
        <pc:spChg chg="add mod">
          <ac:chgData name="Hamlet Markarian" userId="4926d2b407f31d77" providerId="LiveId" clId="{EEEC791B-24D3-4C70-B5BC-6F44A4C0C734}" dt="2020-04-09T21:05:14.202" v="1760" actId="14100"/>
          <ac:spMkLst>
            <pc:docMk/>
            <pc:sldMk cId="1295272826" sldId="1448"/>
            <ac:spMk id="47" creationId="{089D3DC3-6DA1-4389-A93D-4E32816A1D56}"/>
          </ac:spMkLst>
        </pc:spChg>
        <pc:spChg chg="del">
          <ac:chgData name="Hamlet Markarian" userId="4926d2b407f31d77" providerId="LiveId" clId="{EEEC791B-24D3-4C70-B5BC-6F44A4C0C734}" dt="2020-04-09T20:56:10.364" v="1676" actId="478"/>
          <ac:spMkLst>
            <pc:docMk/>
            <pc:sldMk cId="1295272826" sldId="1448"/>
            <ac:spMk id="48" creationId="{1A4CF2E7-098C-4CB4-A06B-FD5F9046B208}"/>
          </ac:spMkLst>
        </pc:spChg>
        <pc:spChg chg="add mod">
          <ac:chgData name="Hamlet Markarian" userId="4926d2b407f31d77" providerId="LiveId" clId="{EEEC791B-24D3-4C70-B5BC-6F44A4C0C734}" dt="2020-04-09T21:05:21.457" v="1764" actId="14100"/>
          <ac:spMkLst>
            <pc:docMk/>
            <pc:sldMk cId="1295272826" sldId="1448"/>
            <ac:spMk id="50" creationId="{FE664DCC-637F-4347-B801-7C8CBE4468AB}"/>
          </ac:spMkLst>
        </pc:spChg>
        <pc:spChg chg="mod">
          <ac:chgData name="Hamlet Markarian" userId="4926d2b407f31d77" providerId="LiveId" clId="{EEEC791B-24D3-4C70-B5BC-6F44A4C0C734}" dt="2020-04-09T20:56:18.878" v="1680" actId="1076"/>
          <ac:spMkLst>
            <pc:docMk/>
            <pc:sldMk cId="1295272826" sldId="1448"/>
            <ac:spMk id="51" creationId="{DD415939-E10A-4723-8B70-1963D8ADB8B2}"/>
          </ac:spMkLst>
        </pc:spChg>
        <pc:spChg chg="mod">
          <ac:chgData name="Hamlet Markarian" userId="4926d2b407f31d77" providerId="LiveId" clId="{EEEC791B-24D3-4C70-B5BC-6F44A4C0C734}" dt="2020-04-09T20:56:18.878" v="1680" actId="1076"/>
          <ac:spMkLst>
            <pc:docMk/>
            <pc:sldMk cId="1295272826" sldId="1448"/>
            <ac:spMk id="52" creationId="{D66B2B15-51EF-4F77-BE50-C26C38995039}"/>
          </ac:spMkLst>
        </pc:spChg>
        <pc:spChg chg="del">
          <ac:chgData name="Hamlet Markarian" userId="4926d2b407f31d77" providerId="LiveId" clId="{EEEC791B-24D3-4C70-B5BC-6F44A4C0C734}" dt="2020-04-09T20:56:12.787" v="1677" actId="478"/>
          <ac:spMkLst>
            <pc:docMk/>
            <pc:sldMk cId="1295272826" sldId="1448"/>
            <ac:spMk id="53" creationId="{89390F02-4D2B-4F3E-95F2-86585A3D1BB5}"/>
          </ac:spMkLst>
        </pc:spChg>
        <pc:spChg chg="add del mod">
          <ac:chgData name="Hamlet Markarian" userId="4926d2b407f31d77" providerId="LiveId" clId="{EEEC791B-24D3-4C70-B5BC-6F44A4C0C734}" dt="2020-04-09T21:05:46.531" v="1778" actId="478"/>
          <ac:spMkLst>
            <pc:docMk/>
            <pc:sldMk cId="1295272826" sldId="1448"/>
            <ac:spMk id="54" creationId="{9FFA2846-F560-41E9-B1E7-018B85500C0A}"/>
          </ac:spMkLst>
        </pc:spChg>
        <pc:spChg chg="add del mod">
          <ac:chgData name="Hamlet Markarian" userId="4926d2b407f31d77" providerId="LiveId" clId="{EEEC791B-24D3-4C70-B5BC-6F44A4C0C734}" dt="2020-04-09T21:05:46.531" v="1778" actId="478"/>
          <ac:spMkLst>
            <pc:docMk/>
            <pc:sldMk cId="1295272826" sldId="1448"/>
            <ac:spMk id="55" creationId="{BB9564EE-18FE-4586-BF6D-C4AA2AA15811}"/>
          </ac:spMkLst>
        </pc:spChg>
        <pc:spChg chg="add mod">
          <ac:chgData name="Hamlet Markarian" userId="4926d2b407f31d77" providerId="LiveId" clId="{EEEC791B-24D3-4C70-B5BC-6F44A4C0C734}" dt="2020-04-09T21:07:30.021" v="1805" actId="465"/>
          <ac:spMkLst>
            <pc:docMk/>
            <pc:sldMk cId="1295272826" sldId="1448"/>
            <ac:spMk id="56" creationId="{DFC4E477-3A35-4768-A2A0-D9BA788274C8}"/>
          </ac:spMkLst>
        </pc:spChg>
        <pc:spChg chg="add mod">
          <ac:chgData name="Hamlet Markarian" userId="4926d2b407f31d77" providerId="LiveId" clId="{EEEC791B-24D3-4C70-B5BC-6F44A4C0C734}" dt="2020-04-09T21:07:30.021" v="1805" actId="465"/>
          <ac:spMkLst>
            <pc:docMk/>
            <pc:sldMk cId="1295272826" sldId="1448"/>
            <ac:spMk id="57" creationId="{D8B96A00-D183-471D-8D66-61134C34BC97}"/>
          </ac:spMkLst>
        </pc:spChg>
        <pc:spChg chg="add mod">
          <ac:chgData name="Hamlet Markarian" userId="4926d2b407f31d77" providerId="LiveId" clId="{EEEC791B-24D3-4C70-B5BC-6F44A4C0C734}" dt="2020-04-09T21:07:30.021" v="1805" actId="465"/>
          <ac:spMkLst>
            <pc:docMk/>
            <pc:sldMk cId="1295272826" sldId="1448"/>
            <ac:spMk id="58" creationId="{4034F4D2-4BD6-4003-BD4D-55AD0CA7E613}"/>
          </ac:spMkLst>
        </pc:spChg>
        <pc:spChg chg="add mod">
          <ac:chgData name="Hamlet Markarian" userId="4926d2b407f31d77" providerId="LiveId" clId="{EEEC791B-24D3-4C70-B5BC-6F44A4C0C734}" dt="2020-04-09T21:07:30.021" v="1805" actId="465"/>
          <ac:spMkLst>
            <pc:docMk/>
            <pc:sldMk cId="1295272826" sldId="1448"/>
            <ac:spMk id="59" creationId="{2D4857A4-759A-4F25-A6CE-929E4D2C38DE}"/>
          </ac:spMkLst>
        </pc:spChg>
        <pc:spChg chg="add mod">
          <ac:chgData name="Hamlet Markarian" userId="4926d2b407f31d77" providerId="LiveId" clId="{EEEC791B-24D3-4C70-B5BC-6F44A4C0C734}" dt="2020-04-09T21:07:30.021" v="1805" actId="465"/>
          <ac:spMkLst>
            <pc:docMk/>
            <pc:sldMk cId="1295272826" sldId="1448"/>
            <ac:spMk id="60" creationId="{67FFFD85-34AA-47EC-803B-FB18FE6028EB}"/>
          </ac:spMkLst>
        </pc:spChg>
        <pc:picChg chg="add mod">
          <ac:chgData name="Hamlet Markarian" userId="4926d2b407f31d77" providerId="LiveId" clId="{EEEC791B-24D3-4C70-B5BC-6F44A4C0C734}" dt="2020-04-09T21:01:09.875" v="1728" actId="207"/>
          <ac:picMkLst>
            <pc:docMk/>
            <pc:sldMk cId="1295272826" sldId="1448"/>
            <ac:picMk id="26" creationId="{1B8213DF-A67B-4978-94CF-A39E1FACC4FD}"/>
          </ac:picMkLst>
        </pc:picChg>
        <pc:picChg chg="del">
          <ac:chgData name="Hamlet Markarian" userId="4926d2b407f31d77" providerId="LiveId" clId="{EEEC791B-24D3-4C70-B5BC-6F44A4C0C734}" dt="2020-04-09T20:56:02.163" v="1667" actId="478"/>
          <ac:picMkLst>
            <pc:docMk/>
            <pc:sldMk cId="1295272826" sldId="1448"/>
            <ac:picMk id="44" creationId="{1D669D28-1271-409D-B36C-B394909F5F0C}"/>
          </ac:picMkLst>
        </pc:picChg>
        <pc:picChg chg="add mod ord">
          <ac:chgData name="Hamlet Markarian" userId="4926d2b407f31d77" providerId="LiveId" clId="{EEEC791B-24D3-4C70-B5BC-6F44A4C0C734}" dt="2020-04-09T21:08:17.522" v="1809" actId="166"/>
          <ac:picMkLst>
            <pc:docMk/>
            <pc:sldMk cId="1295272826" sldId="1448"/>
            <ac:picMk id="46" creationId="{8BE9A687-6FA9-4372-8A60-5A453BDDEC18}"/>
          </ac:picMkLst>
        </pc:picChg>
        <pc:cxnChg chg="del">
          <ac:chgData name="Hamlet Markarian" userId="4926d2b407f31d77" providerId="LiveId" clId="{EEEC791B-24D3-4C70-B5BC-6F44A4C0C734}" dt="2020-04-09T20:56:03.617" v="1668" actId="478"/>
          <ac:cxnSpMkLst>
            <pc:docMk/>
            <pc:sldMk cId="1295272826" sldId="1448"/>
            <ac:cxnSpMk id="4" creationId="{FA3255B5-1133-4272-8888-35A3FE770B0A}"/>
          </ac:cxnSpMkLst>
        </pc:cxnChg>
        <pc:cxnChg chg="add mod">
          <ac:chgData name="Hamlet Markarian" userId="4926d2b407f31d77" providerId="LiveId" clId="{EEEC791B-24D3-4C70-B5BC-6F44A4C0C734}" dt="2020-04-09T21:01:29.499" v="1731" actId="1076"/>
          <ac:cxnSpMkLst>
            <pc:docMk/>
            <pc:sldMk cId="1295272826" sldId="1448"/>
            <ac:cxnSpMk id="5" creationId="{D0B9167A-B983-47DB-B72D-3501979EF381}"/>
          </ac:cxnSpMkLst>
        </pc:cxnChg>
        <pc:cxnChg chg="add del mod">
          <ac:chgData name="Hamlet Markarian" userId="4926d2b407f31d77" providerId="LiveId" clId="{EEEC791B-24D3-4C70-B5BC-6F44A4C0C734}" dt="2020-04-09T21:01:59.724" v="1734" actId="11529"/>
          <ac:cxnSpMkLst>
            <pc:docMk/>
            <pc:sldMk cId="1295272826" sldId="1448"/>
            <ac:cxnSpMk id="15" creationId="{02396FFA-B662-4713-885F-C01906C75195}"/>
          </ac:cxnSpMkLst>
        </pc:cxnChg>
        <pc:cxnChg chg="del mod">
          <ac:chgData name="Hamlet Markarian" userId="4926d2b407f31d77" providerId="LiveId" clId="{EEEC791B-24D3-4C70-B5BC-6F44A4C0C734}" dt="2020-04-09T20:56:02.163" v="1667" actId="478"/>
          <ac:cxnSpMkLst>
            <pc:docMk/>
            <pc:sldMk cId="1295272826" sldId="1448"/>
            <ac:cxnSpMk id="25" creationId="{120A6E07-D4D9-41BC-B636-057C538E6219}"/>
          </ac:cxnSpMkLst>
        </pc:cxnChg>
        <pc:cxnChg chg="add mod">
          <ac:chgData name="Hamlet Markarian" userId="4926d2b407f31d77" providerId="LiveId" clId="{EEEC791B-24D3-4C70-B5BC-6F44A4C0C734}" dt="2020-04-09T21:01:35.788" v="1732" actId="14100"/>
          <ac:cxnSpMkLst>
            <pc:docMk/>
            <pc:sldMk cId="1295272826" sldId="1448"/>
            <ac:cxnSpMk id="36" creationId="{72FB9740-08C6-4CE3-A74F-FD8B5385A464}"/>
          </ac:cxnSpMkLst>
        </pc:cxnChg>
        <pc:cxnChg chg="add mod">
          <ac:chgData name="Hamlet Markarian" userId="4926d2b407f31d77" providerId="LiveId" clId="{EEEC791B-24D3-4C70-B5BC-6F44A4C0C734}" dt="2020-04-09T21:02:19.926" v="1740" actId="692"/>
          <ac:cxnSpMkLst>
            <pc:docMk/>
            <pc:sldMk cId="1295272826" sldId="1448"/>
            <ac:cxnSpMk id="37" creationId="{DF518B9E-148E-4A07-B4E6-149B7BEE613E}"/>
          </ac:cxnSpMkLst>
        </pc:cxnChg>
        <pc:cxnChg chg="del mod">
          <ac:chgData name="Hamlet Markarian" userId="4926d2b407f31d77" providerId="LiveId" clId="{EEEC791B-24D3-4C70-B5BC-6F44A4C0C734}" dt="2020-04-09T20:56:02.163" v="1667" actId="478"/>
          <ac:cxnSpMkLst>
            <pc:docMk/>
            <pc:sldMk cId="1295272826" sldId="1448"/>
            <ac:cxnSpMk id="39" creationId="{F4329205-A0BB-4317-8B51-71F4172E0A86}"/>
          </ac:cxnSpMkLst>
        </pc:cxnChg>
        <pc:cxnChg chg="del mod">
          <ac:chgData name="Hamlet Markarian" userId="4926d2b407f31d77" providerId="LiveId" clId="{EEEC791B-24D3-4C70-B5BC-6F44A4C0C734}" dt="2020-04-09T20:56:10.364" v="1676" actId="478"/>
          <ac:cxnSpMkLst>
            <pc:docMk/>
            <pc:sldMk cId="1295272826" sldId="1448"/>
            <ac:cxnSpMk id="49" creationId="{82788146-84F7-48E9-A03A-35E9A4ECFAF1}"/>
          </ac:cxnSpMkLst>
        </pc:cxnChg>
        <pc:cxnChg chg="add mod">
          <ac:chgData name="Hamlet Markarian" userId="4926d2b407f31d77" providerId="LiveId" clId="{EEEC791B-24D3-4C70-B5BC-6F44A4C0C734}" dt="2020-04-09T21:08:10.221" v="1808" actId="14100"/>
          <ac:cxnSpMkLst>
            <pc:docMk/>
            <pc:sldMk cId="1295272826" sldId="1448"/>
            <ac:cxnSpMk id="61" creationId="{8A56A466-AD41-4B81-B382-45E22BDA4C21}"/>
          </ac:cxnSpMkLst>
        </pc:cxnChg>
      </pc:sldChg>
      <pc:sldChg chg="addSp modSp add">
        <pc:chgData name="Hamlet Markarian" userId="4926d2b407f31d77" providerId="LiveId" clId="{EEEC791B-24D3-4C70-B5BC-6F44A4C0C734}" dt="2020-04-09T21:09:27.620" v="1820" actId="1076"/>
        <pc:sldMkLst>
          <pc:docMk/>
          <pc:sldMk cId="2516163081" sldId="1449"/>
        </pc:sldMkLst>
        <pc:spChg chg="add mod">
          <ac:chgData name="Hamlet Markarian" userId="4926d2b407f31d77" providerId="LiveId" clId="{EEEC791B-24D3-4C70-B5BC-6F44A4C0C734}" dt="2020-04-09T21:09:27.620" v="1820" actId="1076"/>
          <ac:spMkLst>
            <pc:docMk/>
            <pc:sldMk cId="2516163081" sldId="1449"/>
            <ac:spMk id="31" creationId="{490F224D-4F2F-4DC9-BE4F-C184D5AFC6EF}"/>
          </ac:spMkLst>
        </pc:spChg>
        <pc:spChg chg="mod">
          <ac:chgData name="Hamlet Markarian" userId="4926d2b407f31d77" providerId="LiveId" clId="{EEEC791B-24D3-4C70-B5BC-6F44A4C0C734}" dt="2020-04-09T21:08:53.903" v="1813" actId="14100"/>
          <ac:spMkLst>
            <pc:docMk/>
            <pc:sldMk cId="2516163081" sldId="1449"/>
            <ac:spMk id="47" creationId="{089D3DC3-6DA1-4389-A93D-4E32816A1D56}"/>
          </ac:spMkLst>
        </pc:spChg>
      </pc:sldChg>
      <pc:sldChg chg="addSp delSp modSp add">
        <pc:chgData name="Hamlet Markarian" userId="4926d2b407f31d77" providerId="LiveId" clId="{EEEC791B-24D3-4C70-B5BC-6F44A4C0C734}" dt="2020-04-09T21:40:49.260" v="2262" actId="1037"/>
        <pc:sldMkLst>
          <pc:docMk/>
          <pc:sldMk cId="3076855396" sldId="1450"/>
        </pc:sldMkLst>
        <pc:spChg chg="mod">
          <ac:chgData name="Hamlet Markarian" userId="4926d2b407f31d77" providerId="LiveId" clId="{EEEC791B-24D3-4C70-B5BC-6F44A4C0C734}" dt="2020-04-09T21:09:47.828" v="1825"/>
          <ac:spMkLst>
            <pc:docMk/>
            <pc:sldMk cId="3076855396" sldId="1450"/>
            <ac:spMk id="18" creationId="{175E7200-6738-4807-9933-95B8A89DCB86}"/>
          </ac:spMkLst>
        </pc:spChg>
        <pc:spChg chg="mod">
          <ac:chgData name="Hamlet Markarian" userId="4926d2b407f31d77" providerId="LiveId" clId="{EEEC791B-24D3-4C70-B5BC-6F44A4C0C734}" dt="2020-04-09T21:18:13.715" v="1940" actId="1076"/>
          <ac:spMkLst>
            <pc:docMk/>
            <pc:sldMk cId="3076855396" sldId="1450"/>
            <ac:spMk id="19" creationId="{42101231-1855-46EE-A3D9-B84E75ACB56A}"/>
          </ac:spMkLst>
        </pc:spChg>
        <pc:spChg chg="del">
          <ac:chgData name="Hamlet Markarian" userId="4926d2b407f31d77" providerId="LiveId" clId="{EEEC791B-24D3-4C70-B5BC-6F44A4C0C734}" dt="2020-04-09T21:09:37.812" v="1822" actId="478"/>
          <ac:spMkLst>
            <pc:docMk/>
            <pc:sldMk cId="3076855396" sldId="1450"/>
            <ac:spMk id="23" creationId="{510FDDDD-D783-42B8-A113-47F5B2457734}"/>
          </ac:spMkLst>
        </pc:spChg>
        <pc:spChg chg="del">
          <ac:chgData name="Hamlet Markarian" userId="4926d2b407f31d77" providerId="LiveId" clId="{EEEC791B-24D3-4C70-B5BC-6F44A4C0C734}" dt="2020-04-09T21:09:37.812" v="1822" actId="478"/>
          <ac:spMkLst>
            <pc:docMk/>
            <pc:sldMk cId="3076855396" sldId="1450"/>
            <ac:spMk id="24" creationId="{17ABB154-ADE1-4C63-BB7D-EBB20C4B0016}"/>
          </ac:spMkLst>
        </pc:spChg>
        <pc:spChg chg="del">
          <ac:chgData name="Hamlet Markarian" userId="4926d2b407f31d77" providerId="LiveId" clId="{EEEC791B-24D3-4C70-B5BC-6F44A4C0C734}" dt="2020-04-09T21:09:37.812" v="1822" actId="478"/>
          <ac:spMkLst>
            <pc:docMk/>
            <pc:sldMk cId="3076855396" sldId="1450"/>
            <ac:spMk id="27" creationId="{994266BB-8AD5-4BA8-BE42-2CEB04FE83DD}"/>
          </ac:spMkLst>
        </pc:spChg>
        <pc:spChg chg="del">
          <ac:chgData name="Hamlet Markarian" userId="4926d2b407f31d77" providerId="LiveId" clId="{EEEC791B-24D3-4C70-B5BC-6F44A4C0C734}" dt="2020-04-09T21:09:37.812" v="1822" actId="478"/>
          <ac:spMkLst>
            <pc:docMk/>
            <pc:sldMk cId="3076855396" sldId="1450"/>
            <ac:spMk id="28" creationId="{AF6EEFE6-9E7A-4CC8-8074-4F08DD4865D2}"/>
          </ac:spMkLst>
        </pc:spChg>
        <pc:spChg chg="del">
          <ac:chgData name="Hamlet Markarian" userId="4926d2b407f31d77" providerId="LiveId" clId="{EEEC791B-24D3-4C70-B5BC-6F44A4C0C734}" dt="2020-04-09T21:09:37.812" v="1822" actId="478"/>
          <ac:spMkLst>
            <pc:docMk/>
            <pc:sldMk cId="3076855396" sldId="1450"/>
            <ac:spMk id="29" creationId="{5AD7BB8C-5080-45A6-923D-78D1A739F726}"/>
          </ac:spMkLst>
        </pc:spChg>
        <pc:spChg chg="del">
          <ac:chgData name="Hamlet Markarian" userId="4926d2b407f31d77" providerId="LiveId" clId="{EEEC791B-24D3-4C70-B5BC-6F44A4C0C734}" dt="2020-04-09T21:09:37.812" v="1822" actId="478"/>
          <ac:spMkLst>
            <pc:docMk/>
            <pc:sldMk cId="3076855396" sldId="1450"/>
            <ac:spMk id="31" creationId="{490F224D-4F2F-4DC9-BE4F-C184D5AFC6EF}"/>
          </ac:spMkLst>
        </pc:spChg>
        <pc:spChg chg="del">
          <ac:chgData name="Hamlet Markarian" userId="4926d2b407f31d77" providerId="LiveId" clId="{EEEC791B-24D3-4C70-B5BC-6F44A4C0C734}" dt="2020-04-09T21:09:37.812" v="1822" actId="478"/>
          <ac:spMkLst>
            <pc:docMk/>
            <pc:sldMk cId="3076855396" sldId="1450"/>
            <ac:spMk id="33" creationId="{30B0D066-B3DA-4856-96D4-9CCF61314038}"/>
          </ac:spMkLst>
        </pc:spChg>
        <pc:spChg chg="del">
          <ac:chgData name="Hamlet Markarian" userId="4926d2b407f31d77" providerId="LiveId" clId="{EEEC791B-24D3-4C70-B5BC-6F44A4C0C734}" dt="2020-04-09T21:09:37.812" v="1822" actId="478"/>
          <ac:spMkLst>
            <pc:docMk/>
            <pc:sldMk cId="3076855396" sldId="1450"/>
            <ac:spMk id="34" creationId="{3DF45936-B6B7-428D-90F1-EF1E96B79984}"/>
          </ac:spMkLst>
        </pc:spChg>
        <pc:spChg chg="del">
          <ac:chgData name="Hamlet Markarian" userId="4926d2b407f31d77" providerId="LiveId" clId="{EEEC791B-24D3-4C70-B5BC-6F44A4C0C734}" dt="2020-04-09T21:09:37.812" v="1822" actId="478"/>
          <ac:spMkLst>
            <pc:docMk/>
            <pc:sldMk cId="3076855396" sldId="1450"/>
            <ac:spMk id="35" creationId="{71F741F5-C074-49E6-81F7-83326916AC3C}"/>
          </ac:spMkLst>
        </pc:spChg>
        <pc:spChg chg="del">
          <ac:chgData name="Hamlet Markarian" userId="4926d2b407f31d77" providerId="LiveId" clId="{EEEC791B-24D3-4C70-B5BC-6F44A4C0C734}" dt="2020-04-09T21:09:37.812" v="1822" actId="478"/>
          <ac:spMkLst>
            <pc:docMk/>
            <pc:sldMk cId="3076855396" sldId="1450"/>
            <ac:spMk id="38" creationId="{78E368F9-7185-456C-AE66-C47B8406C805}"/>
          </ac:spMkLst>
        </pc:spChg>
        <pc:spChg chg="mod topLvl">
          <ac:chgData name="Hamlet Markarian" userId="4926d2b407f31d77" providerId="LiveId" clId="{EEEC791B-24D3-4C70-B5BC-6F44A4C0C734}" dt="2020-04-09T21:21:50.300" v="1967" actId="1035"/>
          <ac:spMkLst>
            <pc:docMk/>
            <pc:sldMk cId="3076855396" sldId="1450"/>
            <ac:spMk id="45" creationId="{6B3B4689-9A24-4A16-BC93-C59B19337889}"/>
          </ac:spMkLst>
        </pc:spChg>
        <pc:spChg chg="del">
          <ac:chgData name="Hamlet Markarian" userId="4926d2b407f31d77" providerId="LiveId" clId="{EEEC791B-24D3-4C70-B5BC-6F44A4C0C734}" dt="2020-04-09T21:09:37.812" v="1822" actId="478"/>
          <ac:spMkLst>
            <pc:docMk/>
            <pc:sldMk cId="3076855396" sldId="1450"/>
            <ac:spMk id="47" creationId="{089D3DC3-6DA1-4389-A93D-4E32816A1D56}"/>
          </ac:spMkLst>
        </pc:spChg>
        <pc:spChg chg="del mod topLvl">
          <ac:chgData name="Hamlet Markarian" userId="4926d2b407f31d77" providerId="LiveId" clId="{EEEC791B-24D3-4C70-B5BC-6F44A4C0C734}" dt="2020-04-09T21:12:27.147" v="1828" actId="478"/>
          <ac:spMkLst>
            <pc:docMk/>
            <pc:sldMk cId="3076855396" sldId="1450"/>
            <ac:spMk id="48" creationId="{D40C1FA6-E9C2-4974-92F1-178987FDEA98}"/>
          </ac:spMkLst>
        </pc:spChg>
        <pc:spChg chg="del">
          <ac:chgData name="Hamlet Markarian" userId="4926d2b407f31d77" providerId="LiveId" clId="{EEEC791B-24D3-4C70-B5BC-6F44A4C0C734}" dt="2020-04-09T21:09:37.812" v="1822" actId="478"/>
          <ac:spMkLst>
            <pc:docMk/>
            <pc:sldMk cId="3076855396" sldId="1450"/>
            <ac:spMk id="50" creationId="{FE664DCC-637F-4347-B801-7C8CBE4468AB}"/>
          </ac:spMkLst>
        </pc:spChg>
        <pc:spChg chg="del">
          <ac:chgData name="Hamlet Markarian" userId="4926d2b407f31d77" providerId="LiveId" clId="{EEEC791B-24D3-4C70-B5BC-6F44A4C0C734}" dt="2020-04-09T21:09:39.721" v="1824" actId="478"/>
          <ac:spMkLst>
            <pc:docMk/>
            <pc:sldMk cId="3076855396" sldId="1450"/>
            <ac:spMk id="51" creationId="{DD415939-E10A-4723-8B70-1963D8ADB8B2}"/>
          </ac:spMkLst>
        </pc:spChg>
        <pc:spChg chg="del">
          <ac:chgData name="Hamlet Markarian" userId="4926d2b407f31d77" providerId="LiveId" clId="{EEEC791B-24D3-4C70-B5BC-6F44A4C0C734}" dt="2020-04-09T21:09:38.985" v="1823" actId="478"/>
          <ac:spMkLst>
            <pc:docMk/>
            <pc:sldMk cId="3076855396" sldId="1450"/>
            <ac:spMk id="52" creationId="{D66B2B15-51EF-4F77-BE50-C26C38995039}"/>
          </ac:spMkLst>
        </pc:spChg>
        <pc:spChg chg="mod topLvl">
          <ac:chgData name="Hamlet Markarian" userId="4926d2b407f31d77" providerId="LiveId" clId="{EEEC791B-24D3-4C70-B5BC-6F44A4C0C734}" dt="2020-04-09T21:21:50.300" v="1967" actId="1035"/>
          <ac:spMkLst>
            <pc:docMk/>
            <pc:sldMk cId="3076855396" sldId="1450"/>
            <ac:spMk id="53" creationId="{38C47829-66D2-4718-87C4-D4235C021B57}"/>
          </ac:spMkLst>
        </pc:spChg>
        <pc:spChg chg="del mod topLvl">
          <ac:chgData name="Hamlet Markarian" userId="4926d2b407f31d77" providerId="LiveId" clId="{EEEC791B-24D3-4C70-B5BC-6F44A4C0C734}" dt="2020-04-09T21:16:27.891" v="1929" actId="478"/>
          <ac:spMkLst>
            <pc:docMk/>
            <pc:sldMk cId="3076855396" sldId="1450"/>
            <ac:spMk id="54" creationId="{F5050726-F12B-4733-9812-EC1144564F63}"/>
          </ac:spMkLst>
        </pc:spChg>
        <pc:spChg chg="del">
          <ac:chgData name="Hamlet Markarian" userId="4926d2b407f31d77" providerId="LiveId" clId="{EEEC791B-24D3-4C70-B5BC-6F44A4C0C734}" dt="2020-04-09T21:09:37.812" v="1822" actId="478"/>
          <ac:spMkLst>
            <pc:docMk/>
            <pc:sldMk cId="3076855396" sldId="1450"/>
            <ac:spMk id="56" creationId="{DFC4E477-3A35-4768-A2A0-D9BA788274C8}"/>
          </ac:spMkLst>
        </pc:spChg>
        <pc:spChg chg="del">
          <ac:chgData name="Hamlet Markarian" userId="4926d2b407f31d77" providerId="LiveId" clId="{EEEC791B-24D3-4C70-B5BC-6F44A4C0C734}" dt="2020-04-09T21:09:37.812" v="1822" actId="478"/>
          <ac:spMkLst>
            <pc:docMk/>
            <pc:sldMk cId="3076855396" sldId="1450"/>
            <ac:spMk id="57" creationId="{D8B96A00-D183-471D-8D66-61134C34BC97}"/>
          </ac:spMkLst>
        </pc:spChg>
        <pc:spChg chg="del">
          <ac:chgData name="Hamlet Markarian" userId="4926d2b407f31d77" providerId="LiveId" clId="{EEEC791B-24D3-4C70-B5BC-6F44A4C0C734}" dt="2020-04-09T21:09:37.812" v="1822" actId="478"/>
          <ac:spMkLst>
            <pc:docMk/>
            <pc:sldMk cId="3076855396" sldId="1450"/>
            <ac:spMk id="58" creationId="{4034F4D2-4BD6-4003-BD4D-55AD0CA7E613}"/>
          </ac:spMkLst>
        </pc:spChg>
        <pc:spChg chg="del">
          <ac:chgData name="Hamlet Markarian" userId="4926d2b407f31d77" providerId="LiveId" clId="{EEEC791B-24D3-4C70-B5BC-6F44A4C0C734}" dt="2020-04-09T21:09:37.812" v="1822" actId="478"/>
          <ac:spMkLst>
            <pc:docMk/>
            <pc:sldMk cId="3076855396" sldId="1450"/>
            <ac:spMk id="59" creationId="{2D4857A4-759A-4F25-A6CE-929E4D2C38DE}"/>
          </ac:spMkLst>
        </pc:spChg>
        <pc:spChg chg="del">
          <ac:chgData name="Hamlet Markarian" userId="4926d2b407f31d77" providerId="LiveId" clId="{EEEC791B-24D3-4C70-B5BC-6F44A4C0C734}" dt="2020-04-09T21:09:37.812" v="1822" actId="478"/>
          <ac:spMkLst>
            <pc:docMk/>
            <pc:sldMk cId="3076855396" sldId="1450"/>
            <ac:spMk id="60" creationId="{67FFFD85-34AA-47EC-803B-FB18FE6028EB}"/>
          </ac:spMkLst>
        </pc:spChg>
        <pc:spChg chg="mod topLvl">
          <ac:chgData name="Hamlet Markarian" userId="4926d2b407f31d77" providerId="LiveId" clId="{EEEC791B-24D3-4C70-B5BC-6F44A4C0C734}" dt="2020-04-09T21:21:50.300" v="1967" actId="1035"/>
          <ac:spMkLst>
            <pc:docMk/>
            <pc:sldMk cId="3076855396" sldId="1450"/>
            <ac:spMk id="62" creationId="{8D1997E8-125A-4EB7-B128-2E26BCBEF74B}"/>
          </ac:spMkLst>
        </pc:spChg>
        <pc:spChg chg="mod topLvl">
          <ac:chgData name="Hamlet Markarian" userId="4926d2b407f31d77" providerId="LiveId" clId="{EEEC791B-24D3-4C70-B5BC-6F44A4C0C734}" dt="2020-04-09T21:21:50.300" v="1967" actId="1035"/>
          <ac:spMkLst>
            <pc:docMk/>
            <pc:sldMk cId="3076855396" sldId="1450"/>
            <ac:spMk id="68" creationId="{3F4D0A26-9CD4-46E1-8F87-B7CD89E5F9A1}"/>
          </ac:spMkLst>
        </pc:spChg>
        <pc:spChg chg="mod topLvl">
          <ac:chgData name="Hamlet Markarian" userId="4926d2b407f31d77" providerId="LiveId" clId="{EEEC791B-24D3-4C70-B5BC-6F44A4C0C734}" dt="2020-04-09T21:22:50.878" v="1982" actId="207"/>
          <ac:spMkLst>
            <pc:docMk/>
            <pc:sldMk cId="3076855396" sldId="1450"/>
            <ac:spMk id="75" creationId="{C216AE0A-B2BD-4410-9AA5-20E17134AF55}"/>
          </ac:spMkLst>
        </pc:spChg>
        <pc:spChg chg="del mod topLvl">
          <ac:chgData name="Hamlet Markarian" userId="4926d2b407f31d77" providerId="LiveId" clId="{EEEC791B-24D3-4C70-B5BC-6F44A4C0C734}" dt="2020-04-09T21:12:39.660" v="1829" actId="478"/>
          <ac:spMkLst>
            <pc:docMk/>
            <pc:sldMk cId="3076855396" sldId="1450"/>
            <ac:spMk id="76" creationId="{B914629F-ABFF-4B5A-943F-11E1394D1EEF}"/>
          </ac:spMkLst>
        </pc:spChg>
        <pc:spChg chg="mod topLvl">
          <ac:chgData name="Hamlet Markarian" userId="4926d2b407f31d77" providerId="LiveId" clId="{EEEC791B-24D3-4C70-B5BC-6F44A4C0C734}" dt="2020-04-09T21:21:50.300" v="1967" actId="1035"/>
          <ac:spMkLst>
            <pc:docMk/>
            <pc:sldMk cId="3076855396" sldId="1450"/>
            <ac:spMk id="78" creationId="{203CAF5B-BC45-406E-B3C4-2CF71E225191}"/>
          </ac:spMkLst>
        </pc:spChg>
        <pc:spChg chg="add mod">
          <ac:chgData name="Hamlet Markarian" userId="4926d2b407f31d77" providerId="LiveId" clId="{EEEC791B-24D3-4C70-B5BC-6F44A4C0C734}" dt="2020-04-09T21:21:50.300" v="1967" actId="1035"/>
          <ac:spMkLst>
            <pc:docMk/>
            <pc:sldMk cId="3076855396" sldId="1450"/>
            <ac:spMk id="82" creationId="{A69252CE-4E20-46DE-8ED3-013487E0881F}"/>
          </ac:spMkLst>
        </pc:spChg>
        <pc:spChg chg="add del">
          <ac:chgData name="Hamlet Markarian" userId="4926d2b407f31d77" providerId="LiveId" clId="{EEEC791B-24D3-4C70-B5BC-6F44A4C0C734}" dt="2020-04-09T21:13:44.171" v="1893" actId="478"/>
          <ac:spMkLst>
            <pc:docMk/>
            <pc:sldMk cId="3076855396" sldId="1450"/>
            <ac:spMk id="83" creationId="{97B326DF-40E1-469F-BF89-62098FE8BAC3}"/>
          </ac:spMkLst>
        </pc:spChg>
        <pc:spChg chg="add mod">
          <ac:chgData name="Hamlet Markarian" userId="4926d2b407f31d77" providerId="LiveId" clId="{EEEC791B-24D3-4C70-B5BC-6F44A4C0C734}" dt="2020-04-09T21:21:50.300" v="1967" actId="1035"/>
          <ac:spMkLst>
            <pc:docMk/>
            <pc:sldMk cId="3076855396" sldId="1450"/>
            <ac:spMk id="84" creationId="{B3AFE6FA-685F-4D06-8B6B-9E6AFED1B572}"/>
          </ac:spMkLst>
        </pc:spChg>
        <pc:spChg chg="add mod">
          <ac:chgData name="Hamlet Markarian" userId="4926d2b407f31d77" providerId="LiveId" clId="{EEEC791B-24D3-4C70-B5BC-6F44A4C0C734}" dt="2020-04-09T21:21:50.300" v="1967" actId="1035"/>
          <ac:spMkLst>
            <pc:docMk/>
            <pc:sldMk cId="3076855396" sldId="1450"/>
            <ac:spMk id="85" creationId="{6BE4D966-6E73-49E7-A0B5-72D04D257F1F}"/>
          </ac:spMkLst>
        </pc:spChg>
        <pc:spChg chg="add mod">
          <ac:chgData name="Hamlet Markarian" userId="4926d2b407f31d77" providerId="LiveId" clId="{EEEC791B-24D3-4C70-B5BC-6F44A4C0C734}" dt="2020-04-09T21:21:50.300" v="1967" actId="1035"/>
          <ac:spMkLst>
            <pc:docMk/>
            <pc:sldMk cId="3076855396" sldId="1450"/>
            <ac:spMk id="86" creationId="{4532CB8A-A3CB-4FE3-A311-8FF78043244A}"/>
          </ac:spMkLst>
        </pc:spChg>
        <pc:spChg chg="add del">
          <ac:chgData name="Hamlet Markarian" userId="4926d2b407f31d77" providerId="LiveId" clId="{EEEC791B-24D3-4C70-B5BC-6F44A4C0C734}" dt="2020-04-09T21:13:44.171" v="1893" actId="478"/>
          <ac:spMkLst>
            <pc:docMk/>
            <pc:sldMk cId="3076855396" sldId="1450"/>
            <ac:spMk id="87" creationId="{F4E62EC6-8551-4EF4-A125-3122FEA93222}"/>
          </ac:spMkLst>
        </pc:spChg>
        <pc:spChg chg="add mod">
          <ac:chgData name="Hamlet Markarian" userId="4926d2b407f31d77" providerId="LiveId" clId="{EEEC791B-24D3-4C70-B5BC-6F44A4C0C734}" dt="2020-04-09T21:21:50.300" v="1967" actId="1035"/>
          <ac:spMkLst>
            <pc:docMk/>
            <pc:sldMk cId="3076855396" sldId="1450"/>
            <ac:spMk id="88" creationId="{16901BAA-7E83-4A03-83FA-337E43EFDFFD}"/>
          </ac:spMkLst>
        </pc:spChg>
        <pc:spChg chg="add mod">
          <ac:chgData name="Hamlet Markarian" userId="4926d2b407f31d77" providerId="LiveId" clId="{EEEC791B-24D3-4C70-B5BC-6F44A4C0C734}" dt="2020-04-09T21:21:50.300" v="1967" actId="1035"/>
          <ac:spMkLst>
            <pc:docMk/>
            <pc:sldMk cId="3076855396" sldId="1450"/>
            <ac:spMk id="89" creationId="{8E7D4F01-250F-4F6E-838C-48A2524636E4}"/>
          </ac:spMkLst>
        </pc:spChg>
        <pc:spChg chg="add mod">
          <ac:chgData name="Hamlet Markarian" userId="4926d2b407f31d77" providerId="LiveId" clId="{EEEC791B-24D3-4C70-B5BC-6F44A4C0C734}" dt="2020-04-09T21:21:50.300" v="1967" actId="1035"/>
          <ac:spMkLst>
            <pc:docMk/>
            <pc:sldMk cId="3076855396" sldId="1450"/>
            <ac:spMk id="90" creationId="{91184D0E-0083-40D8-B4BE-5669D7D0293A}"/>
          </ac:spMkLst>
        </pc:spChg>
        <pc:spChg chg="add mod">
          <ac:chgData name="Hamlet Markarian" userId="4926d2b407f31d77" providerId="LiveId" clId="{EEEC791B-24D3-4C70-B5BC-6F44A4C0C734}" dt="2020-04-09T21:21:50.300" v="1967" actId="1035"/>
          <ac:spMkLst>
            <pc:docMk/>
            <pc:sldMk cId="3076855396" sldId="1450"/>
            <ac:spMk id="91" creationId="{7F0D73EB-5BEF-4672-9DCC-003542E475CB}"/>
          </ac:spMkLst>
        </pc:spChg>
        <pc:spChg chg="add mod">
          <ac:chgData name="Hamlet Markarian" userId="4926d2b407f31d77" providerId="LiveId" clId="{EEEC791B-24D3-4C70-B5BC-6F44A4C0C734}" dt="2020-04-09T21:21:50.300" v="1967" actId="1035"/>
          <ac:spMkLst>
            <pc:docMk/>
            <pc:sldMk cId="3076855396" sldId="1450"/>
            <ac:spMk id="92" creationId="{5BB240EC-C4DB-4774-A62C-64ABB3B72F54}"/>
          </ac:spMkLst>
        </pc:spChg>
        <pc:spChg chg="add mod">
          <ac:chgData name="Hamlet Markarian" userId="4926d2b407f31d77" providerId="LiveId" clId="{EEEC791B-24D3-4C70-B5BC-6F44A4C0C734}" dt="2020-04-09T21:40:49.260" v="2262" actId="1037"/>
          <ac:spMkLst>
            <pc:docMk/>
            <pc:sldMk cId="3076855396" sldId="1450"/>
            <ac:spMk id="93" creationId="{0900508C-0409-416F-980E-70A0A8D51AD8}"/>
          </ac:spMkLst>
        </pc:spChg>
        <pc:grpChg chg="add del">
          <ac:chgData name="Hamlet Markarian" userId="4926d2b407f31d77" providerId="LiveId" clId="{EEEC791B-24D3-4C70-B5BC-6F44A4C0C734}" dt="2020-04-09T21:12:24.333" v="1827" actId="165"/>
          <ac:grpSpMkLst>
            <pc:docMk/>
            <pc:sldMk cId="3076855396" sldId="1450"/>
            <ac:grpSpMk id="44" creationId="{749F9C22-5BF4-432F-9DC1-7D515A929E61}"/>
          </ac:grpSpMkLst>
        </pc:grpChg>
        <pc:grpChg chg="add del">
          <ac:chgData name="Hamlet Markarian" userId="4926d2b407f31d77" providerId="LiveId" clId="{EEEC791B-24D3-4C70-B5BC-6F44A4C0C734}" dt="2020-04-09T21:12:24.333" v="1827" actId="165"/>
          <ac:grpSpMkLst>
            <pc:docMk/>
            <pc:sldMk cId="3076855396" sldId="1450"/>
            <ac:grpSpMk id="49" creationId="{876B24CB-1FDA-4AD5-ABF3-27E2805FCD9C}"/>
          </ac:grpSpMkLst>
        </pc:grpChg>
        <pc:grpChg chg="add del">
          <ac:chgData name="Hamlet Markarian" userId="4926d2b407f31d77" providerId="LiveId" clId="{EEEC791B-24D3-4C70-B5BC-6F44A4C0C734}" dt="2020-04-09T21:12:24.333" v="1827" actId="165"/>
          <ac:grpSpMkLst>
            <pc:docMk/>
            <pc:sldMk cId="3076855396" sldId="1450"/>
            <ac:grpSpMk id="55" creationId="{13154252-BDC5-423A-A769-662120DB794F}"/>
          </ac:grpSpMkLst>
        </pc:grpChg>
        <pc:grpChg chg="mod topLvl">
          <ac:chgData name="Hamlet Markarian" userId="4926d2b407f31d77" providerId="LiveId" clId="{EEEC791B-24D3-4C70-B5BC-6F44A4C0C734}" dt="2020-04-09T21:21:50.300" v="1967" actId="1035"/>
          <ac:grpSpMkLst>
            <pc:docMk/>
            <pc:sldMk cId="3076855396" sldId="1450"/>
            <ac:grpSpMk id="63" creationId="{030AA55E-E3CF-4CCA-91B8-2C8F18E36CD8}"/>
          </ac:grpSpMkLst>
        </pc:grpChg>
        <pc:grpChg chg="add del">
          <ac:chgData name="Hamlet Markarian" userId="4926d2b407f31d77" providerId="LiveId" clId="{EEEC791B-24D3-4C70-B5BC-6F44A4C0C734}" dt="2020-04-09T21:12:24.333" v="1827" actId="165"/>
          <ac:grpSpMkLst>
            <pc:docMk/>
            <pc:sldMk cId="3076855396" sldId="1450"/>
            <ac:grpSpMk id="67" creationId="{3BD21EE7-DA68-4558-9880-AE39E024E82D}"/>
          </ac:grpSpMkLst>
        </pc:grpChg>
        <pc:grpChg chg="mod topLvl">
          <ac:chgData name="Hamlet Markarian" userId="4926d2b407f31d77" providerId="LiveId" clId="{EEEC791B-24D3-4C70-B5BC-6F44A4C0C734}" dt="2020-04-09T21:21:50.300" v="1967" actId="1035"/>
          <ac:grpSpMkLst>
            <pc:docMk/>
            <pc:sldMk cId="3076855396" sldId="1450"/>
            <ac:grpSpMk id="69" creationId="{336796E3-D9BB-4163-94F6-64B4DB9A864D}"/>
          </ac:grpSpMkLst>
        </pc:grpChg>
        <pc:grpChg chg="add del">
          <ac:chgData name="Hamlet Markarian" userId="4926d2b407f31d77" providerId="LiveId" clId="{EEEC791B-24D3-4C70-B5BC-6F44A4C0C734}" dt="2020-04-09T21:12:24.333" v="1827" actId="165"/>
          <ac:grpSpMkLst>
            <pc:docMk/>
            <pc:sldMk cId="3076855396" sldId="1450"/>
            <ac:grpSpMk id="74" creationId="{95D4B49C-3A78-48D0-B5AE-CD0A6DF7CEB8}"/>
          </ac:grpSpMkLst>
        </pc:grpChg>
        <pc:grpChg chg="add del">
          <ac:chgData name="Hamlet Markarian" userId="4926d2b407f31d77" providerId="LiveId" clId="{EEEC791B-24D3-4C70-B5BC-6F44A4C0C734}" dt="2020-04-09T21:12:24.333" v="1827" actId="165"/>
          <ac:grpSpMkLst>
            <pc:docMk/>
            <pc:sldMk cId="3076855396" sldId="1450"/>
            <ac:grpSpMk id="77" creationId="{7EC66A41-1B20-4087-B692-47C8A381E331}"/>
          </ac:grpSpMkLst>
        </pc:grpChg>
        <pc:grpChg chg="del mod topLvl">
          <ac:chgData name="Hamlet Markarian" userId="4926d2b407f31d77" providerId="LiveId" clId="{EEEC791B-24D3-4C70-B5BC-6F44A4C0C734}" dt="2020-04-09T21:15:49.779" v="1922" actId="478"/>
          <ac:grpSpMkLst>
            <pc:docMk/>
            <pc:sldMk cId="3076855396" sldId="1450"/>
            <ac:grpSpMk id="79" creationId="{731C3E0F-3062-415D-B78F-223F030E089A}"/>
          </ac:grpSpMkLst>
        </pc:grpChg>
        <pc:picChg chg="del">
          <ac:chgData name="Hamlet Markarian" userId="4926d2b407f31d77" providerId="LiveId" clId="{EEEC791B-24D3-4C70-B5BC-6F44A4C0C734}" dt="2020-04-09T21:09:37.812" v="1822" actId="478"/>
          <ac:picMkLst>
            <pc:docMk/>
            <pc:sldMk cId="3076855396" sldId="1450"/>
            <ac:picMk id="26" creationId="{1B8213DF-A67B-4978-94CF-A39E1FACC4FD}"/>
          </ac:picMkLst>
        </pc:picChg>
        <pc:picChg chg="del">
          <ac:chgData name="Hamlet Markarian" userId="4926d2b407f31d77" providerId="LiveId" clId="{EEEC791B-24D3-4C70-B5BC-6F44A4C0C734}" dt="2020-04-09T21:09:37.812" v="1822" actId="478"/>
          <ac:picMkLst>
            <pc:docMk/>
            <pc:sldMk cId="3076855396" sldId="1450"/>
            <ac:picMk id="46" creationId="{8BE9A687-6FA9-4372-8A60-5A453BDDEC18}"/>
          </ac:picMkLst>
        </pc:picChg>
        <pc:cxnChg chg="del mod">
          <ac:chgData name="Hamlet Markarian" userId="4926d2b407f31d77" providerId="LiveId" clId="{EEEC791B-24D3-4C70-B5BC-6F44A4C0C734}" dt="2020-04-09T21:09:37.812" v="1822" actId="478"/>
          <ac:cxnSpMkLst>
            <pc:docMk/>
            <pc:sldMk cId="3076855396" sldId="1450"/>
            <ac:cxnSpMk id="5" creationId="{D0B9167A-B983-47DB-B72D-3501979EF381}"/>
          </ac:cxnSpMkLst>
        </pc:cxnChg>
        <pc:cxnChg chg="add mod">
          <ac:chgData name="Hamlet Markarian" userId="4926d2b407f31d77" providerId="LiveId" clId="{EEEC791B-24D3-4C70-B5BC-6F44A4C0C734}" dt="2020-04-09T21:21:50.300" v="1967" actId="1035"/>
          <ac:cxnSpMkLst>
            <pc:docMk/>
            <pc:sldMk cId="3076855396" sldId="1450"/>
            <ac:cxnSpMk id="32" creationId="{76FCFEA2-AB25-4C29-9A1C-F1AE557602F7}"/>
          </ac:cxnSpMkLst>
        </pc:cxnChg>
        <pc:cxnChg chg="del mod">
          <ac:chgData name="Hamlet Markarian" userId="4926d2b407f31d77" providerId="LiveId" clId="{EEEC791B-24D3-4C70-B5BC-6F44A4C0C734}" dt="2020-04-09T21:09:37.812" v="1822" actId="478"/>
          <ac:cxnSpMkLst>
            <pc:docMk/>
            <pc:sldMk cId="3076855396" sldId="1450"/>
            <ac:cxnSpMk id="36" creationId="{72FB9740-08C6-4CE3-A74F-FD8B5385A464}"/>
          </ac:cxnSpMkLst>
        </pc:cxnChg>
        <pc:cxnChg chg="del mod">
          <ac:chgData name="Hamlet Markarian" userId="4926d2b407f31d77" providerId="LiveId" clId="{EEEC791B-24D3-4C70-B5BC-6F44A4C0C734}" dt="2020-04-09T21:09:37.812" v="1822" actId="478"/>
          <ac:cxnSpMkLst>
            <pc:docMk/>
            <pc:sldMk cId="3076855396" sldId="1450"/>
            <ac:cxnSpMk id="37" creationId="{DF518B9E-148E-4A07-B4E6-149B7BEE613E}"/>
          </ac:cxnSpMkLst>
        </pc:cxnChg>
        <pc:cxnChg chg="add mod">
          <ac:chgData name="Hamlet Markarian" userId="4926d2b407f31d77" providerId="LiveId" clId="{EEEC791B-24D3-4C70-B5BC-6F44A4C0C734}" dt="2020-04-09T21:21:50.300" v="1967" actId="1035"/>
          <ac:cxnSpMkLst>
            <pc:docMk/>
            <pc:sldMk cId="3076855396" sldId="1450"/>
            <ac:cxnSpMk id="39" creationId="{532AEFA1-4DD0-4C5C-A8DA-77FB4C6C05A2}"/>
          </ac:cxnSpMkLst>
        </pc:cxnChg>
        <pc:cxnChg chg="add mod">
          <ac:chgData name="Hamlet Markarian" userId="4926d2b407f31d77" providerId="LiveId" clId="{EEEC791B-24D3-4C70-B5BC-6F44A4C0C734}" dt="2020-04-09T21:21:50.300" v="1967" actId="1035"/>
          <ac:cxnSpMkLst>
            <pc:docMk/>
            <pc:sldMk cId="3076855396" sldId="1450"/>
            <ac:cxnSpMk id="40" creationId="{1300BB03-F85C-4DA4-BC05-65FC9455ACFD}"/>
          </ac:cxnSpMkLst>
        </pc:cxnChg>
        <pc:cxnChg chg="add mod">
          <ac:chgData name="Hamlet Markarian" userId="4926d2b407f31d77" providerId="LiveId" clId="{EEEC791B-24D3-4C70-B5BC-6F44A4C0C734}" dt="2020-04-09T21:21:50.300" v="1967" actId="1035"/>
          <ac:cxnSpMkLst>
            <pc:docMk/>
            <pc:sldMk cId="3076855396" sldId="1450"/>
            <ac:cxnSpMk id="41" creationId="{2A7BA1BC-2AC3-4C5B-8CDC-EF4657E137E5}"/>
          </ac:cxnSpMkLst>
        </pc:cxnChg>
        <pc:cxnChg chg="add mod">
          <ac:chgData name="Hamlet Markarian" userId="4926d2b407f31d77" providerId="LiveId" clId="{EEEC791B-24D3-4C70-B5BC-6F44A4C0C734}" dt="2020-04-09T21:21:50.300" v="1967" actId="1035"/>
          <ac:cxnSpMkLst>
            <pc:docMk/>
            <pc:sldMk cId="3076855396" sldId="1450"/>
            <ac:cxnSpMk id="42" creationId="{7894CE37-E5D2-4938-88B9-8DD6DFC394D5}"/>
          </ac:cxnSpMkLst>
        </pc:cxnChg>
        <pc:cxnChg chg="add mod">
          <ac:chgData name="Hamlet Markarian" userId="4926d2b407f31d77" providerId="LiveId" clId="{EEEC791B-24D3-4C70-B5BC-6F44A4C0C734}" dt="2020-04-09T21:21:50.300" v="1967" actId="1035"/>
          <ac:cxnSpMkLst>
            <pc:docMk/>
            <pc:sldMk cId="3076855396" sldId="1450"/>
            <ac:cxnSpMk id="43" creationId="{4C66C1FE-E34D-47AB-A8A0-75A83250AF9E}"/>
          </ac:cxnSpMkLst>
        </pc:cxnChg>
        <pc:cxnChg chg="del">
          <ac:chgData name="Hamlet Markarian" userId="4926d2b407f31d77" providerId="LiveId" clId="{EEEC791B-24D3-4C70-B5BC-6F44A4C0C734}" dt="2020-04-09T21:09:37.812" v="1822" actId="478"/>
          <ac:cxnSpMkLst>
            <pc:docMk/>
            <pc:sldMk cId="3076855396" sldId="1450"/>
            <ac:cxnSpMk id="61" creationId="{8A56A466-AD41-4B81-B382-45E22BDA4C21}"/>
          </ac:cxnSpMkLst>
        </pc:cxnChg>
      </pc:sldChg>
      <pc:sldChg chg="addSp delSp modSp add">
        <pc:chgData name="Hamlet Markarian" userId="4926d2b407f31d77" providerId="LiveId" clId="{EEEC791B-24D3-4C70-B5BC-6F44A4C0C734}" dt="2020-04-09T22:25:01.190" v="2514" actId="20577"/>
        <pc:sldMkLst>
          <pc:docMk/>
          <pc:sldMk cId="291225651" sldId="1451"/>
        </pc:sldMkLst>
        <pc:spChg chg="mod">
          <ac:chgData name="Hamlet Markarian" userId="4926d2b407f31d77" providerId="LiveId" clId="{EEEC791B-24D3-4C70-B5BC-6F44A4C0C734}" dt="2020-04-09T21:22:36.081" v="1979" actId="20577"/>
          <ac:spMkLst>
            <pc:docMk/>
            <pc:sldMk cId="291225651" sldId="1451"/>
            <ac:spMk id="16" creationId="{51A55428-D23F-4777-96FE-D91E0B26310D}"/>
          </ac:spMkLst>
        </pc:spChg>
        <pc:spChg chg="del">
          <ac:chgData name="Hamlet Markarian" userId="4926d2b407f31d77" providerId="LiveId" clId="{EEEC791B-24D3-4C70-B5BC-6F44A4C0C734}" dt="2020-04-09T21:22:39.204" v="1980" actId="478"/>
          <ac:spMkLst>
            <pc:docMk/>
            <pc:sldMk cId="291225651" sldId="1451"/>
            <ac:spMk id="18" creationId="{175E7200-6738-4807-9933-95B8A89DCB86}"/>
          </ac:spMkLst>
        </pc:spChg>
        <pc:spChg chg="mod ord">
          <ac:chgData name="Hamlet Markarian" userId="4926d2b407f31d77" providerId="LiveId" clId="{EEEC791B-24D3-4C70-B5BC-6F44A4C0C734}" dt="2020-04-09T21:26:18.718" v="2054" actId="167"/>
          <ac:spMkLst>
            <pc:docMk/>
            <pc:sldMk cId="291225651" sldId="1451"/>
            <ac:spMk id="19" creationId="{42101231-1855-46EE-A3D9-B84E75ACB56A}"/>
          </ac:spMkLst>
        </pc:spChg>
        <pc:spChg chg="add mod">
          <ac:chgData name="Hamlet Markarian" userId="4926d2b407f31d77" providerId="LiveId" clId="{EEEC791B-24D3-4C70-B5BC-6F44A4C0C734}" dt="2020-04-09T22:19:45.446" v="2490" actId="20577"/>
          <ac:spMkLst>
            <pc:docMk/>
            <pc:sldMk cId="291225651" sldId="1451"/>
            <ac:spMk id="38" creationId="{036F8C97-7B02-435B-AF0A-94C34C8F7A98}"/>
          </ac:spMkLst>
        </pc:spChg>
        <pc:spChg chg="add mod">
          <ac:chgData name="Hamlet Markarian" userId="4926d2b407f31d77" providerId="LiveId" clId="{EEEC791B-24D3-4C70-B5BC-6F44A4C0C734}" dt="2020-04-09T22:25:01.190" v="2514" actId="20577"/>
          <ac:spMkLst>
            <pc:docMk/>
            <pc:sldMk cId="291225651" sldId="1451"/>
            <ac:spMk id="44" creationId="{A66F03C6-6587-46FD-8A6F-9909825909C7}"/>
          </ac:spMkLst>
        </pc:spChg>
        <pc:spChg chg="del">
          <ac:chgData name="Hamlet Markarian" userId="4926d2b407f31d77" providerId="LiveId" clId="{EEEC791B-24D3-4C70-B5BC-6F44A4C0C734}" dt="2020-04-09T21:22:57.380" v="1983" actId="478"/>
          <ac:spMkLst>
            <pc:docMk/>
            <pc:sldMk cId="291225651" sldId="1451"/>
            <ac:spMk id="45" creationId="{6B3B4689-9A24-4A16-BC93-C59B19337889}"/>
          </ac:spMkLst>
        </pc:spChg>
        <pc:spChg chg="add mod ord">
          <ac:chgData name="Hamlet Markarian" userId="4926d2b407f31d77" providerId="LiveId" clId="{EEEC791B-24D3-4C70-B5BC-6F44A4C0C734}" dt="2020-04-09T22:19:49.287" v="2491" actId="14100"/>
          <ac:spMkLst>
            <pc:docMk/>
            <pc:sldMk cId="291225651" sldId="1451"/>
            <ac:spMk id="46" creationId="{DF38F3B8-A77E-4D10-862D-53FA237DB93E}"/>
          </ac:spMkLst>
        </pc:spChg>
        <pc:spChg chg="del">
          <ac:chgData name="Hamlet Markarian" userId="4926d2b407f31d77" providerId="LiveId" clId="{EEEC791B-24D3-4C70-B5BC-6F44A4C0C734}" dt="2020-04-09T21:22:57.380" v="1983" actId="478"/>
          <ac:spMkLst>
            <pc:docMk/>
            <pc:sldMk cId="291225651" sldId="1451"/>
            <ac:spMk id="53" creationId="{38C47829-66D2-4718-87C4-D4235C021B57}"/>
          </ac:spMkLst>
        </pc:spChg>
        <pc:spChg chg="del">
          <ac:chgData name="Hamlet Markarian" userId="4926d2b407f31d77" providerId="LiveId" clId="{EEEC791B-24D3-4C70-B5BC-6F44A4C0C734}" dt="2020-04-09T21:22:57.380" v="1983" actId="478"/>
          <ac:spMkLst>
            <pc:docMk/>
            <pc:sldMk cId="291225651" sldId="1451"/>
            <ac:spMk id="62" creationId="{8D1997E8-125A-4EB7-B128-2E26BCBEF74B}"/>
          </ac:spMkLst>
        </pc:spChg>
        <pc:spChg chg="del">
          <ac:chgData name="Hamlet Markarian" userId="4926d2b407f31d77" providerId="LiveId" clId="{EEEC791B-24D3-4C70-B5BC-6F44A4C0C734}" dt="2020-04-09T21:22:57.380" v="1983" actId="478"/>
          <ac:spMkLst>
            <pc:docMk/>
            <pc:sldMk cId="291225651" sldId="1451"/>
            <ac:spMk id="68" creationId="{3F4D0A26-9CD4-46E1-8F87-B7CD89E5F9A1}"/>
          </ac:spMkLst>
        </pc:spChg>
        <pc:spChg chg="del">
          <ac:chgData name="Hamlet Markarian" userId="4926d2b407f31d77" providerId="LiveId" clId="{EEEC791B-24D3-4C70-B5BC-6F44A4C0C734}" dt="2020-04-09T21:22:57.380" v="1983" actId="478"/>
          <ac:spMkLst>
            <pc:docMk/>
            <pc:sldMk cId="291225651" sldId="1451"/>
            <ac:spMk id="75" creationId="{C216AE0A-B2BD-4410-9AA5-20E17134AF55}"/>
          </ac:spMkLst>
        </pc:spChg>
        <pc:spChg chg="del">
          <ac:chgData name="Hamlet Markarian" userId="4926d2b407f31d77" providerId="LiveId" clId="{EEEC791B-24D3-4C70-B5BC-6F44A4C0C734}" dt="2020-04-09T21:22:57.380" v="1983" actId="478"/>
          <ac:spMkLst>
            <pc:docMk/>
            <pc:sldMk cId="291225651" sldId="1451"/>
            <ac:spMk id="78" creationId="{203CAF5B-BC45-406E-B3C4-2CF71E225191}"/>
          </ac:spMkLst>
        </pc:spChg>
        <pc:spChg chg="del">
          <ac:chgData name="Hamlet Markarian" userId="4926d2b407f31d77" providerId="LiveId" clId="{EEEC791B-24D3-4C70-B5BC-6F44A4C0C734}" dt="2020-04-09T21:22:57.380" v="1983" actId="478"/>
          <ac:spMkLst>
            <pc:docMk/>
            <pc:sldMk cId="291225651" sldId="1451"/>
            <ac:spMk id="82" creationId="{A69252CE-4E20-46DE-8ED3-013487E0881F}"/>
          </ac:spMkLst>
        </pc:spChg>
        <pc:spChg chg="del">
          <ac:chgData name="Hamlet Markarian" userId="4926d2b407f31d77" providerId="LiveId" clId="{EEEC791B-24D3-4C70-B5BC-6F44A4C0C734}" dt="2020-04-09T21:22:57.380" v="1983" actId="478"/>
          <ac:spMkLst>
            <pc:docMk/>
            <pc:sldMk cId="291225651" sldId="1451"/>
            <ac:spMk id="84" creationId="{B3AFE6FA-685F-4D06-8B6B-9E6AFED1B572}"/>
          </ac:spMkLst>
        </pc:spChg>
        <pc:spChg chg="del">
          <ac:chgData name="Hamlet Markarian" userId="4926d2b407f31d77" providerId="LiveId" clId="{EEEC791B-24D3-4C70-B5BC-6F44A4C0C734}" dt="2020-04-09T21:22:57.380" v="1983" actId="478"/>
          <ac:spMkLst>
            <pc:docMk/>
            <pc:sldMk cId="291225651" sldId="1451"/>
            <ac:spMk id="85" creationId="{6BE4D966-6E73-49E7-A0B5-72D04D257F1F}"/>
          </ac:spMkLst>
        </pc:spChg>
        <pc:spChg chg="del">
          <ac:chgData name="Hamlet Markarian" userId="4926d2b407f31d77" providerId="LiveId" clId="{EEEC791B-24D3-4C70-B5BC-6F44A4C0C734}" dt="2020-04-09T21:22:57.380" v="1983" actId="478"/>
          <ac:spMkLst>
            <pc:docMk/>
            <pc:sldMk cId="291225651" sldId="1451"/>
            <ac:spMk id="86" creationId="{4532CB8A-A3CB-4FE3-A311-8FF78043244A}"/>
          </ac:spMkLst>
        </pc:spChg>
        <pc:spChg chg="del">
          <ac:chgData name="Hamlet Markarian" userId="4926d2b407f31d77" providerId="LiveId" clId="{EEEC791B-24D3-4C70-B5BC-6F44A4C0C734}" dt="2020-04-09T21:22:57.380" v="1983" actId="478"/>
          <ac:spMkLst>
            <pc:docMk/>
            <pc:sldMk cId="291225651" sldId="1451"/>
            <ac:spMk id="88" creationId="{16901BAA-7E83-4A03-83FA-337E43EFDFFD}"/>
          </ac:spMkLst>
        </pc:spChg>
        <pc:spChg chg="del">
          <ac:chgData name="Hamlet Markarian" userId="4926d2b407f31d77" providerId="LiveId" clId="{EEEC791B-24D3-4C70-B5BC-6F44A4C0C734}" dt="2020-04-09T21:22:57.380" v="1983" actId="478"/>
          <ac:spMkLst>
            <pc:docMk/>
            <pc:sldMk cId="291225651" sldId="1451"/>
            <ac:spMk id="89" creationId="{8E7D4F01-250F-4F6E-838C-48A2524636E4}"/>
          </ac:spMkLst>
        </pc:spChg>
        <pc:spChg chg="del">
          <ac:chgData name="Hamlet Markarian" userId="4926d2b407f31d77" providerId="LiveId" clId="{EEEC791B-24D3-4C70-B5BC-6F44A4C0C734}" dt="2020-04-09T21:22:57.380" v="1983" actId="478"/>
          <ac:spMkLst>
            <pc:docMk/>
            <pc:sldMk cId="291225651" sldId="1451"/>
            <ac:spMk id="90" creationId="{91184D0E-0083-40D8-B4BE-5669D7D0293A}"/>
          </ac:spMkLst>
        </pc:spChg>
        <pc:spChg chg="del">
          <ac:chgData name="Hamlet Markarian" userId="4926d2b407f31d77" providerId="LiveId" clId="{EEEC791B-24D3-4C70-B5BC-6F44A4C0C734}" dt="2020-04-09T21:22:57.380" v="1983" actId="478"/>
          <ac:spMkLst>
            <pc:docMk/>
            <pc:sldMk cId="291225651" sldId="1451"/>
            <ac:spMk id="91" creationId="{7F0D73EB-5BEF-4672-9DCC-003542E475CB}"/>
          </ac:spMkLst>
        </pc:spChg>
        <pc:spChg chg="del">
          <ac:chgData name="Hamlet Markarian" userId="4926d2b407f31d77" providerId="LiveId" clId="{EEEC791B-24D3-4C70-B5BC-6F44A4C0C734}" dt="2020-04-09T21:22:57.380" v="1983" actId="478"/>
          <ac:spMkLst>
            <pc:docMk/>
            <pc:sldMk cId="291225651" sldId="1451"/>
            <ac:spMk id="92" creationId="{5BB240EC-C4DB-4774-A62C-64ABB3B72F54}"/>
          </ac:spMkLst>
        </pc:spChg>
        <pc:spChg chg="del">
          <ac:chgData name="Hamlet Markarian" userId="4926d2b407f31d77" providerId="LiveId" clId="{EEEC791B-24D3-4C70-B5BC-6F44A4C0C734}" dt="2020-04-09T21:22:57.380" v="1983" actId="478"/>
          <ac:spMkLst>
            <pc:docMk/>
            <pc:sldMk cId="291225651" sldId="1451"/>
            <ac:spMk id="93" creationId="{0900508C-0409-416F-980E-70A0A8D51AD8}"/>
          </ac:spMkLst>
        </pc:spChg>
        <pc:grpChg chg="del">
          <ac:chgData name="Hamlet Markarian" userId="4926d2b407f31d77" providerId="LiveId" clId="{EEEC791B-24D3-4C70-B5BC-6F44A4C0C734}" dt="2020-04-09T21:22:57.380" v="1983" actId="478"/>
          <ac:grpSpMkLst>
            <pc:docMk/>
            <pc:sldMk cId="291225651" sldId="1451"/>
            <ac:grpSpMk id="63" creationId="{030AA55E-E3CF-4CCA-91B8-2C8F18E36CD8}"/>
          </ac:grpSpMkLst>
        </pc:grpChg>
        <pc:grpChg chg="del">
          <ac:chgData name="Hamlet Markarian" userId="4926d2b407f31d77" providerId="LiveId" clId="{EEEC791B-24D3-4C70-B5BC-6F44A4C0C734}" dt="2020-04-09T21:22:57.380" v="1983" actId="478"/>
          <ac:grpSpMkLst>
            <pc:docMk/>
            <pc:sldMk cId="291225651" sldId="1451"/>
            <ac:grpSpMk id="69" creationId="{336796E3-D9BB-4163-94F6-64B4DB9A864D}"/>
          </ac:grpSpMkLst>
        </pc:grpChg>
        <pc:cxnChg chg="del">
          <ac:chgData name="Hamlet Markarian" userId="4926d2b407f31d77" providerId="LiveId" clId="{EEEC791B-24D3-4C70-B5BC-6F44A4C0C734}" dt="2020-04-09T21:22:57.380" v="1983" actId="478"/>
          <ac:cxnSpMkLst>
            <pc:docMk/>
            <pc:sldMk cId="291225651" sldId="1451"/>
            <ac:cxnSpMk id="32" creationId="{76FCFEA2-AB25-4C29-9A1C-F1AE557602F7}"/>
          </ac:cxnSpMkLst>
        </pc:cxnChg>
        <pc:cxnChg chg="del">
          <ac:chgData name="Hamlet Markarian" userId="4926d2b407f31d77" providerId="LiveId" clId="{EEEC791B-24D3-4C70-B5BC-6F44A4C0C734}" dt="2020-04-09T21:22:57.380" v="1983" actId="478"/>
          <ac:cxnSpMkLst>
            <pc:docMk/>
            <pc:sldMk cId="291225651" sldId="1451"/>
            <ac:cxnSpMk id="39" creationId="{532AEFA1-4DD0-4C5C-A8DA-77FB4C6C05A2}"/>
          </ac:cxnSpMkLst>
        </pc:cxnChg>
        <pc:cxnChg chg="del">
          <ac:chgData name="Hamlet Markarian" userId="4926d2b407f31d77" providerId="LiveId" clId="{EEEC791B-24D3-4C70-B5BC-6F44A4C0C734}" dt="2020-04-09T21:22:57.380" v="1983" actId="478"/>
          <ac:cxnSpMkLst>
            <pc:docMk/>
            <pc:sldMk cId="291225651" sldId="1451"/>
            <ac:cxnSpMk id="40" creationId="{1300BB03-F85C-4DA4-BC05-65FC9455ACFD}"/>
          </ac:cxnSpMkLst>
        </pc:cxnChg>
        <pc:cxnChg chg="del">
          <ac:chgData name="Hamlet Markarian" userId="4926d2b407f31d77" providerId="LiveId" clId="{EEEC791B-24D3-4C70-B5BC-6F44A4C0C734}" dt="2020-04-09T21:22:57.380" v="1983" actId="478"/>
          <ac:cxnSpMkLst>
            <pc:docMk/>
            <pc:sldMk cId="291225651" sldId="1451"/>
            <ac:cxnSpMk id="41" creationId="{2A7BA1BC-2AC3-4C5B-8CDC-EF4657E137E5}"/>
          </ac:cxnSpMkLst>
        </pc:cxnChg>
        <pc:cxnChg chg="del">
          <ac:chgData name="Hamlet Markarian" userId="4926d2b407f31d77" providerId="LiveId" clId="{EEEC791B-24D3-4C70-B5BC-6F44A4C0C734}" dt="2020-04-09T21:22:57.380" v="1983" actId="478"/>
          <ac:cxnSpMkLst>
            <pc:docMk/>
            <pc:sldMk cId="291225651" sldId="1451"/>
            <ac:cxnSpMk id="42" creationId="{7894CE37-E5D2-4938-88B9-8DD6DFC394D5}"/>
          </ac:cxnSpMkLst>
        </pc:cxnChg>
        <pc:cxnChg chg="del">
          <ac:chgData name="Hamlet Markarian" userId="4926d2b407f31d77" providerId="LiveId" clId="{EEEC791B-24D3-4C70-B5BC-6F44A4C0C734}" dt="2020-04-09T21:22:57.380" v="1983" actId="478"/>
          <ac:cxnSpMkLst>
            <pc:docMk/>
            <pc:sldMk cId="291225651" sldId="1451"/>
            <ac:cxnSpMk id="43" creationId="{4C66C1FE-E34D-47AB-A8A0-75A83250AF9E}"/>
          </ac:cxnSpMkLst>
        </pc:cxnChg>
      </pc:sldChg>
      <pc:sldChg chg="addSp delSp modSp add">
        <pc:chgData name="Hamlet Markarian" userId="4926d2b407f31d77" providerId="LiveId" clId="{EEEC791B-24D3-4C70-B5BC-6F44A4C0C734}" dt="2020-04-09T21:40:28.621" v="2257" actId="207"/>
        <pc:sldMkLst>
          <pc:docMk/>
          <pc:sldMk cId="2450628075" sldId="1452"/>
        </pc:sldMkLst>
        <pc:spChg chg="mod">
          <ac:chgData name="Hamlet Markarian" userId="4926d2b407f31d77" providerId="LiveId" clId="{EEEC791B-24D3-4C70-B5BC-6F44A4C0C734}" dt="2020-04-09T21:33:01.864" v="2062"/>
          <ac:spMkLst>
            <pc:docMk/>
            <pc:sldMk cId="2450628075" sldId="1452"/>
            <ac:spMk id="16" creationId="{51A55428-D23F-4777-96FE-D91E0B26310D}"/>
          </ac:spMkLst>
        </pc:spChg>
        <pc:spChg chg="del">
          <ac:chgData name="Hamlet Markarian" userId="4926d2b407f31d77" providerId="LiveId" clId="{EEEC791B-24D3-4C70-B5BC-6F44A4C0C734}" dt="2020-04-09T21:32:32.939" v="2060" actId="478"/>
          <ac:spMkLst>
            <pc:docMk/>
            <pc:sldMk cId="2450628075" sldId="1452"/>
            <ac:spMk id="38" creationId="{036F8C97-7B02-435B-AF0A-94C34C8F7A98}"/>
          </ac:spMkLst>
        </pc:spChg>
        <pc:spChg chg="del">
          <ac:chgData name="Hamlet Markarian" userId="4926d2b407f31d77" providerId="LiveId" clId="{EEEC791B-24D3-4C70-B5BC-6F44A4C0C734}" dt="2020-04-09T21:32:31.284" v="2059" actId="478"/>
          <ac:spMkLst>
            <pc:docMk/>
            <pc:sldMk cId="2450628075" sldId="1452"/>
            <ac:spMk id="44" creationId="{A66F03C6-6587-46FD-8A6F-9909825909C7}"/>
          </ac:spMkLst>
        </pc:spChg>
        <pc:spChg chg="del">
          <ac:chgData name="Hamlet Markarian" userId="4926d2b407f31d77" providerId="LiveId" clId="{EEEC791B-24D3-4C70-B5BC-6F44A4C0C734}" dt="2020-04-09T21:32:32.939" v="2060" actId="478"/>
          <ac:spMkLst>
            <pc:docMk/>
            <pc:sldMk cId="2450628075" sldId="1452"/>
            <ac:spMk id="46" creationId="{DF38F3B8-A77E-4D10-862D-53FA237DB93E}"/>
          </ac:spMkLst>
        </pc:spChg>
        <pc:graphicFrameChg chg="add mod modGraphic">
          <ac:chgData name="Hamlet Markarian" userId="4926d2b407f31d77" providerId="LiveId" clId="{EEEC791B-24D3-4C70-B5BC-6F44A4C0C734}" dt="2020-04-09T21:40:28.621" v="2257" actId="207"/>
          <ac:graphicFrameMkLst>
            <pc:docMk/>
            <pc:sldMk cId="2450628075" sldId="1452"/>
            <ac:graphicFrameMk id="9" creationId="{ACF0C606-88BF-4774-8DD9-441098F95379}"/>
          </ac:graphicFrameMkLst>
        </pc:graphicFrameChg>
      </pc:sldChg>
      <pc:sldChg chg="addSp delSp modSp add">
        <pc:chgData name="Hamlet Markarian" userId="4926d2b407f31d77" providerId="LiveId" clId="{EEEC791B-24D3-4C70-B5BC-6F44A4C0C734}" dt="2020-04-09T23:15:45.761" v="3031" actId="1076"/>
        <pc:sldMkLst>
          <pc:docMk/>
          <pc:sldMk cId="2843591133" sldId="1453"/>
        </pc:sldMkLst>
        <pc:spChg chg="add mod ord">
          <ac:chgData name="Hamlet Markarian" userId="4926d2b407f31d77" providerId="LiveId" clId="{EEEC791B-24D3-4C70-B5BC-6F44A4C0C734}" dt="2020-04-09T23:15:45.761" v="3031" actId="1076"/>
          <ac:spMkLst>
            <pc:docMk/>
            <pc:sldMk cId="2843591133" sldId="1453"/>
            <ac:spMk id="6" creationId="{0B586102-E593-4862-8539-648A4A655F3B}"/>
          </ac:spMkLst>
        </pc:spChg>
        <pc:spChg chg="add mod">
          <ac:chgData name="Hamlet Markarian" userId="4926d2b407f31d77" providerId="LiveId" clId="{EEEC791B-24D3-4C70-B5BC-6F44A4C0C734}" dt="2020-04-09T22:29:59.496" v="2548" actId="14100"/>
          <ac:spMkLst>
            <pc:docMk/>
            <pc:sldMk cId="2843591133" sldId="1453"/>
            <ac:spMk id="7" creationId="{D6324E6C-BF06-4707-AA60-4D6E3E7E8278}"/>
          </ac:spMkLst>
        </pc:spChg>
        <pc:spChg chg="add del mod topLvl">
          <ac:chgData name="Hamlet Markarian" userId="4926d2b407f31d77" providerId="LiveId" clId="{EEEC791B-24D3-4C70-B5BC-6F44A4C0C734}" dt="2020-04-09T22:33:04.650" v="2574" actId="478"/>
          <ac:spMkLst>
            <pc:docMk/>
            <pc:sldMk cId="2843591133" sldId="1453"/>
            <ac:spMk id="13" creationId="{8CDE4625-6619-4935-9424-0BB919C34AC3}"/>
          </ac:spMkLst>
        </pc:spChg>
        <pc:spChg chg="mod">
          <ac:chgData name="Hamlet Markarian" userId="4926d2b407f31d77" providerId="LiveId" clId="{EEEC791B-24D3-4C70-B5BC-6F44A4C0C734}" dt="2020-04-09T22:43:34.925" v="2629" actId="6549"/>
          <ac:spMkLst>
            <pc:docMk/>
            <pc:sldMk cId="2843591133" sldId="1453"/>
            <ac:spMk id="16" creationId="{51A55428-D23F-4777-96FE-D91E0B26310D}"/>
          </ac:spMkLst>
        </pc:spChg>
        <pc:spChg chg="ord">
          <ac:chgData name="Hamlet Markarian" userId="4926d2b407f31d77" providerId="LiveId" clId="{EEEC791B-24D3-4C70-B5BC-6F44A4C0C734}" dt="2020-04-09T22:32:41.053" v="2569" actId="167"/>
          <ac:spMkLst>
            <pc:docMk/>
            <pc:sldMk cId="2843591133" sldId="1453"/>
            <ac:spMk id="19" creationId="{42101231-1855-46EE-A3D9-B84E75ACB56A}"/>
          </ac:spMkLst>
        </pc:spChg>
        <pc:grpChg chg="add del mod ord">
          <ac:chgData name="Hamlet Markarian" userId="4926d2b407f31d77" providerId="LiveId" clId="{EEEC791B-24D3-4C70-B5BC-6F44A4C0C734}" dt="2020-04-09T22:33:04.650" v="2574" actId="478"/>
          <ac:grpSpMkLst>
            <pc:docMk/>
            <pc:sldMk cId="2843591133" sldId="1453"/>
            <ac:grpSpMk id="5" creationId="{A9BAB17F-751D-459D-8CBF-A91B7E56113F}"/>
          </ac:grpSpMkLst>
        </pc:grpChg>
        <pc:graphicFrameChg chg="del">
          <ac:chgData name="Hamlet Markarian" userId="4926d2b407f31d77" providerId="LiveId" clId="{EEEC791B-24D3-4C70-B5BC-6F44A4C0C734}" dt="2020-04-09T22:22:48.460" v="2493" actId="478"/>
          <ac:graphicFrameMkLst>
            <pc:docMk/>
            <pc:sldMk cId="2843591133" sldId="1453"/>
            <ac:graphicFrameMk id="9" creationId="{ACF0C606-88BF-4774-8DD9-441098F95379}"/>
          </ac:graphicFrameMkLst>
        </pc:graphicFrameChg>
        <pc:graphicFrameChg chg="add mod topLvl">
          <ac:chgData name="Hamlet Markarian" userId="4926d2b407f31d77" providerId="LiveId" clId="{EEEC791B-24D3-4C70-B5BC-6F44A4C0C734}" dt="2020-04-09T23:15:45.761" v="3031" actId="1076"/>
          <ac:graphicFrameMkLst>
            <pc:docMk/>
            <pc:sldMk cId="2843591133" sldId="1453"/>
            <ac:graphicFrameMk id="12" creationId="{7400EE73-4B1B-413E-9206-5636C8E82060}"/>
          </ac:graphicFrameMkLst>
        </pc:graphicFrameChg>
        <pc:picChg chg="add del mod">
          <ac:chgData name="Hamlet Markarian" userId="4926d2b407f31d77" providerId="LiveId" clId="{EEEC791B-24D3-4C70-B5BC-6F44A4C0C734}" dt="2020-04-09T22:27:07.434" v="2545" actId="478"/>
          <ac:picMkLst>
            <pc:docMk/>
            <pc:sldMk cId="2843591133" sldId="1453"/>
            <ac:picMk id="4" creationId="{7D2C6778-1A68-4230-8C11-D21DB0E243B4}"/>
          </ac:picMkLst>
        </pc:picChg>
        <pc:picChg chg="add del mod">
          <ac:chgData name="Hamlet Markarian" userId="4926d2b407f31d77" providerId="LiveId" clId="{EEEC791B-24D3-4C70-B5BC-6F44A4C0C734}" dt="2020-04-09T22:27:03.675" v="2544" actId="478"/>
          <ac:picMkLst>
            <pc:docMk/>
            <pc:sldMk cId="2843591133" sldId="1453"/>
            <ac:picMk id="10" creationId="{6A1274EC-26A4-47F7-84DD-653270F2487E}"/>
          </ac:picMkLst>
        </pc:picChg>
        <pc:picChg chg="add mod ord">
          <ac:chgData name="Hamlet Markarian" userId="4926d2b407f31d77" providerId="LiveId" clId="{EEEC791B-24D3-4C70-B5BC-6F44A4C0C734}" dt="2020-04-09T23:15:45.761" v="3031" actId="1076"/>
          <ac:picMkLst>
            <pc:docMk/>
            <pc:sldMk cId="2843591133" sldId="1453"/>
            <ac:picMk id="11" creationId="{0284890E-74E6-4905-B444-5302E28C7FD7}"/>
          </ac:picMkLst>
        </pc:picChg>
        <pc:picChg chg="mod">
          <ac:chgData name="Hamlet Markarian" userId="4926d2b407f31d77" providerId="LiveId" clId="{EEEC791B-24D3-4C70-B5BC-6F44A4C0C734}" dt="2020-04-09T22:22:52.604" v="2494" actId="207"/>
          <ac:picMkLst>
            <pc:docMk/>
            <pc:sldMk cId="2843591133" sldId="1453"/>
            <ac:picMk id="22" creationId="{6EC43757-C97F-41D2-9E16-7785831773E6}"/>
          </ac:picMkLst>
        </pc:picChg>
      </pc:sldChg>
      <pc:sldChg chg="addSp delSp modSp add">
        <pc:chgData name="Hamlet Markarian" userId="4926d2b407f31d77" providerId="LiveId" clId="{EEEC791B-24D3-4C70-B5BC-6F44A4C0C734}" dt="2020-04-09T22:43:41.279" v="2630"/>
        <pc:sldMkLst>
          <pc:docMk/>
          <pc:sldMk cId="3166885443" sldId="1454"/>
        </pc:sldMkLst>
        <pc:spChg chg="add del mod">
          <ac:chgData name="Hamlet Markarian" userId="4926d2b407f31d77" providerId="LiveId" clId="{EEEC791B-24D3-4C70-B5BC-6F44A4C0C734}" dt="2020-04-09T22:41:57.315" v="2615" actId="478"/>
          <ac:spMkLst>
            <pc:docMk/>
            <pc:sldMk cId="3166885443" sldId="1454"/>
            <ac:spMk id="3" creationId="{5652B23F-757F-481D-A92B-7EF3CFC4B9AF}"/>
          </ac:spMkLst>
        </pc:spChg>
        <pc:spChg chg="del">
          <ac:chgData name="Hamlet Markarian" userId="4926d2b407f31d77" providerId="LiveId" clId="{EEEC791B-24D3-4C70-B5BC-6F44A4C0C734}" dt="2020-04-09T22:34:47.698" v="2588" actId="478"/>
          <ac:spMkLst>
            <pc:docMk/>
            <pc:sldMk cId="3166885443" sldId="1454"/>
            <ac:spMk id="6" creationId="{0B586102-E593-4862-8539-648A4A655F3B}"/>
          </ac:spMkLst>
        </pc:spChg>
        <pc:spChg chg="mod">
          <ac:chgData name="Hamlet Markarian" userId="4926d2b407f31d77" providerId="LiveId" clId="{EEEC791B-24D3-4C70-B5BC-6F44A4C0C734}" dt="2020-04-09T22:41:51.287" v="2614" actId="12"/>
          <ac:spMkLst>
            <pc:docMk/>
            <pc:sldMk cId="3166885443" sldId="1454"/>
            <ac:spMk id="7" creationId="{D6324E6C-BF06-4707-AA60-4D6E3E7E8278}"/>
          </ac:spMkLst>
        </pc:spChg>
        <pc:spChg chg="add del mod">
          <ac:chgData name="Hamlet Markarian" userId="4926d2b407f31d77" providerId="LiveId" clId="{EEEC791B-24D3-4C70-B5BC-6F44A4C0C734}" dt="2020-04-09T22:42:00.122" v="2616" actId="478"/>
          <ac:spMkLst>
            <pc:docMk/>
            <pc:sldMk cId="3166885443" sldId="1454"/>
            <ac:spMk id="13" creationId="{84643131-0A78-484C-8887-5279EFE035B5}"/>
          </ac:spMkLst>
        </pc:spChg>
        <pc:spChg chg="add del mod">
          <ac:chgData name="Hamlet Markarian" userId="4926d2b407f31d77" providerId="LiveId" clId="{EEEC791B-24D3-4C70-B5BC-6F44A4C0C734}" dt="2020-04-09T22:42:00.122" v="2616" actId="478"/>
          <ac:spMkLst>
            <pc:docMk/>
            <pc:sldMk cId="3166885443" sldId="1454"/>
            <ac:spMk id="14" creationId="{6663AC7D-CB00-49F0-AF55-6B635B892FF3}"/>
          </ac:spMkLst>
        </pc:spChg>
        <pc:spChg chg="mod">
          <ac:chgData name="Hamlet Markarian" userId="4926d2b407f31d77" providerId="LiveId" clId="{EEEC791B-24D3-4C70-B5BC-6F44A4C0C734}" dt="2020-04-09T22:43:41.279" v="2630"/>
          <ac:spMkLst>
            <pc:docMk/>
            <pc:sldMk cId="3166885443" sldId="1454"/>
            <ac:spMk id="16" creationId="{51A55428-D23F-4777-96FE-D91E0B26310D}"/>
          </ac:spMkLst>
        </pc:spChg>
        <pc:graphicFrameChg chg="del">
          <ac:chgData name="Hamlet Markarian" userId="4926d2b407f31d77" providerId="LiveId" clId="{EEEC791B-24D3-4C70-B5BC-6F44A4C0C734}" dt="2020-04-09T22:34:46.772" v="2587" actId="478"/>
          <ac:graphicFrameMkLst>
            <pc:docMk/>
            <pc:sldMk cId="3166885443" sldId="1454"/>
            <ac:graphicFrameMk id="12" creationId="{7400EE73-4B1B-413E-9206-5636C8E82060}"/>
          </ac:graphicFrameMkLst>
        </pc:graphicFrameChg>
        <pc:picChg chg="del">
          <ac:chgData name="Hamlet Markarian" userId="4926d2b407f31d77" providerId="LiveId" clId="{EEEC791B-24D3-4C70-B5BC-6F44A4C0C734}" dt="2020-04-09T22:34:46.043" v="2586" actId="478"/>
          <ac:picMkLst>
            <pc:docMk/>
            <pc:sldMk cId="3166885443" sldId="1454"/>
            <ac:picMk id="11" creationId="{0284890E-74E6-4905-B444-5302E28C7FD7}"/>
          </ac:picMkLst>
        </pc:picChg>
        <pc:cxnChg chg="add del mod">
          <ac:chgData name="Hamlet Markarian" userId="4926d2b407f31d77" providerId="LiveId" clId="{EEEC791B-24D3-4C70-B5BC-6F44A4C0C734}" dt="2020-04-09T22:41:57.315" v="2615" actId="478"/>
          <ac:cxnSpMkLst>
            <pc:docMk/>
            <pc:sldMk cId="3166885443" sldId="1454"/>
            <ac:cxnSpMk id="5" creationId="{CF50A0C3-780E-4A9C-BA0A-D2ABE47C0E1B}"/>
          </ac:cxnSpMkLst>
        </pc:cxnChg>
      </pc:sldChg>
      <pc:sldChg chg="addSp delSp modSp add">
        <pc:chgData name="Hamlet Markarian" userId="4926d2b407f31d77" providerId="LiveId" clId="{EEEC791B-24D3-4C70-B5BC-6F44A4C0C734}" dt="2020-04-09T22:55:11.073" v="2730" actId="14100"/>
        <pc:sldMkLst>
          <pc:docMk/>
          <pc:sldMk cId="107762672" sldId="1455"/>
        </pc:sldMkLst>
        <pc:spChg chg="del">
          <ac:chgData name="Hamlet Markarian" userId="4926d2b407f31d77" providerId="LiveId" clId="{EEEC791B-24D3-4C70-B5BC-6F44A4C0C734}" dt="2020-04-09T22:43:00.619" v="2623" actId="478"/>
          <ac:spMkLst>
            <pc:docMk/>
            <pc:sldMk cId="107762672" sldId="1455"/>
            <ac:spMk id="7" creationId="{D6324E6C-BF06-4707-AA60-4D6E3E7E8278}"/>
          </ac:spMkLst>
        </pc:spChg>
        <pc:spChg chg="add mod">
          <ac:chgData name="Hamlet Markarian" userId="4926d2b407f31d77" providerId="LiveId" clId="{EEEC791B-24D3-4C70-B5BC-6F44A4C0C734}" dt="2020-04-09T22:49:50.714" v="2703" actId="1076"/>
          <ac:spMkLst>
            <pc:docMk/>
            <pc:sldMk cId="107762672" sldId="1455"/>
            <ac:spMk id="8" creationId="{66523EB2-37C8-4DB8-B95C-EE564250CC12}"/>
          </ac:spMkLst>
        </pc:spChg>
        <pc:spChg chg="add mod">
          <ac:chgData name="Hamlet Markarian" userId="4926d2b407f31d77" providerId="LiveId" clId="{EEEC791B-24D3-4C70-B5BC-6F44A4C0C734}" dt="2020-04-09T22:51:23.958" v="2711" actId="948"/>
          <ac:spMkLst>
            <pc:docMk/>
            <pc:sldMk cId="107762672" sldId="1455"/>
            <ac:spMk id="11" creationId="{B57AF0EE-5E37-4D6D-AA74-71E686433040}"/>
          </ac:spMkLst>
        </pc:spChg>
        <pc:spChg chg="add mod">
          <ac:chgData name="Hamlet Markarian" userId="4926d2b407f31d77" providerId="LiveId" clId="{EEEC791B-24D3-4C70-B5BC-6F44A4C0C734}" dt="2020-04-09T22:55:11.073" v="2730" actId="14100"/>
          <ac:spMkLst>
            <pc:docMk/>
            <pc:sldMk cId="107762672" sldId="1455"/>
            <ac:spMk id="13" creationId="{C590DD82-20E7-4213-9037-0B20435E62D3}"/>
          </ac:spMkLst>
        </pc:spChg>
        <pc:spChg chg="mod">
          <ac:chgData name="Hamlet Markarian" userId="4926d2b407f31d77" providerId="LiveId" clId="{EEEC791B-24D3-4C70-B5BC-6F44A4C0C734}" dt="2020-04-09T22:43:45.653" v="2631" actId="20577"/>
          <ac:spMkLst>
            <pc:docMk/>
            <pc:sldMk cId="107762672" sldId="1455"/>
            <ac:spMk id="16" creationId="{51A55428-D23F-4777-96FE-D91E0B26310D}"/>
          </ac:spMkLst>
        </pc:spChg>
        <pc:spChg chg="add mod ord">
          <ac:chgData name="Hamlet Markarian" userId="4926d2b407f31d77" providerId="LiveId" clId="{EEEC791B-24D3-4C70-B5BC-6F44A4C0C734}" dt="2020-04-09T22:51:54.788" v="2718" actId="207"/>
          <ac:spMkLst>
            <pc:docMk/>
            <pc:sldMk cId="107762672" sldId="1455"/>
            <ac:spMk id="18" creationId="{6C766952-4384-44FB-96AB-1095949ABE87}"/>
          </ac:spMkLst>
        </pc:spChg>
        <pc:spChg chg="mod">
          <ac:chgData name="Hamlet Markarian" userId="4926d2b407f31d77" providerId="LiveId" clId="{EEEC791B-24D3-4C70-B5BC-6F44A4C0C734}" dt="2020-04-09T22:51:39.001" v="2713" actId="14100"/>
          <ac:spMkLst>
            <pc:docMk/>
            <pc:sldMk cId="107762672" sldId="1455"/>
            <ac:spMk id="19" creationId="{42101231-1855-46EE-A3D9-B84E75ACB56A}"/>
          </ac:spMkLst>
        </pc:spChg>
        <pc:cxnChg chg="add mod">
          <ac:chgData name="Hamlet Markarian" userId="4926d2b407f31d77" providerId="LiveId" clId="{EEEC791B-24D3-4C70-B5BC-6F44A4C0C734}" dt="2020-04-09T22:49:50.714" v="2703" actId="1076"/>
          <ac:cxnSpMkLst>
            <pc:docMk/>
            <pc:sldMk cId="107762672" sldId="1455"/>
            <ac:cxnSpMk id="9" creationId="{62F3E2D9-4C6E-47E8-90D6-F6A760FCB458}"/>
          </ac:cxnSpMkLst>
        </pc:cxnChg>
        <pc:cxnChg chg="add del mod">
          <ac:chgData name="Hamlet Markarian" userId="4926d2b407f31d77" providerId="LiveId" clId="{EEEC791B-24D3-4C70-B5BC-6F44A4C0C734}" dt="2020-04-09T22:51:06.906" v="2710" actId="478"/>
          <ac:cxnSpMkLst>
            <pc:docMk/>
            <pc:sldMk cId="107762672" sldId="1455"/>
            <ac:cxnSpMk id="10" creationId="{AD1E4512-A381-4B62-9A4A-6BCC632BA98D}"/>
          </ac:cxnSpMkLst>
        </pc:cxnChg>
        <pc:cxnChg chg="add del mod">
          <ac:chgData name="Hamlet Markarian" userId="4926d2b407f31d77" providerId="LiveId" clId="{EEEC791B-24D3-4C70-B5BC-6F44A4C0C734}" dt="2020-04-09T22:51:03.578" v="2709" actId="478"/>
          <ac:cxnSpMkLst>
            <pc:docMk/>
            <pc:sldMk cId="107762672" sldId="1455"/>
            <ac:cxnSpMk id="17" creationId="{793E0AE8-8E58-4596-9513-F69F4AB7F9BF}"/>
          </ac:cxnSpMkLst>
        </pc:cxnChg>
      </pc:sldChg>
      <pc:sldChg chg="addSp delSp modSp add ord">
        <pc:chgData name="Hamlet Markarian" userId="4926d2b407f31d77" providerId="LiveId" clId="{EEEC791B-24D3-4C70-B5BC-6F44A4C0C734}" dt="2020-04-09T23:15:19.382" v="3030" actId="14100"/>
        <pc:sldMkLst>
          <pc:docMk/>
          <pc:sldMk cId="1217705752" sldId="1456"/>
        </pc:sldMkLst>
        <pc:spChg chg="del">
          <ac:chgData name="Hamlet Markarian" userId="4926d2b407f31d77" providerId="LiveId" clId="{EEEC791B-24D3-4C70-B5BC-6F44A4C0C734}" dt="2020-04-09T22:55:33.723" v="2734" actId="478"/>
          <ac:spMkLst>
            <pc:docMk/>
            <pc:sldMk cId="1217705752" sldId="1456"/>
            <ac:spMk id="7" creationId="{D6324E6C-BF06-4707-AA60-4D6E3E7E8278}"/>
          </ac:spMkLst>
        </pc:spChg>
        <pc:spChg chg="add mod">
          <ac:chgData name="Hamlet Markarian" userId="4926d2b407f31d77" providerId="LiveId" clId="{EEEC791B-24D3-4C70-B5BC-6F44A4C0C734}" dt="2020-04-09T22:56:08.695" v="2737" actId="20577"/>
          <ac:spMkLst>
            <pc:docMk/>
            <pc:sldMk cId="1217705752" sldId="1456"/>
            <ac:spMk id="8" creationId="{E79C2B40-473F-4CFF-BAD8-82587DD19E31}"/>
          </ac:spMkLst>
        </pc:spChg>
        <pc:spChg chg="add mod ord">
          <ac:chgData name="Hamlet Markarian" userId="4926d2b407f31d77" providerId="LiveId" clId="{EEEC791B-24D3-4C70-B5BC-6F44A4C0C734}" dt="2020-04-09T23:15:16.855" v="3029" actId="14100"/>
          <ac:spMkLst>
            <pc:docMk/>
            <pc:sldMk cId="1217705752" sldId="1456"/>
            <ac:spMk id="11" creationId="{B3208293-2432-40B8-885A-BB198A0C4660}"/>
          </ac:spMkLst>
        </pc:spChg>
        <pc:spChg chg="add mod">
          <ac:chgData name="Hamlet Markarian" userId="4926d2b407f31d77" providerId="LiveId" clId="{EEEC791B-24D3-4C70-B5BC-6F44A4C0C734}" dt="2020-04-09T23:11:51.408" v="2975" actId="113"/>
          <ac:spMkLst>
            <pc:docMk/>
            <pc:sldMk cId="1217705752" sldId="1456"/>
            <ac:spMk id="12" creationId="{B0D696AB-C48F-4A6D-AD63-905CA7086DCD}"/>
          </ac:spMkLst>
        </pc:spChg>
        <pc:spChg chg="add mod">
          <ac:chgData name="Hamlet Markarian" userId="4926d2b407f31d77" providerId="LiveId" clId="{EEEC791B-24D3-4C70-B5BC-6F44A4C0C734}" dt="2020-04-09T23:10:54.305" v="2973" actId="1036"/>
          <ac:spMkLst>
            <pc:docMk/>
            <pc:sldMk cId="1217705752" sldId="1456"/>
            <ac:spMk id="13" creationId="{09735762-7F17-43D7-9070-A29B5F27EFD0}"/>
          </ac:spMkLst>
        </pc:spChg>
        <pc:spChg chg="add del mod">
          <ac:chgData name="Hamlet Markarian" userId="4926d2b407f31d77" providerId="LiveId" clId="{EEEC791B-24D3-4C70-B5BC-6F44A4C0C734}" dt="2020-04-09T23:06:39.818" v="2903" actId="478"/>
          <ac:spMkLst>
            <pc:docMk/>
            <pc:sldMk cId="1217705752" sldId="1456"/>
            <ac:spMk id="15" creationId="{1C2DE26A-007E-4F66-8FA4-1E37206AD8F1}"/>
          </ac:spMkLst>
        </pc:spChg>
        <pc:spChg chg="add del mod">
          <ac:chgData name="Hamlet Markarian" userId="4926d2b407f31d77" providerId="LiveId" clId="{EEEC791B-24D3-4C70-B5BC-6F44A4C0C734}" dt="2020-04-09T23:06:27.434" v="2902" actId="478"/>
          <ac:spMkLst>
            <pc:docMk/>
            <pc:sldMk cId="1217705752" sldId="1456"/>
            <ac:spMk id="17" creationId="{696E3A71-86FD-4B06-B8C9-415E47777C9B}"/>
          </ac:spMkLst>
        </pc:spChg>
        <pc:spChg chg="add del mod">
          <ac:chgData name="Hamlet Markarian" userId="4926d2b407f31d77" providerId="LiveId" clId="{EEEC791B-24D3-4C70-B5BC-6F44A4C0C734}" dt="2020-04-09T23:06:25.523" v="2901" actId="478"/>
          <ac:spMkLst>
            <pc:docMk/>
            <pc:sldMk cId="1217705752" sldId="1456"/>
            <ac:spMk id="18" creationId="{E85B6EC8-5EEE-48AF-A2D5-31A182046EA9}"/>
          </ac:spMkLst>
        </pc:spChg>
        <pc:spChg chg="mod">
          <ac:chgData name="Hamlet Markarian" userId="4926d2b407f31d77" providerId="LiveId" clId="{EEEC791B-24D3-4C70-B5BC-6F44A4C0C734}" dt="2020-04-09T23:15:19.382" v="3030" actId="14100"/>
          <ac:spMkLst>
            <pc:docMk/>
            <pc:sldMk cId="1217705752" sldId="1456"/>
            <ac:spMk id="19" creationId="{42101231-1855-46EE-A3D9-B84E75ACB56A}"/>
          </ac:spMkLst>
        </pc:spChg>
        <pc:graphicFrameChg chg="add del mod">
          <ac:chgData name="Hamlet Markarian" userId="4926d2b407f31d77" providerId="LiveId" clId="{EEEC791B-24D3-4C70-B5BC-6F44A4C0C734}" dt="2020-04-09T22:58:59.757" v="2767" actId="478"/>
          <ac:graphicFrameMkLst>
            <pc:docMk/>
            <pc:sldMk cId="1217705752" sldId="1456"/>
            <ac:graphicFrameMk id="5" creationId="{41C85FFB-6555-4734-B278-5E465AFE2744}"/>
          </ac:graphicFrameMkLst>
        </pc:graphicFrameChg>
        <pc:graphicFrameChg chg="add mod modGraphic">
          <ac:chgData name="Hamlet Markarian" userId="4926d2b407f31d77" providerId="LiveId" clId="{EEEC791B-24D3-4C70-B5BC-6F44A4C0C734}" dt="2020-04-09T23:10:44.009" v="2970"/>
          <ac:graphicFrameMkLst>
            <pc:docMk/>
            <pc:sldMk cId="1217705752" sldId="1456"/>
            <ac:graphicFrameMk id="6" creationId="{BB61451B-6425-4E9C-80FF-77F02265BF6F}"/>
          </ac:graphicFrameMkLst>
        </pc:graphicFrameChg>
        <pc:cxnChg chg="add mod">
          <ac:chgData name="Hamlet Markarian" userId="4926d2b407f31d77" providerId="LiveId" clId="{EEEC791B-24D3-4C70-B5BC-6F44A4C0C734}" dt="2020-04-09T22:56:17.182" v="2740" actId="14100"/>
          <ac:cxnSpMkLst>
            <pc:docMk/>
            <pc:sldMk cId="1217705752" sldId="1456"/>
            <ac:cxnSpMk id="9" creationId="{7CE90726-87BA-4062-9648-E6EBD54DFD92}"/>
          </ac:cxnSpMkLst>
        </pc:cxnChg>
      </pc:sldChg>
      <pc:sldChg chg="addSp delSp modSp add">
        <pc:chgData name="Hamlet Markarian" userId="4926d2b407f31d77" providerId="LiveId" clId="{EEEC791B-24D3-4C70-B5BC-6F44A4C0C734}" dt="2020-04-09T23:15:10.658" v="3028" actId="14100"/>
        <pc:sldMkLst>
          <pc:docMk/>
          <pc:sldMk cId="586486166" sldId="1457"/>
        </pc:sldMkLst>
        <pc:spChg chg="mod">
          <ac:chgData name="Hamlet Markarian" userId="4926d2b407f31d77" providerId="LiveId" clId="{EEEC791B-24D3-4C70-B5BC-6F44A4C0C734}" dt="2020-04-09T23:15:07.223" v="3027" actId="14100"/>
          <ac:spMkLst>
            <pc:docMk/>
            <pc:sldMk cId="586486166" sldId="1457"/>
            <ac:spMk id="11" creationId="{B3208293-2432-40B8-885A-BB198A0C4660}"/>
          </ac:spMkLst>
        </pc:spChg>
        <pc:spChg chg="mod">
          <ac:chgData name="Hamlet Markarian" userId="4926d2b407f31d77" providerId="LiveId" clId="{EEEC791B-24D3-4C70-B5BC-6F44A4C0C734}" dt="2020-04-09T23:14:46.185" v="3022" actId="14100"/>
          <ac:spMkLst>
            <pc:docMk/>
            <pc:sldMk cId="586486166" sldId="1457"/>
            <ac:spMk id="12" creationId="{B0D696AB-C48F-4A6D-AD63-905CA7086DCD}"/>
          </ac:spMkLst>
        </pc:spChg>
        <pc:spChg chg="del">
          <ac:chgData name="Hamlet Markarian" userId="4926d2b407f31d77" providerId="LiveId" clId="{EEEC791B-24D3-4C70-B5BC-6F44A4C0C734}" dt="2020-04-09T23:12:12.370" v="2980" actId="478"/>
          <ac:spMkLst>
            <pc:docMk/>
            <pc:sldMk cId="586486166" sldId="1457"/>
            <ac:spMk id="13" creationId="{09735762-7F17-43D7-9070-A29B5F27EFD0}"/>
          </ac:spMkLst>
        </pc:spChg>
        <pc:spChg chg="add mod">
          <ac:chgData name="Hamlet Markarian" userId="4926d2b407f31d77" providerId="LiveId" clId="{EEEC791B-24D3-4C70-B5BC-6F44A4C0C734}" dt="2020-04-09T23:14:55.799" v="3025" actId="1076"/>
          <ac:spMkLst>
            <pc:docMk/>
            <pc:sldMk cId="586486166" sldId="1457"/>
            <ac:spMk id="14" creationId="{497803DB-7907-4814-977A-AB3D0F5369A4}"/>
          </ac:spMkLst>
        </pc:spChg>
        <pc:spChg chg="add mod">
          <ac:chgData name="Hamlet Markarian" userId="4926d2b407f31d77" providerId="LiveId" clId="{EEEC791B-24D3-4C70-B5BC-6F44A4C0C734}" dt="2020-04-09T23:15:01.858" v="3026" actId="1076"/>
          <ac:spMkLst>
            <pc:docMk/>
            <pc:sldMk cId="586486166" sldId="1457"/>
            <ac:spMk id="15" creationId="{AB96C297-D221-476C-A643-BDFCE610060C}"/>
          </ac:spMkLst>
        </pc:spChg>
        <pc:spChg chg="mod">
          <ac:chgData name="Hamlet Markarian" userId="4926d2b407f31d77" providerId="LiveId" clId="{EEEC791B-24D3-4C70-B5BC-6F44A4C0C734}" dt="2020-04-09T23:15:10.658" v="3028" actId="14100"/>
          <ac:spMkLst>
            <pc:docMk/>
            <pc:sldMk cId="586486166" sldId="1457"/>
            <ac:spMk id="19" creationId="{42101231-1855-46EE-A3D9-B84E75ACB56A}"/>
          </ac:spMkLst>
        </pc:spChg>
        <pc:graphicFrameChg chg="del">
          <ac:chgData name="Hamlet Markarian" userId="4926d2b407f31d77" providerId="LiveId" clId="{EEEC791B-24D3-4C70-B5BC-6F44A4C0C734}" dt="2020-04-09T23:12:22.388" v="2982" actId="478"/>
          <ac:graphicFrameMkLst>
            <pc:docMk/>
            <pc:sldMk cId="586486166" sldId="1457"/>
            <ac:graphicFrameMk id="6" creationId="{BB61451B-6425-4E9C-80FF-77F02265BF6F}"/>
          </ac:graphicFrameMkLst>
        </pc:graphicFrameChg>
      </pc:sldChg>
    </pc:docChg>
  </pc:docChgLst>
  <pc:docChgLst>
    <pc:chgData name="Hamlet Markarian" userId="4926d2b407f31d77" providerId="LiveId" clId="{38B7B751-434C-49B6-9017-56BA1C8444E5}"/>
    <pc:docChg chg="undo redo custSel addSld modSld">
      <pc:chgData name="Hamlet Markarian" userId="4926d2b407f31d77" providerId="LiveId" clId="{38B7B751-434C-49B6-9017-56BA1C8444E5}" dt="2020-03-06T09:05:24.242" v="1671" actId="1076"/>
      <pc:docMkLst>
        <pc:docMk/>
      </pc:docMkLst>
      <pc:sldChg chg="addSp delSp modSp setBg">
        <pc:chgData name="Hamlet Markarian" userId="4926d2b407f31d77" providerId="LiveId" clId="{38B7B751-434C-49B6-9017-56BA1C8444E5}" dt="2020-03-06T08:22:20.777" v="1143"/>
        <pc:sldMkLst>
          <pc:docMk/>
          <pc:sldMk cId="1488022321" sldId="1336"/>
        </pc:sldMkLst>
        <pc:spChg chg="add del mod">
          <ac:chgData name="Hamlet Markarian" userId="4926d2b407f31d77" providerId="LiveId" clId="{38B7B751-434C-49B6-9017-56BA1C8444E5}" dt="2020-03-06T08:22:20.777" v="1143"/>
          <ac:spMkLst>
            <pc:docMk/>
            <pc:sldMk cId="1488022321" sldId="1336"/>
            <ac:spMk id="2" creationId="{ABF30A9F-EEC2-4D8E-9A54-F0A0B9E37365}"/>
          </ac:spMkLst>
        </pc:spChg>
        <pc:spChg chg="add del mod">
          <ac:chgData name="Hamlet Markarian" userId="4926d2b407f31d77" providerId="LiveId" clId="{38B7B751-434C-49B6-9017-56BA1C8444E5}" dt="2020-03-06T08:22:20.777" v="1143"/>
          <ac:spMkLst>
            <pc:docMk/>
            <pc:sldMk cId="1488022321" sldId="1336"/>
            <ac:spMk id="5" creationId="{28DC324E-E9E3-40D6-8CF3-255940B44968}"/>
          </ac:spMkLst>
        </pc:spChg>
        <pc:spChg chg="add mod ord">
          <ac:chgData name="Hamlet Markarian" userId="4926d2b407f31d77" providerId="LiveId" clId="{38B7B751-434C-49B6-9017-56BA1C8444E5}" dt="2020-03-06T08:21:57.613" v="1141" actId="14100"/>
          <ac:spMkLst>
            <pc:docMk/>
            <pc:sldMk cId="1488022321" sldId="1336"/>
            <ac:spMk id="8" creationId="{A3D43B73-2B0A-4CDF-8104-3D3F930D4D40}"/>
          </ac:spMkLst>
        </pc:spChg>
      </pc:sldChg>
      <pc:sldChg chg="addSp modSp">
        <pc:chgData name="Hamlet Markarian" userId="4926d2b407f31d77" providerId="LiveId" clId="{38B7B751-434C-49B6-9017-56BA1C8444E5}" dt="2020-03-06T08:22:46.786" v="1151" actId="692"/>
        <pc:sldMkLst>
          <pc:docMk/>
          <pc:sldMk cId="654919211" sldId="1421"/>
        </pc:sldMkLst>
        <pc:spChg chg="add mod ord">
          <ac:chgData name="Hamlet Markarian" userId="4926d2b407f31d77" providerId="LiveId" clId="{38B7B751-434C-49B6-9017-56BA1C8444E5}" dt="2020-03-06T06:39:07.277" v="67" actId="207"/>
          <ac:spMkLst>
            <pc:docMk/>
            <pc:sldMk cId="654919211" sldId="1421"/>
            <ac:spMk id="2" creationId="{04255A48-2E46-447F-98DA-0E287025F3FD}"/>
          </ac:spMkLst>
        </pc:spChg>
        <pc:spChg chg="add mod">
          <ac:chgData name="Hamlet Markarian" userId="4926d2b407f31d77" providerId="LiveId" clId="{38B7B751-434C-49B6-9017-56BA1C8444E5}" dt="2020-03-06T06:41:47.192" v="109" actId="20577"/>
          <ac:spMkLst>
            <pc:docMk/>
            <pc:sldMk cId="654919211" sldId="1421"/>
            <ac:spMk id="4" creationId="{D8F5EDA6-2B9A-421A-B29D-C5635BF499E3}"/>
          </ac:spMkLst>
        </pc:spChg>
        <pc:spChg chg="mod ord">
          <ac:chgData name="Hamlet Markarian" userId="4926d2b407f31d77" providerId="LiveId" clId="{38B7B751-434C-49B6-9017-56BA1C8444E5}" dt="2020-03-06T06:39:48.273" v="86" actId="1076"/>
          <ac:spMkLst>
            <pc:docMk/>
            <pc:sldMk cId="654919211" sldId="1421"/>
            <ac:spMk id="19" creationId="{42101231-1855-46EE-A3D9-B84E75ACB56A}"/>
          </ac:spMkLst>
        </pc:spChg>
        <pc:spChg chg="mod">
          <ac:chgData name="Hamlet Markarian" userId="4926d2b407f31d77" providerId="LiveId" clId="{38B7B751-434C-49B6-9017-56BA1C8444E5}" dt="2020-03-06T06:41:03.396" v="99" actId="1076"/>
          <ac:spMkLst>
            <pc:docMk/>
            <pc:sldMk cId="654919211" sldId="1421"/>
            <ac:spMk id="20" creationId="{2F2415B0-F1C4-4313-9038-A3884674CC46}"/>
          </ac:spMkLst>
        </pc:spChg>
        <pc:spChg chg="add mod">
          <ac:chgData name="Hamlet Markarian" userId="4926d2b407f31d77" providerId="LiveId" clId="{38B7B751-434C-49B6-9017-56BA1C8444E5}" dt="2020-03-06T06:42:50.574" v="136" actId="207"/>
          <ac:spMkLst>
            <pc:docMk/>
            <pc:sldMk cId="654919211" sldId="1421"/>
            <ac:spMk id="21" creationId="{6FB9C1BA-8A6F-4105-8DC8-F568E0F6B384}"/>
          </ac:spMkLst>
        </pc:spChg>
        <pc:spChg chg="add mod">
          <ac:chgData name="Hamlet Markarian" userId="4926d2b407f31d77" providerId="LiveId" clId="{38B7B751-434C-49B6-9017-56BA1C8444E5}" dt="2020-03-06T06:44:39.549" v="172" actId="14100"/>
          <ac:spMkLst>
            <pc:docMk/>
            <pc:sldMk cId="654919211" sldId="1421"/>
            <ac:spMk id="22" creationId="{42A9E9AD-9954-4875-868E-67616CB7A794}"/>
          </ac:spMkLst>
        </pc:spChg>
        <pc:spChg chg="add mod">
          <ac:chgData name="Hamlet Markarian" userId="4926d2b407f31d77" providerId="LiveId" clId="{38B7B751-434C-49B6-9017-56BA1C8444E5}" dt="2020-03-06T06:42:11.701" v="118" actId="1076"/>
          <ac:spMkLst>
            <pc:docMk/>
            <pc:sldMk cId="654919211" sldId="1421"/>
            <ac:spMk id="23" creationId="{E477416C-FDBE-48AC-88D1-2413BF9F49CC}"/>
          </ac:spMkLst>
        </pc:spChg>
        <pc:spChg chg="add mod">
          <ac:chgData name="Hamlet Markarian" userId="4926d2b407f31d77" providerId="LiveId" clId="{38B7B751-434C-49B6-9017-56BA1C8444E5}" dt="2020-03-06T06:42:11.701" v="118" actId="1076"/>
          <ac:spMkLst>
            <pc:docMk/>
            <pc:sldMk cId="654919211" sldId="1421"/>
            <ac:spMk id="24" creationId="{72960600-7804-4DF2-BD0F-91C8D735916D}"/>
          </ac:spMkLst>
        </pc:spChg>
        <pc:spChg chg="add mod">
          <ac:chgData name="Hamlet Markarian" userId="4926d2b407f31d77" providerId="LiveId" clId="{38B7B751-434C-49B6-9017-56BA1C8444E5}" dt="2020-03-06T06:42:44.981" v="135" actId="207"/>
          <ac:spMkLst>
            <pc:docMk/>
            <pc:sldMk cId="654919211" sldId="1421"/>
            <ac:spMk id="25" creationId="{49CBAFB5-26A8-410C-8116-417F5FE0A7FF}"/>
          </ac:spMkLst>
        </pc:spChg>
        <pc:spChg chg="add mod">
          <ac:chgData name="Hamlet Markarian" userId="4926d2b407f31d77" providerId="LiveId" clId="{38B7B751-434C-49B6-9017-56BA1C8444E5}" dt="2020-03-06T06:42:19.881" v="121" actId="1076"/>
          <ac:spMkLst>
            <pc:docMk/>
            <pc:sldMk cId="654919211" sldId="1421"/>
            <ac:spMk id="27" creationId="{1BE4CAFC-320F-4067-B847-B57A67AECA05}"/>
          </ac:spMkLst>
        </pc:spChg>
        <pc:spChg chg="add mod">
          <ac:chgData name="Hamlet Markarian" userId="4926d2b407f31d77" providerId="LiveId" clId="{38B7B751-434C-49B6-9017-56BA1C8444E5}" dt="2020-03-06T06:44:11.586" v="169" actId="1076"/>
          <ac:spMkLst>
            <pc:docMk/>
            <pc:sldMk cId="654919211" sldId="1421"/>
            <ac:spMk id="28" creationId="{E4C6B51C-D947-43B3-9B01-CC82AC22908C}"/>
          </ac:spMkLst>
        </pc:spChg>
        <pc:spChg chg="add mod">
          <ac:chgData name="Hamlet Markarian" userId="4926d2b407f31d77" providerId="LiveId" clId="{38B7B751-434C-49B6-9017-56BA1C8444E5}" dt="2020-03-06T06:44:11.586" v="169" actId="1076"/>
          <ac:spMkLst>
            <pc:docMk/>
            <pc:sldMk cId="654919211" sldId="1421"/>
            <ac:spMk id="29" creationId="{7217DB6E-FB82-4676-B03E-D9819D095EAF}"/>
          </ac:spMkLst>
        </pc:spChg>
        <pc:picChg chg="mod">
          <ac:chgData name="Hamlet Markarian" userId="4926d2b407f31d77" providerId="LiveId" clId="{38B7B751-434C-49B6-9017-56BA1C8444E5}" dt="2020-03-06T07:50:43.428" v="781" actId="207"/>
          <ac:picMkLst>
            <pc:docMk/>
            <pc:sldMk cId="654919211" sldId="1421"/>
            <ac:picMk id="26" creationId="{8CD20B1E-A7B4-4975-963E-93362DE6B185}"/>
          </ac:picMkLst>
        </pc:picChg>
        <pc:cxnChg chg="add mod">
          <ac:chgData name="Hamlet Markarian" userId="4926d2b407f31d77" providerId="LiveId" clId="{38B7B751-434C-49B6-9017-56BA1C8444E5}" dt="2020-03-06T08:22:46.786" v="1151" actId="692"/>
          <ac:cxnSpMkLst>
            <pc:docMk/>
            <pc:sldMk cId="654919211" sldId="1421"/>
            <ac:cxnSpMk id="6" creationId="{E812B600-3CFE-493E-BE34-FB8A6C902A4F}"/>
          </ac:cxnSpMkLst>
        </pc:cxnChg>
        <pc:cxnChg chg="add mod">
          <ac:chgData name="Hamlet Markarian" userId="4926d2b407f31d77" providerId="LiveId" clId="{38B7B751-434C-49B6-9017-56BA1C8444E5}" dt="2020-03-06T08:22:42.174" v="1147" actId="692"/>
          <ac:cxnSpMkLst>
            <pc:docMk/>
            <pc:sldMk cId="654919211" sldId="1421"/>
            <ac:cxnSpMk id="30" creationId="{FE883538-3C90-4E0B-8085-CA1E2BB57F1E}"/>
          </ac:cxnSpMkLst>
        </pc:cxnChg>
      </pc:sldChg>
      <pc:sldChg chg="addSp delSp modSp add delAnim modAnim">
        <pc:chgData name="Hamlet Markarian" userId="4926d2b407f31d77" providerId="LiveId" clId="{38B7B751-434C-49B6-9017-56BA1C8444E5}" dt="2020-03-06T07:53:24.852" v="801" actId="207"/>
        <pc:sldMkLst>
          <pc:docMk/>
          <pc:sldMk cId="1100653396" sldId="1422"/>
        </pc:sldMkLst>
        <pc:spChg chg="mod">
          <ac:chgData name="Hamlet Markarian" userId="4926d2b407f31d77" providerId="LiveId" clId="{38B7B751-434C-49B6-9017-56BA1C8444E5}" dt="2020-03-06T06:54:04.681" v="204" actId="12789"/>
          <ac:spMkLst>
            <pc:docMk/>
            <pc:sldMk cId="1100653396" sldId="1422"/>
            <ac:spMk id="2" creationId="{04255A48-2E46-447F-98DA-0E287025F3FD}"/>
          </ac:spMkLst>
        </pc:spChg>
        <pc:spChg chg="del">
          <ac:chgData name="Hamlet Markarian" userId="4926d2b407f31d77" providerId="LiveId" clId="{38B7B751-434C-49B6-9017-56BA1C8444E5}" dt="2020-03-06T06:54:34.562" v="205" actId="478"/>
          <ac:spMkLst>
            <pc:docMk/>
            <pc:sldMk cId="1100653396" sldId="1422"/>
            <ac:spMk id="4" creationId="{D8F5EDA6-2B9A-421A-B29D-C5635BF499E3}"/>
          </ac:spMkLst>
        </pc:spChg>
        <pc:spChg chg="mod ord">
          <ac:chgData name="Hamlet Markarian" userId="4926d2b407f31d77" providerId="LiveId" clId="{38B7B751-434C-49B6-9017-56BA1C8444E5}" dt="2020-03-06T07:07:57.865" v="345" actId="167"/>
          <ac:spMkLst>
            <pc:docMk/>
            <pc:sldMk cId="1100653396" sldId="1422"/>
            <ac:spMk id="19" creationId="{42101231-1855-46EE-A3D9-B84E75ACB56A}"/>
          </ac:spMkLst>
        </pc:spChg>
        <pc:spChg chg="mod">
          <ac:chgData name="Hamlet Markarian" userId="4926d2b407f31d77" providerId="LiveId" clId="{38B7B751-434C-49B6-9017-56BA1C8444E5}" dt="2020-03-06T06:46:55.785" v="189" actId="14100"/>
          <ac:spMkLst>
            <pc:docMk/>
            <pc:sldMk cId="1100653396" sldId="1422"/>
            <ac:spMk id="20" creationId="{2F2415B0-F1C4-4313-9038-A3884674CC46}"/>
          </ac:spMkLst>
        </pc:spChg>
        <pc:spChg chg="del">
          <ac:chgData name="Hamlet Markarian" userId="4926d2b407f31d77" providerId="LiveId" clId="{38B7B751-434C-49B6-9017-56BA1C8444E5}" dt="2020-03-06T06:54:34.562" v="205" actId="478"/>
          <ac:spMkLst>
            <pc:docMk/>
            <pc:sldMk cId="1100653396" sldId="1422"/>
            <ac:spMk id="21" creationId="{6FB9C1BA-8A6F-4105-8DC8-F568E0F6B384}"/>
          </ac:spMkLst>
        </pc:spChg>
        <pc:spChg chg="del">
          <ac:chgData name="Hamlet Markarian" userId="4926d2b407f31d77" providerId="LiveId" clId="{38B7B751-434C-49B6-9017-56BA1C8444E5}" dt="2020-03-06T06:54:34.562" v="205" actId="478"/>
          <ac:spMkLst>
            <pc:docMk/>
            <pc:sldMk cId="1100653396" sldId="1422"/>
            <ac:spMk id="22" creationId="{42A9E9AD-9954-4875-868E-67616CB7A794}"/>
          </ac:spMkLst>
        </pc:spChg>
        <pc:spChg chg="del">
          <ac:chgData name="Hamlet Markarian" userId="4926d2b407f31d77" providerId="LiveId" clId="{38B7B751-434C-49B6-9017-56BA1C8444E5}" dt="2020-03-06T06:54:34.562" v="205" actId="478"/>
          <ac:spMkLst>
            <pc:docMk/>
            <pc:sldMk cId="1100653396" sldId="1422"/>
            <ac:spMk id="23" creationId="{E477416C-FDBE-48AC-88D1-2413BF9F49CC}"/>
          </ac:spMkLst>
        </pc:spChg>
        <pc:spChg chg="del">
          <ac:chgData name="Hamlet Markarian" userId="4926d2b407f31d77" providerId="LiveId" clId="{38B7B751-434C-49B6-9017-56BA1C8444E5}" dt="2020-03-06T06:54:34.562" v="205" actId="478"/>
          <ac:spMkLst>
            <pc:docMk/>
            <pc:sldMk cId="1100653396" sldId="1422"/>
            <ac:spMk id="24" creationId="{72960600-7804-4DF2-BD0F-91C8D735916D}"/>
          </ac:spMkLst>
        </pc:spChg>
        <pc:spChg chg="del">
          <ac:chgData name="Hamlet Markarian" userId="4926d2b407f31d77" providerId="LiveId" clId="{38B7B751-434C-49B6-9017-56BA1C8444E5}" dt="2020-03-06T06:54:34.562" v="205" actId="478"/>
          <ac:spMkLst>
            <pc:docMk/>
            <pc:sldMk cId="1100653396" sldId="1422"/>
            <ac:spMk id="25" creationId="{49CBAFB5-26A8-410C-8116-417F5FE0A7FF}"/>
          </ac:spMkLst>
        </pc:spChg>
        <pc:spChg chg="del">
          <ac:chgData name="Hamlet Markarian" userId="4926d2b407f31d77" providerId="LiveId" clId="{38B7B751-434C-49B6-9017-56BA1C8444E5}" dt="2020-03-06T06:54:34.562" v="205" actId="478"/>
          <ac:spMkLst>
            <pc:docMk/>
            <pc:sldMk cId="1100653396" sldId="1422"/>
            <ac:spMk id="27" creationId="{1BE4CAFC-320F-4067-B847-B57A67AECA05}"/>
          </ac:spMkLst>
        </pc:spChg>
        <pc:spChg chg="del">
          <ac:chgData name="Hamlet Markarian" userId="4926d2b407f31d77" providerId="LiveId" clId="{38B7B751-434C-49B6-9017-56BA1C8444E5}" dt="2020-03-06T06:54:34.562" v="205" actId="478"/>
          <ac:spMkLst>
            <pc:docMk/>
            <pc:sldMk cId="1100653396" sldId="1422"/>
            <ac:spMk id="28" creationId="{E4C6B51C-D947-43B3-9B01-CC82AC22908C}"/>
          </ac:spMkLst>
        </pc:spChg>
        <pc:spChg chg="del">
          <ac:chgData name="Hamlet Markarian" userId="4926d2b407f31d77" providerId="LiveId" clId="{38B7B751-434C-49B6-9017-56BA1C8444E5}" dt="2020-03-06T06:54:34.562" v="205" actId="478"/>
          <ac:spMkLst>
            <pc:docMk/>
            <pc:sldMk cId="1100653396" sldId="1422"/>
            <ac:spMk id="29" creationId="{7217DB6E-FB82-4676-B03E-D9819D095EAF}"/>
          </ac:spMkLst>
        </pc:spChg>
        <pc:spChg chg="add del mod">
          <ac:chgData name="Hamlet Markarian" userId="4926d2b407f31d77" providerId="LiveId" clId="{38B7B751-434C-49B6-9017-56BA1C8444E5}" dt="2020-03-06T06:57:09.697" v="208" actId="478"/>
          <ac:spMkLst>
            <pc:docMk/>
            <pc:sldMk cId="1100653396" sldId="1422"/>
            <ac:spMk id="32" creationId="{49F872C7-71F2-45D4-9632-8789DA5686D0}"/>
          </ac:spMkLst>
        </pc:spChg>
        <pc:spChg chg="add del mod">
          <ac:chgData name="Hamlet Markarian" userId="4926d2b407f31d77" providerId="LiveId" clId="{38B7B751-434C-49B6-9017-56BA1C8444E5}" dt="2020-03-06T06:57:09.697" v="208" actId="478"/>
          <ac:spMkLst>
            <pc:docMk/>
            <pc:sldMk cId="1100653396" sldId="1422"/>
            <ac:spMk id="33" creationId="{2D7DF48A-A338-4CDC-8CAB-B81E4BE6A791}"/>
          </ac:spMkLst>
        </pc:spChg>
        <pc:spChg chg="add del mod">
          <ac:chgData name="Hamlet Markarian" userId="4926d2b407f31d77" providerId="LiveId" clId="{38B7B751-434C-49B6-9017-56BA1C8444E5}" dt="2020-03-06T06:57:09.697" v="208" actId="478"/>
          <ac:spMkLst>
            <pc:docMk/>
            <pc:sldMk cId="1100653396" sldId="1422"/>
            <ac:spMk id="34" creationId="{72323F11-BD13-46E4-BAE6-D02468C79C81}"/>
          </ac:spMkLst>
        </pc:spChg>
        <pc:spChg chg="add del mod">
          <ac:chgData name="Hamlet Markarian" userId="4926d2b407f31d77" providerId="LiveId" clId="{38B7B751-434C-49B6-9017-56BA1C8444E5}" dt="2020-03-06T06:57:09.697" v="208" actId="478"/>
          <ac:spMkLst>
            <pc:docMk/>
            <pc:sldMk cId="1100653396" sldId="1422"/>
            <ac:spMk id="35" creationId="{9CC7EEFF-C65C-46F7-84A2-609A55811BB1}"/>
          </ac:spMkLst>
        </pc:spChg>
        <pc:spChg chg="add del mod">
          <ac:chgData name="Hamlet Markarian" userId="4926d2b407f31d77" providerId="LiveId" clId="{38B7B751-434C-49B6-9017-56BA1C8444E5}" dt="2020-03-06T06:57:09.697" v="208" actId="478"/>
          <ac:spMkLst>
            <pc:docMk/>
            <pc:sldMk cId="1100653396" sldId="1422"/>
            <ac:spMk id="36" creationId="{6D007A98-6A1B-4263-8C76-4D1C6F030470}"/>
          </ac:spMkLst>
        </pc:spChg>
        <pc:spChg chg="add del mod">
          <ac:chgData name="Hamlet Markarian" userId="4926d2b407f31d77" providerId="LiveId" clId="{38B7B751-434C-49B6-9017-56BA1C8444E5}" dt="2020-03-06T06:57:09.697" v="208" actId="478"/>
          <ac:spMkLst>
            <pc:docMk/>
            <pc:sldMk cId="1100653396" sldId="1422"/>
            <ac:spMk id="37" creationId="{98A805F8-EED2-4327-885B-AACA70722D0E}"/>
          </ac:spMkLst>
        </pc:spChg>
        <pc:spChg chg="add del mod">
          <ac:chgData name="Hamlet Markarian" userId="4926d2b407f31d77" providerId="LiveId" clId="{38B7B751-434C-49B6-9017-56BA1C8444E5}" dt="2020-03-06T06:59:02.673" v="224" actId="478"/>
          <ac:spMkLst>
            <pc:docMk/>
            <pc:sldMk cId="1100653396" sldId="1422"/>
            <ac:spMk id="39" creationId="{B671F802-BBF1-4346-9A80-DA82BC598694}"/>
          </ac:spMkLst>
        </pc:spChg>
        <pc:spChg chg="add mod">
          <ac:chgData name="Hamlet Markarian" userId="4926d2b407f31d77" providerId="LiveId" clId="{38B7B751-434C-49B6-9017-56BA1C8444E5}" dt="2020-03-06T07:53:17.531" v="800" actId="207"/>
          <ac:spMkLst>
            <pc:docMk/>
            <pc:sldMk cId="1100653396" sldId="1422"/>
            <ac:spMk id="40" creationId="{0F0E808D-9E54-4622-A021-23442A7235D4}"/>
          </ac:spMkLst>
        </pc:spChg>
        <pc:spChg chg="add del mod">
          <ac:chgData name="Hamlet Markarian" userId="4926d2b407f31d77" providerId="LiveId" clId="{38B7B751-434C-49B6-9017-56BA1C8444E5}" dt="2020-03-06T06:59:02.673" v="224" actId="478"/>
          <ac:spMkLst>
            <pc:docMk/>
            <pc:sldMk cId="1100653396" sldId="1422"/>
            <ac:spMk id="41" creationId="{F9936170-A487-4E34-9C2D-C1CF374BE728}"/>
          </ac:spMkLst>
        </pc:spChg>
        <pc:spChg chg="add mod">
          <ac:chgData name="Hamlet Markarian" userId="4926d2b407f31d77" providerId="LiveId" clId="{38B7B751-434C-49B6-9017-56BA1C8444E5}" dt="2020-03-06T07:53:17.531" v="800" actId="207"/>
          <ac:spMkLst>
            <pc:docMk/>
            <pc:sldMk cId="1100653396" sldId="1422"/>
            <ac:spMk id="42" creationId="{4E557132-B687-405C-BC2C-891778CEB023}"/>
          </ac:spMkLst>
        </pc:spChg>
        <pc:spChg chg="add del mod">
          <ac:chgData name="Hamlet Markarian" userId="4926d2b407f31d77" providerId="LiveId" clId="{38B7B751-434C-49B6-9017-56BA1C8444E5}" dt="2020-03-06T06:59:02.673" v="224" actId="478"/>
          <ac:spMkLst>
            <pc:docMk/>
            <pc:sldMk cId="1100653396" sldId="1422"/>
            <ac:spMk id="43" creationId="{3C2128B5-56A2-4F35-909E-8FD9E76797FE}"/>
          </ac:spMkLst>
        </pc:spChg>
        <pc:spChg chg="add mod">
          <ac:chgData name="Hamlet Markarian" userId="4926d2b407f31d77" providerId="LiveId" clId="{38B7B751-434C-49B6-9017-56BA1C8444E5}" dt="2020-03-06T07:53:17.531" v="800" actId="207"/>
          <ac:spMkLst>
            <pc:docMk/>
            <pc:sldMk cId="1100653396" sldId="1422"/>
            <ac:spMk id="44" creationId="{5243A832-3AF0-4B3B-A378-29D70F114E07}"/>
          </ac:spMkLst>
        </pc:spChg>
        <pc:spChg chg="add del mod">
          <ac:chgData name="Hamlet Markarian" userId="4926d2b407f31d77" providerId="LiveId" clId="{38B7B751-434C-49B6-9017-56BA1C8444E5}" dt="2020-03-06T06:58:46.166" v="221" actId="478"/>
          <ac:spMkLst>
            <pc:docMk/>
            <pc:sldMk cId="1100653396" sldId="1422"/>
            <ac:spMk id="45" creationId="{D00FC1D5-0CD2-4F8E-9BA1-77E9E685A960}"/>
          </ac:spMkLst>
        </pc:spChg>
        <pc:spChg chg="add del mod">
          <ac:chgData name="Hamlet Markarian" userId="4926d2b407f31d77" providerId="LiveId" clId="{38B7B751-434C-49B6-9017-56BA1C8444E5}" dt="2020-03-06T06:58:46.166" v="221" actId="478"/>
          <ac:spMkLst>
            <pc:docMk/>
            <pc:sldMk cId="1100653396" sldId="1422"/>
            <ac:spMk id="46" creationId="{79B5715D-34D2-4A8D-9D59-F98EA98BA8A3}"/>
          </ac:spMkLst>
        </pc:spChg>
        <pc:spChg chg="add del mod">
          <ac:chgData name="Hamlet Markarian" userId="4926d2b407f31d77" providerId="LiveId" clId="{38B7B751-434C-49B6-9017-56BA1C8444E5}" dt="2020-03-06T06:58:46.166" v="221" actId="478"/>
          <ac:spMkLst>
            <pc:docMk/>
            <pc:sldMk cId="1100653396" sldId="1422"/>
            <ac:spMk id="47" creationId="{14BC7909-4F13-4E4B-AF56-9207365FD335}"/>
          </ac:spMkLst>
        </pc:spChg>
        <pc:spChg chg="add del mod">
          <ac:chgData name="Hamlet Markarian" userId="4926d2b407f31d77" providerId="LiveId" clId="{38B7B751-434C-49B6-9017-56BA1C8444E5}" dt="2020-03-06T06:58:46.166" v="221" actId="478"/>
          <ac:spMkLst>
            <pc:docMk/>
            <pc:sldMk cId="1100653396" sldId="1422"/>
            <ac:spMk id="48" creationId="{E1CB895A-A7AC-4BA5-8151-13F2363DD8CD}"/>
          </ac:spMkLst>
        </pc:spChg>
        <pc:spChg chg="del mod topLvl">
          <ac:chgData name="Hamlet Markarian" userId="4926d2b407f31d77" providerId="LiveId" clId="{38B7B751-434C-49B6-9017-56BA1C8444E5}" dt="2020-03-06T06:58:59.236" v="223" actId="478"/>
          <ac:spMkLst>
            <pc:docMk/>
            <pc:sldMk cId="1100653396" sldId="1422"/>
            <ac:spMk id="50" creationId="{D0D4EEB7-DBF4-4916-AE71-9183BD398E56}"/>
          </ac:spMkLst>
        </pc:spChg>
        <pc:spChg chg="del mod topLvl">
          <ac:chgData name="Hamlet Markarian" userId="4926d2b407f31d77" providerId="LiveId" clId="{38B7B751-434C-49B6-9017-56BA1C8444E5}" dt="2020-03-06T06:58:59.236" v="223" actId="478"/>
          <ac:spMkLst>
            <pc:docMk/>
            <pc:sldMk cId="1100653396" sldId="1422"/>
            <ac:spMk id="51" creationId="{1627770D-A4CD-4F52-940A-8B2B76D9292E}"/>
          </ac:spMkLst>
        </pc:spChg>
        <pc:spChg chg="mod topLvl">
          <ac:chgData name="Hamlet Markarian" userId="4926d2b407f31d77" providerId="LiveId" clId="{38B7B751-434C-49B6-9017-56BA1C8444E5}" dt="2020-03-06T07:10:44.906" v="372" actId="1037"/>
          <ac:spMkLst>
            <pc:docMk/>
            <pc:sldMk cId="1100653396" sldId="1422"/>
            <ac:spMk id="52" creationId="{365092C1-E83A-4821-974A-021DDF09A27E}"/>
          </ac:spMkLst>
        </pc:spChg>
        <pc:spChg chg="mod topLvl">
          <ac:chgData name="Hamlet Markarian" userId="4926d2b407f31d77" providerId="LiveId" clId="{38B7B751-434C-49B6-9017-56BA1C8444E5}" dt="2020-03-06T07:10:44.906" v="372" actId="1037"/>
          <ac:spMkLst>
            <pc:docMk/>
            <pc:sldMk cId="1100653396" sldId="1422"/>
            <ac:spMk id="53" creationId="{35DF204E-726F-447F-BA4B-B8AC08018CB1}"/>
          </ac:spMkLst>
        </pc:spChg>
        <pc:spChg chg="mod topLvl">
          <ac:chgData name="Hamlet Markarian" userId="4926d2b407f31d77" providerId="LiveId" clId="{38B7B751-434C-49B6-9017-56BA1C8444E5}" dt="2020-03-06T07:10:44.906" v="372" actId="1037"/>
          <ac:spMkLst>
            <pc:docMk/>
            <pc:sldMk cId="1100653396" sldId="1422"/>
            <ac:spMk id="54" creationId="{D85DE0B5-CAAD-432D-A431-A8C7E490720F}"/>
          </ac:spMkLst>
        </pc:spChg>
        <pc:spChg chg="add mod">
          <ac:chgData name="Hamlet Markarian" userId="4926d2b407f31d77" providerId="LiveId" clId="{38B7B751-434C-49B6-9017-56BA1C8444E5}" dt="2020-03-06T07:10:44.906" v="372" actId="1037"/>
          <ac:spMkLst>
            <pc:docMk/>
            <pc:sldMk cId="1100653396" sldId="1422"/>
            <ac:spMk id="61" creationId="{4BC97F3E-8D6C-4A2E-B481-5DBF31B23DE2}"/>
          </ac:spMkLst>
        </pc:spChg>
        <pc:spChg chg="add mod">
          <ac:chgData name="Hamlet Markarian" userId="4926d2b407f31d77" providerId="LiveId" clId="{38B7B751-434C-49B6-9017-56BA1C8444E5}" dt="2020-03-06T07:53:24.852" v="801" actId="207"/>
          <ac:spMkLst>
            <pc:docMk/>
            <pc:sldMk cId="1100653396" sldId="1422"/>
            <ac:spMk id="62" creationId="{1472D296-D0C3-4183-B7DA-CC647AC516AF}"/>
          </ac:spMkLst>
        </pc:spChg>
        <pc:spChg chg="add mod">
          <ac:chgData name="Hamlet Markarian" userId="4926d2b407f31d77" providerId="LiveId" clId="{38B7B751-434C-49B6-9017-56BA1C8444E5}" dt="2020-03-06T07:10:44.906" v="372" actId="1037"/>
          <ac:spMkLst>
            <pc:docMk/>
            <pc:sldMk cId="1100653396" sldId="1422"/>
            <ac:spMk id="63" creationId="{195A12AC-B85E-43E2-8507-D50D37C200F8}"/>
          </ac:spMkLst>
        </pc:spChg>
        <pc:spChg chg="add mod">
          <ac:chgData name="Hamlet Markarian" userId="4926d2b407f31d77" providerId="LiveId" clId="{38B7B751-434C-49B6-9017-56BA1C8444E5}" dt="2020-03-06T07:53:24.852" v="801" actId="207"/>
          <ac:spMkLst>
            <pc:docMk/>
            <pc:sldMk cId="1100653396" sldId="1422"/>
            <ac:spMk id="64" creationId="{2482764E-1B05-4735-A4A0-9BB09D78AF0E}"/>
          </ac:spMkLst>
        </pc:spChg>
        <pc:spChg chg="add mod">
          <ac:chgData name="Hamlet Markarian" userId="4926d2b407f31d77" providerId="LiveId" clId="{38B7B751-434C-49B6-9017-56BA1C8444E5}" dt="2020-03-06T07:10:44.906" v="372" actId="1037"/>
          <ac:spMkLst>
            <pc:docMk/>
            <pc:sldMk cId="1100653396" sldId="1422"/>
            <ac:spMk id="65" creationId="{0C70EA80-30BB-4773-ACAA-417644EDB1D4}"/>
          </ac:spMkLst>
        </pc:spChg>
        <pc:spChg chg="add mod">
          <ac:chgData name="Hamlet Markarian" userId="4926d2b407f31d77" providerId="LiveId" clId="{38B7B751-434C-49B6-9017-56BA1C8444E5}" dt="2020-03-06T07:53:24.852" v="801" actId="207"/>
          <ac:spMkLst>
            <pc:docMk/>
            <pc:sldMk cId="1100653396" sldId="1422"/>
            <ac:spMk id="66" creationId="{9FE1CE7E-BC94-4715-BD1E-08C2CB35CEAC}"/>
          </ac:spMkLst>
        </pc:spChg>
        <pc:spChg chg="add mod ord">
          <ac:chgData name="Hamlet Markarian" userId="4926d2b407f31d77" providerId="LiveId" clId="{38B7B751-434C-49B6-9017-56BA1C8444E5}" dt="2020-03-06T07:10:44.906" v="372" actId="1037"/>
          <ac:spMkLst>
            <pc:docMk/>
            <pc:sldMk cId="1100653396" sldId="1422"/>
            <ac:spMk id="67" creationId="{3016520B-BA5E-4893-A605-0DF80E470412}"/>
          </ac:spMkLst>
        </pc:spChg>
        <pc:spChg chg="add mod ord">
          <ac:chgData name="Hamlet Markarian" userId="4926d2b407f31d77" providerId="LiveId" clId="{38B7B751-434C-49B6-9017-56BA1C8444E5}" dt="2020-03-06T07:10:44.906" v="372" actId="1037"/>
          <ac:spMkLst>
            <pc:docMk/>
            <pc:sldMk cId="1100653396" sldId="1422"/>
            <ac:spMk id="68" creationId="{E2D02007-E935-4903-BB53-80B25D6D3836}"/>
          </ac:spMkLst>
        </pc:spChg>
        <pc:spChg chg="add mod ord">
          <ac:chgData name="Hamlet Markarian" userId="4926d2b407f31d77" providerId="LiveId" clId="{38B7B751-434C-49B6-9017-56BA1C8444E5}" dt="2020-03-06T07:10:44.906" v="372" actId="1037"/>
          <ac:spMkLst>
            <pc:docMk/>
            <pc:sldMk cId="1100653396" sldId="1422"/>
            <ac:spMk id="69" creationId="{B095D30C-8444-4A75-B93D-E6D65D54EADE}"/>
          </ac:spMkLst>
        </pc:spChg>
        <pc:grpChg chg="add mod">
          <ac:chgData name="Hamlet Markarian" userId="4926d2b407f31d77" providerId="LiveId" clId="{38B7B751-434C-49B6-9017-56BA1C8444E5}" dt="2020-03-06T06:54:04.681" v="204" actId="12789"/>
          <ac:grpSpMkLst>
            <pc:docMk/>
            <pc:sldMk cId="1100653396" sldId="1422"/>
            <ac:grpSpMk id="8" creationId="{3C5A848A-12F1-41A2-9ED7-3E6FFB6CDDF7}"/>
          </ac:grpSpMkLst>
        </pc:grpChg>
        <pc:grpChg chg="add del mod">
          <ac:chgData name="Hamlet Markarian" userId="4926d2b407f31d77" providerId="LiveId" clId="{38B7B751-434C-49B6-9017-56BA1C8444E5}" dt="2020-03-06T06:58:55.357" v="222" actId="165"/>
          <ac:grpSpMkLst>
            <pc:docMk/>
            <pc:sldMk cId="1100653396" sldId="1422"/>
            <ac:grpSpMk id="49" creationId="{FB8FE051-FE48-494B-AC40-A415088A7D4D}"/>
          </ac:grpSpMkLst>
        </pc:grpChg>
        <pc:grpChg chg="del mod topLvl">
          <ac:chgData name="Hamlet Markarian" userId="4926d2b407f31d77" providerId="LiveId" clId="{38B7B751-434C-49B6-9017-56BA1C8444E5}" dt="2020-03-06T06:58:59.236" v="223" actId="478"/>
          <ac:grpSpMkLst>
            <pc:docMk/>
            <pc:sldMk cId="1100653396" sldId="1422"/>
            <ac:grpSpMk id="55" creationId="{DA4F25CD-B02C-4490-B13D-EA0048493812}"/>
          </ac:grpSpMkLst>
        </pc:grpChg>
        <pc:graphicFrameChg chg="add del mod">
          <ac:chgData name="Hamlet Markarian" userId="4926d2b407f31d77" providerId="LiveId" clId="{38B7B751-434C-49B6-9017-56BA1C8444E5}" dt="2020-03-06T06:57:09.697" v="208" actId="478"/>
          <ac:graphicFrameMkLst>
            <pc:docMk/>
            <pc:sldMk cId="1100653396" sldId="1422"/>
            <ac:graphicFrameMk id="38" creationId="{CEE3D1A0-1CC0-49CB-9EB2-E7B665D736DF}"/>
          </ac:graphicFrameMkLst>
        </pc:graphicFrameChg>
        <pc:picChg chg="add mod">
          <ac:chgData name="Hamlet Markarian" userId="4926d2b407f31d77" providerId="LiveId" clId="{38B7B751-434C-49B6-9017-56BA1C8444E5}" dt="2020-03-06T06:52:46.080" v="194" actId="207"/>
          <ac:picMkLst>
            <pc:docMk/>
            <pc:sldMk cId="1100653396" sldId="1422"/>
            <ac:picMk id="3" creationId="{9951BE5A-A290-4C79-9F08-6C255DEAF3A1}"/>
          </ac:picMkLst>
        </pc:picChg>
        <pc:picChg chg="del">
          <ac:chgData name="Hamlet Markarian" userId="4926d2b407f31d77" providerId="LiveId" clId="{38B7B751-434C-49B6-9017-56BA1C8444E5}" dt="2020-03-06T06:52:37.835" v="192" actId="478"/>
          <ac:picMkLst>
            <pc:docMk/>
            <pc:sldMk cId="1100653396" sldId="1422"/>
            <ac:picMk id="26" creationId="{8CD20B1E-A7B4-4975-963E-93362DE6B185}"/>
          </ac:picMkLst>
        </pc:picChg>
        <pc:cxnChg chg="del">
          <ac:chgData name="Hamlet Markarian" userId="4926d2b407f31d77" providerId="LiveId" clId="{38B7B751-434C-49B6-9017-56BA1C8444E5}" dt="2020-03-06T06:54:34.562" v="205" actId="478"/>
          <ac:cxnSpMkLst>
            <pc:docMk/>
            <pc:sldMk cId="1100653396" sldId="1422"/>
            <ac:cxnSpMk id="6" creationId="{E812B600-3CFE-493E-BE34-FB8A6C902A4F}"/>
          </ac:cxnSpMkLst>
        </pc:cxnChg>
        <pc:cxnChg chg="add mod">
          <ac:chgData name="Hamlet Markarian" userId="4926d2b407f31d77" providerId="LiveId" clId="{38B7B751-434C-49B6-9017-56BA1C8444E5}" dt="2020-03-06T06:53:57.601" v="202" actId="164"/>
          <ac:cxnSpMkLst>
            <pc:docMk/>
            <pc:sldMk cId="1100653396" sldId="1422"/>
            <ac:cxnSpMk id="7" creationId="{7A8A8675-4616-4ADE-93E2-69E78003B0D4}"/>
          </ac:cxnSpMkLst>
        </pc:cxnChg>
        <pc:cxnChg chg="del">
          <ac:chgData name="Hamlet Markarian" userId="4926d2b407f31d77" providerId="LiveId" clId="{38B7B751-434C-49B6-9017-56BA1C8444E5}" dt="2020-03-06T06:46:47.240" v="186" actId="478"/>
          <ac:cxnSpMkLst>
            <pc:docMk/>
            <pc:sldMk cId="1100653396" sldId="1422"/>
            <ac:cxnSpMk id="30" creationId="{FE883538-3C90-4E0B-8085-CA1E2BB57F1E}"/>
          </ac:cxnSpMkLst>
        </pc:cxnChg>
        <pc:cxnChg chg="add mod">
          <ac:chgData name="Hamlet Markarian" userId="4926d2b407f31d77" providerId="LiveId" clId="{38B7B751-434C-49B6-9017-56BA1C8444E5}" dt="2020-03-06T06:53:57.601" v="202" actId="164"/>
          <ac:cxnSpMkLst>
            <pc:docMk/>
            <pc:sldMk cId="1100653396" sldId="1422"/>
            <ac:cxnSpMk id="31" creationId="{37D1CC6A-60AD-4FF5-BBCA-ED7132D934AD}"/>
          </ac:cxnSpMkLst>
        </pc:cxnChg>
      </pc:sldChg>
      <pc:sldChg chg="addSp delSp modSp add mod">
        <pc:chgData name="Hamlet Markarian" userId="4926d2b407f31d77" providerId="LiveId" clId="{38B7B751-434C-49B6-9017-56BA1C8444E5}" dt="2020-03-06T07:49:09.064" v="773" actId="207"/>
        <pc:sldMkLst>
          <pc:docMk/>
          <pc:sldMk cId="3954515495" sldId="1423"/>
        </pc:sldMkLst>
        <pc:spChg chg="del">
          <ac:chgData name="Hamlet Markarian" userId="4926d2b407f31d77" providerId="LiveId" clId="{38B7B751-434C-49B6-9017-56BA1C8444E5}" dt="2020-03-06T07:11:47.799" v="377" actId="478"/>
          <ac:spMkLst>
            <pc:docMk/>
            <pc:sldMk cId="3954515495" sldId="1423"/>
            <ac:spMk id="4" creationId="{D8F5EDA6-2B9A-421A-B29D-C5635BF499E3}"/>
          </ac:spMkLst>
        </pc:spChg>
        <pc:spChg chg="add mod">
          <ac:chgData name="Hamlet Markarian" userId="4926d2b407f31d77" providerId="LiveId" clId="{38B7B751-434C-49B6-9017-56BA1C8444E5}" dt="2020-03-06T07:13:13.041" v="403" actId="20577"/>
          <ac:spMkLst>
            <pc:docMk/>
            <pc:sldMk cId="3954515495" sldId="1423"/>
            <ac:spMk id="17" creationId="{92E54E7B-1D8B-473E-A0CA-613D2F22F470}"/>
          </ac:spMkLst>
        </pc:spChg>
        <pc:spChg chg="mod">
          <ac:chgData name="Hamlet Markarian" userId="4926d2b407f31d77" providerId="LiveId" clId="{38B7B751-434C-49B6-9017-56BA1C8444E5}" dt="2020-03-06T07:12:00.032" v="380" actId="20577"/>
          <ac:spMkLst>
            <pc:docMk/>
            <pc:sldMk cId="3954515495" sldId="1423"/>
            <ac:spMk id="20" creationId="{2F2415B0-F1C4-4313-9038-A3884674CC46}"/>
          </ac:spMkLst>
        </pc:spChg>
        <pc:spChg chg="del">
          <ac:chgData name="Hamlet Markarian" userId="4926d2b407f31d77" providerId="LiveId" clId="{38B7B751-434C-49B6-9017-56BA1C8444E5}" dt="2020-03-06T07:11:47.799" v="377" actId="478"/>
          <ac:spMkLst>
            <pc:docMk/>
            <pc:sldMk cId="3954515495" sldId="1423"/>
            <ac:spMk id="21" creationId="{6FB9C1BA-8A6F-4105-8DC8-F568E0F6B384}"/>
          </ac:spMkLst>
        </pc:spChg>
        <pc:spChg chg="del">
          <ac:chgData name="Hamlet Markarian" userId="4926d2b407f31d77" providerId="LiveId" clId="{38B7B751-434C-49B6-9017-56BA1C8444E5}" dt="2020-03-06T07:11:47.799" v="377" actId="478"/>
          <ac:spMkLst>
            <pc:docMk/>
            <pc:sldMk cId="3954515495" sldId="1423"/>
            <ac:spMk id="22" creationId="{42A9E9AD-9954-4875-868E-67616CB7A794}"/>
          </ac:spMkLst>
        </pc:spChg>
        <pc:spChg chg="del">
          <ac:chgData name="Hamlet Markarian" userId="4926d2b407f31d77" providerId="LiveId" clId="{38B7B751-434C-49B6-9017-56BA1C8444E5}" dt="2020-03-06T07:11:47.799" v="377" actId="478"/>
          <ac:spMkLst>
            <pc:docMk/>
            <pc:sldMk cId="3954515495" sldId="1423"/>
            <ac:spMk id="23" creationId="{E477416C-FDBE-48AC-88D1-2413BF9F49CC}"/>
          </ac:spMkLst>
        </pc:spChg>
        <pc:spChg chg="del">
          <ac:chgData name="Hamlet Markarian" userId="4926d2b407f31d77" providerId="LiveId" clId="{38B7B751-434C-49B6-9017-56BA1C8444E5}" dt="2020-03-06T07:11:47.799" v="377" actId="478"/>
          <ac:spMkLst>
            <pc:docMk/>
            <pc:sldMk cId="3954515495" sldId="1423"/>
            <ac:spMk id="24" creationId="{72960600-7804-4DF2-BD0F-91C8D735916D}"/>
          </ac:spMkLst>
        </pc:spChg>
        <pc:spChg chg="del">
          <ac:chgData name="Hamlet Markarian" userId="4926d2b407f31d77" providerId="LiveId" clId="{38B7B751-434C-49B6-9017-56BA1C8444E5}" dt="2020-03-06T07:11:47.799" v="377" actId="478"/>
          <ac:spMkLst>
            <pc:docMk/>
            <pc:sldMk cId="3954515495" sldId="1423"/>
            <ac:spMk id="25" creationId="{49CBAFB5-26A8-410C-8116-417F5FE0A7FF}"/>
          </ac:spMkLst>
        </pc:spChg>
        <pc:spChg chg="add mod">
          <ac:chgData name="Hamlet Markarian" userId="4926d2b407f31d77" providerId="LiveId" clId="{38B7B751-434C-49B6-9017-56BA1C8444E5}" dt="2020-03-06T07:26:19.773" v="511" actId="1076"/>
          <ac:spMkLst>
            <pc:docMk/>
            <pc:sldMk cId="3954515495" sldId="1423"/>
            <ac:spMk id="26" creationId="{0EDA78D2-89D7-4CB6-9C67-742D832CB272}"/>
          </ac:spMkLst>
        </pc:spChg>
        <pc:spChg chg="del">
          <ac:chgData name="Hamlet Markarian" userId="4926d2b407f31d77" providerId="LiveId" clId="{38B7B751-434C-49B6-9017-56BA1C8444E5}" dt="2020-03-06T07:11:47.799" v="377" actId="478"/>
          <ac:spMkLst>
            <pc:docMk/>
            <pc:sldMk cId="3954515495" sldId="1423"/>
            <ac:spMk id="27" creationId="{1BE4CAFC-320F-4067-B847-B57A67AECA05}"/>
          </ac:spMkLst>
        </pc:spChg>
        <pc:spChg chg="del">
          <ac:chgData name="Hamlet Markarian" userId="4926d2b407f31d77" providerId="LiveId" clId="{38B7B751-434C-49B6-9017-56BA1C8444E5}" dt="2020-03-06T07:11:47.799" v="377" actId="478"/>
          <ac:spMkLst>
            <pc:docMk/>
            <pc:sldMk cId="3954515495" sldId="1423"/>
            <ac:spMk id="28" creationId="{E4C6B51C-D947-43B3-9B01-CC82AC22908C}"/>
          </ac:spMkLst>
        </pc:spChg>
        <pc:spChg chg="del">
          <ac:chgData name="Hamlet Markarian" userId="4926d2b407f31d77" providerId="LiveId" clId="{38B7B751-434C-49B6-9017-56BA1C8444E5}" dt="2020-03-06T07:11:47.799" v="377" actId="478"/>
          <ac:spMkLst>
            <pc:docMk/>
            <pc:sldMk cId="3954515495" sldId="1423"/>
            <ac:spMk id="29" creationId="{7217DB6E-FB82-4676-B03E-D9819D095EAF}"/>
          </ac:spMkLst>
        </pc:spChg>
        <pc:graphicFrameChg chg="add mod">
          <ac:chgData name="Hamlet Markarian" userId="4926d2b407f31d77" providerId="LiveId" clId="{38B7B751-434C-49B6-9017-56BA1C8444E5}" dt="2020-03-06T07:48:15.923" v="770" actId="692"/>
          <ac:graphicFrameMkLst>
            <pc:docMk/>
            <pc:sldMk cId="3954515495" sldId="1423"/>
            <ac:graphicFrameMk id="18" creationId="{8D6C24DE-A32A-4D56-A0CC-4D0925821E32}"/>
          </ac:graphicFrameMkLst>
        </pc:graphicFrameChg>
        <pc:picChg chg="del">
          <ac:chgData name="Hamlet Markarian" userId="4926d2b407f31d77" providerId="LiveId" clId="{38B7B751-434C-49B6-9017-56BA1C8444E5}" dt="2020-03-06T07:11:44.308" v="376" actId="478"/>
          <ac:picMkLst>
            <pc:docMk/>
            <pc:sldMk cId="3954515495" sldId="1423"/>
            <ac:picMk id="3" creationId="{9951BE5A-A290-4C79-9F08-6C255DEAF3A1}"/>
          </ac:picMkLst>
        </pc:picChg>
        <pc:picChg chg="add mod">
          <ac:chgData name="Hamlet Markarian" userId="4926d2b407f31d77" providerId="LiveId" clId="{38B7B751-434C-49B6-9017-56BA1C8444E5}" dt="2020-03-06T07:49:09.064" v="773" actId="207"/>
          <ac:picMkLst>
            <pc:docMk/>
            <pc:sldMk cId="3954515495" sldId="1423"/>
            <ac:picMk id="16" creationId="{E43002BD-C1DD-4C11-AA19-23F9CFE755D4}"/>
          </ac:picMkLst>
        </pc:picChg>
        <pc:cxnChg chg="del">
          <ac:chgData name="Hamlet Markarian" userId="4926d2b407f31d77" providerId="LiveId" clId="{38B7B751-434C-49B6-9017-56BA1C8444E5}" dt="2020-03-06T07:11:47.799" v="377" actId="478"/>
          <ac:cxnSpMkLst>
            <pc:docMk/>
            <pc:sldMk cId="3954515495" sldId="1423"/>
            <ac:cxnSpMk id="6" creationId="{E812B600-3CFE-493E-BE34-FB8A6C902A4F}"/>
          </ac:cxnSpMkLst>
        </pc:cxnChg>
        <pc:cxnChg chg="add del mod">
          <ac:chgData name="Hamlet Markarian" userId="4926d2b407f31d77" providerId="LiveId" clId="{38B7B751-434C-49B6-9017-56BA1C8444E5}" dt="2020-03-06T07:36:45.186" v="617" actId="478"/>
          <ac:cxnSpMkLst>
            <pc:docMk/>
            <pc:sldMk cId="3954515495" sldId="1423"/>
            <ac:cxnSpMk id="7" creationId="{405B702D-7772-474F-972C-2B21452287C4}"/>
          </ac:cxnSpMkLst>
        </pc:cxnChg>
        <pc:cxnChg chg="add del mod">
          <ac:chgData name="Hamlet Markarian" userId="4926d2b407f31d77" providerId="LiveId" clId="{38B7B751-434C-49B6-9017-56BA1C8444E5}" dt="2020-03-06T07:38:25.917" v="635" actId="478"/>
          <ac:cxnSpMkLst>
            <pc:docMk/>
            <pc:sldMk cId="3954515495" sldId="1423"/>
            <ac:cxnSpMk id="10" creationId="{A356A73B-F5FE-42FB-BDAE-413E9F7FD920}"/>
          </ac:cxnSpMkLst>
        </pc:cxnChg>
        <pc:cxnChg chg="add del mod">
          <ac:chgData name="Hamlet Markarian" userId="4926d2b407f31d77" providerId="LiveId" clId="{38B7B751-434C-49B6-9017-56BA1C8444E5}" dt="2020-03-06T07:38:24.551" v="634" actId="478"/>
          <ac:cxnSpMkLst>
            <pc:docMk/>
            <pc:sldMk cId="3954515495" sldId="1423"/>
            <ac:cxnSpMk id="30" creationId="{D7627CAB-064A-4A4A-90EF-EAAE1A96BBB2}"/>
          </ac:cxnSpMkLst>
        </pc:cxnChg>
        <pc:cxnChg chg="add del mod">
          <ac:chgData name="Hamlet Markarian" userId="4926d2b407f31d77" providerId="LiveId" clId="{38B7B751-434C-49B6-9017-56BA1C8444E5}" dt="2020-03-06T07:38:27.437" v="636" actId="478"/>
          <ac:cxnSpMkLst>
            <pc:docMk/>
            <pc:sldMk cId="3954515495" sldId="1423"/>
            <ac:cxnSpMk id="31" creationId="{231AF3DD-9196-43AA-8537-9D6D276332F4}"/>
          </ac:cxnSpMkLst>
        </pc:cxnChg>
      </pc:sldChg>
      <pc:sldChg chg="addSp delSp modSp add delAnim modAnim">
        <pc:chgData name="Hamlet Markarian" userId="4926d2b407f31d77" providerId="LiveId" clId="{38B7B751-434C-49B6-9017-56BA1C8444E5}" dt="2020-03-06T08:22:59.677" v="1155" actId="14100"/>
        <pc:sldMkLst>
          <pc:docMk/>
          <pc:sldMk cId="871637653" sldId="1424"/>
        </pc:sldMkLst>
        <pc:spChg chg="add mod">
          <ac:chgData name="Hamlet Markarian" userId="4926d2b407f31d77" providerId="LiveId" clId="{38B7B751-434C-49B6-9017-56BA1C8444E5}" dt="2020-03-06T08:15:34.147" v="1079" actId="14100"/>
          <ac:spMkLst>
            <pc:docMk/>
            <pc:sldMk cId="871637653" sldId="1424"/>
            <ac:spMk id="9" creationId="{9772B3FA-6BB9-4A1C-860B-4889FC609AF6}"/>
          </ac:spMkLst>
        </pc:spChg>
        <pc:spChg chg="del">
          <ac:chgData name="Hamlet Markarian" userId="4926d2b407f31d77" providerId="LiveId" clId="{38B7B751-434C-49B6-9017-56BA1C8444E5}" dt="2020-03-06T07:49:56.776" v="777" actId="478"/>
          <ac:spMkLst>
            <pc:docMk/>
            <pc:sldMk cId="871637653" sldId="1424"/>
            <ac:spMk id="17" creationId="{92E54E7B-1D8B-473E-A0CA-613D2F22F470}"/>
          </ac:spMkLst>
        </pc:spChg>
        <pc:spChg chg="mod ord">
          <ac:chgData name="Hamlet Markarian" userId="4926d2b407f31d77" providerId="LiveId" clId="{38B7B751-434C-49B6-9017-56BA1C8444E5}" dt="2020-03-06T08:16:36.897" v="1096" actId="1076"/>
          <ac:spMkLst>
            <pc:docMk/>
            <pc:sldMk cId="871637653" sldId="1424"/>
            <ac:spMk id="19" creationId="{42101231-1855-46EE-A3D9-B84E75ACB56A}"/>
          </ac:spMkLst>
        </pc:spChg>
        <pc:spChg chg="mod">
          <ac:chgData name="Hamlet Markarian" userId="4926d2b407f31d77" providerId="LiveId" clId="{38B7B751-434C-49B6-9017-56BA1C8444E5}" dt="2020-03-06T07:53:48.046" v="803" actId="207"/>
          <ac:spMkLst>
            <pc:docMk/>
            <pc:sldMk cId="871637653" sldId="1424"/>
            <ac:spMk id="20" creationId="{2F2415B0-F1C4-4313-9038-A3884674CC46}"/>
          </ac:spMkLst>
        </pc:spChg>
        <pc:spChg chg="add del mod">
          <ac:chgData name="Hamlet Markarian" userId="4926d2b407f31d77" providerId="LiveId" clId="{38B7B751-434C-49B6-9017-56BA1C8444E5}" dt="2020-03-06T08:01:28.574" v="934" actId="478"/>
          <ac:spMkLst>
            <pc:docMk/>
            <pc:sldMk cId="871637653" sldId="1424"/>
            <ac:spMk id="21" creationId="{BB473F4E-A679-400C-B1CD-A69074C46C2A}"/>
          </ac:spMkLst>
        </pc:spChg>
        <pc:spChg chg="add del mod">
          <ac:chgData name="Hamlet Markarian" userId="4926d2b407f31d77" providerId="LiveId" clId="{38B7B751-434C-49B6-9017-56BA1C8444E5}" dt="2020-03-06T08:01:28.574" v="934" actId="478"/>
          <ac:spMkLst>
            <pc:docMk/>
            <pc:sldMk cId="871637653" sldId="1424"/>
            <ac:spMk id="22" creationId="{B6AE2EF9-FDC7-4DA2-804F-6BD31D686792}"/>
          </ac:spMkLst>
        </pc:spChg>
        <pc:spChg chg="add del mod">
          <ac:chgData name="Hamlet Markarian" userId="4926d2b407f31d77" providerId="LiveId" clId="{38B7B751-434C-49B6-9017-56BA1C8444E5}" dt="2020-03-06T08:01:28.574" v="934" actId="478"/>
          <ac:spMkLst>
            <pc:docMk/>
            <pc:sldMk cId="871637653" sldId="1424"/>
            <ac:spMk id="23" creationId="{1FDC4F16-6A7B-4882-B918-0C101EFB3CBC}"/>
          </ac:spMkLst>
        </pc:spChg>
        <pc:spChg chg="del">
          <ac:chgData name="Hamlet Markarian" userId="4926d2b407f31d77" providerId="LiveId" clId="{38B7B751-434C-49B6-9017-56BA1C8444E5}" dt="2020-03-06T07:53:53.857" v="804" actId="478"/>
          <ac:spMkLst>
            <pc:docMk/>
            <pc:sldMk cId="871637653" sldId="1424"/>
            <ac:spMk id="26" creationId="{0EDA78D2-89D7-4CB6-9C67-742D832CB272}"/>
          </ac:spMkLst>
        </pc:spChg>
        <pc:spChg chg="add del mod">
          <ac:chgData name="Hamlet Markarian" userId="4926d2b407f31d77" providerId="LiveId" clId="{38B7B751-434C-49B6-9017-56BA1C8444E5}" dt="2020-03-06T08:02:18.028" v="940" actId="478"/>
          <ac:spMkLst>
            <pc:docMk/>
            <pc:sldMk cId="871637653" sldId="1424"/>
            <ac:spMk id="30" creationId="{46D42C06-3596-438F-9805-B4D48F7A05F2}"/>
          </ac:spMkLst>
        </pc:spChg>
        <pc:spChg chg="add del mod">
          <ac:chgData name="Hamlet Markarian" userId="4926d2b407f31d77" providerId="LiveId" clId="{38B7B751-434C-49B6-9017-56BA1C8444E5}" dt="2020-03-06T08:04:43.326" v="965" actId="478"/>
          <ac:spMkLst>
            <pc:docMk/>
            <pc:sldMk cId="871637653" sldId="1424"/>
            <ac:spMk id="31" creationId="{4E0037D7-5091-44AA-A664-AE870E851AA8}"/>
          </ac:spMkLst>
        </pc:spChg>
        <pc:spChg chg="add del mod">
          <ac:chgData name="Hamlet Markarian" userId="4926d2b407f31d77" providerId="LiveId" clId="{38B7B751-434C-49B6-9017-56BA1C8444E5}" dt="2020-03-06T08:01:32.519" v="935" actId="478"/>
          <ac:spMkLst>
            <pc:docMk/>
            <pc:sldMk cId="871637653" sldId="1424"/>
            <ac:spMk id="32" creationId="{29CAAA2B-1F65-4D55-A085-253660C376C7}"/>
          </ac:spMkLst>
        </pc:spChg>
        <pc:spChg chg="add del mod">
          <ac:chgData name="Hamlet Markarian" userId="4926d2b407f31d77" providerId="LiveId" clId="{38B7B751-434C-49B6-9017-56BA1C8444E5}" dt="2020-03-06T08:00:33.911" v="919" actId="478"/>
          <ac:spMkLst>
            <pc:docMk/>
            <pc:sldMk cId="871637653" sldId="1424"/>
            <ac:spMk id="33" creationId="{A65ECE05-0A57-401A-8C89-B229E8AD0BBD}"/>
          </ac:spMkLst>
        </pc:spChg>
        <pc:spChg chg="add del mod">
          <ac:chgData name="Hamlet Markarian" userId="4926d2b407f31d77" providerId="LiveId" clId="{38B7B751-434C-49B6-9017-56BA1C8444E5}" dt="2020-03-06T08:01:20.298" v="933" actId="478"/>
          <ac:spMkLst>
            <pc:docMk/>
            <pc:sldMk cId="871637653" sldId="1424"/>
            <ac:spMk id="34" creationId="{F83B6FF4-96C9-49D6-8C7A-29688A061E14}"/>
          </ac:spMkLst>
        </pc:spChg>
        <pc:spChg chg="mod">
          <ac:chgData name="Hamlet Markarian" userId="4926d2b407f31d77" providerId="LiveId" clId="{38B7B751-434C-49B6-9017-56BA1C8444E5}" dt="2020-03-06T08:13:53.700" v="1062" actId="368"/>
          <ac:spMkLst>
            <pc:docMk/>
            <pc:sldMk cId="871637653" sldId="1424"/>
            <ac:spMk id="36" creationId="{F1544BE5-01C5-4E73-84A8-75932EAD73C0}"/>
          </ac:spMkLst>
        </pc:spChg>
        <pc:spChg chg="mod">
          <ac:chgData name="Hamlet Markarian" userId="4926d2b407f31d77" providerId="LiveId" clId="{38B7B751-434C-49B6-9017-56BA1C8444E5}" dt="2020-03-06T08:15:49.874" v="1083" actId="1036"/>
          <ac:spMkLst>
            <pc:docMk/>
            <pc:sldMk cId="871637653" sldId="1424"/>
            <ac:spMk id="37" creationId="{14F12074-44F9-4226-87C9-BDCFF15C8CF7}"/>
          </ac:spMkLst>
        </pc:spChg>
        <pc:spChg chg="del">
          <ac:chgData name="Hamlet Markarian" userId="4926d2b407f31d77" providerId="LiveId" clId="{38B7B751-434C-49B6-9017-56BA1C8444E5}" dt="2020-03-06T08:00:47.280" v="921" actId="478"/>
          <ac:spMkLst>
            <pc:docMk/>
            <pc:sldMk cId="871637653" sldId="1424"/>
            <ac:spMk id="38" creationId="{65885EE2-AC80-450D-877E-5CD2EA3B65E1}"/>
          </ac:spMkLst>
        </pc:spChg>
        <pc:spChg chg="del">
          <ac:chgData name="Hamlet Markarian" userId="4926d2b407f31d77" providerId="LiveId" clId="{38B7B751-434C-49B6-9017-56BA1C8444E5}" dt="2020-03-06T08:00:44.243" v="920" actId="478"/>
          <ac:spMkLst>
            <pc:docMk/>
            <pc:sldMk cId="871637653" sldId="1424"/>
            <ac:spMk id="39" creationId="{86A7626E-BD0F-4DB4-A4E2-FE4B1B7E0B8D}"/>
          </ac:spMkLst>
        </pc:spChg>
        <pc:spChg chg="add mod">
          <ac:chgData name="Hamlet Markarian" userId="4926d2b407f31d77" providerId="LiveId" clId="{38B7B751-434C-49B6-9017-56BA1C8444E5}" dt="2020-03-06T08:14:34.526" v="1075" actId="1035"/>
          <ac:spMkLst>
            <pc:docMk/>
            <pc:sldMk cId="871637653" sldId="1424"/>
            <ac:spMk id="68" creationId="{FEACD878-6157-4DAA-8FC5-13D54F6FE0BE}"/>
          </ac:spMkLst>
        </pc:spChg>
        <pc:spChg chg="add del mod">
          <ac:chgData name="Hamlet Markarian" userId="4926d2b407f31d77" providerId="LiveId" clId="{38B7B751-434C-49B6-9017-56BA1C8444E5}" dt="2020-03-06T07:57:37.158" v="839" actId="478"/>
          <ac:spMkLst>
            <pc:docMk/>
            <pc:sldMk cId="871637653" sldId="1424"/>
            <ac:spMk id="69" creationId="{9B32A18D-D42F-4AFF-9715-41BA3EB72337}"/>
          </ac:spMkLst>
        </pc:spChg>
        <pc:spChg chg="add mod ord">
          <ac:chgData name="Hamlet Markarian" userId="4926d2b407f31d77" providerId="LiveId" clId="{38B7B751-434C-49B6-9017-56BA1C8444E5}" dt="2020-03-06T08:18:09.825" v="1115" actId="14100"/>
          <ac:spMkLst>
            <pc:docMk/>
            <pc:sldMk cId="871637653" sldId="1424"/>
            <ac:spMk id="70" creationId="{6B575884-22F3-4A64-9909-312BE96C800A}"/>
          </ac:spMkLst>
        </pc:spChg>
        <pc:spChg chg="mod">
          <ac:chgData name="Hamlet Markarian" userId="4926d2b407f31d77" providerId="LiveId" clId="{38B7B751-434C-49B6-9017-56BA1C8444E5}" dt="2020-03-06T08:16:53.032" v="1098" actId="207"/>
          <ac:spMkLst>
            <pc:docMk/>
            <pc:sldMk cId="871637653" sldId="1424"/>
            <ac:spMk id="74" creationId="{5FC41B80-6386-435D-89C1-DF2FE5014514}"/>
          </ac:spMkLst>
        </pc:spChg>
        <pc:spChg chg="mod">
          <ac:chgData name="Hamlet Markarian" userId="4926d2b407f31d77" providerId="LiveId" clId="{38B7B751-434C-49B6-9017-56BA1C8444E5}" dt="2020-03-06T08:16:20.637" v="1092" actId="1076"/>
          <ac:spMkLst>
            <pc:docMk/>
            <pc:sldMk cId="871637653" sldId="1424"/>
            <ac:spMk id="75" creationId="{229E2224-6C9A-43A4-9B62-C8C50CE679E6}"/>
          </ac:spMkLst>
        </pc:spChg>
        <pc:grpChg chg="add mod">
          <ac:chgData name="Hamlet Markarian" userId="4926d2b407f31d77" providerId="LiveId" clId="{38B7B751-434C-49B6-9017-56BA1C8444E5}" dt="2020-03-06T08:13:39.562" v="1055" actId="164"/>
          <ac:grpSpMkLst>
            <pc:docMk/>
            <pc:sldMk cId="871637653" sldId="1424"/>
            <ac:grpSpMk id="5" creationId="{9D943C0C-1DB8-4D24-8F7F-C4710D131CDC}"/>
          </ac:grpSpMkLst>
        </pc:grpChg>
        <pc:grpChg chg="add mod">
          <ac:chgData name="Hamlet Markarian" userId="4926d2b407f31d77" providerId="LiveId" clId="{38B7B751-434C-49B6-9017-56BA1C8444E5}" dt="2020-03-06T08:14:43.729" v="1078" actId="1037"/>
          <ac:grpSpMkLst>
            <pc:docMk/>
            <pc:sldMk cId="871637653" sldId="1424"/>
            <ac:grpSpMk id="6" creationId="{C0E5999B-1A29-4F8B-8E8E-BC9EC6424E3B}"/>
          </ac:grpSpMkLst>
        </pc:grpChg>
        <pc:grpChg chg="add mod">
          <ac:chgData name="Hamlet Markarian" userId="4926d2b407f31d77" providerId="LiveId" clId="{38B7B751-434C-49B6-9017-56BA1C8444E5}" dt="2020-03-06T08:14:39.379" v="1076" actId="164"/>
          <ac:grpSpMkLst>
            <pc:docMk/>
            <pc:sldMk cId="871637653" sldId="1424"/>
            <ac:grpSpMk id="10" creationId="{A33B2CE1-16E3-4391-BB55-1DE74A717728}"/>
          </ac:grpSpMkLst>
        </pc:grpChg>
        <pc:grpChg chg="add del mod">
          <ac:chgData name="Hamlet Markarian" userId="4926d2b407f31d77" providerId="LiveId" clId="{38B7B751-434C-49B6-9017-56BA1C8444E5}" dt="2020-03-06T08:01:28.574" v="934" actId="478"/>
          <ac:grpSpMkLst>
            <pc:docMk/>
            <pc:sldMk cId="871637653" sldId="1424"/>
            <ac:grpSpMk id="13" creationId="{AEF57141-A522-42CA-867E-9A2883C86C61}"/>
          </ac:grpSpMkLst>
        </pc:grpChg>
        <pc:grpChg chg="add del mod">
          <ac:chgData name="Hamlet Markarian" userId="4926d2b407f31d77" providerId="LiveId" clId="{38B7B751-434C-49B6-9017-56BA1C8444E5}" dt="2020-03-06T08:01:28.574" v="934" actId="478"/>
          <ac:grpSpMkLst>
            <pc:docMk/>
            <pc:sldMk cId="871637653" sldId="1424"/>
            <ac:grpSpMk id="24" creationId="{5DD111CE-0080-4E19-8D41-73049E681A0B}"/>
          </ac:grpSpMkLst>
        </pc:grpChg>
        <pc:grpChg chg="add mod">
          <ac:chgData name="Hamlet Markarian" userId="4926d2b407f31d77" providerId="LiveId" clId="{38B7B751-434C-49B6-9017-56BA1C8444E5}" dt="2020-03-06T08:14:39.379" v="1076" actId="164"/>
          <ac:grpSpMkLst>
            <pc:docMk/>
            <pc:sldMk cId="871637653" sldId="1424"/>
            <ac:grpSpMk id="35" creationId="{80BEEE66-6CAE-4AD1-9570-2A6102A25635}"/>
          </ac:grpSpMkLst>
        </pc:grpChg>
        <pc:grpChg chg="add del mod">
          <ac:chgData name="Hamlet Markarian" userId="4926d2b407f31d77" providerId="LiveId" clId="{38B7B751-434C-49B6-9017-56BA1C8444E5}" dt="2020-03-06T07:56:31.404" v="809" actId="478"/>
          <ac:grpSpMkLst>
            <pc:docMk/>
            <pc:sldMk cId="871637653" sldId="1424"/>
            <ac:grpSpMk id="40" creationId="{78B900F7-1740-4F1D-AC3E-FC6294429BC4}"/>
          </ac:grpSpMkLst>
        </pc:grpChg>
        <pc:grpChg chg="add del mod">
          <ac:chgData name="Hamlet Markarian" userId="4926d2b407f31d77" providerId="LiveId" clId="{38B7B751-434C-49B6-9017-56BA1C8444E5}" dt="2020-03-06T08:16:06.093" v="1085" actId="165"/>
          <ac:grpSpMkLst>
            <pc:docMk/>
            <pc:sldMk cId="871637653" sldId="1424"/>
            <ac:grpSpMk id="71" creationId="{F706FE9E-EEEF-41E6-B237-A7F7A3BEA9A0}"/>
          </ac:grpSpMkLst>
        </pc:grpChg>
        <pc:grpChg chg="del mod topLvl">
          <ac:chgData name="Hamlet Markarian" userId="4926d2b407f31d77" providerId="LiveId" clId="{38B7B751-434C-49B6-9017-56BA1C8444E5}" dt="2020-03-06T08:16:08.410" v="1086" actId="478"/>
          <ac:grpSpMkLst>
            <pc:docMk/>
            <pc:sldMk cId="871637653" sldId="1424"/>
            <ac:grpSpMk id="72" creationId="{D0954C8E-BD87-4C96-8E12-C2C43E9A8989}"/>
          </ac:grpSpMkLst>
        </pc:grpChg>
        <pc:grpChg chg="mod topLvl">
          <ac:chgData name="Hamlet Markarian" userId="4926d2b407f31d77" providerId="LiveId" clId="{38B7B751-434C-49B6-9017-56BA1C8444E5}" dt="2020-03-06T08:16:49.871" v="1097" actId="1076"/>
          <ac:grpSpMkLst>
            <pc:docMk/>
            <pc:sldMk cId="871637653" sldId="1424"/>
            <ac:grpSpMk id="73" creationId="{865CDAF0-763D-4B52-9C57-B8E4B2440FF3}"/>
          </ac:grpSpMkLst>
        </pc:grpChg>
        <pc:graphicFrameChg chg="del">
          <ac:chgData name="Hamlet Markarian" userId="4926d2b407f31d77" providerId="LiveId" clId="{38B7B751-434C-49B6-9017-56BA1C8444E5}" dt="2020-03-06T07:53:56.958" v="805" actId="478"/>
          <ac:graphicFrameMkLst>
            <pc:docMk/>
            <pc:sldMk cId="871637653" sldId="1424"/>
            <ac:graphicFrameMk id="18" creationId="{8D6C24DE-A32A-4D56-A0CC-4D0925821E32}"/>
          </ac:graphicFrameMkLst>
        </pc:graphicFrameChg>
        <pc:picChg chg="mod">
          <ac:chgData name="Hamlet Markarian" userId="4926d2b407f31d77" providerId="LiveId" clId="{38B7B751-434C-49B6-9017-56BA1C8444E5}" dt="2020-03-06T07:53:42.882" v="802" actId="207"/>
          <ac:picMkLst>
            <pc:docMk/>
            <pc:sldMk cId="871637653" sldId="1424"/>
            <ac:picMk id="16" creationId="{E43002BD-C1DD-4C11-AA19-23F9CFE755D4}"/>
          </ac:picMkLst>
        </pc:picChg>
        <pc:cxnChg chg="add del mod">
          <ac:chgData name="Hamlet Markarian" userId="4926d2b407f31d77" providerId="LiveId" clId="{38B7B751-434C-49B6-9017-56BA1C8444E5}" dt="2020-03-06T08:02:16.550" v="939" actId="478"/>
          <ac:cxnSpMkLst>
            <pc:docMk/>
            <pc:sldMk cId="871637653" sldId="1424"/>
            <ac:cxnSpMk id="67" creationId="{17B98285-F0D8-4067-9494-D616E2985611}"/>
          </ac:cxnSpMkLst>
        </pc:cxnChg>
        <pc:cxnChg chg="add mod">
          <ac:chgData name="Hamlet Markarian" userId="4926d2b407f31d77" providerId="LiveId" clId="{38B7B751-434C-49B6-9017-56BA1C8444E5}" dt="2020-03-06T08:22:59.677" v="1155" actId="14100"/>
          <ac:cxnSpMkLst>
            <pc:docMk/>
            <pc:sldMk cId="871637653" sldId="1424"/>
            <ac:cxnSpMk id="78" creationId="{0E619C1E-AC0C-48F5-887B-6B70592CD876}"/>
          </ac:cxnSpMkLst>
        </pc:cxnChg>
      </pc:sldChg>
      <pc:sldChg chg="addSp delSp modSp add modAnim">
        <pc:chgData name="Hamlet Markarian" userId="4926d2b407f31d77" providerId="LiveId" clId="{38B7B751-434C-49B6-9017-56BA1C8444E5}" dt="2020-03-06T08:23:09.003" v="1158" actId="14100"/>
        <pc:sldMkLst>
          <pc:docMk/>
          <pc:sldMk cId="2916488439" sldId="1425"/>
        </pc:sldMkLst>
        <pc:spChg chg="mod">
          <ac:chgData name="Hamlet Markarian" userId="4926d2b407f31d77" providerId="LiveId" clId="{38B7B751-434C-49B6-9017-56BA1C8444E5}" dt="2020-03-06T08:11:51.980" v="1034" actId="1076"/>
          <ac:spMkLst>
            <pc:docMk/>
            <pc:sldMk cId="2916488439" sldId="1425"/>
            <ac:spMk id="9" creationId="{9772B3FA-6BB9-4A1C-860B-4889FC609AF6}"/>
          </ac:spMkLst>
        </pc:spChg>
        <pc:spChg chg="add mod">
          <ac:chgData name="Hamlet Markarian" userId="4926d2b407f31d77" providerId="LiveId" clId="{38B7B751-434C-49B6-9017-56BA1C8444E5}" dt="2020-03-06T08:11:51.980" v="1034" actId="1076"/>
          <ac:spMkLst>
            <pc:docMk/>
            <pc:sldMk cId="2916488439" sldId="1425"/>
            <ac:spMk id="15" creationId="{D24BBD1E-FF2D-4D24-8968-8CD053F4D459}"/>
          </ac:spMkLst>
        </pc:spChg>
        <pc:spChg chg="add mod">
          <ac:chgData name="Hamlet Markarian" userId="4926d2b407f31d77" providerId="LiveId" clId="{38B7B751-434C-49B6-9017-56BA1C8444E5}" dt="2020-03-06T08:17:50.261" v="1113" actId="14100"/>
          <ac:spMkLst>
            <pc:docMk/>
            <pc:sldMk cId="2916488439" sldId="1425"/>
            <ac:spMk id="17" creationId="{C2EB1756-05E2-4DDB-9C71-F75816F6B3B2}"/>
          </ac:spMkLst>
        </pc:spChg>
        <pc:spChg chg="add mod">
          <ac:chgData name="Hamlet Markarian" userId="4926d2b407f31d77" providerId="LiveId" clId="{38B7B751-434C-49B6-9017-56BA1C8444E5}" dt="2020-03-06T08:12:47.116" v="1050" actId="1076"/>
          <ac:spMkLst>
            <pc:docMk/>
            <pc:sldMk cId="2916488439" sldId="1425"/>
            <ac:spMk id="18" creationId="{17AC8FC6-56FE-4D43-A317-A353F449F582}"/>
          </ac:spMkLst>
        </pc:spChg>
        <pc:spChg chg="mod">
          <ac:chgData name="Hamlet Markarian" userId="4926d2b407f31d77" providerId="LiveId" clId="{38B7B751-434C-49B6-9017-56BA1C8444E5}" dt="2020-03-06T08:11:32.167" v="1031" actId="1076"/>
          <ac:spMkLst>
            <pc:docMk/>
            <pc:sldMk cId="2916488439" sldId="1425"/>
            <ac:spMk id="19" creationId="{42101231-1855-46EE-A3D9-B84E75ACB56A}"/>
          </ac:spMkLst>
        </pc:spChg>
        <pc:spChg chg="mod">
          <ac:chgData name="Hamlet Markarian" userId="4926d2b407f31d77" providerId="LiveId" clId="{38B7B751-434C-49B6-9017-56BA1C8444E5}" dt="2020-03-06T08:07:56.825" v="979" actId="207"/>
          <ac:spMkLst>
            <pc:docMk/>
            <pc:sldMk cId="2916488439" sldId="1425"/>
            <ac:spMk id="20" creationId="{2F2415B0-F1C4-4313-9038-A3884674CC46}"/>
          </ac:spMkLst>
        </pc:spChg>
        <pc:spChg chg="mod">
          <ac:chgData name="Hamlet Markarian" userId="4926d2b407f31d77" providerId="LiveId" clId="{38B7B751-434C-49B6-9017-56BA1C8444E5}" dt="2020-03-06T08:12:56.414" v="1052" actId="20577"/>
          <ac:spMkLst>
            <pc:docMk/>
            <pc:sldMk cId="2916488439" sldId="1425"/>
            <ac:spMk id="25" creationId="{07C675D4-F9FE-4993-84B3-0DB212717627}"/>
          </ac:spMkLst>
        </pc:spChg>
        <pc:spChg chg="add mod">
          <ac:chgData name="Hamlet Markarian" userId="4926d2b407f31d77" providerId="LiveId" clId="{38B7B751-434C-49B6-9017-56BA1C8444E5}" dt="2020-03-06T08:12:47.116" v="1050" actId="1076"/>
          <ac:spMkLst>
            <pc:docMk/>
            <pc:sldMk cId="2916488439" sldId="1425"/>
            <ac:spMk id="28" creationId="{05028F51-336C-4CBB-837C-7508B468CDD9}"/>
          </ac:spMkLst>
        </pc:spChg>
        <pc:spChg chg="add mod">
          <ac:chgData name="Hamlet Markarian" userId="4926d2b407f31d77" providerId="LiveId" clId="{38B7B751-434C-49B6-9017-56BA1C8444E5}" dt="2020-03-06T08:12:15.416" v="1043"/>
          <ac:spMkLst>
            <pc:docMk/>
            <pc:sldMk cId="2916488439" sldId="1425"/>
            <ac:spMk id="29" creationId="{DB02FB59-EC11-4E4B-95DE-2DE9CAD920C4}"/>
          </ac:spMkLst>
        </pc:spChg>
        <pc:spChg chg="mod">
          <ac:chgData name="Hamlet Markarian" userId="4926d2b407f31d77" providerId="LiveId" clId="{38B7B751-434C-49B6-9017-56BA1C8444E5}" dt="2020-03-06T08:17:38.288" v="1110" actId="20577"/>
          <ac:spMkLst>
            <pc:docMk/>
            <pc:sldMk cId="2916488439" sldId="1425"/>
            <ac:spMk id="32" creationId="{C4AB7167-C9FA-44F3-86F9-2193EB23CB92}"/>
          </ac:spMkLst>
        </pc:spChg>
        <pc:spChg chg="mod">
          <ac:chgData name="Hamlet Markarian" userId="4926d2b407f31d77" providerId="LiveId" clId="{38B7B751-434C-49B6-9017-56BA1C8444E5}" dt="2020-03-06T08:09:43.080" v="1010" actId="113"/>
          <ac:spMkLst>
            <pc:docMk/>
            <pc:sldMk cId="2916488439" sldId="1425"/>
            <ac:spMk id="37" creationId="{14F12074-44F9-4226-87C9-BDCFF15C8CF7}"/>
          </ac:spMkLst>
        </pc:spChg>
        <pc:spChg chg="mod">
          <ac:chgData name="Hamlet Markarian" userId="4926d2b407f31d77" providerId="LiveId" clId="{38B7B751-434C-49B6-9017-56BA1C8444E5}" dt="2020-03-06T08:17:43.921" v="1112" actId="20577"/>
          <ac:spMkLst>
            <pc:docMk/>
            <pc:sldMk cId="2916488439" sldId="1425"/>
            <ac:spMk id="38" creationId="{7ECB3D05-C57D-46D7-AE62-12214CC10C95}"/>
          </ac:spMkLst>
        </pc:spChg>
        <pc:spChg chg="mod">
          <ac:chgData name="Hamlet Markarian" userId="4926d2b407f31d77" providerId="LiveId" clId="{38B7B751-434C-49B6-9017-56BA1C8444E5}" dt="2020-03-06T08:11:51.980" v="1034" actId="1076"/>
          <ac:spMkLst>
            <pc:docMk/>
            <pc:sldMk cId="2916488439" sldId="1425"/>
            <ac:spMk id="68" creationId="{FEACD878-6157-4DAA-8FC5-13D54F6FE0BE}"/>
          </ac:spMkLst>
        </pc:spChg>
        <pc:spChg chg="mod">
          <ac:chgData name="Hamlet Markarian" userId="4926d2b407f31d77" providerId="LiveId" clId="{38B7B751-434C-49B6-9017-56BA1C8444E5}" dt="2020-03-06T08:17:54.207" v="1114" actId="14100"/>
          <ac:spMkLst>
            <pc:docMk/>
            <pc:sldMk cId="2916488439" sldId="1425"/>
            <ac:spMk id="70" creationId="{6B575884-22F3-4A64-9909-312BE96C800A}"/>
          </ac:spMkLst>
        </pc:spChg>
        <pc:grpChg chg="add del mod">
          <ac:chgData name="Hamlet Markarian" userId="4926d2b407f31d77" providerId="LiveId" clId="{38B7B751-434C-49B6-9017-56BA1C8444E5}" dt="2020-03-06T08:17:15.276" v="1104" actId="165"/>
          <ac:grpSpMkLst>
            <pc:docMk/>
            <pc:sldMk cId="2916488439" sldId="1425"/>
            <ac:grpSpMk id="3" creationId="{31D3A64D-0D09-452F-BE46-F8F03AAC5B8B}"/>
          </ac:grpSpMkLst>
        </pc:grpChg>
        <pc:grpChg chg="mod topLvl">
          <ac:chgData name="Hamlet Markarian" userId="4926d2b407f31d77" providerId="LiveId" clId="{38B7B751-434C-49B6-9017-56BA1C8444E5}" dt="2020-03-06T08:17:15.276" v="1104" actId="165"/>
          <ac:grpSpMkLst>
            <pc:docMk/>
            <pc:sldMk cId="2916488439" sldId="1425"/>
            <ac:grpSpMk id="10" creationId="{A33B2CE1-16E3-4391-BB55-1DE74A717728}"/>
          </ac:grpSpMkLst>
        </pc:grpChg>
        <pc:grpChg chg="add del mod">
          <ac:chgData name="Hamlet Markarian" userId="4926d2b407f31d77" providerId="LiveId" clId="{38B7B751-434C-49B6-9017-56BA1C8444E5}" dt="2020-03-06T08:17:14.311" v="1103" actId="165"/>
          <ac:grpSpMkLst>
            <pc:docMk/>
            <pc:sldMk cId="2916488439" sldId="1425"/>
            <ac:grpSpMk id="21" creationId="{1FF50955-B9B1-4879-9501-2BB8F695A43F}"/>
          </ac:grpSpMkLst>
        </pc:grpChg>
        <pc:grpChg chg="mod topLvl">
          <ac:chgData name="Hamlet Markarian" userId="4926d2b407f31d77" providerId="LiveId" clId="{38B7B751-434C-49B6-9017-56BA1C8444E5}" dt="2020-03-06T08:17:14.311" v="1103" actId="165"/>
          <ac:grpSpMkLst>
            <pc:docMk/>
            <pc:sldMk cId="2916488439" sldId="1425"/>
            <ac:grpSpMk id="22" creationId="{7C8996EE-9CC8-4960-B8AA-D099E73C786E}"/>
          </ac:grpSpMkLst>
        </pc:grpChg>
        <pc:grpChg chg="mod topLvl">
          <ac:chgData name="Hamlet Markarian" userId="4926d2b407f31d77" providerId="LiveId" clId="{38B7B751-434C-49B6-9017-56BA1C8444E5}" dt="2020-03-06T08:17:14.311" v="1103" actId="165"/>
          <ac:grpSpMkLst>
            <pc:docMk/>
            <pc:sldMk cId="2916488439" sldId="1425"/>
            <ac:grpSpMk id="23" creationId="{C8A33F26-1AAA-43C6-BE33-AAA8E7775457}"/>
          </ac:grpSpMkLst>
        </pc:grpChg>
        <pc:grpChg chg="add mod">
          <ac:chgData name="Hamlet Markarian" userId="4926d2b407f31d77" providerId="LiveId" clId="{38B7B751-434C-49B6-9017-56BA1C8444E5}" dt="2020-03-06T08:17:22.842" v="1105" actId="1076"/>
          <ac:grpSpMkLst>
            <pc:docMk/>
            <pc:sldMk cId="2916488439" sldId="1425"/>
            <ac:grpSpMk id="30" creationId="{D3B94230-B152-4A41-A0E7-ADB3F71FD3D5}"/>
          </ac:grpSpMkLst>
        </pc:grpChg>
        <pc:grpChg chg="add mod">
          <ac:chgData name="Hamlet Markarian" userId="4926d2b407f31d77" providerId="LiveId" clId="{38B7B751-434C-49B6-9017-56BA1C8444E5}" dt="2020-03-06T08:17:28.384" v="1106" actId="1076"/>
          <ac:grpSpMkLst>
            <pc:docMk/>
            <pc:sldMk cId="2916488439" sldId="1425"/>
            <ac:grpSpMk id="33" creationId="{3D9261AD-0052-47D2-960F-8F9284AC5CEF}"/>
          </ac:grpSpMkLst>
        </pc:grpChg>
        <pc:grpChg chg="mod topLvl">
          <ac:chgData name="Hamlet Markarian" userId="4926d2b407f31d77" providerId="LiveId" clId="{38B7B751-434C-49B6-9017-56BA1C8444E5}" dt="2020-03-06T08:17:15.276" v="1104" actId="165"/>
          <ac:grpSpMkLst>
            <pc:docMk/>
            <pc:sldMk cId="2916488439" sldId="1425"/>
            <ac:grpSpMk id="35" creationId="{80BEEE66-6CAE-4AD1-9570-2A6102A25635}"/>
          </ac:grpSpMkLst>
        </pc:grpChg>
        <pc:cxnChg chg="add mod">
          <ac:chgData name="Hamlet Markarian" userId="4926d2b407f31d77" providerId="LiveId" clId="{38B7B751-434C-49B6-9017-56BA1C8444E5}" dt="2020-03-06T08:23:09.003" v="1158" actId="14100"/>
          <ac:cxnSpMkLst>
            <pc:docMk/>
            <pc:sldMk cId="2916488439" sldId="1425"/>
            <ac:cxnSpMk id="39" creationId="{24521991-704F-458E-A881-CC4E4E810685}"/>
          </ac:cxnSpMkLst>
        </pc:cxnChg>
      </pc:sldChg>
      <pc:sldChg chg="addSp delSp modSp add mod delAnim modAnim">
        <pc:chgData name="Hamlet Markarian" userId="4926d2b407f31d77" providerId="LiveId" clId="{38B7B751-434C-49B6-9017-56BA1C8444E5}" dt="2020-03-06T09:05:24.242" v="1671" actId="1076"/>
        <pc:sldMkLst>
          <pc:docMk/>
          <pc:sldMk cId="4018053280" sldId="1426"/>
        </pc:sldMkLst>
        <pc:spChg chg="add mod">
          <ac:chgData name="Hamlet Markarian" userId="4926d2b407f31d77" providerId="LiveId" clId="{38B7B751-434C-49B6-9017-56BA1C8444E5}" dt="2020-03-06T08:35:28.262" v="1298" actId="164"/>
          <ac:spMkLst>
            <pc:docMk/>
            <pc:sldMk cId="4018053280" sldId="1426"/>
            <ac:spMk id="4" creationId="{BB6053A4-CD2C-4326-974E-CD1F0D5ADAD1}"/>
          </ac:spMkLst>
        </pc:spChg>
        <pc:spChg chg="del">
          <ac:chgData name="Hamlet Markarian" userId="4926d2b407f31d77" providerId="LiveId" clId="{38B7B751-434C-49B6-9017-56BA1C8444E5}" dt="2020-03-06T08:19:08.735" v="1117" actId="478"/>
          <ac:spMkLst>
            <pc:docMk/>
            <pc:sldMk cId="4018053280" sldId="1426"/>
            <ac:spMk id="9" creationId="{9772B3FA-6BB9-4A1C-860B-4889FC609AF6}"/>
          </ac:spMkLst>
        </pc:spChg>
        <pc:spChg chg="del">
          <ac:chgData name="Hamlet Markarian" userId="4926d2b407f31d77" providerId="LiveId" clId="{38B7B751-434C-49B6-9017-56BA1C8444E5}" dt="2020-03-06T08:19:08.735" v="1117" actId="478"/>
          <ac:spMkLst>
            <pc:docMk/>
            <pc:sldMk cId="4018053280" sldId="1426"/>
            <ac:spMk id="15" creationId="{D24BBD1E-FF2D-4D24-8968-8CD053F4D459}"/>
          </ac:spMkLst>
        </pc:spChg>
        <pc:spChg chg="del">
          <ac:chgData name="Hamlet Markarian" userId="4926d2b407f31d77" providerId="LiveId" clId="{38B7B751-434C-49B6-9017-56BA1C8444E5}" dt="2020-03-06T08:19:08.735" v="1117" actId="478"/>
          <ac:spMkLst>
            <pc:docMk/>
            <pc:sldMk cId="4018053280" sldId="1426"/>
            <ac:spMk id="17" creationId="{C2EB1756-05E2-4DDB-9C71-F75816F6B3B2}"/>
          </ac:spMkLst>
        </pc:spChg>
        <pc:spChg chg="del">
          <ac:chgData name="Hamlet Markarian" userId="4926d2b407f31d77" providerId="LiveId" clId="{38B7B751-434C-49B6-9017-56BA1C8444E5}" dt="2020-03-06T08:19:08.735" v="1117" actId="478"/>
          <ac:spMkLst>
            <pc:docMk/>
            <pc:sldMk cId="4018053280" sldId="1426"/>
            <ac:spMk id="18" creationId="{17AC8FC6-56FE-4D43-A317-A353F449F582}"/>
          </ac:spMkLst>
        </pc:spChg>
        <pc:spChg chg="mod ord">
          <ac:chgData name="Hamlet Markarian" userId="4926d2b407f31d77" providerId="LiveId" clId="{38B7B751-434C-49B6-9017-56BA1C8444E5}" dt="2020-03-06T08:58:44.153" v="1579" actId="1076"/>
          <ac:spMkLst>
            <pc:docMk/>
            <pc:sldMk cId="4018053280" sldId="1426"/>
            <ac:spMk id="19" creationId="{42101231-1855-46EE-A3D9-B84E75ACB56A}"/>
          </ac:spMkLst>
        </pc:spChg>
        <pc:spChg chg="mod">
          <ac:chgData name="Hamlet Markarian" userId="4926d2b407f31d77" providerId="LiveId" clId="{38B7B751-434C-49B6-9017-56BA1C8444E5}" dt="2020-03-06T08:19:48.822" v="1131" actId="207"/>
          <ac:spMkLst>
            <pc:docMk/>
            <pc:sldMk cId="4018053280" sldId="1426"/>
            <ac:spMk id="20" creationId="{2F2415B0-F1C4-4313-9038-A3884674CC46}"/>
          </ac:spMkLst>
        </pc:spChg>
        <pc:spChg chg="del">
          <ac:chgData name="Hamlet Markarian" userId="4926d2b407f31d77" providerId="LiveId" clId="{38B7B751-434C-49B6-9017-56BA1C8444E5}" dt="2020-03-06T08:19:08.735" v="1117" actId="478"/>
          <ac:spMkLst>
            <pc:docMk/>
            <pc:sldMk cId="4018053280" sldId="1426"/>
            <ac:spMk id="28" creationId="{05028F51-336C-4CBB-837C-7508B468CDD9}"/>
          </ac:spMkLst>
        </pc:spChg>
        <pc:spChg chg="del">
          <ac:chgData name="Hamlet Markarian" userId="4926d2b407f31d77" providerId="LiveId" clId="{38B7B751-434C-49B6-9017-56BA1C8444E5}" dt="2020-03-06T08:19:08.735" v="1117" actId="478"/>
          <ac:spMkLst>
            <pc:docMk/>
            <pc:sldMk cId="4018053280" sldId="1426"/>
            <ac:spMk id="29" creationId="{DB02FB59-EC11-4E4B-95DE-2DE9CAD920C4}"/>
          </ac:spMkLst>
        </pc:spChg>
        <pc:spChg chg="add mod">
          <ac:chgData name="Hamlet Markarian" userId="4926d2b407f31d77" providerId="LiveId" clId="{38B7B751-434C-49B6-9017-56BA1C8444E5}" dt="2020-03-06T08:52:45.742" v="1498" actId="14100"/>
          <ac:spMkLst>
            <pc:docMk/>
            <pc:sldMk cId="4018053280" sldId="1426"/>
            <ac:spMk id="40" creationId="{FAFF3D89-CB93-4EF0-80A9-11DD0F0F3DCF}"/>
          </ac:spMkLst>
        </pc:spChg>
        <pc:spChg chg="add mod">
          <ac:chgData name="Hamlet Markarian" userId="4926d2b407f31d77" providerId="LiveId" clId="{38B7B751-434C-49B6-9017-56BA1C8444E5}" dt="2020-03-06T08:35:28.262" v="1298" actId="164"/>
          <ac:spMkLst>
            <pc:docMk/>
            <pc:sldMk cId="4018053280" sldId="1426"/>
            <ac:spMk id="41" creationId="{0D8E611F-9BE1-4EBF-A3A4-FCEED123F82A}"/>
          </ac:spMkLst>
        </pc:spChg>
        <pc:spChg chg="add mod ord">
          <ac:chgData name="Hamlet Markarian" userId="4926d2b407f31d77" providerId="LiveId" clId="{38B7B751-434C-49B6-9017-56BA1C8444E5}" dt="2020-03-06T09:05:20.046" v="1670" actId="1076"/>
          <ac:spMkLst>
            <pc:docMk/>
            <pc:sldMk cId="4018053280" sldId="1426"/>
            <ac:spMk id="43" creationId="{BA426A4F-9180-431A-BDDF-80A4A7CB494E}"/>
          </ac:spMkLst>
        </pc:spChg>
        <pc:spChg chg="add mod">
          <ac:chgData name="Hamlet Markarian" userId="4926d2b407f31d77" providerId="LiveId" clId="{38B7B751-434C-49B6-9017-56BA1C8444E5}" dt="2020-03-06T09:05:24.242" v="1671" actId="1076"/>
          <ac:spMkLst>
            <pc:docMk/>
            <pc:sldMk cId="4018053280" sldId="1426"/>
            <ac:spMk id="44" creationId="{E372E3DB-72A9-47DE-AD0A-CD301E310DD3}"/>
          </ac:spMkLst>
        </pc:spChg>
        <pc:spChg chg="add mod">
          <ac:chgData name="Hamlet Markarian" userId="4926d2b407f31d77" providerId="LiveId" clId="{38B7B751-434C-49B6-9017-56BA1C8444E5}" dt="2020-03-06T09:05:24.242" v="1671" actId="1076"/>
          <ac:spMkLst>
            <pc:docMk/>
            <pc:sldMk cId="4018053280" sldId="1426"/>
            <ac:spMk id="46" creationId="{A0A2906A-278A-4887-BE5B-E8FB8CCBD326}"/>
          </ac:spMkLst>
        </pc:spChg>
        <pc:spChg chg="add mod">
          <ac:chgData name="Hamlet Markarian" userId="4926d2b407f31d77" providerId="LiveId" clId="{38B7B751-434C-49B6-9017-56BA1C8444E5}" dt="2020-03-06T09:05:20.046" v="1670" actId="1076"/>
          <ac:spMkLst>
            <pc:docMk/>
            <pc:sldMk cId="4018053280" sldId="1426"/>
            <ac:spMk id="47" creationId="{6D7F5C32-4613-40EB-8CCD-7F671E179C09}"/>
          </ac:spMkLst>
        </pc:spChg>
        <pc:spChg chg="mod">
          <ac:chgData name="Hamlet Markarian" userId="4926d2b407f31d77" providerId="LiveId" clId="{38B7B751-434C-49B6-9017-56BA1C8444E5}" dt="2020-03-06T09:00:27.214" v="1606" actId="207"/>
          <ac:spMkLst>
            <pc:docMk/>
            <pc:sldMk cId="4018053280" sldId="1426"/>
            <ac:spMk id="49" creationId="{7C7C8287-7DAB-4991-B13A-AAABFD20C7DF}"/>
          </ac:spMkLst>
        </pc:spChg>
        <pc:spChg chg="mod">
          <ac:chgData name="Hamlet Markarian" userId="4926d2b407f31d77" providerId="LiveId" clId="{38B7B751-434C-49B6-9017-56BA1C8444E5}" dt="2020-03-06T08:32:09.320" v="1287" actId="1036"/>
          <ac:spMkLst>
            <pc:docMk/>
            <pc:sldMk cId="4018053280" sldId="1426"/>
            <ac:spMk id="50" creationId="{80044009-224D-4BE7-AA0E-AAA6E6E55AF3}"/>
          </ac:spMkLst>
        </pc:spChg>
        <pc:spChg chg="add del mod">
          <ac:chgData name="Hamlet Markarian" userId="4926d2b407f31d77" providerId="LiveId" clId="{38B7B751-434C-49B6-9017-56BA1C8444E5}" dt="2020-03-06T08:51:52.470" v="1431" actId="478"/>
          <ac:spMkLst>
            <pc:docMk/>
            <pc:sldMk cId="4018053280" sldId="1426"/>
            <ac:spMk id="51" creationId="{53D10B7F-FD39-42FA-9205-850CAF0B5B87}"/>
          </ac:spMkLst>
        </pc:spChg>
        <pc:spChg chg="add del mod">
          <ac:chgData name="Hamlet Markarian" userId="4926d2b407f31d77" providerId="LiveId" clId="{38B7B751-434C-49B6-9017-56BA1C8444E5}" dt="2020-03-06T08:51:52.470" v="1431" actId="478"/>
          <ac:spMkLst>
            <pc:docMk/>
            <pc:sldMk cId="4018053280" sldId="1426"/>
            <ac:spMk id="52" creationId="{0410A041-F39E-447A-9D58-6777B13727BB}"/>
          </ac:spMkLst>
        </pc:spChg>
        <pc:spChg chg="add del mod">
          <ac:chgData name="Hamlet Markarian" userId="4926d2b407f31d77" providerId="LiveId" clId="{38B7B751-434C-49B6-9017-56BA1C8444E5}" dt="2020-03-06T08:51:52.470" v="1431" actId="478"/>
          <ac:spMkLst>
            <pc:docMk/>
            <pc:sldMk cId="4018053280" sldId="1426"/>
            <ac:spMk id="53" creationId="{029D252D-372A-4071-A89A-DCD5DCAA3E99}"/>
          </ac:spMkLst>
        </pc:spChg>
        <pc:spChg chg="add del mod">
          <ac:chgData name="Hamlet Markarian" userId="4926d2b407f31d77" providerId="LiveId" clId="{38B7B751-434C-49B6-9017-56BA1C8444E5}" dt="2020-03-06T08:51:52.470" v="1431" actId="478"/>
          <ac:spMkLst>
            <pc:docMk/>
            <pc:sldMk cId="4018053280" sldId="1426"/>
            <ac:spMk id="54" creationId="{A7C818C0-990D-448E-BF54-9DC290C5032C}"/>
          </ac:spMkLst>
        </pc:spChg>
        <pc:spChg chg="add del mod">
          <ac:chgData name="Hamlet Markarian" userId="4926d2b407f31d77" providerId="LiveId" clId="{38B7B751-434C-49B6-9017-56BA1C8444E5}" dt="2020-03-06T08:51:52.470" v="1431" actId="478"/>
          <ac:spMkLst>
            <pc:docMk/>
            <pc:sldMk cId="4018053280" sldId="1426"/>
            <ac:spMk id="55" creationId="{18A8B345-E1D5-4EA9-BAC6-0DF9E8C14896}"/>
          </ac:spMkLst>
        </pc:spChg>
        <pc:spChg chg="add del mod">
          <ac:chgData name="Hamlet Markarian" userId="4926d2b407f31d77" providerId="LiveId" clId="{38B7B751-434C-49B6-9017-56BA1C8444E5}" dt="2020-03-06T08:51:52.470" v="1431" actId="478"/>
          <ac:spMkLst>
            <pc:docMk/>
            <pc:sldMk cId="4018053280" sldId="1426"/>
            <ac:spMk id="56" creationId="{5EA2576E-2213-40C8-ABE8-8937B94D0F2B}"/>
          </ac:spMkLst>
        </pc:spChg>
        <pc:spChg chg="add del mod">
          <ac:chgData name="Hamlet Markarian" userId="4926d2b407f31d77" providerId="LiveId" clId="{38B7B751-434C-49B6-9017-56BA1C8444E5}" dt="2020-03-06T08:51:52.470" v="1431" actId="478"/>
          <ac:spMkLst>
            <pc:docMk/>
            <pc:sldMk cId="4018053280" sldId="1426"/>
            <ac:spMk id="57" creationId="{7C963D30-0EEF-4207-A98B-9E2D6829DEBA}"/>
          </ac:spMkLst>
        </pc:spChg>
        <pc:spChg chg="add del mod">
          <ac:chgData name="Hamlet Markarian" userId="4926d2b407f31d77" providerId="LiveId" clId="{38B7B751-434C-49B6-9017-56BA1C8444E5}" dt="2020-03-06T08:37:19.035" v="1340" actId="478"/>
          <ac:spMkLst>
            <pc:docMk/>
            <pc:sldMk cId="4018053280" sldId="1426"/>
            <ac:spMk id="58" creationId="{C128063F-DCAC-406B-9E77-CF0BD202DEE4}"/>
          </ac:spMkLst>
        </pc:spChg>
        <pc:spChg chg="add del mod">
          <ac:chgData name="Hamlet Markarian" userId="4926d2b407f31d77" providerId="LiveId" clId="{38B7B751-434C-49B6-9017-56BA1C8444E5}" dt="2020-03-06T08:35:45.453" v="1303" actId="478"/>
          <ac:spMkLst>
            <pc:docMk/>
            <pc:sldMk cId="4018053280" sldId="1426"/>
            <ac:spMk id="59" creationId="{2E70719F-6922-4551-BFAF-3AD829D156C7}"/>
          </ac:spMkLst>
        </pc:spChg>
        <pc:spChg chg="add del mod">
          <ac:chgData name="Hamlet Markarian" userId="4926d2b407f31d77" providerId="LiveId" clId="{38B7B751-434C-49B6-9017-56BA1C8444E5}" dt="2020-03-06T08:37:21.657" v="1341" actId="478"/>
          <ac:spMkLst>
            <pc:docMk/>
            <pc:sldMk cId="4018053280" sldId="1426"/>
            <ac:spMk id="60" creationId="{882E69D4-DF2F-425F-ADC3-38921C436231}"/>
          </ac:spMkLst>
        </pc:spChg>
        <pc:spChg chg="add del mod">
          <ac:chgData name="Hamlet Markarian" userId="4926d2b407f31d77" providerId="LiveId" clId="{38B7B751-434C-49B6-9017-56BA1C8444E5}" dt="2020-03-06T08:37:17.696" v="1339" actId="478"/>
          <ac:spMkLst>
            <pc:docMk/>
            <pc:sldMk cId="4018053280" sldId="1426"/>
            <ac:spMk id="61" creationId="{93EDB851-EDFA-43C6-BB88-DF8752318ECC}"/>
          </ac:spMkLst>
        </pc:spChg>
        <pc:spChg chg="add del mod">
          <ac:chgData name="Hamlet Markarian" userId="4926d2b407f31d77" providerId="LiveId" clId="{38B7B751-434C-49B6-9017-56BA1C8444E5}" dt="2020-03-06T08:51:52.470" v="1431" actId="478"/>
          <ac:spMkLst>
            <pc:docMk/>
            <pc:sldMk cId="4018053280" sldId="1426"/>
            <ac:spMk id="62" creationId="{96E405B4-01B4-4F62-A189-AD0D5C1562E5}"/>
          </ac:spMkLst>
        </pc:spChg>
        <pc:spChg chg="add del mod">
          <ac:chgData name="Hamlet Markarian" userId="4926d2b407f31d77" providerId="LiveId" clId="{38B7B751-434C-49B6-9017-56BA1C8444E5}" dt="2020-03-06T08:51:52.470" v="1431" actId="478"/>
          <ac:spMkLst>
            <pc:docMk/>
            <pc:sldMk cId="4018053280" sldId="1426"/>
            <ac:spMk id="63" creationId="{0EEA4164-CB6B-40A4-9819-671E7377921E}"/>
          </ac:spMkLst>
        </pc:spChg>
        <pc:spChg chg="add del mod">
          <ac:chgData name="Hamlet Markarian" userId="4926d2b407f31d77" providerId="LiveId" clId="{38B7B751-434C-49B6-9017-56BA1C8444E5}" dt="2020-03-06T08:51:52.470" v="1431" actId="478"/>
          <ac:spMkLst>
            <pc:docMk/>
            <pc:sldMk cId="4018053280" sldId="1426"/>
            <ac:spMk id="64" creationId="{E191174C-0AA5-4B78-8882-63F29D6937D6}"/>
          </ac:spMkLst>
        </pc:spChg>
        <pc:spChg chg="add del mod">
          <ac:chgData name="Hamlet Markarian" userId="4926d2b407f31d77" providerId="LiveId" clId="{38B7B751-434C-49B6-9017-56BA1C8444E5}" dt="2020-03-06T08:51:52.470" v="1431" actId="478"/>
          <ac:spMkLst>
            <pc:docMk/>
            <pc:sldMk cId="4018053280" sldId="1426"/>
            <ac:spMk id="65" creationId="{75F0E0D4-13E4-44A9-A5AC-5FB6B3895286}"/>
          </ac:spMkLst>
        </pc:spChg>
        <pc:spChg chg="add del mod">
          <ac:chgData name="Hamlet Markarian" userId="4926d2b407f31d77" providerId="LiveId" clId="{38B7B751-434C-49B6-9017-56BA1C8444E5}" dt="2020-03-06T08:51:52.470" v="1431" actId="478"/>
          <ac:spMkLst>
            <pc:docMk/>
            <pc:sldMk cId="4018053280" sldId="1426"/>
            <ac:spMk id="66" creationId="{635538A2-7CDE-426C-811E-A31A0EC7D228}"/>
          </ac:spMkLst>
        </pc:spChg>
        <pc:spChg chg="add del mod">
          <ac:chgData name="Hamlet Markarian" userId="4926d2b407f31d77" providerId="LiveId" clId="{38B7B751-434C-49B6-9017-56BA1C8444E5}" dt="2020-03-06T08:56:32.047" v="1518" actId="478"/>
          <ac:spMkLst>
            <pc:docMk/>
            <pc:sldMk cId="4018053280" sldId="1426"/>
            <ac:spMk id="67" creationId="{0769D104-82E6-4CD1-956B-4ACB791E14BD}"/>
          </ac:spMkLst>
        </pc:spChg>
        <pc:spChg chg="del">
          <ac:chgData name="Hamlet Markarian" userId="4926d2b407f31d77" providerId="LiveId" clId="{38B7B751-434C-49B6-9017-56BA1C8444E5}" dt="2020-03-06T08:19:08.735" v="1117" actId="478"/>
          <ac:spMkLst>
            <pc:docMk/>
            <pc:sldMk cId="4018053280" sldId="1426"/>
            <ac:spMk id="68" creationId="{FEACD878-6157-4DAA-8FC5-13D54F6FE0BE}"/>
          </ac:spMkLst>
        </pc:spChg>
        <pc:spChg chg="add del mod">
          <ac:chgData name="Hamlet Markarian" userId="4926d2b407f31d77" providerId="LiveId" clId="{38B7B751-434C-49B6-9017-56BA1C8444E5}" dt="2020-03-06T08:56:38.778" v="1519" actId="478"/>
          <ac:spMkLst>
            <pc:docMk/>
            <pc:sldMk cId="4018053280" sldId="1426"/>
            <ac:spMk id="69" creationId="{16525C95-FE01-4C1A-A48C-CDD810E514C6}"/>
          </ac:spMkLst>
        </pc:spChg>
        <pc:spChg chg="del">
          <ac:chgData name="Hamlet Markarian" userId="4926d2b407f31d77" providerId="LiveId" clId="{38B7B751-434C-49B6-9017-56BA1C8444E5}" dt="2020-03-06T08:19:08.735" v="1117" actId="478"/>
          <ac:spMkLst>
            <pc:docMk/>
            <pc:sldMk cId="4018053280" sldId="1426"/>
            <ac:spMk id="70" creationId="{6B575884-22F3-4A64-9909-312BE96C800A}"/>
          </ac:spMkLst>
        </pc:spChg>
        <pc:spChg chg="add del mod">
          <ac:chgData name="Hamlet Markarian" userId="4926d2b407f31d77" providerId="LiveId" clId="{38B7B751-434C-49B6-9017-56BA1C8444E5}" dt="2020-03-06T08:56:38.778" v="1519" actId="478"/>
          <ac:spMkLst>
            <pc:docMk/>
            <pc:sldMk cId="4018053280" sldId="1426"/>
            <ac:spMk id="71" creationId="{01D934BE-B3BE-4CFB-BFBE-702C407807D1}"/>
          </ac:spMkLst>
        </pc:spChg>
        <pc:spChg chg="add del mod">
          <ac:chgData name="Hamlet Markarian" userId="4926d2b407f31d77" providerId="LiveId" clId="{38B7B751-434C-49B6-9017-56BA1C8444E5}" dt="2020-03-06T08:56:38.778" v="1519" actId="478"/>
          <ac:spMkLst>
            <pc:docMk/>
            <pc:sldMk cId="4018053280" sldId="1426"/>
            <ac:spMk id="72" creationId="{7694958A-C377-4C35-A5EE-1654B3F80ACF}"/>
          </ac:spMkLst>
        </pc:spChg>
        <pc:spChg chg="add del mod">
          <ac:chgData name="Hamlet Markarian" userId="4926d2b407f31d77" providerId="LiveId" clId="{38B7B751-434C-49B6-9017-56BA1C8444E5}" dt="2020-03-06T08:56:38.778" v="1519" actId="478"/>
          <ac:spMkLst>
            <pc:docMk/>
            <pc:sldMk cId="4018053280" sldId="1426"/>
            <ac:spMk id="73" creationId="{991B9CA7-308B-4E24-BC5F-75CE0C2C9CB5}"/>
          </ac:spMkLst>
        </pc:spChg>
        <pc:spChg chg="add del mod">
          <ac:chgData name="Hamlet Markarian" userId="4926d2b407f31d77" providerId="LiveId" clId="{38B7B751-434C-49B6-9017-56BA1C8444E5}" dt="2020-03-06T08:56:29.124" v="1517" actId="478"/>
          <ac:spMkLst>
            <pc:docMk/>
            <pc:sldMk cId="4018053280" sldId="1426"/>
            <ac:spMk id="74" creationId="{426D9440-EBC4-4703-94AE-C46420908969}"/>
          </ac:spMkLst>
        </pc:spChg>
        <pc:spChg chg="add del mod">
          <ac:chgData name="Hamlet Markarian" userId="4926d2b407f31d77" providerId="LiveId" clId="{38B7B751-434C-49B6-9017-56BA1C8444E5}" dt="2020-03-06T08:57:19.668" v="1528" actId="478"/>
          <ac:spMkLst>
            <pc:docMk/>
            <pc:sldMk cId="4018053280" sldId="1426"/>
            <ac:spMk id="76" creationId="{0E896697-3ADD-4EC2-9413-42999A4A76FE}"/>
          </ac:spMkLst>
        </pc:spChg>
        <pc:spChg chg="add del mod">
          <ac:chgData name="Hamlet Markarian" userId="4926d2b407f31d77" providerId="LiveId" clId="{38B7B751-434C-49B6-9017-56BA1C8444E5}" dt="2020-03-06T08:57:20.077" v="1529" actId="478"/>
          <ac:spMkLst>
            <pc:docMk/>
            <pc:sldMk cId="4018053280" sldId="1426"/>
            <ac:spMk id="77" creationId="{58C3A5E9-8D53-4D57-BBAE-78C647A40090}"/>
          </ac:spMkLst>
        </pc:spChg>
        <pc:spChg chg="add mod ord topLvl">
          <ac:chgData name="Hamlet Markarian" userId="4926d2b407f31d77" providerId="LiveId" clId="{38B7B751-434C-49B6-9017-56BA1C8444E5}" dt="2020-03-06T09:04:56.342" v="1669" actId="1076"/>
          <ac:spMkLst>
            <pc:docMk/>
            <pc:sldMk cId="4018053280" sldId="1426"/>
            <ac:spMk id="78" creationId="{F03FD0F2-2BC3-4BA7-BBB8-2B95281FAD90}"/>
          </ac:spMkLst>
        </pc:spChg>
        <pc:spChg chg="add del mod">
          <ac:chgData name="Hamlet Markarian" userId="4926d2b407f31d77" providerId="LiveId" clId="{38B7B751-434C-49B6-9017-56BA1C8444E5}" dt="2020-03-06T08:57:18.363" v="1527" actId="478"/>
          <ac:spMkLst>
            <pc:docMk/>
            <pc:sldMk cId="4018053280" sldId="1426"/>
            <ac:spMk id="79" creationId="{AFB1FE4F-FAC2-4A71-84E7-5367BCD71A6D}"/>
          </ac:spMkLst>
        </pc:spChg>
        <pc:spChg chg="add del mod">
          <ac:chgData name="Hamlet Markarian" userId="4926d2b407f31d77" providerId="LiveId" clId="{38B7B751-434C-49B6-9017-56BA1C8444E5}" dt="2020-03-06T08:57:16.936" v="1526" actId="478"/>
          <ac:spMkLst>
            <pc:docMk/>
            <pc:sldMk cId="4018053280" sldId="1426"/>
            <ac:spMk id="80" creationId="{326DAAEC-47C4-42C8-A5E4-F018F011991D}"/>
          </ac:spMkLst>
        </pc:spChg>
        <pc:spChg chg="add mod topLvl">
          <ac:chgData name="Hamlet Markarian" userId="4926d2b407f31d77" providerId="LiveId" clId="{38B7B751-434C-49B6-9017-56BA1C8444E5}" dt="2020-03-06T09:04:56.342" v="1669" actId="1076"/>
          <ac:spMkLst>
            <pc:docMk/>
            <pc:sldMk cId="4018053280" sldId="1426"/>
            <ac:spMk id="81" creationId="{DCD109BF-59FA-46D3-913C-2D749E6A1849}"/>
          </ac:spMkLst>
        </pc:spChg>
        <pc:spChg chg="add mod">
          <ac:chgData name="Hamlet Markarian" userId="4926d2b407f31d77" providerId="LiveId" clId="{38B7B751-434C-49B6-9017-56BA1C8444E5}" dt="2020-03-06T09:04:56.342" v="1669" actId="1076"/>
          <ac:spMkLst>
            <pc:docMk/>
            <pc:sldMk cId="4018053280" sldId="1426"/>
            <ac:spMk id="82" creationId="{AB75E3A0-C496-4242-A0B5-2EF64BB06FB5}"/>
          </ac:spMkLst>
        </pc:spChg>
        <pc:spChg chg="add mod">
          <ac:chgData name="Hamlet Markarian" userId="4926d2b407f31d77" providerId="LiveId" clId="{38B7B751-434C-49B6-9017-56BA1C8444E5}" dt="2020-03-06T09:04:56.342" v="1669" actId="1076"/>
          <ac:spMkLst>
            <pc:docMk/>
            <pc:sldMk cId="4018053280" sldId="1426"/>
            <ac:spMk id="83" creationId="{E389EB6F-086C-4439-9724-1C1E67ED951E}"/>
          </ac:spMkLst>
        </pc:spChg>
        <pc:spChg chg="add mod">
          <ac:chgData name="Hamlet Markarian" userId="4926d2b407f31d77" providerId="LiveId" clId="{38B7B751-434C-49B6-9017-56BA1C8444E5}" dt="2020-03-06T09:04:56.342" v="1669" actId="1076"/>
          <ac:spMkLst>
            <pc:docMk/>
            <pc:sldMk cId="4018053280" sldId="1426"/>
            <ac:spMk id="84" creationId="{77FFEB70-B747-4D0C-8FC0-1F299C59C9AE}"/>
          </ac:spMkLst>
        </pc:spChg>
        <pc:spChg chg="add mod topLvl">
          <ac:chgData name="Hamlet Markarian" userId="4926d2b407f31d77" providerId="LiveId" clId="{38B7B751-434C-49B6-9017-56BA1C8444E5}" dt="2020-03-06T09:04:56.342" v="1669" actId="1076"/>
          <ac:spMkLst>
            <pc:docMk/>
            <pc:sldMk cId="4018053280" sldId="1426"/>
            <ac:spMk id="85" creationId="{516A6D89-12BC-4CE7-A06F-03743B56F8F7}"/>
          </ac:spMkLst>
        </pc:spChg>
        <pc:spChg chg="add mod topLvl">
          <ac:chgData name="Hamlet Markarian" userId="4926d2b407f31d77" providerId="LiveId" clId="{38B7B751-434C-49B6-9017-56BA1C8444E5}" dt="2020-03-06T09:04:56.342" v="1669" actId="1076"/>
          <ac:spMkLst>
            <pc:docMk/>
            <pc:sldMk cId="4018053280" sldId="1426"/>
            <ac:spMk id="86" creationId="{A8C48729-4BCB-47E6-B40B-87E40162EA2B}"/>
          </ac:spMkLst>
        </pc:spChg>
        <pc:spChg chg="add mod topLvl">
          <ac:chgData name="Hamlet Markarian" userId="4926d2b407f31d77" providerId="LiveId" clId="{38B7B751-434C-49B6-9017-56BA1C8444E5}" dt="2020-03-06T09:04:56.342" v="1669" actId="1076"/>
          <ac:spMkLst>
            <pc:docMk/>
            <pc:sldMk cId="4018053280" sldId="1426"/>
            <ac:spMk id="87" creationId="{7DA41891-3298-4014-991F-8831157AF6FC}"/>
          </ac:spMkLst>
        </pc:spChg>
        <pc:spChg chg="add mod topLvl">
          <ac:chgData name="Hamlet Markarian" userId="4926d2b407f31d77" providerId="LiveId" clId="{38B7B751-434C-49B6-9017-56BA1C8444E5}" dt="2020-03-06T09:04:56.342" v="1669" actId="1076"/>
          <ac:spMkLst>
            <pc:docMk/>
            <pc:sldMk cId="4018053280" sldId="1426"/>
            <ac:spMk id="88" creationId="{8D703F8C-7044-442B-8383-5F853A6C3D86}"/>
          </ac:spMkLst>
        </pc:spChg>
        <pc:grpChg chg="add mod ord">
          <ac:chgData name="Hamlet Markarian" userId="4926d2b407f31d77" providerId="LiveId" clId="{38B7B751-434C-49B6-9017-56BA1C8444E5}" dt="2020-03-06T09:05:20.046" v="1670" actId="1076"/>
          <ac:grpSpMkLst>
            <pc:docMk/>
            <pc:sldMk cId="4018053280" sldId="1426"/>
            <ac:grpSpMk id="6" creationId="{1C676FE5-1AB1-4736-B661-78951A3CEF17}"/>
          </ac:grpSpMkLst>
        </pc:grpChg>
        <pc:grpChg chg="add del mod">
          <ac:chgData name="Hamlet Markarian" userId="4926d2b407f31d77" providerId="LiveId" clId="{38B7B751-434C-49B6-9017-56BA1C8444E5}" dt="2020-03-06T08:59:54.426" v="1601" actId="165"/>
          <ac:grpSpMkLst>
            <pc:docMk/>
            <pc:sldMk cId="4018053280" sldId="1426"/>
            <ac:grpSpMk id="7" creationId="{7B967BC7-095D-437D-BF15-B729AE5C699A}"/>
          </ac:grpSpMkLst>
        </pc:grpChg>
        <pc:grpChg chg="add del mod">
          <ac:chgData name="Hamlet Markarian" userId="4926d2b407f31d77" providerId="LiveId" clId="{38B7B751-434C-49B6-9017-56BA1C8444E5}" dt="2020-03-06T08:59:54.426" v="1601" actId="165"/>
          <ac:grpSpMkLst>
            <pc:docMk/>
            <pc:sldMk cId="4018053280" sldId="1426"/>
            <ac:grpSpMk id="8" creationId="{C9BC229F-07AE-4E06-A6CC-FF7BE9D85237}"/>
          </ac:grpSpMkLst>
        </pc:grpChg>
        <pc:grpChg chg="del">
          <ac:chgData name="Hamlet Markarian" userId="4926d2b407f31d77" providerId="LiveId" clId="{38B7B751-434C-49B6-9017-56BA1C8444E5}" dt="2020-03-06T08:19:08.735" v="1117" actId="478"/>
          <ac:grpSpMkLst>
            <pc:docMk/>
            <pc:sldMk cId="4018053280" sldId="1426"/>
            <ac:grpSpMk id="10" creationId="{A33B2CE1-16E3-4391-BB55-1DE74A717728}"/>
          </ac:grpSpMkLst>
        </pc:grpChg>
        <pc:grpChg chg="add del mod">
          <ac:chgData name="Hamlet Markarian" userId="4926d2b407f31d77" providerId="LiveId" clId="{38B7B751-434C-49B6-9017-56BA1C8444E5}" dt="2020-03-06T08:59:54.426" v="1601" actId="165"/>
          <ac:grpSpMkLst>
            <pc:docMk/>
            <pc:sldMk cId="4018053280" sldId="1426"/>
            <ac:grpSpMk id="13" creationId="{523D0447-7EF6-49F3-AC4C-536418335471}"/>
          </ac:grpSpMkLst>
        </pc:grpChg>
        <pc:grpChg chg="del">
          <ac:chgData name="Hamlet Markarian" userId="4926d2b407f31d77" providerId="LiveId" clId="{38B7B751-434C-49B6-9017-56BA1C8444E5}" dt="2020-03-06T08:19:08.735" v="1117" actId="478"/>
          <ac:grpSpMkLst>
            <pc:docMk/>
            <pc:sldMk cId="4018053280" sldId="1426"/>
            <ac:grpSpMk id="22" creationId="{7C8996EE-9CC8-4960-B8AA-D099E73C786E}"/>
          </ac:grpSpMkLst>
        </pc:grpChg>
        <pc:grpChg chg="del">
          <ac:chgData name="Hamlet Markarian" userId="4926d2b407f31d77" providerId="LiveId" clId="{38B7B751-434C-49B6-9017-56BA1C8444E5}" dt="2020-03-06T08:19:08.735" v="1117" actId="478"/>
          <ac:grpSpMkLst>
            <pc:docMk/>
            <pc:sldMk cId="4018053280" sldId="1426"/>
            <ac:grpSpMk id="23" creationId="{C8A33F26-1AAA-43C6-BE33-AAA8E7775457}"/>
          </ac:grpSpMkLst>
        </pc:grpChg>
        <pc:grpChg chg="del">
          <ac:chgData name="Hamlet Markarian" userId="4926d2b407f31d77" providerId="LiveId" clId="{38B7B751-434C-49B6-9017-56BA1C8444E5}" dt="2020-03-06T08:19:08.735" v="1117" actId="478"/>
          <ac:grpSpMkLst>
            <pc:docMk/>
            <pc:sldMk cId="4018053280" sldId="1426"/>
            <ac:grpSpMk id="30" creationId="{D3B94230-B152-4A41-A0E7-ADB3F71FD3D5}"/>
          </ac:grpSpMkLst>
        </pc:grpChg>
        <pc:grpChg chg="del">
          <ac:chgData name="Hamlet Markarian" userId="4926d2b407f31d77" providerId="LiveId" clId="{38B7B751-434C-49B6-9017-56BA1C8444E5}" dt="2020-03-06T08:19:08.735" v="1117" actId="478"/>
          <ac:grpSpMkLst>
            <pc:docMk/>
            <pc:sldMk cId="4018053280" sldId="1426"/>
            <ac:grpSpMk id="33" creationId="{3D9261AD-0052-47D2-960F-8F9284AC5CEF}"/>
          </ac:grpSpMkLst>
        </pc:grpChg>
        <pc:grpChg chg="del">
          <ac:chgData name="Hamlet Markarian" userId="4926d2b407f31d77" providerId="LiveId" clId="{38B7B751-434C-49B6-9017-56BA1C8444E5}" dt="2020-03-06T08:19:08.735" v="1117" actId="478"/>
          <ac:grpSpMkLst>
            <pc:docMk/>
            <pc:sldMk cId="4018053280" sldId="1426"/>
            <ac:grpSpMk id="35" creationId="{80BEEE66-6CAE-4AD1-9570-2A6102A25635}"/>
          </ac:grpSpMkLst>
        </pc:grpChg>
        <pc:grpChg chg="add mod">
          <ac:chgData name="Hamlet Markarian" userId="4926d2b407f31d77" providerId="LiveId" clId="{38B7B751-434C-49B6-9017-56BA1C8444E5}" dt="2020-03-06T09:05:20.046" v="1670" actId="1076"/>
          <ac:grpSpMkLst>
            <pc:docMk/>
            <pc:sldMk cId="4018053280" sldId="1426"/>
            <ac:grpSpMk id="48" creationId="{989BA6F0-E14E-43B5-ABF4-492506D3A6CB}"/>
          </ac:grpSpMkLst>
        </pc:grpChg>
        <pc:graphicFrameChg chg="add del mod">
          <ac:chgData name="Hamlet Markarian" userId="4926d2b407f31d77" providerId="LiveId" clId="{38B7B751-434C-49B6-9017-56BA1C8444E5}" dt="2020-03-06T08:56:38.778" v="1519" actId="478"/>
          <ac:graphicFrameMkLst>
            <pc:docMk/>
            <pc:sldMk cId="4018053280" sldId="1426"/>
            <ac:graphicFrameMk id="75" creationId="{4A7B7200-F233-4B23-86CF-72B65E3103F8}"/>
          </ac:graphicFrameMkLst>
        </pc:graphicFrameChg>
        <pc:picChg chg="mod">
          <ac:chgData name="Hamlet Markarian" userId="4926d2b407f31d77" providerId="LiveId" clId="{38B7B751-434C-49B6-9017-56BA1C8444E5}" dt="2020-03-06T08:23:39.926" v="1163" actId="1076"/>
          <ac:picMkLst>
            <pc:docMk/>
            <pc:sldMk cId="4018053280" sldId="1426"/>
            <ac:picMk id="16" creationId="{E43002BD-C1DD-4C11-AA19-23F9CFE755D4}"/>
          </ac:picMkLst>
        </pc:picChg>
        <pc:cxnChg chg="add mod">
          <ac:chgData name="Hamlet Markarian" userId="4926d2b407f31d77" providerId="LiveId" clId="{38B7B751-434C-49B6-9017-56BA1C8444E5}" dt="2020-03-06T08:23:31.921" v="1162" actId="692"/>
          <ac:cxnSpMkLst>
            <pc:docMk/>
            <pc:sldMk cId="4018053280" sldId="1426"/>
            <ac:cxnSpMk id="39" creationId="{3C437925-791E-463C-BD59-A7BCABD75DAB}"/>
          </ac:cxnSpMkLst>
        </pc:cxnChg>
        <pc:cxnChg chg="add del">
          <ac:chgData name="Hamlet Markarian" userId="4926d2b407f31d77" providerId="LiveId" clId="{38B7B751-434C-49B6-9017-56BA1C8444E5}" dt="2020-03-06T08:25:40.825" v="1190" actId="478"/>
          <ac:cxnSpMkLst>
            <pc:docMk/>
            <pc:sldMk cId="4018053280" sldId="1426"/>
            <ac:cxnSpMk id="42" creationId="{82936F40-C1C5-4087-9982-B17336627089}"/>
          </ac:cxnSpMkLst>
        </pc:cxnChg>
        <pc:cxnChg chg="add del mod">
          <ac:chgData name="Hamlet Markarian" userId="4926d2b407f31d77" providerId="LiveId" clId="{38B7B751-434C-49B6-9017-56BA1C8444E5}" dt="2020-03-06T08:28:41.612" v="1216" actId="478"/>
          <ac:cxnSpMkLst>
            <pc:docMk/>
            <pc:sldMk cId="4018053280" sldId="1426"/>
            <ac:cxnSpMk id="45" creationId="{08BA2219-D57B-4F9B-91F7-F3D0A23BAF50}"/>
          </ac:cxnSpMkLst>
        </pc:cxnChg>
      </pc:sldChg>
    </pc:docChg>
  </pc:docChgLst>
  <pc:docChgLst>
    <pc:chgData name="Hamlet Markarian" userId="4926d2b407f31d77" providerId="LiveId" clId="{8CC21585-5D04-443B-8819-59CEF534AFDF}"/>
    <pc:docChg chg="undo custSel addSld delSld modSld sldOrd modSection">
      <pc:chgData name="Hamlet Markarian" userId="4926d2b407f31d77" providerId="LiveId" clId="{8CC21585-5D04-443B-8819-59CEF534AFDF}" dt="2020-04-10T10:06:24.377" v="1272" actId="207"/>
      <pc:docMkLst>
        <pc:docMk/>
      </pc:docMkLst>
      <pc:sldChg chg="modSp">
        <pc:chgData name="Hamlet Markarian" userId="4926d2b407f31d77" providerId="LiveId" clId="{8CC21585-5D04-443B-8819-59CEF534AFDF}" dt="2020-04-10T10:06:24.377" v="1272" actId="207"/>
        <pc:sldMkLst>
          <pc:docMk/>
          <pc:sldMk cId="1488022321" sldId="1336"/>
        </pc:sldMkLst>
        <pc:spChg chg="mod">
          <ac:chgData name="Hamlet Markarian" userId="4926d2b407f31d77" providerId="LiveId" clId="{8CC21585-5D04-443B-8819-59CEF534AFDF}" dt="2020-04-10T07:33:32.958" v="2" actId="20577"/>
          <ac:spMkLst>
            <pc:docMk/>
            <pc:sldMk cId="1488022321" sldId="1336"/>
            <ac:spMk id="14" creationId="{8C0A38DE-7E13-4312-9AFA-866AA71C4C95}"/>
          </ac:spMkLst>
        </pc:spChg>
        <pc:picChg chg="mod">
          <ac:chgData name="Hamlet Markarian" userId="4926d2b407f31d77" providerId="LiveId" clId="{8CC21585-5D04-443B-8819-59CEF534AFDF}" dt="2020-04-10T10:06:24.377" v="1272" actId="207"/>
          <ac:picMkLst>
            <pc:docMk/>
            <pc:sldMk cId="1488022321" sldId="1336"/>
            <ac:picMk id="10" creationId="{4D81A94D-9932-44C6-8B7D-EE36CA1DB8B4}"/>
          </ac:picMkLst>
        </pc:picChg>
      </pc:sldChg>
      <pc:sldChg chg="addSp delSp modSp mod ord">
        <pc:chgData name="Hamlet Markarian" userId="4926d2b407f31d77" providerId="LiveId" clId="{8CC21585-5D04-443B-8819-59CEF534AFDF}" dt="2020-04-10T08:12:41.304" v="311" actId="1035"/>
        <pc:sldMkLst>
          <pc:docMk/>
          <pc:sldMk cId="50890922" sldId="1437"/>
        </pc:sldMkLst>
        <pc:spChg chg="add del mod">
          <ac:chgData name="Hamlet Markarian" userId="4926d2b407f31d77" providerId="LiveId" clId="{8CC21585-5D04-443B-8819-59CEF534AFDF}" dt="2020-04-10T07:39:38.065" v="54" actId="478"/>
          <ac:spMkLst>
            <pc:docMk/>
            <pc:sldMk cId="50890922" sldId="1437"/>
            <ac:spMk id="9" creationId="{2B4FD03E-BA47-4C01-B1AA-CEF6B6AF9CF1}"/>
          </ac:spMkLst>
        </pc:spChg>
        <pc:spChg chg="add mod">
          <ac:chgData name="Hamlet Markarian" userId="4926d2b407f31d77" providerId="LiveId" clId="{8CC21585-5D04-443B-8819-59CEF534AFDF}" dt="2020-04-10T07:41:39.649" v="92" actId="1038"/>
          <ac:spMkLst>
            <pc:docMk/>
            <pc:sldMk cId="50890922" sldId="1437"/>
            <ac:spMk id="11" creationId="{6343BB1C-4EB0-43FC-B3C9-557E96B788BD}"/>
          </ac:spMkLst>
        </pc:spChg>
        <pc:spChg chg="add mod">
          <ac:chgData name="Hamlet Markarian" userId="4926d2b407f31d77" providerId="LiveId" clId="{8CC21585-5D04-443B-8819-59CEF534AFDF}" dt="2020-04-10T07:41:39.649" v="92" actId="1038"/>
          <ac:spMkLst>
            <pc:docMk/>
            <pc:sldMk cId="50890922" sldId="1437"/>
            <ac:spMk id="12" creationId="{812B5A58-4D9D-455B-A237-30FD38DA9D08}"/>
          </ac:spMkLst>
        </pc:spChg>
        <pc:spChg chg="add del mod ord">
          <ac:chgData name="Hamlet Markarian" userId="4926d2b407f31d77" providerId="LiveId" clId="{8CC21585-5D04-443B-8819-59CEF534AFDF}" dt="2020-04-10T08:03:27.251" v="163" actId="207"/>
          <ac:spMkLst>
            <pc:docMk/>
            <pc:sldMk cId="50890922" sldId="1437"/>
            <ac:spMk id="13" creationId="{45E55A27-B275-4572-8F9E-D77B5EC43F08}"/>
          </ac:spMkLst>
        </pc:spChg>
        <pc:spChg chg="add del">
          <ac:chgData name="Hamlet Markarian" userId="4926d2b407f31d77" providerId="LiveId" clId="{8CC21585-5D04-443B-8819-59CEF534AFDF}" dt="2020-04-10T07:46:24.042" v="116" actId="478"/>
          <ac:spMkLst>
            <pc:docMk/>
            <pc:sldMk cId="50890922" sldId="1437"/>
            <ac:spMk id="15" creationId="{C6E06462-39E8-466A-BDDF-C9E505B8C224}"/>
          </ac:spMkLst>
        </pc:spChg>
        <pc:spChg chg="add mod">
          <ac:chgData name="Hamlet Markarian" userId="4926d2b407f31d77" providerId="LiveId" clId="{8CC21585-5D04-443B-8819-59CEF534AFDF}" dt="2020-04-10T08:04:49.873" v="185" actId="1076"/>
          <ac:spMkLst>
            <pc:docMk/>
            <pc:sldMk cId="50890922" sldId="1437"/>
            <ac:spMk id="15" creationId="{D77026EF-191A-4313-9703-72FC75F1C006}"/>
          </ac:spMkLst>
        </pc:spChg>
        <pc:spChg chg="mod">
          <ac:chgData name="Hamlet Markarian" userId="4926d2b407f31d77" providerId="LiveId" clId="{8CC21585-5D04-443B-8819-59CEF534AFDF}" dt="2020-04-10T08:05:40.012" v="190" actId="207"/>
          <ac:spMkLst>
            <pc:docMk/>
            <pc:sldMk cId="50890922" sldId="1437"/>
            <ac:spMk id="16" creationId="{51A55428-D23F-4777-96FE-D91E0B26310D}"/>
          </ac:spMkLst>
        </pc:spChg>
        <pc:spChg chg="add del mod">
          <ac:chgData name="Hamlet Markarian" userId="4926d2b407f31d77" providerId="LiveId" clId="{8CC21585-5D04-443B-8819-59CEF534AFDF}" dt="2020-04-10T07:58:12.528" v="151" actId="478"/>
          <ac:spMkLst>
            <pc:docMk/>
            <pc:sldMk cId="50890922" sldId="1437"/>
            <ac:spMk id="17" creationId="{B2E0F27C-5DF4-4DC6-80FA-7239E34B5581}"/>
          </ac:spMkLst>
        </pc:spChg>
        <pc:spChg chg="add del mod">
          <ac:chgData name="Hamlet Markarian" userId="4926d2b407f31d77" providerId="LiveId" clId="{8CC21585-5D04-443B-8819-59CEF534AFDF}" dt="2020-04-10T07:58:10.914" v="150" actId="478"/>
          <ac:spMkLst>
            <pc:docMk/>
            <pc:sldMk cId="50890922" sldId="1437"/>
            <ac:spMk id="18" creationId="{B19DFE1F-F689-45F6-91A2-9501CC288E58}"/>
          </ac:spMkLst>
        </pc:spChg>
        <pc:spChg chg="ord">
          <ac:chgData name="Hamlet Markarian" userId="4926d2b407f31d77" providerId="LiveId" clId="{8CC21585-5D04-443B-8819-59CEF534AFDF}" dt="2020-04-10T07:42:19.327" v="100" actId="167"/>
          <ac:spMkLst>
            <pc:docMk/>
            <pc:sldMk cId="50890922" sldId="1437"/>
            <ac:spMk id="19" creationId="{42101231-1855-46EE-A3D9-B84E75ACB56A}"/>
          </ac:spMkLst>
        </pc:spChg>
        <pc:spChg chg="add mod">
          <ac:chgData name="Hamlet Markarian" userId="4926d2b407f31d77" providerId="LiveId" clId="{8CC21585-5D04-443B-8819-59CEF534AFDF}" dt="2020-04-10T08:05:05.607" v="189" actId="1076"/>
          <ac:spMkLst>
            <pc:docMk/>
            <pc:sldMk cId="50890922" sldId="1437"/>
            <ac:spMk id="20" creationId="{01E08E54-8433-48E9-B5E5-A623D973A671}"/>
          </ac:spMkLst>
        </pc:spChg>
        <pc:spChg chg="add mod">
          <ac:chgData name="Hamlet Markarian" userId="4926d2b407f31d77" providerId="LiveId" clId="{8CC21585-5D04-443B-8819-59CEF534AFDF}" dt="2020-04-10T08:08:27.083" v="238" actId="1076"/>
          <ac:spMkLst>
            <pc:docMk/>
            <pc:sldMk cId="50890922" sldId="1437"/>
            <ac:spMk id="21" creationId="{86FE23C9-8284-40E2-936B-7189587046D3}"/>
          </ac:spMkLst>
        </pc:spChg>
        <pc:spChg chg="mod">
          <ac:chgData name="Hamlet Markarian" userId="4926d2b407f31d77" providerId="LiveId" clId="{8CC21585-5D04-443B-8819-59CEF534AFDF}" dt="2020-04-10T08:10:24.253" v="272" actId="14100"/>
          <ac:spMkLst>
            <pc:docMk/>
            <pc:sldMk cId="50890922" sldId="1437"/>
            <ac:spMk id="23" creationId="{8D04AB9D-2C39-40A3-B47A-5A1503F4BE9A}"/>
          </ac:spMkLst>
        </pc:spChg>
        <pc:spChg chg="mod">
          <ac:chgData name="Hamlet Markarian" userId="4926d2b407f31d77" providerId="LiveId" clId="{8CC21585-5D04-443B-8819-59CEF534AFDF}" dt="2020-04-10T08:11:50.822" v="294" actId="207"/>
          <ac:spMkLst>
            <pc:docMk/>
            <pc:sldMk cId="50890922" sldId="1437"/>
            <ac:spMk id="24" creationId="{8BA42257-548D-49A6-B75D-A04DF37F5654}"/>
          </ac:spMkLst>
        </pc:spChg>
        <pc:spChg chg="mod">
          <ac:chgData name="Hamlet Markarian" userId="4926d2b407f31d77" providerId="LiveId" clId="{8CC21585-5D04-443B-8819-59CEF534AFDF}" dt="2020-04-10T08:10:19.361" v="271" actId="5793"/>
          <ac:spMkLst>
            <pc:docMk/>
            <pc:sldMk cId="50890922" sldId="1437"/>
            <ac:spMk id="25" creationId="{A295E4B9-E46A-40ED-B0A4-5E6C22BFFB64}"/>
          </ac:spMkLst>
        </pc:spChg>
        <pc:spChg chg="del">
          <ac:chgData name="Hamlet Markarian" userId="4926d2b407f31d77" providerId="LiveId" clId="{8CC21585-5D04-443B-8819-59CEF534AFDF}" dt="2020-04-10T07:35:17.566" v="8" actId="478"/>
          <ac:spMkLst>
            <pc:docMk/>
            <pc:sldMk cId="50890922" sldId="1437"/>
            <ac:spMk id="28" creationId="{26E06309-8166-418F-A84A-2A0DB997FF97}"/>
          </ac:spMkLst>
        </pc:spChg>
        <pc:spChg chg="mod">
          <ac:chgData name="Hamlet Markarian" userId="4926d2b407f31d77" providerId="LiveId" clId="{8CC21585-5D04-443B-8819-59CEF534AFDF}" dt="2020-04-10T08:11:52.967" v="295" actId="207"/>
          <ac:spMkLst>
            <pc:docMk/>
            <pc:sldMk cId="50890922" sldId="1437"/>
            <ac:spMk id="34" creationId="{F5C61A12-A0B5-4FF1-B0BE-E8C1BC90AFB8}"/>
          </ac:spMkLst>
        </pc:spChg>
        <pc:spChg chg="mod">
          <ac:chgData name="Hamlet Markarian" userId="4926d2b407f31d77" providerId="LiveId" clId="{8CC21585-5D04-443B-8819-59CEF534AFDF}" dt="2020-04-10T08:11:27.523" v="281" actId="14100"/>
          <ac:spMkLst>
            <pc:docMk/>
            <pc:sldMk cId="50890922" sldId="1437"/>
            <ac:spMk id="35" creationId="{593D1AF7-413E-4D6E-B0D4-24E7327D144A}"/>
          </ac:spMkLst>
        </pc:spChg>
        <pc:grpChg chg="add mod ord">
          <ac:chgData name="Hamlet Markarian" userId="4926d2b407f31d77" providerId="LiveId" clId="{8CC21585-5D04-443B-8819-59CEF534AFDF}" dt="2020-04-10T08:12:41.304" v="311" actId="1035"/>
          <ac:grpSpMkLst>
            <pc:docMk/>
            <pc:sldMk cId="50890922" sldId="1437"/>
            <ac:grpSpMk id="22" creationId="{D6665F23-9A35-48A1-BE65-EA31F6291691}"/>
          </ac:grpSpMkLst>
        </pc:grpChg>
        <pc:grpChg chg="add mod">
          <ac:chgData name="Hamlet Markarian" userId="4926d2b407f31d77" providerId="LiveId" clId="{8CC21585-5D04-443B-8819-59CEF534AFDF}" dt="2020-04-10T08:10:46.433" v="275" actId="571"/>
          <ac:grpSpMkLst>
            <pc:docMk/>
            <pc:sldMk cId="50890922" sldId="1437"/>
            <ac:grpSpMk id="27" creationId="{2C5C7EDE-4CE5-4DE8-88F8-BE402615A3EF}"/>
          </ac:grpSpMkLst>
        </pc:grpChg>
        <pc:grpChg chg="add mod">
          <ac:chgData name="Hamlet Markarian" userId="4926d2b407f31d77" providerId="LiveId" clId="{8CC21585-5D04-443B-8819-59CEF534AFDF}" dt="2020-04-10T08:12:41.304" v="311" actId="1035"/>
          <ac:grpSpMkLst>
            <pc:docMk/>
            <pc:sldMk cId="50890922" sldId="1437"/>
            <ac:grpSpMk id="32" creationId="{10149304-7869-416E-8B56-8465E6774193}"/>
          </ac:grpSpMkLst>
        </pc:grpChg>
        <pc:graphicFrameChg chg="add mod">
          <ac:chgData name="Hamlet Markarian" userId="4926d2b407f31d77" providerId="LiveId" clId="{8CC21585-5D04-443B-8819-59CEF534AFDF}" dt="2020-04-10T07:40:27.597" v="63" actId="14100"/>
          <ac:graphicFrameMkLst>
            <pc:docMk/>
            <pc:sldMk cId="50890922" sldId="1437"/>
            <ac:graphicFrameMk id="8" creationId="{67A3F647-3BD3-4E2A-B2A2-6263435AAF75}"/>
          </ac:graphicFrameMkLst>
        </pc:graphicFrameChg>
        <pc:graphicFrameChg chg="del">
          <ac:chgData name="Hamlet Markarian" userId="4926d2b407f31d77" providerId="LiveId" clId="{8CC21585-5D04-443B-8819-59CEF534AFDF}" dt="2020-04-10T07:35:14.770" v="7" actId="478"/>
          <ac:graphicFrameMkLst>
            <pc:docMk/>
            <pc:sldMk cId="50890922" sldId="1437"/>
            <ac:graphicFrameMk id="10" creationId="{D1115644-95BC-4F40-AD63-106E5DA01B65}"/>
          </ac:graphicFrameMkLst>
        </pc:graphicFrameChg>
        <pc:graphicFrameChg chg="add mod">
          <ac:chgData name="Hamlet Markarian" userId="4926d2b407f31d77" providerId="LiveId" clId="{8CC21585-5D04-443B-8819-59CEF534AFDF}" dt="2020-04-10T08:12:29.637" v="297"/>
          <ac:graphicFrameMkLst>
            <pc:docMk/>
            <pc:sldMk cId="50890922" sldId="1437"/>
            <ac:graphicFrameMk id="14" creationId="{004096B8-AC4F-41E1-8A72-12C284464374}"/>
          </ac:graphicFrameMkLst>
        </pc:graphicFrameChg>
        <pc:graphicFrameChg chg="add mod">
          <ac:chgData name="Hamlet Markarian" userId="4926d2b407f31d77" providerId="LiveId" clId="{8CC21585-5D04-443B-8819-59CEF534AFDF}" dt="2020-04-10T08:10:46.433" v="275" actId="571"/>
          <ac:graphicFrameMkLst>
            <pc:docMk/>
            <pc:sldMk cId="50890922" sldId="1437"/>
            <ac:graphicFrameMk id="26" creationId="{03490D87-F7FA-4669-8B7D-BDB1134338D5}"/>
          </ac:graphicFrameMkLst>
        </pc:graphicFrameChg>
        <pc:picChg chg="mod">
          <ac:chgData name="Hamlet Markarian" userId="4926d2b407f31d77" providerId="LiveId" clId="{8CC21585-5D04-443B-8819-59CEF534AFDF}" dt="2020-04-10T08:05:55.028" v="191" actId="207"/>
          <ac:picMkLst>
            <pc:docMk/>
            <pc:sldMk cId="50890922" sldId="1437"/>
            <ac:picMk id="30" creationId="{34D0E67C-D226-4DF5-9D1B-EAB51874B8F3}"/>
          </ac:picMkLst>
        </pc:picChg>
      </pc:sldChg>
      <pc:sldChg chg="addSp delSp modSp add mod">
        <pc:chgData name="Hamlet Markarian" userId="4926d2b407f31d77" providerId="LiveId" clId="{8CC21585-5D04-443B-8819-59CEF534AFDF}" dt="2020-04-10T09:17:53.260" v="573"/>
        <pc:sldMkLst>
          <pc:docMk/>
          <pc:sldMk cId="2377245670" sldId="1458"/>
        </pc:sldMkLst>
        <pc:spChg chg="mod">
          <ac:chgData name="Hamlet Markarian" userId="4926d2b407f31d77" providerId="LiveId" clId="{8CC21585-5D04-443B-8819-59CEF534AFDF}" dt="2020-04-10T08:14:22.312" v="318" actId="20577"/>
          <ac:spMkLst>
            <pc:docMk/>
            <pc:sldMk cId="2377245670" sldId="1458"/>
            <ac:spMk id="11" creationId="{6343BB1C-4EB0-43FC-B3C9-557E96B788BD}"/>
          </ac:spMkLst>
        </pc:spChg>
        <pc:spChg chg="mod">
          <ac:chgData name="Hamlet Markarian" userId="4926d2b407f31d77" providerId="LiveId" clId="{8CC21585-5D04-443B-8819-59CEF534AFDF}" dt="2020-04-10T08:14:37.568" v="320" actId="20577"/>
          <ac:spMkLst>
            <pc:docMk/>
            <pc:sldMk cId="2377245670" sldId="1458"/>
            <ac:spMk id="12" creationId="{812B5A58-4D9D-455B-A237-30FD38DA9D08}"/>
          </ac:spMkLst>
        </pc:spChg>
        <pc:spChg chg="del">
          <ac:chgData name="Hamlet Markarian" userId="4926d2b407f31d77" providerId="LiveId" clId="{8CC21585-5D04-443B-8819-59CEF534AFDF}" dt="2020-04-10T08:15:46.760" v="329" actId="478"/>
          <ac:spMkLst>
            <pc:docMk/>
            <pc:sldMk cId="2377245670" sldId="1458"/>
            <ac:spMk id="15" creationId="{D77026EF-191A-4313-9703-72FC75F1C006}"/>
          </ac:spMkLst>
        </pc:spChg>
        <pc:spChg chg="mod">
          <ac:chgData name="Hamlet Markarian" userId="4926d2b407f31d77" providerId="LiveId" clId="{8CC21585-5D04-443B-8819-59CEF534AFDF}" dt="2020-04-10T08:14:13.568" v="316" actId="20577"/>
          <ac:spMkLst>
            <pc:docMk/>
            <pc:sldMk cId="2377245670" sldId="1458"/>
            <ac:spMk id="16" creationId="{51A55428-D23F-4777-96FE-D91E0B26310D}"/>
          </ac:spMkLst>
        </pc:spChg>
        <pc:spChg chg="mod">
          <ac:chgData name="Hamlet Markarian" userId="4926d2b407f31d77" providerId="LiveId" clId="{8CC21585-5D04-443B-8819-59CEF534AFDF}" dt="2020-04-10T09:14:38.410" v="559" actId="1076"/>
          <ac:spMkLst>
            <pc:docMk/>
            <pc:sldMk cId="2377245670" sldId="1458"/>
            <ac:spMk id="19" creationId="{42101231-1855-46EE-A3D9-B84E75ACB56A}"/>
          </ac:spMkLst>
        </pc:spChg>
        <pc:spChg chg="del">
          <ac:chgData name="Hamlet Markarian" userId="4926d2b407f31d77" providerId="LiveId" clId="{8CC21585-5D04-443B-8819-59CEF534AFDF}" dt="2020-04-10T08:15:46.760" v="329" actId="478"/>
          <ac:spMkLst>
            <pc:docMk/>
            <pc:sldMk cId="2377245670" sldId="1458"/>
            <ac:spMk id="20" creationId="{01E08E54-8433-48E9-B5E5-A623D973A671}"/>
          </ac:spMkLst>
        </pc:spChg>
        <pc:spChg chg="del">
          <ac:chgData name="Hamlet Markarian" userId="4926d2b407f31d77" providerId="LiveId" clId="{8CC21585-5D04-443B-8819-59CEF534AFDF}" dt="2020-04-10T08:15:44.017" v="328" actId="478"/>
          <ac:spMkLst>
            <pc:docMk/>
            <pc:sldMk cId="2377245670" sldId="1458"/>
            <ac:spMk id="21" creationId="{86FE23C9-8284-40E2-936B-7189587046D3}"/>
          </ac:spMkLst>
        </pc:spChg>
        <pc:spChg chg="add mod">
          <ac:chgData name="Hamlet Markarian" userId="4926d2b407f31d77" providerId="LiveId" clId="{8CC21585-5D04-443B-8819-59CEF534AFDF}" dt="2020-04-10T08:21:21.009" v="401" actId="1038"/>
          <ac:spMkLst>
            <pc:docMk/>
            <pc:sldMk cId="2377245670" sldId="1458"/>
            <ac:spMk id="27" creationId="{CACC0E2A-8F7D-4267-9C64-F844EF72B16B}"/>
          </ac:spMkLst>
        </pc:spChg>
        <pc:spChg chg="add mod">
          <ac:chgData name="Hamlet Markarian" userId="4926d2b407f31d77" providerId="LiveId" clId="{8CC21585-5D04-443B-8819-59CEF534AFDF}" dt="2020-04-10T08:21:21.009" v="401" actId="1038"/>
          <ac:spMkLst>
            <pc:docMk/>
            <pc:sldMk cId="2377245670" sldId="1458"/>
            <ac:spMk id="28" creationId="{D783EC86-9814-4DEA-B3E7-4921089837FD}"/>
          </ac:spMkLst>
        </pc:spChg>
        <pc:spChg chg="add mod">
          <ac:chgData name="Hamlet Markarian" userId="4926d2b407f31d77" providerId="LiveId" clId="{8CC21585-5D04-443B-8819-59CEF534AFDF}" dt="2020-04-10T09:16:50.709" v="563"/>
          <ac:spMkLst>
            <pc:docMk/>
            <pc:sldMk cId="2377245670" sldId="1458"/>
            <ac:spMk id="29" creationId="{AC4AC685-5983-4194-AEB7-95938EFC6C6C}"/>
          </ac:spMkLst>
        </pc:spChg>
        <pc:spChg chg="add mod">
          <ac:chgData name="Hamlet Markarian" userId="4926d2b407f31d77" providerId="LiveId" clId="{8CC21585-5D04-443B-8819-59CEF534AFDF}" dt="2020-04-10T08:21:21.009" v="401" actId="1038"/>
          <ac:spMkLst>
            <pc:docMk/>
            <pc:sldMk cId="2377245670" sldId="1458"/>
            <ac:spMk id="31" creationId="{724E513A-EFE5-4572-B887-4D382DB4402D}"/>
          </ac:spMkLst>
        </pc:spChg>
        <pc:spChg chg="add del">
          <ac:chgData name="Hamlet Markarian" userId="4926d2b407f31d77" providerId="LiveId" clId="{8CC21585-5D04-443B-8819-59CEF534AFDF}" dt="2020-04-10T08:19:42.080" v="379" actId="478"/>
          <ac:spMkLst>
            <pc:docMk/>
            <pc:sldMk cId="2377245670" sldId="1458"/>
            <ac:spMk id="36" creationId="{595E6A11-6DD8-4CDE-AE5C-16FF7FF21EC2}"/>
          </ac:spMkLst>
        </pc:spChg>
        <pc:spChg chg="add mod">
          <ac:chgData name="Hamlet Markarian" userId="4926d2b407f31d77" providerId="LiveId" clId="{8CC21585-5D04-443B-8819-59CEF534AFDF}" dt="2020-04-10T09:14:53.785" v="561" actId="208"/>
          <ac:spMkLst>
            <pc:docMk/>
            <pc:sldMk cId="2377245670" sldId="1458"/>
            <ac:spMk id="38" creationId="{AFF4FA7E-C93F-4CE4-BCB2-345E910AC605}"/>
          </ac:spMkLst>
        </pc:spChg>
        <pc:spChg chg="add del">
          <ac:chgData name="Hamlet Markarian" userId="4926d2b407f31d77" providerId="LiveId" clId="{8CC21585-5D04-443B-8819-59CEF534AFDF}" dt="2020-04-10T08:19:42.080" v="379" actId="478"/>
          <ac:spMkLst>
            <pc:docMk/>
            <pc:sldMk cId="2377245670" sldId="1458"/>
            <ac:spMk id="39" creationId="{458B4498-35C8-4131-AF65-03D815253E32}"/>
          </ac:spMkLst>
        </pc:spChg>
        <pc:spChg chg="add mod">
          <ac:chgData name="Hamlet Markarian" userId="4926d2b407f31d77" providerId="LiveId" clId="{8CC21585-5D04-443B-8819-59CEF534AFDF}" dt="2020-04-10T09:17:27.944" v="567"/>
          <ac:spMkLst>
            <pc:docMk/>
            <pc:sldMk cId="2377245670" sldId="1458"/>
            <ac:spMk id="40" creationId="{2EF9F0D6-0F4D-41D4-8C04-D2F9DBA03FBA}"/>
          </ac:spMkLst>
        </pc:spChg>
        <pc:spChg chg="add mod">
          <ac:chgData name="Hamlet Markarian" userId="4926d2b407f31d77" providerId="LiveId" clId="{8CC21585-5D04-443B-8819-59CEF534AFDF}" dt="2020-04-10T09:11:32.597" v="516" actId="1076"/>
          <ac:spMkLst>
            <pc:docMk/>
            <pc:sldMk cId="2377245670" sldId="1458"/>
            <ac:spMk id="41" creationId="{395B42AD-9729-43ED-B7EE-526DDE7074E3}"/>
          </ac:spMkLst>
        </pc:spChg>
        <pc:spChg chg="add mod">
          <ac:chgData name="Hamlet Markarian" userId="4926d2b407f31d77" providerId="LiveId" clId="{8CC21585-5D04-443B-8819-59CEF534AFDF}" dt="2020-04-10T09:17:53.260" v="573"/>
          <ac:spMkLst>
            <pc:docMk/>
            <pc:sldMk cId="2377245670" sldId="1458"/>
            <ac:spMk id="42" creationId="{91622C24-B96A-4ED6-8A3F-AEED1FDB631F}"/>
          </ac:spMkLst>
        </pc:spChg>
        <pc:spChg chg="add mod">
          <ac:chgData name="Hamlet Markarian" userId="4926d2b407f31d77" providerId="LiveId" clId="{8CC21585-5D04-443B-8819-59CEF534AFDF}" dt="2020-04-10T09:11:11.449" v="511" actId="1037"/>
          <ac:spMkLst>
            <pc:docMk/>
            <pc:sldMk cId="2377245670" sldId="1458"/>
            <ac:spMk id="43" creationId="{3E885FA4-11D1-4EA3-ABF2-CCF3104B47D9}"/>
          </ac:spMkLst>
        </pc:spChg>
        <pc:spChg chg="add mod">
          <ac:chgData name="Hamlet Markarian" userId="4926d2b407f31d77" providerId="LiveId" clId="{8CC21585-5D04-443B-8819-59CEF534AFDF}" dt="2020-04-10T09:11:11.449" v="511" actId="1037"/>
          <ac:spMkLst>
            <pc:docMk/>
            <pc:sldMk cId="2377245670" sldId="1458"/>
            <ac:spMk id="44" creationId="{F0D07C5F-79EE-4470-9382-F0920DF7CB05}"/>
          </ac:spMkLst>
        </pc:spChg>
        <pc:spChg chg="add del mod">
          <ac:chgData name="Hamlet Markarian" userId="4926d2b407f31d77" providerId="LiveId" clId="{8CC21585-5D04-443B-8819-59CEF534AFDF}" dt="2020-04-10T09:11:04.448" v="509" actId="478"/>
          <ac:spMkLst>
            <pc:docMk/>
            <pc:sldMk cId="2377245670" sldId="1458"/>
            <ac:spMk id="46" creationId="{2A178D25-4DCA-4BB6-8917-A01FAD03B948}"/>
          </ac:spMkLst>
        </pc:spChg>
        <pc:spChg chg="add del">
          <ac:chgData name="Hamlet Markarian" userId="4926d2b407f31d77" providerId="LiveId" clId="{8CC21585-5D04-443B-8819-59CEF534AFDF}" dt="2020-04-10T08:19:42.080" v="379" actId="478"/>
          <ac:spMkLst>
            <pc:docMk/>
            <pc:sldMk cId="2377245670" sldId="1458"/>
            <ac:spMk id="47" creationId="{DCA427A9-9DC2-4C4B-9B3A-4A6FE717C685}"/>
          </ac:spMkLst>
        </pc:spChg>
        <pc:spChg chg="add del mod">
          <ac:chgData name="Hamlet Markarian" userId="4926d2b407f31d77" providerId="LiveId" clId="{8CC21585-5D04-443B-8819-59CEF534AFDF}" dt="2020-04-10T09:04:53.361" v="498" actId="478"/>
          <ac:spMkLst>
            <pc:docMk/>
            <pc:sldMk cId="2377245670" sldId="1458"/>
            <ac:spMk id="48" creationId="{BCC00F62-CDAE-4997-8E1D-00E66B6AC155}"/>
          </ac:spMkLst>
        </pc:spChg>
        <pc:spChg chg="add del mod">
          <ac:chgData name="Hamlet Markarian" userId="4926d2b407f31d77" providerId="LiveId" clId="{8CC21585-5D04-443B-8819-59CEF534AFDF}" dt="2020-04-10T09:04:53.361" v="498" actId="478"/>
          <ac:spMkLst>
            <pc:docMk/>
            <pc:sldMk cId="2377245670" sldId="1458"/>
            <ac:spMk id="49" creationId="{BD161F5D-D579-45D3-9225-47C25C262B85}"/>
          </ac:spMkLst>
        </pc:spChg>
        <pc:spChg chg="add del">
          <ac:chgData name="Hamlet Markarian" userId="4926d2b407f31d77" providerId="LiveId" clId="{8CC21585-5D04-443B-8819-59CEF534AFDF}" dt="2020-04-10T08:19:42.080" v="379" actId="478"/>
          <ac:spMkLst>
            <pc:docMk/>
            <pc:sldMk cId="2377245670" sldId="1458"/>
            <ac:spMk id="50" creationId="{48D90189-7871-46FD-AA54-2D5F701A6C43}"/>
          </ac:spMkLst>
        </pc:spChg>
        <pc:spChg chg="add mod">
          <ac:chgData name="Hamlet Markarian" userId="4926d2b407f31d77" providerId="LiveId" clId="{8CC21585-5D04-443B-8819-59CEF534AFDF}" dt="2020-04-10T09:17:44.060" v="572"/>
          <ac:spMkLst>
            <pc:docMk/>
            <pc:sldMk cId="2377245670" sldId="1458"/>
            <ac:spMk id="51" creationId="{EABDB525-C47C-4A20-8988-1723DBC910B9}"/>
          </ac:spMkLst>
        </pc:spChg>
        <pc:spChg chg="add mod">
          <ac:chgData name="Hamlet Markarian" userId="4926d2b407f31d77" providerId="LiveId" clId="{8CC21585-5D04-443B-8819-59CEF534AFDF}" dt="2020-04-10T08:21:21.009" v="401" actId="1038"/>
          <ac:spMkLst>
            <pc:docMk/>
            <pc:sldMk cId="2377245670" sldId="1458"/>
            <ac:spMk id="52" creationId="{CFFE8122-80B7-4877-8457-9C907BB9B1ED}"/>
          </ac:spMkLst>
        </pc:spChg>
        <pc:spChg chg="add del">
          <ac:chgData name="Hamlet Markarian" userId="4926d2b407f31d77" providerId="LiveId" clId="{8CC21585-5D04-443B-8819-59CEF534AFDF}" dt="2020-04-10T08:19:42.080" v="379" actId="478"/>
          <ac:spMkLst>
            <pc:docMk/>
            <pc:sldMk cId="2377245670" sldId="1458"/>
            <ac:spMk id="53" creationId="{906729FB-4D76-4815-ABBE-7112605D6C00}"/>
          </ac:spMkLst>
        </pc:spChg>
        <pc:spChg chg="add mod">
          <ac:chgData name="Hamlet Markarian" userId="4926d2b407f31d77" providerId="LiveId" clId="{8CC21585-5D04-443B-8819-59CEF534AFDF}" dt="2020-04-10T09:11:11.449" v="511" actId="1037"/>
          <ac:spMkLst>
            <pc:docMk/>
            <pc:sldMk cId="2377245670" sldId="1458"/>
            <ac:spMk id="54" creationId="{D5FDD386-5AF2-426B-99E3-2B57AF9CC210}"/>
          </ac:spMkLst>
        </pc:spChg>
        <pc:spChg chg="add del mod">
          <ac:chgData name="Hamlet Markarian" userId="4926d2b407f31d77" providerId="LiveId" clId="{8CC21585-5D04-443B-8819-59CEF534AFDF}" dt="2020-04-10T09:11:04.448" v="509" actId="478"/>
          <ac:spMkLst>
            <pc:docMk/>
            <pc:sldMk cId="2377245670" sldId="1458"/>
            <ac:spMk id="55" creationId="{E5FC5229-1EFC-4CBA-AFAC-F9E168129E1A}"/>
          </ac:spMkLst>
        </pc:spChg>
        <pc:spChg chg="add del mod">
          <ac:chgData name="Hamlet Markarian" userId="4926d2b407f31d77" providerId="LiveId" clId="{8CC21585-5D04-443B-8819-59CEF534AFDF}" dt="2020-04-10T09:11:04.448" v="509" actId="478"/>
          <ac:spMkLst>
            <pc:docMk/>
            <pc:sldMk cId="2377245670" sldId="1458"/>
            <ac:spMk id="56" creationId="{4175D3B4-DA93-4DC1-84BA-608D7A681336}"/>
          </ac:spMkLst>
        </pc:spChg>
        <pc:spChg chg="add mod">
          <ac:chgData name="Hamlet Markarian" userId="4926d2b407f31d77" providerId="LiveId" clId="{8CC21585-5D04-443B-8819-59CEF534AFDF}" dt="2020-04-10T09:12:54.162" v="528"/>
          <ac:spMkLst>
            <pc:docMk/>
            <pc:sldMk cId="2377245670" sldId="1458"/>
            <ac:spMk id="57" creationId="{BCD3EFCF-8E34-43E3-AB73-9B3F8B43F461}"/>
          </ac:spMkLst>
        </pc:spChg>
        <pc:spChg chg="add mod">
          <ac:chgData name="Hamlet Markarian" userId="4926d2b407f31d77" providerId="LiveId" clId="{8CC21585-5D04-443B-8819-59CEF534AFDF}" dt="2020-04-10T09:12:50.564" v="527" actId="20577"/>
          <ac:spMkLst>
            <pc:docMk/>
            <pc:sldMk cId="2377245670" sldId="1458"/>
            <ac:spMk id="58" creationId="{88D5C14B-FBD3-4DA4-96E6-3B2FB670AE8C}"/>
          </ac:spMkLst>
        </pc:spChg>
        <pc:spChg chg="add mod">
          <ac:chgData name="Hamlet Markarian" userId="4926d2b407f31d77" providerId="LiveId" clId="{8CC21585-5D04-443B-8819-59CEF534AFDF}" dt="2020-04-10T09:14:14.763" v="556"/>
          <ac:spMkLst>
            <pc:docMk/>
            <pc:sldMk cId="2377245670" sldId="1458"/>
            <ac:spMk id="59" creationId="{567CA20D-63AB-43F0-A27D-DED91E172163}"/>
          </ac:spMkLst>
        </pc:spChg>
        <pc:spChg chg="add mod">
          <ac:chgData name="Hamlet Markarian" userId="4926d2b407f31d77" providerId="LiveId" clId="{8CC21585-5D04-443B-8819-59CEF534AFDF}" dt="2020-04-10T09:14:11.460" v="555" actId="20577"/>
          <ac:spMkLst>
            <pc:docMk/>
            <pc:sldMk cId="2377245670" sldId="1458"/>
            <ac:spMk id="60" creationId="{F9F8D655-9981-479D-A2DF-9F3F9FA60FE4}"/>
          </ac:spMkLst>
        </pc:spChg>
        <pc:spChg chg="add mod">
          <ac:chgData name="Hamlet Markarian" userId="4926d2b407f31d77" providerId="LiveId" clId="{8CC21585-5D04-443B-8819-59CEF534AFDF}" dt="2020-04-10T09:13:28.489" v="540"/>
          <ac:spMkLst>
            <pc:docMk/>
            <pc:sldMk cId="2377245670" sldId="1458"/>
            <ac:spMk id="61" creationId="{C17CBDEC-EAD1-4473-8CBF-F67E3DE15437}"/>
          </ac:spMkLst>
        </pc:spChg>
        <pc:spChg chg="add mod">
          <ac:chgData name="Hamlet Markarian" userId="4926d2b407f31d77" providerId="LiveId" clId="{8CC21585-5D04-443B-8819-59CEF534AFDF}" dt="2020-04-10T09:13:24.581" v="539" actId="20577"/>
          <ac:spMkLst>
            <pc:docMk/>
            <pc:sldMk cId="2377245670" sldId="1458"/>
            <ac:spMk id="62" creationId="{084A44B1-5F39-473B-B3C0-5867CF592FCA}"/>
          </ac:spMkLst>
        </pc:spChg>
        <pc:spChg chg="add mod">
          <ac:chgData name="Hamlet Markarian" userId="4926d2b407f31d77" providerId="LiveId" clId="{8CC21585-5D04-443B-8819-59CEF534AFDF}" dt="2020-04-10T09:13:12.234" v="534"/>
          <ac:spMkLst>
            <pc:docMk/>
            <pc:sldMk cId="2377245670" sldId="1458"/>
            <ac:spMk id="63" creationId="{6C350F9B-74A0-4BD6-81D0-7839E8B3BA3B}"/>
          </ac:spMkLst>
        </pc:spChg>
        <pc:spChg chg="add mod">
          <ac:chgData name="Hamlet Markarian" userId="4926d2b407f31d77" providerId="LiveId" clId="{8CC21585-5D04-443B-8819-59CEF534AFDF}" dt="2020-04-10T09:13:07.324" v="533" actId="20577"/>
          <ac:spMkLst>
            <pc:docMk/>
            <pc:sldMk cId="2377245670" sldId="1458"/>
            <ac:spMk id="64" creationId="{565FC0AD-1572-4BA9-A02F-67EF5540164A}"/>
          </ac:spMkLst>
        </pc:spChg>
        <pc:spChg chg="add mod">
          <ac:chgData name="Hamlet Markarian" userId="4926d2b407f31d77" providerId="LiveId" clId="{8CC21585-5D04-443B-8819-59CEF534AFDF}" dt="2020-04-10T09:14:32.056" v="557" actId="208"/>
          <ac:spMkLst>
            <pc:docMk/>
            <pc:sldMk cId="2377245670" sldId="1458"/>
            <ac:spMk id="66" creationId="{9678B031-E0D9-4794-8032-7287D32C4E04}"/>
          </ac:spMkLst>
        </pc:spChg>
        <pc:spChg chg="add mod">
          <ac:chgData name="Hamlet Markarian" userId="4926d2b407f31d77" providerId="LiveId" clId="{8CC21585-5D04-443B-8819-59CEF534AFDF}" dt="2020-04-10T09:13:42.700" v="545"/>
          <ac:spMkLst>
            <pc:docMk/>
            <pc:sldMk cId="2377245670" sldId="1458"/>
            <ac:spMk id="67" creationId="{70AB8F22-99DA-411E-A7CE-9258FA1D7A73}"/>
          </ac:spMkLst>
        </pc:spChg>
        <pc:spChg chg="add mod">
          <ac:chgData name="Hamlet Markarian" userId="4926d2b407f31d77" providerId="LiveId" clId="{8CC21585-5D04-443B-8819-59CEF534AFDF}" dt="2020-04-10T09:13:39.069" v="544" actId="20577"/>
          <ac:spMkLst>
            <pc:docMk/>
            <pc:sldMk cId="2377245670" sldId="1458"/>
            <ac:spMk id="68" creationId="{E5379DA8-3581-44DC-9B63-F0F22B135D77}"/>
          </ac:spMkLst>
        </pc:spChg>
        <pc:spChg chg="add mod">
          <ac:chgData name="Hamlet Markarian" userId="4926d2b407f31d77" providerId="LiveId" clId="{8CC21585-5D04-443B-8819-59CEF534AFDF}" dt="2020-04-10T09:12:12.919" v="522" actId="571"/>
          <ac:spMkLst>
            <pc:docMk/>
            <pc:sldMk cId="2377245670" sldId="1458"/>
            <ac:spMk id="70" creationId="{8D58FE7B-E030-4B35-B53C-80AE0E77E596}"/>
          </ac:spMkLst>
        </pc:spChg>
        <pc:spChg chg="add mod">
          <ac:chgData name="Hamlet Markarian" userId="4926d2b407f31d77" providerId="LiveId" clId="{8CC21585-5D04-443B-8819-59CEF534AFDF}" dt="2020-04-10T09:13:59.778" v="550" actId="14100"/>
          <ac:spMkLst>
            <pc:docMk/>
            <pc:sldMk cId="2377245670" sldId="1458"/>
            <ac:spMk id="71" creationId="{4409A4DC-A459-41DC-9746-A1D06C2E7F97}"/>
          </ac:spMkLst>
        </pc:spChg>
        <pc:spChg chg="add mod">
          <ac:chgData name="Hamlet Markarian" userId="4926d2b407f31d77" providerId="LiveId" clId="{8CC21585-5D04-443B-8819-59CEF534AFDF}" dt="2020-04-10T09:13:54.317" v="548" actId="20577"/>
          <ac:spMkLst>
            <pc:docMk/>
            <pc:sldMk cId="2377245670" sldId="1458"/>
            <ac:spMk id="72" creationId="{5FE82B3F-CD7E-4E8E-BC31-00049DE7E9C2}"/>
          </ac:spMkLst>
        </pc:spChg>
        <pc:grpChg chg="del">
          <ac:chgData name="Hamlet Markarian" userId="4926d2b407f31d77" providerId="LiveId" clId="{8CC21585-5D04-443B-8819-59CEF534AFDF}" dt="2020-04-10T08:15:39.448" v="327" actId="478"/>
          <ac:grpSpMkLst>
            <pc:docMk/>
            <pc:sldMk cId="2377245670" sldId="1458"/>
            <ac:grpSpMk id="22" creationId="{D6665F23-9A35-48A1-BE65-EA31F6291691}"/>
          </ac:grpSpMkLst>
        </pc:grpChg>
        <pc:grpChg chg="del">
          <ac:chgData name="Hamlet Markarian" userId="4926d2b407f31d77" providerId="LiveId" clId="{8CC21585-5D04-443B-8819-59CEF534AFDF}" dt="2020-04-10T08:15:39.448" v="327" actId="478"/>
          <ac:grpSpMkLst>
            <pc:docMk/>
            <pc:sldMk cId="2377245670" sldId="1458"/>
            <ac:grpSpMk id="32" creationId="{10149304-7869-416E-8B56-8465E6774193}"/>
          </ac:grpSpMkLst>
        </pc:grpChg>
        <pc:graphicFrameChg chg="mod">
          <ac:chgData name="Hamlet Markarian" userId="4926d2b407f31d77" providerId="LiveId" clId="{8CC21585-5D04-443B-8819-59CEF534AFDF}" dt="2020-04-10T08:14:52.754" v="321"/>
          <ac:graphicFrameMkLst>
            <pc:docMk/>
            <pc:sldMk cId="2377245670" sldId="1458"/>
            <ac:graphicFrameMk id="8" creationId="{67A3F647-3BD3-4E2A-B2A2-6263435AAF75}"/>
          </ac:graphicFrameMkLst>
        </pc:graphicFrameChg>
        <pc:graphicFrameChg chg="del">
          <ac:chgData name="Hamlet Markarian" userId="4926d2b407f31d77" providerId="LiveId" clId="{8CC21585-5D04-443B-8819-59CEF534AFDF}" dt="2020-04-10T08:15:32.492" v="326" actId="478"/>
          <ac:graphicFrameMkLst>
            <pc:docMk/>
            <pc:sldMk cId="2377245670" sldId="1458"/>
            <ac:graphicFrameMk id="14" creationId="{004096B8-AC4F-41E1-8A72-12C284464374}"/>
          </ac:graphicFrameMkLst>
        </pc:graphicFrameChg>
        <pc:graphicFrameChg chg="add mod">
          <ac:chgData name="Hamlet Markarian" userId="4926d2b407f31d77" providerId="LiveId" clId="{8CC21585-5D04-443B-8819-59CEF534AFDF}" dt="2020-04-10T09:11:41.985" v="519" actId="1076"/>
          <ac:graphicFrameMkLst>
            <pc:docMk/>
            <pc:sldMk cId="2377245670" sldId="1458"/>
            <ac:graphicFrameMk id="26" creationId="{8FBBCC0F-D5D7-441A-901E-D06E67418FEC}"/>
          </ac:graphicFrameMkLst>
        </pc:graphicFrameChg>
        <pc:cxnChg chg="add mod">
          <ac:chgData name="Hamlet Markarian" userId="4926d2b407f31d77" providerId="LiveId" clId="{8CC21585-5D04-443B-8819-59CEF534AFDF}" dt="2020-04-10T09:17:17.671" v="566" actId="14100"/>
          <ac:cxnSpMkLst>
            <pc:docMk/>
            <pc:sldMk cId="2377245670" sldId="1458"/>
            <ac:cxnSpMk id="37" creationId="{BB71D2E6-EB16-4383-856F-F52C014E22A0}"/>
          </ac:cxnSpMkLst>
        </pc:cxnChg>
        <pc:cxnChg chg="add del mod">
          <ac:chgData name="Hamlet Markarian" userId="4926d2b407f31d77" providerId="LiveId" clId="{8CC21585-5D04-443B-8819-59CEF534AFDF}" dt="2020-04-10T09:11:04.448" v="509" actId="478"/>
          <ac:cxnSpMkLst>
            <pc:docMk/>
            <pc:sldMk cId="2377245670" sldId="1458"/>
            <ac:cxnSpMk id="45" creationId="{AE9C17D7-8E50-400B-94AB-1C140DA63C07}"/>
          </ac:cxnSpMkLst>
        </pc:cxnChg>
        <pc:cxnChg chg="add mod">
          <ac:chgData name="Hamlet Markarian" userId="4926d2b407f31d77" providerId="LiveId" clId="{8CC21585-5D04-443B-8819-59CEF534AFDF}" dt="2020-04-10T09:17:12.976" v="565" actId="14100"/>
          <ac:cxnSpMkLst>
            <pc:docMk/>
            <pc:sldMk cId="2377245670" sldId="1458"/>
            <ac:cxnSpMk id="65" creationId="{0BD974E7-ACB3-4FE5-92A8-31FA4569BD5A}"/>
          </ac:cxnSpMkLst>
        </pc:cxnChg>
        <pc:cxnChg chg="add mod">
          <ac:chgData name="Hamlet Markarian" userId="4926d2b407f31d77" providerId="LiveId" clId="{8CC21585-5D04-443B-8819-59CEF534AFDF}" dt="2020-04-10T09:17:00.387" v="564" actId="14100"/>
          <ac:cxnSpMkLst>
            <pc:docMk/>
            <pc:sldMk cId="2377245670" sldId="1458"/>
            <ac:cxnSpMk id="69" creationId="{7CD38E59-FCF5-4708-8317-90026B53D51E}"/>
          </ac:cxnSpMkLst>
        </pc:cxnChg>
      </pc:sldChg>
      <pc:sldChg chg="addSp delSp modSp add del">
        <pc:chgData name="Hamlet Markarian" userId="4926d2b407f31d77" providerId="LiveId" clId="{8CC21585-5D04-443B-8819-59CEF534AFDF}" dt="2020-04-10T09:04:32.443" v="495" actId="2696"/>
        <pc:sldMkLst>
          <pc:docMk/>
          <pc:sldMk cId="52569351" sldId="1459"/>
        </pc:sldMkLst>
        <pc:spChg chg="add mod">
          <ac:chgData name="Hamlet Markarian" userId="4926d2b407f31d77" providerId="LiveId" clId="{8CC21585-5D04-443B-8819-59CEF534AFDF}" dt="2020-04-10T09:03:32.250" v="493" actId="14100"/>
          <ac:spMkLst>
            <pc:docMk/>
            <pc:sldMk cId="52569351" sldId="1459"/>
            <ac:spMk id="3" creationId="{E0E0775C-047E-4932-AF39-13E08C907C62}"/>
          </ac:spMkLst>
        </pc:spChg>
        <pc:spChg chg="ord">
          <ac:chgData name="Hamlet Markarian" userId="4926d2b407f31d77" providerId="LiveId" clId="{8CC21585-5D04-443B-8819-59CEF534AFDF}" dt="2020-04-10T09:03:23.649" v="492" actId="167"/>
          <ac:spMkLst>
            <pc:docMk/>
            <pc:sldMk cId="52569351" sldId="1459"/>
            <ac:spMk id="13" creationId="{45E55A27-B275-4572-8F9E-D77B5EC43F08}"/>
          </ac:spMkLst>
        </pc:spChg>
        <pc:spChg chg="ord">
          <ac:chgData name="Hamlet Markarian" userId="4926d2b407f31d77" providerId="LiveId" clId="{8CC21585-5D04-443B-8819-59CEF534AFDF}" dt="2020-04-10T09:03:23.649" v="492" actId="167"/>
          <ac:spMkLst>
            <pc:docMk/>
            <pc:sldMk cId="52569351" sldId="1459"/>
            <ac:spMk id="19" creationId="{42101231-1855-46EE-A3D9-B84E75ACB56A}"/>
          </ac:spMkLst>
        </pc:spChg>
        <pc:spChg chg="mod">
          <ac:chgData name="Hamlet Markarian" userId="4926d2b407f31d77" providerId="LiveId" clId="{8CC21585-5D04-443B-8819-59CEF534AFDF}" dt="2020-04-10T08:29:14.792" v="409" actId="1076"/>
          <ac:spMkLst>
            <pc:docMk/>
            <pc:sldMk cId="52569351" sldId="1459"/>
            <ac:spMk id="27" creationId="{CACC0E2A-8F7D-4267-9C64-F844EF72B16B}"/>
          </ac:spMkLst>
        </pc:spChg>
        <pc:spChg chg="mod">
          <ac:chgData name="Hamlet Markarian" userId="4926d2b407f31d77" providerId="LiveId" clId="{8CC21585-5D04-443B-8819-59CEF534AFDF}" dt="2020-04-10T08:29:14.792" v="409" actId="1076"/>
          <ac:spMkLst>
            <pc:docMk/>
            <pc:sldMk cId="52569351" sldId="1459"/>
            <ac:spMk id="28" creationId="{D783EC86-9814-4DEA-B3E7-4921089837FD}"/>
          </ac:spMkLst>
        </pc:spChg>
        <pc:spChg chg="del">
          <ac:chgData name="Hamlet Markarian" userId="4926d2b407f31d77" providerId="LiveId" clId="{8CC21585-5D04-443B-8819-59CEF534AFDF}" dt="2020-04-10T08:29:04.179" v="405" actId="478"/>
          <ac:spMkLst>
            <pc:docMk/>
            <pc:sldMk cId="52569351" sldId="1459"/>
            <ac:spMk id="29" creationId="{AC4AC685-5983-4194-AEB7-95938EFC6C6C}"/>
          </ac:spMkLst>
        </pc:spChg>
        <pc:spChg chg="del">
          <ac:chgData name="Hamlet Markarian" userId="4926d2b407f31d77" providerId="LiveId" clId="{8CC21585-5D04-443B-8819-59CEF534AFDF}" dt="2020-04-10T08:29:04.179" v="405" actId="478"/>
          <ac:spMkLst>
            <pc:docMk/>
            <pc:sldMk cId="52569351" sldId="1459"/>
            <ac:spMk id="31" creationId="{724E513A-EFE5-4572-B887-4D382DB4402D}"/>
          </ac:spMkLst>
        </pc:spChg>
        <pc:spChg chg="add mod">
          <ac:chgData name="Hamlet Markarian" userId="4926d2b407f31d77" providerId="LiveId" clId="{8CC21585-5D04-443B-8819-59CEF534AFDF}" dt="2020-04-10T09:03:32.250" v="493" actId="14100"/>
          <ac:spMkLst>
            <pc:docMk/>
            <pc:sldMk cId="52569351" sldId="1459"/>
            <ac:spMk id="32" creationId="{82E0D528-A248-4084-8854-51D47D93433E}"/>
          </ac:spMkLst>
        </pc:spChg>
        <pc:spChg chg="add mod">
          <ac:chgData name="Hamlet Markarian" userId="4926d2b407f31d77" providerId="LiveId" clId="{8CC21585-5D04-443B-8819-59CEF534AFDF}" dt="2020-04-10T09:03:32.250" v="493" actId="14100"/>
          <ac:spMkLst>
            <pc:docMk/>
            <pc:sldMk cId="52569351" sldId="1459"/>
            <ac:spMk id="33" creationId="{4D495DF1-96DA-4CA1-843D-83074DD5BD1C}"/>
          </ac:spMkLst>
        </pc:spChg>
        <pc:spChg chg="add mod">
          <ac:chgData name="Hamlet Markarian" userId="4926d2b407f31d77" providerId="LiveId" clId="{8CC21585-5D04-443B-8819-59CEF534AFDF}" dt="2020-04-10T09:03:32.250" v="493" actId="14100"/>
          <ac:spMkLst>
            <pc:docMk/>
            <pc:sldMk cId="52569351" sldId="1459"/>
            <ac:spMk id="34" creationId="{696BD4FC-D9C5-4BB5-AD11-0ACB03CD1D89}"/>
          </ac:spMkLst>
        </pc:spChg>
        <pc:spChg chg="add mod">
          <ac:chgData name="Hamlet Markarian" userId="4926d2b407f31d77" providerId="LiveId" clId="{8CC21585-5D04-443B-8819-59CEF534AFDF}" dt="2020-04-10T09:03:32.250" v="493" actId="14100"/>
          <ac:spMkLst>
            <pc:docMk/>
            <pc:sldMk cId="52569351" sldId="1459"/>
            <ac:spMk id="35" creationId="{411CDE35-BC63-4BD6-A8B7-068157E82545}"/>
          </ac:spMkLst>
        </pc:spChg>
        <pc:spChg chg="add mod">
          <ac:chgData name="Hamlet Markarian" userId="4926d2b407f31d77" providerId="LiveId" clId="{8CC21585-5D04-443B-8819-59CEF534AFDF}" dt="2020-04-10T09:03:32.250" v="493" actId="14100"/>
          <ac:spMkLst>
            <pc:docMk/>
            <pc:sldMk cId="52569351" sldId="1459"/>
            <ac:spMk id="36" creationId="{EC2D551C-335A-482B-86D3-E5D3A5245DAD}"/>
          </ac:spMkLst>
        </pc:spChg>
        <pc:spChg chg="del">
          <ac:chgData name="Hamlet Markarian" userId="4926d2b407f31d77" providerId="LiveId" clId="{8CC21585-5D04-443B-8819-59CEF534AFDF}" dt="2020-04-10T08:29:04.179" v="405" actId="478"/>
          <ac:spMkLst>
            <pc:docMk/>
            <pc:sldMk cId="52569351" sldId="1459"/>
            <ac:spMk id="38" creationId="{AFF4FA7E-C93F-4CE4-BCB2-345E910AC605}"/>
          </ac:spMkLst>
        </pc:spChg>
        <pc:spChg chg="add mod">
          <ac:chgData name="Hamlet Markarian" userId="4926d2b407f31d77" providerId="LiveId" clId="{8CC21585-5D04-443B-8819-59CEF534AFDF}" dt="2020-04-10T09:03:32.250" v="493" actId="14100"/>
          <ac:spMkLst>
            <pc:docMk/>
            <pc:sldMk cId="52569351" sldId="1459"/>
            <ac:spMk id="39" creationId="{36A6E9BE-334B-4B98-8880-38F43AAAE510}"/>
          </ac:spMkLst>
        </pc:spChg>
        <pc:spChg chg="del">
          <ac:chgData name="Hamlet Markarian" userId="4926d2b407f31d77" providerId="LiveId" clId="{8CC21585-5D04-443B-8819-59CEF534AFDF}" dt="2020-04-10T08:29:04.179" v="405" actId="478"/>
          <ac:spMkLst>
            <pc:docMk/>
            <pc:sldMk cId="52569351" sldId="1459"/>
            <ac:spMk id="40" creationId="{2EF9F0D6-0F4D-41D4-8C04-D2F9DBA03FBA}"/>
          </ac:spMkLst>
        </pc:spChg>
        <pc:spChg chg="del">
          <ac:chgData name="Hamlet Markarian" userId="4926d2b407f31d77" providerId="LiveId" clId="{8CC21585-5D04-443B-8819-59CEF534AFDF}" dt="2020-04-10T08:29:04.179" v="405" actId="478"/>
          <ac:spMkLst>
            <pc:docMk/>
            <pc:sldMk cId="52569351" sldId="1459"/>
            <ac:spMk id="41" creationId="{395B42AD-9729-43ED-B7EE-526DDE7074E3}"/>
          </ac:spMkLst>
        </pc:spChg>
        <pc:spChg chg="del">
          <ac:chgData name="Hamlet Markarian" userId="4926d2b407f31d77" providerId="LiveId" clId="{8CC21585-5D04-443B-8819-59CEF534AFDF}" dt="2020-04-10T08:29:01.624" v="404" actId="478"/>
          <ac:spMkLst>
            <pc:docMk/>
            <pc:sldMk cId="52569351" sldId="1459"/>
            <ac:spMk id="42" creationId="{91622C24-B96A-4ED6-8A3F-AEED1FDB631F}"/>
          </ac:spMkLst>
        </pc:spChg>
        <pc:spChg chg="del">
          <ac:chgData name="Hamlet Markarian" userId="4926d2b407f31d77" providerId="LiveId" clId="{8CC21585-5D04-443B-8819-59CEF534AFDF}" dt="2020-04-10T08:29:01.624" v="404" actId="478"/>
          <ac:spMkLst>
            <pc:docMk/>
            <pc:sldMk cId="52569351" sldId="1459"/>
            <ac:spMk id="43" creationId="{3E885FA4-11D1-4EA3-ABF2-CCF3104B47D9}"/>
          </ac:spMkLst>
        </pc:spChg>
        <pc:spChg chg="mod">
          <ac:chgData name="Hamlet Markarian" userId="4926d2b407f31d77" providerId="LiveId" clId="{8CC21585-5D04-443B-8819-59CEF534AFDF}" dt="2020-04-10T08:29:17.897" v="410" actId="1076"/>
          <ac:spMkLst>
            <pc:docMk/>
            <pc:sldMk cId="52569351" sldId="1459"/>
            <ac:spMk id="44" creationId="{F0D07C5F-79EE-4470-9382-F0920DF7CB05}"/>
          </ac:spMkLst>
        </pc:spChg>
        <pc:spChg chg="del">
          <ac:chgData name="Hamlet Markarian" userId="4926d2b407f31d77" providerId="LiveId" clId="{8CC21585-5D04-443B-8819-59CEF534AFDF}" dt="2020-04-10T08:29:01.624" v="404" actId="478"/>
          <ac:spMkLst>
            <pc:docMk/>
            <pc:sldMk cId="52569351" sldId="1459"/>
            <ac:spMk id="46" creationId="{2A178D25-4DCA-4BB6-8917-A01FAD03B948}"/>
          </ac:spMkLst>
        </pc:spChg>
        <pc:spChg chg="add mod ord">
          <ac:chgData name="Hamlet Markarian" userId="4926d2b407f31d77" providerId="LiveId" clId="{8CC21585-5D04-443B-8819-59CEF534AFDF}" dt="2020-04-10T09:03:43.190" v="494" actId="14100"/>
          <ac:spMkLst>
            <pc:docMk/>
            <pc:sldMk cId="52569351" sldId="1459"/>
            <ac:spMk id="47" creationId="{922EE075-6910-4938-9C80-225231CC3E7A}"/>
          </ac:spMkLst>
        </pc:spChg>
        <pc:spChg chg="del">
          <ac:chgData name="Hamlet Markarian" userId="4926d2b407f31d77" providerId="LiveId" clId="{8CC21585-5D04-443B-8819-59CEF534AFDF}" dt="2020-04-10T08:29:01.624" v="404" actId="478"/>
          <ac:spMkLst>
            <pc:docMk/>
            <pc:sldMk cId="52569351" sldId="1459"/>
            <ac:spMk id="48" creationId="{BCC00F62-CDAE-4997-8E1D-00E66B6AC155}"/>
          </ac:spMkLst>
        </pc:spChg>
        <pc:spChg chg="del">
          <ac:chgData name="Hamlet Markarian" userId="4926d2b407f31d77" providerId="LiveId" clId="{8CC21585-5D04-443B-8819-59CEF534AFDF}" dt="2020-04-10T08:29:01.624" v="404" actId="478"/>
          <ac:spMkLst>
            <pc:docMk/>
            <pc:sldMk cId="52569351" sldId="1459"/>
            <ac:spMk id="49" creationId="{BD161F5D-D579-45D3-9225-47C25C262B85}"/>
          </ac:spMkLst>
        </pc:spChg>
        <pc:spChg chg="add mod ord">
          <ac:chgData name="Hamlet Markarian" userId="4926d2b407f31d77" providerId="LiveId" clId="{8CC21585-5D04-443B-8819-59CEF534AFDF}" dt="2020-04-10T09:03:18.558" v="491" actId="167"/>
          <ac:spMkLst>
            <pc:docMk/>
            <pc:sldMk cId="52569351" sldId="1459"/>
            <ac:spMk id="50" creationId="{29D69CD7-A950-4C64-94A3-5B189E397DAE}"/>
          </ac:spMkLst>
        </pc:spChg>
        <pc:spChg chg="del">
          <ac:chgData name="Hamlet Markarian" userId="4926d2b407f31d77" providerId="LiveId" clId="{8CC21585-5D04-443B-8819-59CEF534AFDF}" dt="2020-04-10T08:29:01.624" v="404" actId="478"/>
          <ac:spMkLst>
            <pc:docMk/>
            <pc:sldMk cId="52569351" sldId="1459"/>
            <ac:spMk id="51" creationId="{EABDB525-C47C-4A20-8988-1723DBC910B9}"/>
          </ac:spMkLst>
        </pc:spChg>
        <pc:spChg chg="del">
          <ac:chgData name="Hamlet Markarian" userId="4926d2b407f31d77" providerId="LiveId" clId="{8CC21585-5D04-443B-8819-59CEF534AFDF}" dt="2020-04-10T08:29:01.624" v="404" actId="478"/>
          <ac:spMkLst>
            <pc:docMk/>
            <pc:sldMk cId="52569351" sldId="1459"/>
            <ac:spMk id="52" creationId="{CFFE8122-80B7-4877-8457-9C907BB9B1ED}"/>
          </ac:spMkLst>
        </pc:spChg>
        <pc:spChg chg="add mod ord">
          <ac:chgData name="Hamlet Markarian" userId="4926d2b407f31d77" providerId="LiveId" clId="{8CC21585-5D04-443B-8819-59CEF534AFDF}" dt="2020-04-10T09:03:18.558" v="491" actId="167"/>
          <ac:spMkLst>
            <pc:docMk/>
            <pc:sldMk cId="52569351" sldId="1459"/>
            <ac:spMk id="53" creationId="{90BF230E-2B44-4788-98C0-8D9933A2B728}"/>
          </ac:spMkLst>
        </pc:spChg>
        <pc:spChg chg="mod">
          <ac:chgData name="Hamlet Markarian" userId="4926d2b407f31d77" providerId="LiveId" clId="{8CC21585-5D04-443B-8819-59CEF534AFDF}" dt="2020-04-10T08:29:17.897" v="410" actId="1076"/>
          <ac:spMkLst>
            <pc:docMk/>
            <pc:sldMk cId="52569351" sldId="1459"/>
            <ac:spMk id="54" creationId="{D5FDD386-5AF2-426B-99E3-2B57AF9CC210}"/>
          </ac:spMkLst>
        </pc:spChg>
        <pc:spChg chg="add mod ord">
          <ac:chgData name="Hamlet Markarian" userId="4926d2b407f31d77" providerId="LiveId" clId="{8CC21585-5D04-443B-8819-59CEF534AFDF}" dt="2020-04-10T09:03:18.558" v="491" actId="167"/>
          <ac:spMkLst>
            <pc:docMk/>
            <pc:sldMk cId="52569351" sldId="1459"/>
            <ac:spMk id="55" creationId="{A641CEE5-D416-494E-ABB5-E3B00B06A5BD}"/>
          </ac:spMkLst>
        </pc:spChg>
        <pc:spChg chg="add mod ord">
          <ac:chgData name="Hamlet Markarian" userId="4926d2b407f31d77" providerId="LiveId" clId="{8CC21585-5D04-443B-8819-59CEF534AFDF}" dt="2020-04-10T09:03:18.558" v="491" actId="167"/>
          <ac:spMkLst>
            <pc:docMk/>
            <pc:sldMk cId="52569351" sldId="1459"/>
            <ac:spMk id="56" creationId="{D0603FFC-3DAD-458D-8B83-02EDBF1F7A3B}"/>
          </ac:spMkLst>
        </pc:spChg>
        <pc:spChg chg="add mod ord">
          <ac:chgData name="Hamlet Markarian" userId="4926d2b407f31d77" providerId="LiveId" clId="{8CC21585-5D04-443B-8819-59CEF534AFDF}" dt="2020-04-10T09:03:18.558" v="491" actId="167"/>
          <ac:spMkLst>
            <pc:docMk/>
            <pc:sldMk cId="52569351" sldId="1459"/>
            <ac:spMk id="57" creationId="{56B5BDF7-AB02-4FB0-9CD0-C14672B20727}"/>
          </ac:spMkLst>
        </pc:spChg>
        <pc:spChg chg="add mod ord">
          <ac:chgData name="Hamlet Markarian" userId="4926d2b407f31d77" providerId="LiveId" clId="{8CC21585-5D04-443B-8819-59CEF534AFDF}" dt="2020-04-10T09:03:18.558" v="491" actId="167"/>
          <ac:spMkLst>
            <pc:docMk/>
            <pc:sldMk cId="52569351" sldId="1459"/>
            <ac:spMk id="58" creationId="{8309FBAD-B0D3-459A-9F69-E7A16EACC317}"/>
          </ac:spMkLst>
        </pc:spChg>
        <pc:graphicFrameChg chg="del">
          <ac:chgData name="Hamlet Markarian" userId="4926d2b407f31d77" providerId="LiveId" clId="{8CC21585-5D04-443B-8819-59CEF534AFDF}" dt="2020-04-10T08:28:49.202" v="403" actId="478"/>
          <ac:graphicFrameMkLst>
            <pc:docMk/>
            <pc:sldMk cId="52569351" sldId="1459"/>
            <ac:graphicFrameMk id="26" creationId="{8FBBCC0F-D5D7-441A-901E-D06E67418FEC}"/>
          </ac:graphicFrameMkLst>
        </pc:graphicFrameChg>
        <pc:cxnChg chg="del mod">
          <ac:chgData name="Hamlet Markarian" userId="4926d2b407f31d77" providerId="LiveId" clId="{8CC21585-5D04-443B-8819-59CEF534AFDF}" dt="2020-04-10T08:29:04.179" v="405" actId="478"/>
          <ac:cxnSpMkLst>
            <pc:docMk/>
            <pc:sldMk cId="52569351" sldId="1459"/>
            <ac:cxnSpMk id="37" creationId="{BB71D2E6-EB16-4383-856F-F52C014E22A0}"/>
          </ac:cxnSpMkLst>
        </pc:cxnChg>
        <pc:cxnChg chg="del">
          <ac:chgData name="Hamlet Markarian" userId="4926d2b407f31d77" providerId="LiveId" clId="{8CC21585-5D04-443B-8819-59CEF534AFDF}" dt="2020-04-10T08:29:01.624" v="404" actId="478"/>
          <ac:cxnSpMkLst>
            <pc:docMk/>
            <pc:sldMk cId="52569351" sldId="1459"/>
            <ac:cxnSpMk id="45" creationId="{AE9C17D7-8E50-400B-94AB-1C140DA63C07}"/>
          </ac:cxnSpMkLst>
        </pc:cxnChg>
      </pc:sldChg>
      <pc:sldChg chg="addSp delSp modSp add">
        <pc:chgData name="Hamlet Markarian" userId="4926d2b407f31d77" providerId="LiveId" clId="{8CC21585-5D04-443B-8819-59CEF534AFDF}" dt="2020-04-10T09:27:37.667" v="759" actId="20577"/>
        <pc:sldMkLst>
          <pc:docMk/>
          <pc:sldMk cId="381638226" sldId="1459"/>
        </pc:sldMkLst>
        <pc:spChg chg="del">
          <ac:chgData name="Hamlet Markarian" userId="4926d2b407f31d77" providerId="LiveId" clId="{8CC21585-5D04-443B-8819-59CEF534AFDF}" dt="2020-04-10T09:19:07.288" v="576" actId="478"/>
          <ac:spMkLst>
            <pc:docMk/>
            <pc:sldMk cId="381638226" sldId="1459"/>
            <ac:spMk id="11" creationId="{6343BB1C-4EB0-43FC-B3C9-557E96B788BD}"/>
          </ac:spMkLst>
        </pc:spChg>
        <pc:spChg chg="del">
          <ac:chgData name="Hamlet Markarian" userId="4926d2b407f31d77" providerId="LiveId" clId="{8CC21585-5D04-443B-8819-59CEF534AFDF}" dt="2020-04-10T09:19:07.288" v="576" actId="478"/>
          <ac:spMkLst>
            <pc:docMk/>
            <pc:sldMk cId="381638226" sldId="1459"/>
            <ac:spMk id="12" creationId="{812B5A58-4D9D-455B-A237-30FD38DA9D08}"/>
          </ac:spMkLst>
        </pc:spChg>
        <pc:spChg chg="del">
          <ac:chgData name="Hamlet Markarian" userId="4926d2b407f31d77" providerId="LiveId" clId="{8CC21585-5D04-443B-8819-59CEF534AFDF}" dt="2020-04-10T09:19:07.784" v="577" actId="478"/>
          <ac:spMkLst>
            <pc:docMk/>
            <pc:sldMk cId="381638226" sldId="1459"/>
            <ac:spMk id="13" creationId="{45E55A27-B275-4572-8F9E-D77B5EC43F08}"/>
          </ac:spMkLst>
        </pc:spChg>
        <pc:spChg chg="mod">
          <ac:chgData name="Hamlet Markarian" userId="4926d2b407f31d77" providerId="LiveId" clId="{8CC21585-5D04-443B-8819-59CEF534AFDF}" dt="2020-04-10T09:19:19.315" v="581" actId="20577"/>
          <ac:spMkLst>
            <pc:docMk/>
            <pc:sldMk cId="381638226" sldId="1459"/>
            <ac:spMk id="16" creationId="{51A55428-D23F-4777-96FE-D91E0B26310D}"/>
          </ac:spMkLst>
        </pc:spChg>
        <pc:spChg chg="del">
          <ac:chgData name="Hamlet Markarian" userId="4926d2b407f31d77" providerId="LiveId" clId="{8CC21585-5D04-443B-8819-59CEF534AFDF}" dt="2020-04-10T09:19:05.354" v="575" actId="478"/>
          <ac:spMkLst>
            <pc:docMk/>
            <pc:sldMk cId="381638226" sldId="1459"/>
            <ac:spMk id="27" creationId="{CACC0E2A-8F7D-4267-9C64-F844EF72B16B}"/>
          </ac:spMkLst>
        </pc:spChg>
        <pc:spChg chg="del">
          <ac:chgData name="Hamlet Markarian" userId="4926d2b407f31d77" providerId="LiveId" clId="{8CC21585-5D04-443B-8819-59CEF534AFDF}" dt="2020-04-10T09:19:05.354" v="575" actId="478"/>
          <ac:spMkLst>
            <pc:docMk/>
            <pc:sldMk cId="381638226" sldId="1459"/>
            <ac:spMk id="28" creationId="{D783EC86-9814-4DEA-B3E7-4921089837FD}"/>
          </ac:spMkLst>
        </pc:spChg>
        <pc:spChg chg="del">
          <ac:chgData name="Hamlet Markarian" userId="4926d2b407f31d77" providerId="LiveId" clId="{8CC21585-5D04-443B-8819-59CEF534AFDF}" dt="2020-04-10T09:19:05.354" v="575" actId="478"/>
          <ac:spMkLst>
            <pc:docMk/>
            <pc:sldMk cId="381638226" sldId="1459"/>
            <ac:spMk id="29" creationId="{AC4AC685-5983-4194-AEB7-95938EFC6C6C}"/>
          </ac:spMkLst>
        </pc:spChg>
        <pc:spChg chg="del">
          <ac:chgData name="Hamlet Markarian" userId="4926d2b407f31d77" providerId="LiveId" clId="{8CC21585-5D04-443B-8819-59CEF534AFDF}" dt="2020-04-10T09:19:05.354" v="575" actId="478"/>
          <ac:spMkLst>
            <pc:docMk/>
            <pc:sldMk cId="381638226" sldId="1459"/>
            <ac:spMk id="31" creationId="{724E513A-EFE5-4572-B887-4D382DB4402D}"/>
          </ac:spMkLst>
        </pc:spChg>
        <pc:spChg chg="del">
          <ac:chgData name="Hamlet Markarian" userId="4926d2b407f31d77" providerId="LiveId" clId="{8CC21585-5D04-443B-8819-59CEF534AFDF}" dt="2020-04-10T09:19:05.354" v="575" actId="478"/>
          <ac:spMkLst>
            <pc:docMk/>
            <pc:sldMk cId="381638226" sldId="1459"/>
            <ac:spMk id="38" creationId="{AFF4FA7E-C93F-4CE4-BCB2-345E910AC605}"/>
          </ac:spMkLst>
        </pc:spChg>
        <pc:spChg chg="del">
          <ac:chgData name="Hamlet Markarian" userId="4926d2b407f31d77" providerId="LiveId" clId="{8CC21585-5D04-443B-8819-59CEF534AFDF}" dt="2020-04-10T09:19:05.354" v="575" actId="478"/>
          <ac:spMkLst>
            <pc:docMk/>
            <pc:sldMk cId="381638226" sldId="1459"/>
            <ac:spMk id="40" creationId="{2EF9F0D6-0F4D-41D4-8C04-D2F9DBA03FBA}"/>
          </ac:spMkLst>
        </pc:spChg>
        <pc:spChg chg="del">
          <ac:chgData name="Hamlet Markarian" userId="4926d2b407f31d77" providerId="LiveId" clId="{8CC21585-5D04-443B-8819-59CEF534AFDF}" dt="2020-04-10T09:19:05.354" v="575" actId="478"/>
          <ac:spMkLst>
            <pc:docMk/>
            <pc:sldMk cId="381638226" sldId="1459"/>
            <ac:spMk id="41" creationId="{395B42AD-9729-43ED-B7EE-526DDE7074E3}"/>
          </ac:spMkLst>
        </pc:spChg>
        <pc:spChg chg="del">
          <ac:chgData name="Hamlet Markarian" userId="4926d2b407f31d77" providerId="LiveId" clId="{8CC21585-5D04-443B-8819-59CEF534AFDF}" dt="2020-04-10T09:19:05.354" v="575" actId="478"/>
          <ac:spMkLst>
            <pc:docMk/>
            <pc:sldMk cId="381638226" sldId="1459"/>
            <ac:spMk id="42" creationId="{91622C24-B96A-4ED6-8A3F-AEED1FDB631F}"/>
          </ac:spMkLst>
        </pc:spChg>
        <pc:spChg chg="del">
          <ac:chgData name="Hamlet Markarian" userId="4926d2b407f31d77" providerId="LiveId" clId="{8CC21585-5D04-443B-8819-59CEF534AFDF}" dt="2020-04-10T09:19:05.354" v="575" actId="478"/>
          <ac:spMkLst>
            <pc:docMk/>
            <pc:sldMk cId="381638226" sldId="1459"/>
            <ac:spMk id="43" creationId="{3E885FA4-11D1-4EA3-ABF2-CCF3104B47D9}"/>
          </ac:spMkLst>
        </pc:spChg>
        <pc:spChg chg="del">
          <ac:chgData name="Hamlet Markarian" userId="4926d2b407f31d77" providerId="LiveId" clId="{8CC21585-5D04-443B-8819-59CEF534AFDF}" dt="2020-04-10T09:19:05.354" v="575" actId="478"/>
          <ac:spMkLst>
            <pc:docMk/>
            <pc:sldMk cId="381638226" sldId="1459"/>
            <ac:spMk id="44" creationId="{F0D07C5F-79EE-4470-9382-F0920DF7CB05}"/>
          </ac:spMkLst>
        </pc:spChg>
        <pc:spChg chg="del">
          <ac:chgData name="Hamlet Markarian" userId="4926d2b407f31d77" providerId="LiveId" clId="{8CC21585-5D04-443B-8819-59CEF534AFDF}" dt="2020-04-10T09:19:05.354" v="575" actId="478"/>
          <ac:spMkLst>
            <pc:docMk/>
            <pc:sldMk cId="381638226" sldId="1459"/>
            <ac:spMk id="51" creationId="{EABDB525-C47C-4A20-8988-1723DBC910B9}"/>
          </ac:spMkLst>
        </pc:spChg>
        <pc:spChg chg="del">
          <ac:chgData name="Hamlet Markarian" userId="4926d2b407f31d77" providerId="LiveId" clId="{8CC21585-5D04-443B-8819-59CEF534AFDF}" dt="2020-04-10T09:19:05.354" v="575" actId="478"/>
          <ac:spMkLst>
            <pc:docMk/>
            <pc:sldMk cId="381638226" sldId="1459"/>
            <ac:spMk id="52" creationId="{CFFE8122-80B7-4877-8457-9C907BB9B1ED}"/>
          </ac:spMkLst>
        </pc:spChg>
        <pc:spChg chg="del">
          <ac:chgData name="Hamlet Markarian" userId="4926d2b407f31d77" providerId="LiveId" clId="{8CC21585-5D04-443B-8819-59CEF534AFDF}" dt="2020-04-10T09:19:05.354" v="575" actId="478"/>
          <ac:spMkLst>
            <pc:docMk/>
            <pc:sldMk cId="381638226" sldId="1459"/>
            <ac:spMk id="54" creationId="{D5FDD386-5AF2-426B-99E3-2B57AF9CC210}"/>
          </ac:spMkLst>
        </pc:spChg>
        <pc:spChg chg="del">
          <ac:chgData name="Hamlet Markarian" userId="4926d2b407f31d77" providerId="LiveId" clId="{8CC21585-5D04-443B-8819-59CEF534AFDF}" dt="2020-04-10T09:19:05.354" v="575" actId="478"/>
          <ac:spMkLst>
            <pc:docMk/>
            <pc:sldMk cId="381638226" sldId="1459"/>
            <ac:spMk id="57" creationId="{BCD3EFCF-8E34-43E3-AB73-9B3F8B43F461}"/>
          </ac:spMkLst>
        </pc:spChg>
        <pc:spChg chg="del">
          <ac:chgData name="Hamlet Markarian" userId="4926d2b407f31d77" providerId="LiveId" clId="{8CC21585-5D04-443B-8819-59CEF534AFDF}" dt="2020-04-10T09:19:05.354" v="575" actId="478"/>
          <ac:spMkLst>
            <pc:docMk/>
            <pc:sldMk cId="381638226" sldId="1459"/>
            <ac:spMk id="58" creationId="{88D5C14B-FBD3-4DA4-96E6-3B2FB670AE8C}"/>
          </ac:spMkLst>
        </pc:spChg>
        <pc:spChg chg="del">
          <ac:chgData name="Hamlet Markarian" userId="4926d2b407f31d77" providerId="LiveId" clId="{8CC21585-5D04-443B-8819-59CEF534AFDF}" dt="2020-04-10T09:19:05.354" v="575" actId="478"/>
          <ac:spMkLst>
            <pc:docMk/>
            <pc:sldMk cId="381638226" sldId="1459"/>
            <ac:spMk id="59" creationId="{567CA20D-63AB-43F0-A27D-DED91E172163}"/>
          </ac:spMkLst>
        </pc:spChg>
        <pc:spChg chg="del">
          <ac:chgData name="Hamlet Markarian" userId="4926d2b407f31d77" providerId="LiveId" clId="{8CC21585-5D04-443B-8819-59CEF534AFDF}" dt="2020-04-10T09:19:05.354" v="575" actId="478"/>
          <ac:spMkLst>
            <pc:docMk/>
            <pc:sldMk cId="381638226" sldId="1459"/>
            <ac:spMk id="60" creationId="{F9F8D655-9981-479D-A2DF-9F3F9FA60FE4}"/>
          </ac:spMkLst>
        </pc:spChg>
        <pc:spChg chg="del">
          <ac:chgData name="Hamlet Markarian" userId="4926d2b407f31d77" providerId="LiveId" clId="{8CC21585-5D04-443B-8819-59CEF534AFDF}" dt="2020-04-10T09:19:05.354" v="575" actId="478"/>
          <ac:spMkLst>
            <pc:docMk/>
            <pc:sldMk cId="381638226" sldId="1459"/>
            <ac:spMk id="61" creationId="{C17CBDEC-EAD1-4473-8CBF-F67E3DE15437}"/>
          </ac:spMkLst>
        </pc:spChg>
        <pc:spChg chg="del">
          <ac:chgData name="Hamlet Markarian" userId="4926d2b407f31d77" providerId="LiveId" clId="{8CC21585-5D04-443B-8819-59CEF534AFDF}" dt="2020-04-10T09:19:05.354" v="575" actId="478"/>
          <ac:spMkLst>
            <pc:docMk/>
            <pc:sldMk cId="381638226" sldId="1459"/>
            <ac:spMk id="62" creationId="{084A44B1-5F39-473B-B3C0-5867CF592FCA}"/>
          </ac:spMkLst>
        </pc:spChg>
        <pc:spChg chg="del">
          <ac:chgData name="Hamlet Markarian" userId="4926d2b407f31d77" providerId="LiveId" clId="{8CC21585-5D04-443B-8819-59CEF534AFDF}" dt="2020-04-10T09:19:05.354" v="575" actId="478"/>
          <ac:spMkLst>
            <pc:docMk/>
            <pc:sldMk cId="381638226" sldId="1459"/>
            <ac:spMk id="63" creationId="{6C350F9B-74A0-4BD6-81D0-7839E8B3BA3B}"/>
          </ac:spMkLst>
        </pc:spChg>
        <pc:spChg chg="del">
          <ac:chgData name="Hamlet Markarian" userId="4926d2b407f31d77" providerId="LiveId" clId="{8CC21585-5D04-443B-8819-59CEF534AFDF}" dt="2020-04-10T09:19:05.354" v="575" actId="478"/>
          <ac:spMkLst>
            <pc:docMk/>
            <pc:sldMk cId="381638226" sldId="1459"/>
            <ac:spMk id="64" creationId="{565FC0AD-1572-4BA9-A02F-67EF5540164A}"/>
          </ac:spMkLst>
        </pc:spChg>
        <pc:spChg chg="del">
          <ac:chgData name="Hamlet Markarian" userId="4926d2b407f31d77" providerId="LiveId" clId="{8CC21585-5D04-443B-8819-59CEF534AFDF}" dt="2020-04-10T09:19:05.354" v="575" actId="478"/>
          <ac:spMkLst>
            <pc:docMk/>
            <pc:sldMk cId="381638226" sldId="1459"/>
            <ac:spMk id="66" creationId="{9678B031-E0D9-4794-8032-7287D32C4E04}"/>
          </ac:spMkLst>
        </pc:spChg>
        <pc:spChg chg="del">
          <ac:chgData name="Hamlet Markarian" userId="4926d2b407f31d77" providerId="LiveId" clId="{8CC21585-5D04-443B-8819-59CEF534AFDF}" dt="2020-04-10T09:19:05.354" v="575" actId="478"/>
          <ac:spMkLst>
            <pc:docMk/>
            <pc:sldMk cId="381638226" sldId="1459"/>
            <ac:spMk id="67" creationId="{70AB8F22-99DA-411E-A7CE-9258FA1D7A73}"/>
          </ac:spMkLst>
        </pc:spChg>
        <pc:spChg chg="del">
          <ac:chgData name="Hamlet Markarian" userId="4926d2b407f31d77" providerId="LiveId" clId="{8CC21585-5D04-443B-8819-59CEF534AFDF}" dt="2020-04-10T09:19:05.354" v="575" actId="478"/>
          <ac:spMkLst>
            <pc:docMk/>
            <pc:sldMk cId="381638226" sldId="1459"/>
            <ac:spMk id="68" creationId="{E5379DA8-3581-44DC-9B63-F0F22B135D77}"/>
          </ac:spMkLst>
        </pc:spChg>
        <pc:spChg chg="del">
          <ac:chgData name="Hamlet Markarian" userId="4926d2b407f31d77" providerId="LiveId" clId="{8CC21585-5D04-443B-8819-59CEF534AFDF}" dt="2020-04-10T09:19:05.354" v="575" actId="478"/>
          <ac:spMkLst>
            <pc:docMk/>
            <pc:sldMk cId="381638226" sldId="1459"/>
            <ac:spMk id="70" creationId="{8D58FE7B-E030-4B35-B53C-80AE0E77E596}"/>
          </ac:spMkLst>
        </pc:spChg>
        <pc:spChg chg="del">
          <ac:chgData name="Hamlet Markarian" userId="4926d2b407f31d77" providerId="LiveId" clId="{8CC21585-5D04-443B-8819-59CEF534AFDF}" dt="2020-04-10T09:19:05.354" v="575" actId="478"/>
          <ac:spMkLst>
            <pc:docMk/>
            <pc:sldMk cId="381638226" sldId="1459"/>
            <ac:spMk id="71" creationId="{4409A4DC-A459-41DC-9746-A1D06C2E7F97}"/>
          </ac:spMkLst>
        </pc:spChg>
        <pc:spChg chg="del">
          <ac:chgData name="Hamlet Markarian" userId="4926d2b407f31d77" providerId="LiveId" clId="{8CC21585-5D04-443B-8819-59CEF534AFDF}" dt="2020-04-10T09:19:05.354" v="575" actId="478"/>
          <ac:spMkLst>
            <pc:docMk/>
            <pc:sldMk cId="381638226" sldId="1459"/>
            <ac:spMk id="72" creationId="{5FE82B3F-CD7E-4E8E-BC31-00049DE7E9C2}"/>
          </ac:spMkLst>
        </pc:spChg>
        <pc:graphicFrameChg chg="del">
          <ac:chgData name="Hamlet Markarian" userId="4926d2b407f31d77" providerId="LiveId" clId="{8CC21585-5D04-443B-8819-59CEF534AFDF}" dt="2020-04-10T09:19:07.288" v="576" actId="478"/>
          <ac:graphicFrameMkLst>
            <pc:docMk/>
            <pc:sldMk cId="381638226" sldId="1459"/>
            <ac:graphicFrameMk id="8" creationId="{67A3F647-3BD3-4E2A-B2A2-6263435AAF75}"/>
          </ac:graphicFrameMkLst>
        </pc:graphicFrameChg>
        <pc:graphicFrameChg chg="del">
          <ac:chgData name="Hamlet Markarian" userId="4926d2b407f31d77" providerId="LiveId" clId="{8CC21585-5D04-443B-8819-59CEF534AFDF}" dt="2020-04-10T09:19:05.354" v="575" actId="478"/>
          <ac:graphicFrameMkLst>
            <pc:docMk/>
            <pc:sldMk cId="381638226" sldId="1459"/>
            <ac:graphicFrameMk id="26" creationId="{8FBBCC0F-D5D7-441A-901E-D06E67418FEC}"/>
          </ac:graphicFrameMkLst>
        </pc:graphicFrameChg>
        <pc:graphicFrameChg chg="add mod modGraphic">
          <ac:chgData name="Hamlet Markarian" userId="4926d2b407f31d77" providerId="LiveId" clId="{8CC21585-5D04-443B-8819-59CEF534AFDF}" dt="2020-04-10T09:27:37.667" v="759" actId="20577"/>
          <ac:graphicFrameMkLst>
            <pc:docMk/>
            <pc:sldMk cId="381638226" sldId="1459"/>
            <ac:graphicFrameMk id="45" creationId="{7F0BCA57-A512-465C-808D-C0722420C7BA}"/>
          </ac:graphicFrameMkLst>
        </pc:graphicFrameChg>
        <pc:cxnChg chg="del mod">
          <ac:chgData name="Hamlet Markarian" userId="4926d2b407f31d77" providerId="LiveId" clId="{8CC21585-5D04-443B-8819-59CEF534AFDF}" dt="2020-04-10T09:19:05.354" v="575" actId="478"/>
          <ac:cxnSpMkLst>
            <pc:docMk/>
            <pc:sldMk cId="381638226" sldId="1459"/>
            <ac:cxnSpMk id="37" creationId="{BB71D2E6-EB16-4383-856F-F52C014E22A0}"/>
          </ac:cxnSpMkLst>
        </pc:cxnChg>
        <pc:cxnChg chg="del mod">
          <ac:chgData name="Hamlet Markarian" userId="4926d2b407f31d77" providerId="LiveId" clId="{8CC21585-5D04-443B-8819-59CEF534AFDF}" dt="2020-04-10T09:19:05.354" v="575" actId="478"/>
          <ac:cxnSpMkLst>
            <pc:docMk/>
            <pc:sldMk cId="381638226" sldId="1459"/>
            <ac:cxnSpMk id="65" creationId="{0BD974E7-ACB3-4FE5-92A8-31FA4569BD5A}"/>
          </ac:cxnSpMkLst>
        </pc:cxnChg>
        <pc:cxnChg chg="del mod">
          <ac:chgData name="Hamlet Markarian" userId="4926d2b407f31d77" providerId="LiveId" clId="{8CC21585-5D04-443B-8819-59CEF534AFDF}" dt="2020-04-10T09:19:05.354" v="575" actId="478"/>
          <ac:cxnSpMkLst>
            <pc:docMk/>
            <pc:sldMk cId="381638226" sldId="1459"/>
            <ac:cxnSpMk id="69" creationId="{7CD38E59-FCF5-4708-8317-90026B53D51E}"/>
          </ac:cxnSpMkLst>
        </pc:cxnChg>
      </pc:sldChg>
      <pc:sldChg chg="addSp delSp modSp add">
        <pc:chgData name="Hamlet Markarian" userId="4926d2b407f31d77" providerId="LiveId" clId="{8CC21585-5D04-443B-8819-59CEF534AFDF}" dt="2020-04-10T09:43:21.625" v="1026" actId="1036"/>
        <pc:sldMkLst>
          <pc:docMk/>
          <pc:sldMk cId="894157079" sldId="1460"/>
        </pc:sldMkLst>
        <pc:spChg chg="add mod">
          <ac:chgData name="Hamlet Markarian" userId="4926d2b407f31d77" providerId="LiveId" clId="{8CC21585-5D04-443B-8819-59CEF534AFDF}" dt="2020-04-10T09:43:04.648" v="1021" actId="14100"/>
          <ac:spMkLst>
            <pc:docMk/>
            <pc:sldMk cId="894157079" sldId="1460"/>
            <ac:spMk id="6" creationId="{6078BDF8-F413-4BD9-8319-2B416ABA2535}"/>
          </ac:spMkLst>
        </pc:spChg>
        <pc:spChg chg="add mod">
          <ac:chgData name="Hamlet Markarian" userId="4926d2b407f31d77" providerId="LiveId" clId="{8CC21585-5D04-443B-8819-59CEF534AFDF}" dt="2020-04-10T09:38:10.345" v="906" actId="1076"/>
          <ac:spMkLst>
            <pc:docMk/>
            <pc:sldMk cId="894157079" sldId="1460"/>
            <ac:spMk id="7" creationId="{5104AB3E-CB08-4420-B16C-D2F69B550214}"/>
          </ac:spMkLst>
        </pc:spChg>
        <pc:spChg chg="add mod">
          <ac:chgData name="Hamlet Markarian" userId="4926d2b407f31d77" providerId="LiveId" clId="{8CC21585-5D04-443B-8819-59CEF534AFDF}" dt="2020-04-10T09:42:37.572" v="1020" actId="20577"/>
          <ac:spMkLst>
            <pc:docMk/>
            <pc:sldMk cId="894157079" sldId="1460"/>
            <ac:spMk id="8" creationId="{FA409220-4109-4E16-B5A7-C86DE6F2ABF4}"/>
          </ac:spMkLst>
        </pc:spChg>
        <pc:spChg chg="add mod">
          <ac:chgData name="Hamlet Markarian" userId="4926d2b407f31d77" providerId="LiveId" clId="{8CC21585-5D04-443B-8819-59CEF534AFDF}" dt="2020-04-10T09:37:49.640" v="896" actId="164"/>
          <ac:spMkLst>
            <pc:docMk/>
            <pc:sldMk cId="894157079" sldId="1460"/>
            <ac:spMk id="10" creationId="{31A5F4A2-7D85-4588-8F84-E0F7430866A8}"/>
          </ac:spMkLst>
        </pc:spChg>
        <pc:spChg chg="add mod">
          <ac:chgData name="Hamlet Markarian" userId="4926d2b407f31d77" providerId="LiveId" clId="{8CC21585-5D04-443B-8819-59CEF534AFDF}" dt="2020-04-10T09:43:21.625" v="1026" actId="1036"/>
          <ac:spMkLst>
            <pc:docMk/>
            <pc:sldMk cId="894157079" sldId="1460"/>
            <ac:spMk id="11" creationId="{45DC03E6-4173-4320-8DD7-AFA2F5D3357F}"/>
          </ac:spMkLst>
        </pc:spChg>
        <pc:spChg chg="add mod">
          <ac:chgData name="Hamlet Markarian" userId="4926d2b407f31d77" providerId="LiveId" clId="{8CC21585-5D04-443B-8819-59CEF534AFDF}" dt="2020-04-10T09:37:48.122" v="895" actId="571"/>
          <ac:spMkLst>
            <pc:docMk/>
            <pc:sldMk cId="894157079" sldId="1460"/>
            <ac:spMk id="14" creationId="{0B06776E-306A-448E-AADF-7A8E80EE102F}"/>
          </ac:spMkLst>
        </pc:spChg>
        <pc:spChg chg="mod">
          <ac:chgData name="Hamlet Markarian" userId="4926d2b407f31d77" providerId="LiveId" clId="{8CC21585-5D04-443B-8819-59CEF534AFDF}" dt="2020-04-10T09:31:54.333" v="768" actId="20577"/>
          <ac:spMkLst>
            <pc:docMk/>
            <pc:sldMk cId="894157079" sldId="1460"/>
            <ac:spMk id="16" creationId="{51A55428-D23F-4777-96FE-D91E0B26310D}"/>
          </ac:spMkLst>
        </pc:spChg>
        <pc:spChg chg="add mod">
          <ac:chgData name="Hamlet Markarian" userId="4926d2b407f31d77" providerId="LiveId" clId="{8CC21585-5D04-443B-8819-59CEF534AFDF}" dt="2020-04-10T09:37:48.122" v="895" actId="571"/>
          <ac:spMkLst>
            <pc:docMk/>
            <pc:sldMk cId="894157079" sldId="1460"/>
            <ac:spMk id="17" creationId="{D4D0BA63-B4E7-443D-8FDF-FF72E47967BC}"/>
          </ac:spMkLst>
        </pc:spChg>
        <pc:spChg chg="add mod">
          <ac:chgData name="Hamlet Markarian" userId="4926d2b407f31d77" providerId="LiveId" clId="{8CC21585-5D04-443B-8819-59CEF534AFDF}" dt="2020-04-10T09:37:47.707" v="894" actId="571"/>
          <ac:spMkLst>
            <pc:docMk/>
            <pc:sldMk cId="894157079" sldId="1460"/>
            <ac:spMk id="20" creationId="{0F2D694D-0EE5-494B-828E-96007640630B}"/>
          </ac:spMkLst>
        </pc:spChg>
        <pc:spChg chg="add mod">
          <ac:chgData name="Hamlet Markarian" userId="4926d2b407f31d77" providerId="LiveId" clId="{8CC21585-5D04-443B-8819-59CEF534AFDF}" dt="2020-04-10T09:37:47.707" v="894" actId="571"/>
          <ac:spMkLst>
            <pc:docMk/>
            <pc:sldMk cId="894157079" sldId="1460"/>
            <ac:spMk id="22" creationId="{99D458A4-74C1-4894-AF4D-5FE0B64F80FA}"/>
          </ac:spMkLst>
        </pc:spChg>
        <pc:spChg chg="add mod">
          <ac:chgData name="Hamlet Markarian" userId="4926d2b407f31d77" providerId="LiveId" clId="{8CC21585-5D04-443B-8819-59CEF534AFDF}" dt="2020-04-10T09:37:47.428" v="893" actId="571"/>
          <ac:spMkLst>
            <pc:docMk/>
            <pc:sldMk cId="894157079" sldId="1460"/>
            <ac:spMk id="24" creationId="{2865E7FD-885F-4EB7-9A85-6DB44F256739}"/>
          </ac:spMkLst>
        </pc:spChg>
        <pc:spChg chg="add mod">
          <ac:chgData name="Hamlet Markarian" userId="4926d2b407f31d77" providerId="LiveId" clId="{8CC21585-5D04-443B-8819-59CEF534AFDF}" dt="2020-04-10T09:37:47.428" v="893" actId="571"/>
          <ac:spMkLst>
            <pc:docMk/>
            <pc:sldMk cId="894157079" sldId="1460"/>
            <ac:spMk id="26" creationId="{5CF59869-641A-4688-9E7D-9A8D77ED153A}"/>
          </ac:spMkLst>
        </pc:spChg>
        <pc:spChg chg="add mod">
          <ac:chgData name="Hamlet Markarian" userId="4926d2b407f31d77" providerId="LiveId" clId="{8CC21585-5D04-443B-8819-59CEF534AFDF}" dt="2020-04-10T09:37:47.138" v="892" actId="571"/>
          <ac:spMkLst>
            <pc:docMk/>
            <pc:sldMk cId="894157079" sldId="1460"/>
            <ac:spMk id="28" creationId="{8C870151-173F-4F0C-BC76-194EB6AB0813}"/>
          </ac:spMkLst>
        </pc:spChg>
        <pc:spChg chg="add mod">
          <ac:chgData name="Hamlet Markarian" userId="4926d2b407f31d77" providerId="LiveId" clId="{8CC21585-5D04-443B-8819-59CEF534AFDF}" dt="2020-04-10T09:37:47.138" v="892" actId="571"/>
          <ac:spMkLst>
            <pc:docMk/>
            <pc:sldMk cId="894157079" sldId="1460"/>
            <ac:spMk id="31" creationId="{500D771D-2A2C-455C-9B8C-1F7E01A4AC1B}"/>
          </ac:spMkLst>
        </pc:spChg>
        <pc:spChg chg="mod">
          <ac:chgData name="Hamlet Markarian" userId="4926d2b407f31d77" providerId="LiveId" clId="{8CC21585-5D04-443B-8819-59CEF534AFDF}" dt="2020-04-10T09:40:26.681" v="940" actId="20577"/>
          <ac:spMkLst>
            <pc:docMk/>
            <pc:sldMk cId="894157079" sldId="1460"/>
            <ac:spMk id="34" creationId="{A8447F75-0CB7-4734-BD3C-5EDE55E474C8}"/>
          </ac:spMkLst>
        </pc:spChg>
        <pc:spChg chg="mod">
          <ac:chgData name="Hamlet Markarian" userId="4926d2b407f31d77" providerId="LiveId" clId="{8CC21585-5D04-443B-8819-59CEF534AFDF}" dt="2020-04-10T09:38:46.628" v="914" actId="20577"/>
          <ac:spMkLst>
            <pc:docMk/>
            <pc:sldMk cId="894157079" sldId="1460"/>
            <ac:spMk id="36" creationId="{B9CEC1D9-8E99-42D4-9A29-5C144015C32D}"/>
          </ac:spMkLst>
        </pc:spChg>
        <pc:spChg chg="mod">
          <ac:chgData name="Hamlet Markarian" userId="4926d2b407f31d77" providerId="LiveId" clId="{8CC21585-5D04-443B-8819-59CEF534AFDF}" dt="2020-04-10T09:42:28.012" v="1017" actId="20577"/>
          <ac:spMkLst>
            <pc:docMk/>
            <pc:sldMk cId="894157079" sldId="1460"/>
            <ac:spMk id="39" creationId="{2CAAC191-5E06-415A-8309-DFDC75EAFC49}"/>
          </ac:spMkLst>
        </pc:spChg>
        <pc:spChg chg="mod">
          <ac:chgData name="Hamlet Markarian" userId="4926d2b407f31d77" providerId="LiveId" clId="{8CC21585-5D04-443B-8819-59CEF534AFDF}" dt="2020-04-10T09:39:17.352" v="924" actId="20577"/>
          <ac:spMkLst>
            <pc:docMk/>
            <pc:sldMk cId="894157079" sldId="1460"/>
            <ac:spMk id="41" creationId="{D3F7B039-990A-4FE0-8840-4D2BC4B888D3}"/>
          </ac:spMkLst>
        </pc:spChg>
        <pc:spChg chg="mod">
          <ac:chgData name="Hamlet Markarian" userId="4926d2b407f31d77" providerId="LiveId" clId="{8CC21585-5D04-443B-8819-59CEF534AFDF}" dt="2020-04-10T09:39:50.466" v="934" actId="20577"/>
          <ac:spMkLst>
            <pc:docMk/>
            <pc:sldMk cId="894157079" sldId="1460"/>
            <ac:spMk id="44" creationId="{B3FDD5FA-8335-42B4-85A0-ECDA585B1FA5}"/>
          </ac:spMkLst>
        </pc:spChg>
        <pc:spChg chg="mod">
          <ac:chgData name="Hamlet Markarian" userId="4926d2b407f31d77" providerId="LiveId" clId="{8CC21585-5D04-443B-8819-59CEF534AFDF}" dt="2020-04-10T09:39:56.499" v="936" actId="20577"/>
          <ac:spMkLst>
            <pc:docMk/>
            <pc:sldMk cId="894157079" sldId="1460"/>
            <ac:spMk id="47" creationId="{86FFAAA1-18F0-4FB2-A7CD-8477BC12B3FF}"/>
          </ac:spMkLst>
        </pc:spChg>
        <pc:spChg chg="mod">
          <ac:chgData name="Hamlet Markarian" userId="4926d2b407f31d77" providerId="LiveId" clId="{8CC21585-5D04-443B-8819-59CEF534AFDF}" dt="2020-04-10T09:40:11.185" v="938" actId="6549"/>
          <ac:spMkLst>
            <pc:docMk/>
            <pc:sldMk cId="894157079" sldId="1460"/>
            <ac:spMk id="50" creationId="{2B6E385B-5F43-45EC-8758-D8BF60935721}"/>
          </ac:spMkLst>
        </pc:spChg>
        <pc:spChg chg="mod">
          <ac:chgData name="Hamlet Markarian" userId="4926d2b407f31d77" providerId="LiveId" clId="{8CC21585-5D04-443B-8819-59CEF534AFDF}" dt="2020-04-10T09:40:17.703" v="939" actId="20577"/>
          <ac:spMkLst>
            <pc:docMk/>
            <pc:sldMk cId="894157079" sldId="1460"/>
            <ac:spMk id="52" creationId="{73ADF495-AB2D-47A2-8D23-70F07A52979D}"/>
          </ac:spMkLst>
        </pc:spChg>
        <pc:spChg chg="add mod">
          <ac:chgData name="Hamlet Markarian" userId="4926d2b407f31d77" providerId="LiveId" clId="{8CC21585-5D04-443B-8819-59CEF534AFDF}" dt="2020-04-10T09:43:04.648" v="1021" actId="14100"/>
          <ac:spMkLst>
            <pc:docMk/>
            <pc:sldMk cId="894157079" sldId="1460"/>
            <ac:spMk id="54" creationId="{B13A71EC-DD6B-4196-A7B9-B0BE3AAD17DA}"/>
          </ac:spMkLst>
        </pc:spChg>
        <pc:spChg chg="add mod">
          <ac:chgData name="Hamlet Markarian" userId="4926d2b407f31d77" providerId="LiveId" clId="{8CC21585-5D04-443B-8819-59CEF534AFDF}" dt="2020-04-10T09:43:04.648" v="1021" actId="14100"/>
          <ac:spMkLst>
            <pc:docMk/>
            <pc:sldMk cId="894157079" sldId="1460"/>
            <ac:spMk id="55" creationId="{2584D3F0-31EB-4B00-AF81-BFC5AE08B638}"/>
          </ac:spMkLst>
        </pc:spChg>
        <pc:spChg chg="add mod">
          <ac:chgData name="Hamlet Markarian" userId="4926d2b407f31d77" providerId="LiveId" clId="{8CC21585-5D04-443B-8819-59CEF534AFDF}" dt="2020-04-10T09:43:04.648" v="1021" actId="14100"/>
          <ac:spMkLst>
            <pc:docMk/>
            <pc:sldMk cId="894157079" sldId="1460"/>
            <ac:spMk id="56" creationId="{A97B79EF-B586-44B0-A602-D03B54A6B092}"/>
          </ac:spMkLst>
        </pc:spChg>
        <pc:spChg chg="add mod">
          <ac:chgData name="Hamlet Markarian" userId="4926d2b407f31d77" providerId="LiveId" clId="{8CC21585-5D04-443B-8819-59CEF534AFDF}" dt="2020-04-10T09:43:04.648" v="1021" actId="14100"/>
          <ac:spMkLst>
            <pc:docMk/>
            <pc:sldMk cId="894157079" sldId="1460"/>
            <ac:spMk id="57" creationId="{6AFEDEEB-AB5D-41EF-B5D8-B3E0CD4584DD}"/>
          </ac:spMkLst>
        </pc:spChg>
        <pc:grpChg chg="add mod">
          <ac:chgData name="Hamlet Markarian" userId="4926d2b407f31d77" providerId="LiveId" clId="{8CC21585-5D04-443B-8819-59CEF534AFDF}" dt="2020-04-10T09:38:19.958" v="909" actId="465"/>
          <ac:grpSpMkLst>
            <pc:docMk/>
            <pc:sldMk cId="894157079" sldId="1460"/>
            <ac:grpSpMk id="5" creationId="{B47CFD92-C4D9-4719-85BE-E2ABEE97CC30}"/>
          </ac:grpSpMkLst>
        </pc:grpChg>
        <pc:grpChg chg="add mod">
          <ac:chgData name="Hamlet Markarian" userId="4926d2b407f31d77" providerId="LiveId" clId="{8CC21585-5D04-443B-8819-59CEF534AFDF}" dt="2020-04-10T09:38:19.958" v="909" actId="465"/>
          <ac:grpSpMkLst>
            <pc:docMk/>
            <pc:sldMk cId="894157079" sldId="1460"/>
            <ac:grpSpMk id="33" creationId="{1632FAEE-9FF4-4072-B63A-9DED23359B50}"/>
          </ac:grpSpMkLst>
        </pc:grpChg>
        <pc:grpChg chg="add mod">
          <ac:chgData name="Hamlet Markarian" userId="4926d2b407f31d77" providerId="LiveId" clId="{8CC21585-5D04-443B-8819-59CEF534AFDF}" dt="2020-04-10T09:38:19.958" v="909" actId="465"/>
          <ac:grpSpMkLst>
            <pc:docMk/>
            <pc:sldMk cId="894157079" sldId="1460"/>
            <ac:grpSpMk id="38" creationId="{6196F202-50EC-4DD7-8FA6-6982EAE28966}"/>
          </ac:grpSpMkLst>
        </pc:grpChg>
        <pc:grpChg chg="add mod">
          <ac:chgData name="Hamlet Markarian" userId="4926d2b407f31d77" providerId="LiveId" clId="{8CC21585-5D04-443B-8819-59CEF534AFDF}" dt="2020-04-10T09:38:19.958" v="909" actId="465"/>
          <ac:grpSpMkLst>
            <pc:docMk/>
            <pc:sldMk cId="894157079" sldId="1460"/>
            <ac:grpSpMk id="43" creationId="{149959F4-7620-42BB-9A5D-2E7BF3CF31E9}"/>
          </ac:grpSpMkLst>
        </pc:grpChg>
        <pc:grpChg chg="add mod">
          <ac:chgData name="Hamlet Markarian" userId="4926d2b407f31d77" providerId="LiveId" clId="{8CC21585-5D04-443B-8819-59CEF534AFDF}" dt="2020-04-10T09:38:19.958" v="909" actId="465"/>
          <ac:grpSpMkLst>
            <pc:docMk/>
            <pc:sldMk cId="894157079" sldId="1460"/>
            <ac:grpSpMk id="49" creationId="{53BF75FE-560D-436F-A2FE-5806D7F69A9A}"/>
          </ac:grpSpMkLst>
        </pc:grpChg>
        <pc:graphicFrameChg chg="del">
          <ac:chgData name="Hamlet Markarian" userId="4926d2b407f31d77" providerId="LiveId" clId="{8CC21585-5D04-443B-8819-59CEF534AFDF}" dt="2020-04-10T09:31:59.218" v="769" actId="478"/>
          <ac:graphicFrameMkLst>
            <pc:docMk/>
            <pc:sldMk cId="894157079" sldId="1460"/>
            <ac:graphicFrameMk id="45" creationId="{7F0BCA57-A512-465C-808D-C0722420C7BA}"/>
          </ac:graphicFrameMkLst>
        </pc:graphicFrameChg>
        <pc:picChg chg="add mod">
          <ac:chgData name="Hamlet Markarian" userId="4926d2b407f31d77" providerId="LiveId" clId="{8CC21585-5D04-443B-8819-59CEF534AFDF}" dt="2020-04-10T09:37:49.640" v="896" actId="164"/>
          <ac:picMkLst>
            <pc:docMk/>
            <pc:sldMk cId="894157079" sldId="1460"/>
            <ac:picMk id="9" creationId="{EAB2C0D8-63C4-40C1-A4AD-D889004E69E4}"/>
          </ac:picMkLst>
        </pc:picChg>
        <pc:picChg chg="add mod">
          <ac:chgData name="Hamlet Markarian" userId="4926d2b407f31d77" providerId="LiveId" clId="{8CC21585-5D04-443B-8819-59CEF534AFDF}" dt="2020-04-10T09:37:48.122" v="895" actId="571"/>
          <ac:picMkLst>
            <pc:docMk/>
            <pc:sldMk cId="894157079" sldId="1460"/>
            <ac:picMk id="15" creationId="{1DFFD4C4-E0D4-4568-BD7A-706080A9A589}"/>
          </ac:picMkLst>
        </pc:picChg>
        <pc:picChg chg="add mod">
          <ac:chgData name="Hamlet Markarian" userId="4926d2b407f31d77" providerId="LiveId" clId="{8CC21585-5D04-443B-8819-59CEF534AFDF}" dt="2020-04-10T09:37:47.707" v="894" actId="571"/>
          <ac:picMkLst>
            <pc:docMk/>
            <pc:sldMk cId="894157079" sldId="1460"/>
            <ac:picMk id="21" creationId="{4AF9D3BB-FCC3-48C7-930F-C0625B9D3DD2}"/>
          </ac:picMkLst>
        </pc:picChg>
        <pc:picChg chg="add mod">
          <ac:chgData name="Hamlet Markarian" userId="4926d2b407f31d77" providerId="LiveId" clId="{8CC21585-5D04-443B-8819-59CEF534AFDF}" dt="2020-04-10T09:37:47.428" v="893" actId="571"/>
          <ac:picMkLst>
            <pc:docMk/>
            <pc:sldMk cId="894157079" sldId="1460"/>
            <ac:picMk id="25" creationId="{AFF962B6-003B-4282-9118-511FAD0BA255}"/>
          </ac:picMkLst>
        </pc:picChg>
        <pc:picChg chg="add mod">
          <ac:chgData name="Hamlet Markarian" userId="4926d2b407f31d77" providerId="LiveId" clId="{8CC21585-5D04-443B-8819-59CEF534AFDF}" dt="2020-04-10T09:37:47.138" v="892" actId="571"/>
          <ac:picMkLst>
            <pc:docMk/>
            <pc:sldMk cId="894157079" sldId="1460"/>
            <ac:picMk id="29" creationId="{804EA96E-6FF9-4414-A154-E5854C6DADC7}"/>
          </ac:picMkLst>
        </pc:picChg>
        <pc:cxnChg chg="add mod">
          <ac:chgData name="Hamlet Markarian" userId="4926d2b407f31d77" providerId="LiveId" clId="{8CC21585-5D04-443B-8819-59CEF534AFDF}" dt="2020-04-10T09:37:49.640" v="896" actId="164"/>
          <ac:cxnSpMkLst>
            <pc:docMk/>
            <pc:sldMk cId="894157079" sldId="1460"/>
            <ac:cxnSpMk id="4" creationId="{1EFEEE03-CA59-4BFF-AF02-FF01CE393C74}"/>
          </ac:cxnSpMkLst>
        </pc:cxnChg>
        <pc:cxnChg chg="add mod">
          <ac:chgData name="Hamlet Markarian" userId="4926d2b407f31d77" providerId="LiveId" clId="{8CC21585-5D04-443B-8819-59CEF534AFDF}" dt="2020-04-10T09:37:48.122" v="895" actId="571"/>
          <ac:cxnSpMkLst>
            <pc:docMk/>
            <pc:sldMk cId="894157079" sldId="1460"/>
            <ac:cxnSpMk id="18" creationId="{678EE064-84AB-48BB-A1FA-0A1FD40B4E27}"/>
          </ac:cxnSpMkLst>
        </pc:cxnChg>
        <pc:cxnChg chg="add mod">
          <ac:chgData name="Hamlet Markarian" userId="4926d2b407f31d77" providerId="LiveId" clId="{8CC21585-5D04-443B-8819-59CEF534AFDF}" dt="2020-04-10T09:37:47.707" v="894" actId="571"/>
          <ac:cxnSpMkLst>
            <pc:docMk/>
            <pc:sldMk cId="894157079" sldId="1460"/>
            <ac:cxnSpMk id="23" creationId="{7D048221-9528-4882-ABF9-BC7E887F962D}"/>
          </ac:cxnSpMkLst>
        </pc:cxnChg>
        <pc:cxnChg chg="add mod">
          <ac:chgData name="Hamlet Markarian" userId="4926d2b407f31d77" providerId="LiveId" clId="{8CC21585-5D04-443B-8819-59CEF534AFDF}" dt="2020-04-10T09:37:47.428" v="893" actId="571"/>
          <ac:cxnSpMkLst>
            <pc:docMk/>
            <pc:sldMk cId="894157079" sldId="1460"/>
            <ac:cxnSpMk id="27" creationId="{A1D8AE88-EA63-4807-8321-E5C8530F0F11}"/>
          </ac:cxnSpMkLst>
        </pc:cxnChg>
        <pc:cxnChg chg="add mod">
          <ac:chgData name="Hamlet Markarian" userId="4926d2b407f31d77" providerId="LiveId" clId="{8CC21585-5D04-443B-8819-59CEF534AFDF}" dt="2020-04-10T09:37:47.138" v="892" actId="571"/>
          <ac:cxnSpMkLst>
            <pc:docMk/>
            <pc:sldMk cId="894157079" sldId="1460"/>
            <ac:cxnSpMk id="32" creationId="{9090342C-8C21-4354-9F44-EF29D43C48F9}"/>
          </ac:cxnSpMkLst>
        </pc:cxnChg>
      </pc:sldChg>
      <pc:sldChg chg="delSp modSp add">
        <pc:chgData name="Hamlet Markarian" userId="4926d2b407f31d77" providerId="LiveId" clId="{8CC21585-5D04-443B-8819-59CEF534AFDF}" dt="2020-04-10T09:48:55.328" v="1077" actId="14100"/>
        <pc:sldMkLst>
          <pc:docMk/>
          <pc:sldMk cId="3052411531" sldId="1461"/>
        </pc:sldMkLst>
        <pc:spChg chg="mod ord">
          <ac:chgData name="Hamlet Markarian" userId="4926d2b407f31d77" providerId="LiveId" clId="{8CC21585-5D04-443B-8819-59CEF534AFDF}" dt="2020-04-10T09:48:55.328" v="1077" actId="14100"/>
          <ac:spMkLst>
            <pc:docMk/>
            <pc:sldMk cId="3052411531" sldId="1461"/>
            <ac:spMk id="6" creationId="{6078BDF8-F413-4BD9-8319-2B416ABA2535}"/>
          </ac:spMkLst>
        </pc:spChg>
        <pc:spChg chg="ord">
          <ac:chgData name="Hamlet Markarian" userId="4926d2b407f31d77" providerId="LiveId" clId="{8CC21585-5D04-443B-8819-59CEF534AFDF}" dt="2020-04-10T09:45:59.385" v="1040" actId="167"/>
          <ac:spMkLst>
            <pc:docMk/>
            <pc:sldMk cId="3052411531" sldId="1461"/>
            <ac:spMk id="7" creationId="{5104AB3E-CB08-4420-B16C-D2F69B550214}"/>
          </ac:spMkLst>
        </pc:spChg>
        <pc:spChg chg="mod">
          <ac:chgData name="Hamlet Markarian" userId="4926d2b407f31d77" providerId="LiveId" clId="{8CC21585-5D04-443B-8819-59CEF534AFDF}" dt="2020-04-10T09:44:45.745" v="1039" actId="6549"/>
          <ac:spMkLst>
            <pc:docMk/>
            <pc:sldMk cId="3052411531" sldId="1461"/>
            <ac:spMk id="8" creationId="{FA409220-4109-4E16-B5A7-C86DE6F2ABF4}"/>
          </ac:spMkLst>
        </pc:spChg>
        <pc:spChg chg="mod">
          <ac:chgData name="Hamlet Markarian" userId="4926d2b407f31d77" providerId="LiveId" clId="{8CC21585-5D04-443B-8819-59CEF534AFDF}" dt="2020-04-10T09:46:02.403" v="1042" actId="20577"/>
          <ac:spMkLst>
            <pc:docMk/>
            <pc:sldMk cId="3052411531" sldId="1461"/>
            <ac:spMk id="10" creationId="{31A5F4A2-7D85-4588-8F84-E0F7430866A8}"/>
          </ac:spMkLst>
        </pc:spChg>
        <pc:spChg chg="del">
          <ac:chgData name="Hamlet Markarian" userId="4926d2b407f31d77" providerId="LiveId" clId="{8CC21585-5D04-443B-8819-59CEF534AFDF}" dt="2020-04-10T09:46:07.144" v="1043" actId="478"/>
          <ac:spMkLst>
            <pc:docMk/>
            <pc:sldMk cId="3052411531" sldId="1461"/>
            <ac:spMk id="11" creationId="{45DC03E6-4173-4320-8DD7-AFA2F5D3357F}"/>
          </ac:spMkLst>
        </pc:spChg>
        <pc:spChg chg="mod">
          <ac:chgData name="Hamlet Markarian" userId="4926d2b407f31d77" providerId="LiveId" clId="{8CC21585-5D04-443B-8819-59CEF534AFDF}" dt="2020-04-10T09:44:06.874" v="1033" actId="207"/>
          <ac:spMkLst>
            <pc:docMk/>
            <pc:sldMk cId="3052411531" sldId="1461"/>
            <ac:spMk id="16" creationId="{51A55428-D23F-4777-96FE-D91E0B26310D}"/>
          </ac:spMkLst>
        </pc:spChg>
        <pc:spChg chg="ord">
          <ac:chgData name="Hamlet Markarian" userId="4926d2b407f31d77" providerId="LiveId" clId="{8CC21585-5D04-443B-8819-59CEF534AFDF}" dt="2020-04-10T09:45:59.385" v="1040" actId="167"/>
          <ac:spMkLst>
            <pc:docMk/>
            <pc:sldMk cId="3052411531" sldId="1461"/>
            <ac:spMk id="19" creationId="{42101231-1855-46EE-A3D9-B84E75ACB56A}"/>
          </ac:spMkLst>
        </pc:spChg>
        <pc:spChg chg="mod">
          <ac:chgData name="Hamlet Markarian" userId="4926d2b407f31d77" providerId="LiveId" clId="{8CC21585-5D04-443B-8819-59CEF534AFDF}" dt="2020-04-10T09:46:42.988" v="1050" actId="20577"/>
          <ac:spMkLst>
            <pc:docMk/>
            <pc:sldMk cId="3052411531" sldId="1461"/>
            <ac:spMk id="34" creationId="{A8447F75-0CB7-4734-BD3C-5EDE55E474C8}"/>
          </ac:spMkLst>
        </pc:spChg>
        <pc:spChg chg="mod">
          <ac:chgData name="Hamlet Markarian" userId="4926d2b407f31d77" providerId="LiveId" clId="{8CC21585-5D04-443B-8819-59CEF534AFDF}" dt="2020-04-10T09:47:46.235" v="1065" actId="20577"/>
          <ac:spMkLst>
            <pc:docMk/>
            <pc:sldMk cId="3052411531" sldId="1461"/>
            <ac:spMk id="36" creationId="{B9CEC1D9-8E99-42D4-9A29-5C144015C32D}"/>
          </ac:spMkLst>
        </pc:spChg>
        <pc:spChg chg="mod">
          <ac:chgData name="Hamlet Markarian" userId="4926d2b407f31d77" providerId="LiveId" clId="{8CC21585-5D04-443B-8819-59CEF534AFDF}" dt="2020-04-10T09:47:09.692" v="1055" actId="20577"/>
          <ac:spMkLst>
            <pc:docMk/>
            <pc:sldMk cId="3052411531" sldId="1461"/>
            <ac:spMk id="39" creationId="{2CAAC191-5E06-415A-8309-DFDC75EAFC49}"/>
          </ac:spMkLst>
        </pc:spChg>
        <pc:spChg chg="mod">
          <ac:chgData name="Hamlet Markarian" userId="4926d2b407f31d77" providerId="LiveId" clId="{8CC21585-5D04-443B-8819-59CEF534AFDF}" dt="2020-04-10T09:47:50.123" v="1067" actId="20577"/>
          <ac:spMkLst>
            <pc:docMk/>
            <pc:sldMk cId="3052411531" sldId="1461"/>
            <ac:spMk id="41" creationId="{D3F7B039-990A-4FE0-8840-4D2BC4B888D3}"/>
          </ac:spMkLst>
        </pc:spChg>
        <pc:spChg chg="mod">
          <ac:chgData name="Hamlet Markarian" userId="4926d2b407f31d77" providerId="LiveId" clId="{8CC21585-5D04-443B-8819-59CEF534AFDF}" dt="2020-04-10T09:47:31.442" v="1062" actId="20577"/>
          <ac:spMkLst>
            <pc:docMk/>
            <pc:sldMk cId="3052411531" sldId="1461"/>
            <ac:spMk id="44" creationId="{B3FDD5FA-8335-42B4-85A0-ECDA585B1FA5}"/>
          </ac:spMkLst>
        </pc:spChg>
        <pc:spChg chg="mod">
          <ac:chgData name="Hamlet Markarian" userId="4926d2b407f31d77" providerId="LiveId" clId="{8CC21585-5D04-443B-8819-59CEF534AFDF}" dt="2020-04-10T09:47:55.611" v="1069" actId="20577"/>
          <ac:spMkLst>
            <pc:docMk/>
            <pc:sldMk cId="3052411531" sldId="1461"/>
            <ac:spMk id="47" creationId="{86FFAAA1-18F0-4FB2-A7CD-8477BC12B3FF}"/>
          </ac:spMkLst>
        </pc:spChg>
        <pc:spChg chg="mod">
          <ac:chgData name="Hamlet Markarian" userId="4926d2b407f31d77" providerId="LiveId" clId="{8CC21585-5D04-443B-8819-59CEF534AFDF}" dt="2020-04-10T09:44:33.448" v="1037" actId="242"/>
          <ac:spMkLst>
            <pc:docMk/>
            <pc:sldMk cId="3052411531" sldId="1461"/>
            <ac:spMk id="50" creationId="{2B6E385B-5F43-45EC-8758-D8BF60935721}"/>
          </ac:spMkLst>
        </pc:spChg>
        <pc:spChg chg="mod ord">
          <ac:chgData name="Hamlet Markarian" userId="4926d2b407f31d77" providerId="LiveId" clId="{8CC21585-5D04-443B-8819-59CEF534AFDF}" dt="2020-04-10T09:48:55.328" v="1077" actId="14100"/>
          <ac:spMkLst>
            <pc:docMk/>
            <pc:sldMk cId="3052411531" sldId="1461"/>
            <ac:spMk id="54" creationId="{B13A71EC-DD6B-4196-A7B9-B0BE3AAD17DA}"/>
          </ac:spMkLst>
        </pc:spChg>
        <pc:spChg chg="mod ord">
          <ac:chgData name="Hamlet Markarian" userId="4926d2b407f31d77" providerId="LiveId" clId="{8CC21585-5D04-443B-8819-59CEF534AFDF}" dt="2020-04-10T09:48:55.328" v="1077" actId="14100"/>
          <ac:spMkLst>
            <pc:docMk/>
            <pc:sldMk cId="3052411531" sldId="1461"/>
            <ac:spMk id="55" creationId="{2584D3F0-31EB-4B00-AF81-BFC5AE08B638}"/>
          </ac:spMkLst>
        </pc:spChg>
        <pc:spChg chg="mod ord">
          <ac:chgData name="Hamlet Markarian" userId="4926d2b407f31d77" providerId="LiveId" clId="{8CC21585-5D04-443B-8819-59CEF534AFDF}" dt="2020-04-10T09:48:55.328" v="1077" actId="14100"/>
          <ac:spMkLst>
            <pc:docMk/>
            <pc:sldMk cId="3052411531" sldId="1461"/>
            <ac:spMk id="56" creationId="{A97B79EF-B586-44B0-A602-D03B54A6B092}"/>
          </ac:spMkLst>
        </pc:spChg>
        <pc:spChg chg="del ord">
          <ac:chgData name="Hamlet Markarian" userId="4926d2b407f31d77" providerId="LiveId" clId="{8CC21585-5D04-443B-8819-59CEF534AFDF}" dt="2020-04-10T09:47:39.249" v="1063" actId="478"/>
          <ac:spMkLst>
            <pc:docMk/>
            <pc:sldMk cId="3052411531" sldId="1461"/>
            <ac:spMk id="57" creationId="{6AFEDEEB-AB5D-41EF-B5D8-B3E0CD4584DD}"/>
          </ac:spMkLst>
        </pc:spChg>
        <pc:grpChg chg="del">
          <ac:chgData name="Hamlet Markarian" userId="4926d2b407f31d77" providerId="LiveId" clId="{8CC21585-5D04-443B-8819-59CEF534AFDF}" dt="2020-04-10T09:47:39.249" v="1063" actId="478"/>
          <ac:grpSpMkLst>
            <pc:docMk/>
            <pc:sldMk cId="3052411531" sldId="1461"/>
            <ac:grpSpMk id="49" creationId="{53BF75FE-560D-436F-A2FE-5806D7F69A9A}"/>
          </ac:grpSpMkLst>
        </pc:grpChg>
      </pc:sldChg>
      <pc:sldChg chg="delSp modSp add ord">
        <pc:chgData name="Hamlet Markarian" userId="4926d2b407f31d77" providerId="LiveId" clId="{8CC21585-5D04-443B-8819-59CEF534AFDF}" dt="2020-04-10T09:56:50.313" v="1181" actId="478"/>
        <pc:sldMkLst>
          <pc:docMk/>
          <pc:sldMk cId="2940951150" sldId="1462"/>
        </pc:sldMkLst>
        <pc:spChg chg="mod ord">
          <ac:chgData name="Hamlet Markarian" userId="4926d2b407f31d77" providerId="LiveId" clId="{8CC21585-5D04-443B-8819-59CEF534AFDF}" dt="2020-04-10T09:55:32.756" v="1171" actId="14100"/>
          <ac:spMkLst>
            <pc:docMk/>
            <pc:sldMk cId="2940951150" sldId="1462"/>
            <ac:spMk id="6" creationId="{6078BDF8-F413-4BD9-8319-2B416ABA2535}"/>
          </ac:spMkLst>
        </pc:spChg>
        <pc:spChg chg="ord">
          <ac:chgData name="Hamlet Markarian" userId="4926d2b407f31d77" providerId="LiveId" clId="{8CC21585-5D04-443B-8819-59CEF534AFDF}" dt="2020-04-10T09:53:56.792" v="1126" actId="167"/>
          <ac:spMkLst>
            <pc:docMk/>
            <pc:sldMk cId="2940951150" sldId="1462"/>
            <ac:spMk id="7" creationId="{5104AB3E-CB08-4420-B16C-D2F69B550214}"/>
          </ac:spMkLst>
        </pc:spChg>
        <pc:spChg chg="mod">
          <ac:chgData name="Hamlet Markarian" userId="4926d2b407f31d77" providerId="LiveId" clId="{8CC21585-5D04-443B-8819-59CEF534AFDF}" dt="2020-04-10T09:55:41.776" v="1172" actId="20577"/>
          <ac:spMkLst>
            <pc:docMk/>
            <pc:sldMk cId="2940951150" sldId="1462"/>
            <ac:spMk id="8" creationId="{FA409220-4109-4E16-B5A7-C86DE6F2ABF4}"/>
          </ac:spMkLst>
        </pc:spChg>
        <pc:spChg chg="mod">
          <ac:chgData name="Hamlet Markarian" userId="4926d2b407f31d77" providerId="LiveId" clId="{8CC21585-5D04-443B-8819-59CEF534AFDF}" dt="2020-04-10T09:54:37.646" v="1159" actId="20577"/>
          <ac:spMkLst>
            <pc:docMk/>
            <pc:sldMk cId="2940951150" sldId="1462"/>
            <ac:spMk id="10" creationId="{31A5F4A2-7D85-4588-8F84-E0F7430866A8}"/>
          </ac:spMkLst>
        </pc:spChg>
        <pc:spChg chg="del">
          <ac:chgData name="Hamlet Markarian" userId="4926d2b407f31d77" providerId="LiveId" clId="{8CC21585-5D04-443B-8819-59CEF534AFDF}" dt="2020-04-10T09:56:50.313" v="1181" actId="478"/>
          <ac:spMkLst>
            <pc:docMk/>
            <pc:sldMk cId="2940951150" sldId="1462"/>
            <ac:spMk id="11" creationId="{45DC03E6-4173-4320-8DD7-AFA2F5D3357F}"/>
          </ac:spMkLst>
        </pc:spChg>
        <pc:spChg chg="mod">
          <ac:chgData name="Hamlet Markarian" userId="4926d2b407f31d77" providerId="LiveId" clId="{8CC21585-5D04-443B-8819-59CEF534AFDF}" dt="2020-04-10T09:51:16.924" v="1086" actId="20577"/>
          <ac:spMkLst>
            <pc:docMk/>
            <pc:sldMk cId="2940951150" sldId="1462"/>
            <ac:spMk id="16" creationId="{51A55428-D23F-4777-96FE-D91E0B26310D}"/>
          </ac:spMkLst>
        </pc:spChg>
        <pc:spChg chg="ord">
          <ac:chgData name="Hamlet Markarian" userId="4926d2b407f31d77" providerId="LiveId" clId="{8CC21585-5D04-443B-8819-59CEF534AFDF}" dt="2020-04-10T09:53:56.792" v="1126" actId="167"/>
          <ac:spMkLst>
            <pc:docMk/>
            <pc:sldMk cId="2940951150" sldId="1462"/>
            <ac:spMk id="19" creationId="{42101231-1855-46EE-A3D9-B84E75ACB56A}"/>
          </ac:spMkLst>
        </pc:spChg>
        <pc:spChg chg="mod">
          <ac:chgData name="Hamlet Markarian" userId="4926d2b407f31d77" providerId="LiveId" clId="{8CC21585-5D04-443B-8819-59CEF534AFDF}" dt="2020-04-10T09:55:44.291" v="1173" actId="20577"/>
          <ac:spMkLst>
            <pc:docMk/>
            <pc:sldMk cId="2940951150" sldId="1462"/>
            <ac:spMk id="34" creationId="{A8447F75-0CB7-4734-BD3C-5EDE55E474C8}"/>
          </ac:spMkLst>
        </pc:spChg>
        <pc:spChg chg="mod">
          <ac:chgData name="Hamlet Markarian" userId="4926d2b407f31d77" providerId="LiveId" clId="{8CC21585-5D04-443B-8819-59CEF534AFDF}" dt="2020-04-10T09:54:42.736" v="1160" actId="20577"/>
          <ac:spMkLst>
            <pc:docMk/>
            <pc:sldMk cId="2940951150" sldId="1462"/>
            <ac:spMk id="36" creationId="{B9CEC1D9-8E99-42D4-9A29-5C144015C32D}"/>
          </ac:spMkLst>
        </pc:spChg>
        <pc:spChg chg="mod">
          <ac:chgData name="Hamlet Markarian" userId="4926d2b407f31d77" providerId="LiveId" clId="{8CC21585-5D04-443B-8819-59CEF534AFDF}" dt="2020-04-10T09:53:02.494" v="1113" actId="20577"/>
          <ac:spMkLst>
            <pc:docMk/>
            <pc:sldMk cId="2940951150" sldId="1462"/>
            <ac:spMk id="39" creationId="{2CAAC191-5E06-415A-8309-DFDC75EAFC49}"/>
          </ac:spMkLst>
        </pc:spChg>
        <pc:spChg chg="mod">
          <ac:chgData name="Hamlet Markarian" userId="4926d2b407f31d77" providerId="LiveId" clId="{8CC21585-5D04-443B-8819-59CEF534AFDF}" dt="2020-04-10T09:54:46.555" v="1162" actId="20577"/>
          <ac:spMkLst>
            <pc:docMk/>
            <pc:sldMk cId="2940951150" sldId="1462"/>
            <ac:spMk id="41" creationId="{D3F7B039-990A-4FE0-8840-4D2BC4B888D3}"/>
          </ac:spMkLst>
        </pc:spChg>
        <pc:spChg chg="mod">
          <ac:chgData name="Hamlet Markarian" userId="4926d2b407f31d77" providerId="LiveId" clId="{8CC21585-5D04-443B-8819-59CEF534AFDF}" dt="2020-04-10T09:53:33.884" v="1124"/>
          <ac:spMkLst>
            <pc:docMk/>
            <pc:sldMk cId="2940951150" sldId="1462"/>
            <ac:spMk id="44" creationId="{B3FDD5FA-8335-42B4-85A0-ECDA585B1FA5}"/>
          </ac:spMkLst>
        </pc:spChg>
        <pc:spChg chg="mod">
          <ac:chgData name="Hamlet Markarian" userId="4926d2b407f31d77" providerId="LiveId" clId="{8CC21585-5D04-443B-8819-59CEF534AFDF}" dt="2020-04-10T09:54:49.651" v="1164" actId="20577"/>
          <ac:spMkLst>
            <pc:docMk/>
            <pc:sldMk cId="2940951150" sldId="1462"/>
            <ac:spMk id="47" creationId="{86FFAAA1-18F0-4FB2-A7CD-8477BC12B3FF}"/>
          </ac:spMkLst>
        </pc:spChg>
        <pc:spChg chg="mod ord">
          <ac:chgData name="Hamlet Markarian" userId="4926d2b407f31d77" providerId="LiveId" clId="{8CC21585-5D04-443B-8819-59CEF534AFDF}" dt="2020-04-10T09:55:32.756" v="1171" actId="14100"/>
          <ac:spMkLst>
            <pc:docMk/>
            <pc:sldMk cId="2940951150" sldId="1462"/>
            <ac:spMk id="54" creationId="{B13A71EC-DD6B-4196-A7B9-B0BE3AAD17DA}"/>
          </ac:spMkLst>
        </pc:spChg>
        <pc:spChg chg="mod ord">
          <ac:chgData name="Hamlet Markarian" userId="4926d2b407f31d77" providerId="LiveId" clId="{8CC21585-5D04-443B-8819-59CEF534AFDF}" dt="2020-04-10T09:55:32.756" v="1171" actId="14100"/>
          <ac:spMkLst>
            <pc:docMk/>
            <pc:sldMk cId="2940951150" sldId="1462"/>
            <ac:spMk id="55" creationId="{2584D3F0-31EB-4B00-AF81-BFC5AE08B638}"/>
          </ac:spMkLst>
        </pc:spChg>
        <pc:spChg chg="mod ord">
          <ac:chgData name="Hamlet Markarian" userId="4926d2b407f31d77" providerId="LiveId" clId="{8CC21585-5D04-443B-8819-59CEF534AFDF}" dt="2020-04-10T09:55:32.756" v="1171" actId="14100"/>
          <ac:spMkLst>
            <pc:docMk/>
            <pc:sldMk cId="2940951150" sldId="1462"/>
            <ac:spMk id="56" creationId="{A97B79EF-B586-44B0-A602-D03B54A6B092}"/>
          </ac:spMkLst>
        </pc:spChg>
        <pc:spChg chg="del">
          <ac:chgData name="Hamlet Markarian" userId="4926d2b407f31d77" providerId="LiveId" clId="{8CC21585-5D04-443B-8819-59CEF534AFDF}" dt="2020-04-10T09:53:43.665" v="1125" actId="478"/>
          <ac:spMkLst>
            <pc:docMk/>
            <pc:sldMk cId="2940951150" sldId="1462"/>
            <ac:spMk id="57" creationId="{6AFEDEEB-AB5D-41EF-B5D8-B3E0CD4584DD}"/>
          </ac:spMkLst>
        </pc:spChg>
        <pc:grpChg chg="del">
          <ac:chgData name="Hamlet Markarian" userId="4926d2b407f31d77" providerId="LiveId" clId="{8CC21585-5D04-443B-8819-59CEF534AFDF}" dt="2020-04-10T09:53:43.665" v="1125" actId="478"/>
          <ac:grpSpMkLst>
            <pc:docMk/>
            <pc:sldMk cId="2940951150" sldId="1462"/>
            <ac:grpSpMk id="49" creationId="{53BF75FE-560D-436F-A2FE-5806D7F69A9A}"/>
          </ac:grpSpMkLst>
        </pc:grpChg>
        <pc:picChg chg="mod">
          <ac:chgData name="Hamlet Markarian" userId="4926d2b407f31d77" providerId="LiveId" clId="{8CC21585-5D04-443B-8819-59CEF534AFDF}" dt="2020-04-10T09:54:31.816" v="1158" actId="1037"/>
          <ac:picMkLst>
            <pc:docMk/>
            <pc:sldMk cId="2940951150" sldId="1462"/>
            <ac:picMk id="9" creationId="{EAB2C0D8-63C4-40C1-A4AD-D889004E69E4}"/>
          </ac:picMkLst>
        </pc:picChg>
        <pc:picChg chg="mod">
          <ac:chgData name="Hamlet Markarian" userId="4926d2b407f31d77" providerId="LiveId" clId="{8CC21585-5D04-443B-8819-59CEF534AFDF}" dt="2020-04-10T09:54:28.128" v="1153" actId="1037"/>
          <ac:picMkLst>
            <pc:docMk/>
            <pc:sldMk cId="2940951150" sldId="1462"/>
            <ac:picMk id="35" creationId="{65E7155A-5D76-49D9-ADCD-6052107A84D8}"/>
          </ac:picMkLst>
        </pc:picChg>
        <pc:picChg chg="mod">
          <ac:chgData name="Hamlet Markarian" userId="4926d2b407f31d77" providerId="LiveId" clId="{8CC21585-5D04-443B-8819-59CEF534AFDF}" dt="2020-04-10T09:54:23.305" v="1148" actId="1037"/>
          <ac:picMkLst>
            <pc:docMk/>
            <pc:sldMk cId="2940951150" sldId="1462"/>
            <ac:picMk id="40" creationId="{0F06A2DE-59C9-4372-894C-29CFBA84B864}"/>
          </ac:picMkLst>
        </pc:picChg>
        <pc:picChg chg="mod">
          <ac:chgData name="Hamlet Markarian" userId="4926d2b407f31d77" providerId="LiveId" clId="{8CC21585-5D04-443B-8819-59CEF534AFDF}" dt="2020-04-10T09:54:19.993" v="1143" actId="1037"/>
          <ac:picMkLst>
            <pc:docMk/>
            <pc:sldMk cId="2940951150" sldId="1462"/>
            <ac:picMk id="46" creationId="{11C9AF6F-FD67-41D3-8B94-A4C325AC95F8}"/>
          </ac:picMkLst>
        </pc:picChg>
      </pc:sldChg>
      <pc:sldChg chg="delSp modSp add">
        <pc:chgData name="Hamlet Markarian" userId="4926d2b407f31d77" providerId="LiveId" clId="{8CC21585-5D04-443B-8819-59CEF534AFDF}" dt="2020-04-10T09:59:14.405" v="1214" actId="14100"/>
        <pc:sldMkLst>
          <pc:docMk/>
          <pc:sldMk cId="3051846572" sldId="1463"/>
        </pc:sldMkLst>
        <pc:spChg chg="del">
          <ac:chgData name="Hamlet Markarian" userId="4926d2b407f31d77" providerId="LiveId" clId="{8CC21585-5D04-443B-8819-59CEF534AFDF}" dt="2020-04-10T09:58:27.705" v="1196" actId="478"/>
          <ac:spMkLst>
            <pc:docMk/>
            <pc:sldMk cId="3051846572" sldId="1463"/>
            <ac:spMk id="6" creationId="{6078BDF8-F413-4BD9-8319-2B416ABA2535}"/>
          </ac:spMkLst>
        </pc:spChg>
        <pc:spChg chg="mod">
          <ac:chgData name="Hamlet Markarian" userId="4926d2b407f31d77" providerId="LiveId" clId="{8CC21585-5D04-443B-8819-59CEF534AFDF}" dt="2020-04-10T09:57:20.467" v="1185" actId="20577"/>
          <ac:spMkLst>
            <pc:docMk/>
            <pc:sldMk cId="3051846572" sldId="1463"/>
            <ac:spMk id="8" creationId="{FA409220-4109-4E16-B5A7-C86DE6F2ABF4}"/>
          </ac:spMkLst>
        </pc:spChg>
        <pc:spChg chg="mod">
          <ac:chgData name="Hamlet Markarian" userId="4926d2b407f31d77" providerId="LiveId" clId="{8CC21585-5D04-443B-8819-59CEF534AFDF}" dt="2020-04-10T09:58:55.103" v="1209"/>
          <ac:spMkLst>
            <pc:docMk/>
            <pc:sldMk cId="3051846572" sldId="1463"/>
            <ac:spMk id="10" creationId="{31A5F4A2-7D85-4588-8F84-E0F7430866A8}"/>
          </ac:spMkLst>
        </pc:spChg>
        <pc:spChg chg="del">
          <ac:chgData name="Hamlet Markarian" userId="4926d2b407f31d77" providerId="LiveId" clId="{8CC21585-5D04-443B-8819-59CEF534AFDF}" dt="2020-04-10T09:56:59.881" v="1182" actId="478"/>
          <ac:spMkLst>
            <pc:docMk/>
            <pc:sldMk cId="3051846572" sldId="1463"/>
            <ac:spMk id="11" creationId="{45DC03E6-4173-4320-8DD7-AFA2F5D3357F}"/>
          </ac:spMkLst>
        </pc:spChg>
        <pc:spChg chg="mod">
          <ac:chgData name="Hamlet Markarian" userId="4926d2b407f31d77" providerId="LiveId" clId="{8CC21585-5D04-443B-8819-59CEF534AFDF}" dt="2020-04-10T09:56:32.491" v="1180" actId="20577"/>
          <ac:spMkLst>
            <pc:docMk/>
            <pc:sldMk cId="3051846572" sldId="1463"/>
            <ac:spMk id="16" creationId="{51A55428-D23F-4777-96FE-D91E0B26310D}"/>
          </ac:spMkLst>
        </pc:spChg>
        <pc:spChg chg="mod">
          <ac:chgData name="Hamlet Markarian" userId="4926d2b407f31d77" providerId="LiveId" clId="{8CC21585-5D04-443B-8819-59CEF534AFDF}" dt="2020-04-10T09:58:07.755" v="1193" actId="20577"/>
          <ac:spMkLst>
            <pc:docMk/>
            <pc:sldMk cId="3051846572" sldId="1463"/>
            <ac:spMk id="34" creationId="{A8447F75-0CB7-4734-BD3C-5EDE55E474C8}"/>
          </ac:spMkLst>
        </pc:spChg>
        <pc:spChg chg="mod">
          <ac:chgData name="Hamlet Markarian" userId="4926d2b407f31d77" providerId="LiveId" clId="{8CC21585-5D04-443B-8819-59CEF534AFDF}" dt="2020-04-10T09:59:03.661" v="1211" actId="20577"/>
          <ac:spMkLst>
            <pc:docMk/>
            <pc:sldMk cId="3051846572" sldId="1463"/>
            <ac:spMk id="36" creationId="{B9CEC1D9-8E99-42D4-9A29-5C144015C32D}"/>
          </ac:spMkLst>
        </pc:spChg>
        <pc:spChg chg="mod">
          <ac:chgData name="Hamlet Markarian" userId="4926d2b407f31d77" providerId="LiveId" clId="{8CC21585-5D04-443B-8819-59CEF534AFDF}" dt="2020-04-10T09:58:10.074" v="1194" actId="20577"/>
          <ac:spMkLst>
            <pc:docMk/>
            <pc:sldMk cId="3051846572" sldId="1463"/>
            <ac:spMk id="39" creationId="{2CAAC191-5E06-415A-8309-DFDC75EAFC49}"/>
          </ac:spMkLst>
        </pc:spChg>
        <pc:spChg chg="mod">
          <ac:chgData name="Hamlet Markarian" userId="4926d2b407f31d77" providerId="LiveId" clId="{8CC21585-5D04-443B-8819-59CEF534AFDF}" dt="2020-04-10T09:59:07.223" v="1212" actId="20577"/>
          <ac:spMkLst>
            <pc:docMk/>
            <pc:sldMk cId="3051846572" sldId="1463"/>
            <ac:spMk id="41" creationId="{D3F7B039-990A-4FE0-8840-4D2BC4B888D3}"/>
          </ac:spMkLst>
        </pc:spChg>
        <pc:spChg chg="mod">
          <ac:chgData name="Hamlet Markarian" userId="4926d2b407f31d77" providerId="LiveId" clId="{8CC21585-5D04-443B-8819-59CEF534AFDF}" dt="2020-04-10T09:59:11.730" v="1213" actId="14100"/>
          <ac:spMkLst>
            <pc:docMk/>
            <pc:sldMk cId="3051846572" sldId="1463"/>
            <ac:spMk id="54" creationId="{B13A71EC-DD6B-4196-A7B9-B0BE3AAD17DA}"/>
          </ac:spMkLst>
        </pc:spChg>
        <pc:spChg chg="mod">
          <ac:chgData name="Hamlet Markarian" userId="4926d2b407f31d77" providerId="LiveId" clId="{8CC21585-5D04-443B-8819-59CEF534AFDF}" dt="2020-04-10T09:59:14.405" v="1214" actId="14100"/>
          <ac:spMkLst>
            <pc:docMk/>
            <pc:sldMk cId="3051846572" sldId="1463"/>
            <ac:spMk id="55" creationId="{2584D3F0-31EB-4B00-AF81-BFC5AE08B638}"/>
          </ac:spMkLst>
        </pc:spChg>
        <pc:spChg chg="del">
          <ac:chgData name="Hamlet Markarian" userId="4926d2b407f31d77" providerId="LiveId" clId="{8CC21585-5D04-443B-8819-59CEF534AFDF}" dt="2020-04-10T09:58:15.289" v="1195" actId="478"/>
          <ac:spMkLst>
            <pc:docMk/>
            <pc:sldMk cId="3051846572" sldId="1463"/>
            <ac:spMk id="56" creationId="{A97B79EF-B586-44B0-A602-D03B54A6B092}"/>
          </ac:spMkLst>
        </pc:spChg>
        <pc:grpChg chg="del">
          <ac:chgData name="Hamlet Markarian" userId="4926d2b407f31d77" providerId="LiveId" clId="{8CC21585-5D04-443B-8819-59CEF534AFDF}" dt="2020-04-10T09:58:15.289" v="1195" actId="478"/>
          <ac:grpSpMkLst>
            <pc:docMk/>
            <pc:sldMk cId="3051846572" sldId="1463"/>
            <ac:grpSpMk id="43" creationId="{149959F4-7620-42BB-9A5D-2E7BF3CF31E9}"/>
          </ac:grpSpMkLst>
        </pc:grpChg>
        <pc:picChg chg="del">
          <ac:chgData name="Hamlet Markarian" userId="4926d2b407f31d77" providerId="LiveId" clId="{8CC21585-5D04-443B-8819-59CEF534AFDF}" dt="2020-04-10T09:58:32.128" v="1197" actId="478"/>
          <ac:picMkLst>
            <pc:docMk/>
            <pc:sldMk cId="3051846572" sldId="1463"/>
            <ac:picMk id="9" creationId="{EAB2C0D8-63C4-40C1-A4AD-D889004E69E4}"/>
          </ac:picMkLst>
        </pc:picChg>
      </pc:sldChg>
      <pc:sldChg chg="addSp delSp modSp add">
        <pc:chgData name="Hamlet Markarian" userId="4926d2b407f31d77" providerId="LiveId" clId="{8CC21585-5D04-443B-8819-59CEF534AFDF}" dt="2020-04-10T10:04:28.316" v="1271" actId="554"/>
        <pc:sldMkLst>
          <pc:docMk/>
          <pc:sldMk cId="100867771" sldId="1464"/>
        </pc:sldMkLst>
        <pc:spChg chg="del">
          <ac:chgData name="Hamlet Markarian" userId="4926d2b407f31d77" providerId="LiveId" clId="{8CC21585-5D04-443B-8819-59CEF534AFDF}" dt="2020-04-10T09:59:35.209" v="1216" actId="478"/>
          <ac:spMkLst>
            <pc:docMk/>
            <pc:sldMk cId="100867771" sldId="1464"/>
            <ac:spMk id="7" creationId="{5104AB3E-CB08-4420-B16C-D2F69B550214}"/>
          </ac:spMkLst>
        </pc:spChg>
        <pc:spChg chg="mod">
          <ac:chgData name="Hamlet Markarian" userId="4926d2b407f31d77" providerId="LiveId" clId="{8CC21585-5D04-443B-8819-59CEF534AFDF}" dt="2020-04-10T09:59:46.523" v="1219" actId="20577"/>
          <ac:spMkLst>
            <pc:docMk/>
            <pc:sldMk cId="100867771" sldId="1464"/>
            <ac:spMk id="16" creationId="{51A55428-D23F-4777-96FE-D91E0B26310D}"/>
          </ac:spMkLst>
        </pc:spChg>
        <pc:spChg chg="ord">
          <ac:chgData name="Hamlet Markarian" userId="4926d2b407f31d77" providerId="LiveId" clId="{8CC21585-5D04-443B-8819-59CEF534AFDF}" dt="2020-04-10T10:00:26.199" v="1225" actId="167"/>
          <ac:spMkLst>
            <pc:docMk/>
            <pc:sldMk cId="100867771" sldId="1464"/>
            <ac:spMk id="19" creationId="{42101231-1855-46EE-A3D9-B84E75ACB56A}"/>
          </ac:spMkLst>
        </pc:spChg>
        <pc:spChg chg="add del mod">
          <ac:chgData name="Hamlet Markarian" userId="4926d2b407f31d77" providerId="LiveId" clId="{8CC21585-5D04-443B-8819-59CEF534AFDF}" dt="2020-04-10T10:00:13.953" v="1223" actId="478"/>
          <ac:spMkLst>
            <pc:docMk/>
            <pc:sldMk cId="100867771" sldId="1464"/>
            <ac:spMk id="23" creationId="{9D89CE18-3E02-484C-9D5B-ABECE0DB3B17}"/>
          </ac:spMkLst>
        </pc:spChg>
        <pc:spChg chg="add mod">
          <ac:chgData name="Hamlet Markarian" userId="4926d2b407f31d77" providerId="LiveId" clId="{8CC21585-5D04-443B-8819-59CEF534AFDF}" dt="2020-04-10T10:04:17.425" v="1270" actId="6549"/>
          <ac:spMkLst>
            <pc:docMk/>
            <pc:sldMk cId="100867771" sldId="1464"/>
            <ac:spMk id="24" creationId="{3A2CEA84-3A14-4258-B996-E9E53362FF5C}"/>
          </ac:spMkLst>
        </pc:spChg>
        <pc:spChg chg="add mod">
          <ac:chgData name="Hamlet Markarian" userId="4926d2b407f31d77" providerId="LiveId" clId="{8CC21585-5D04-443B-8819-59CEF534AFDF}" dt="2020-04-10T10:04:28.316" v="1271" actId="554"/>
          <ac:spMkLst>
            <pc:docMk/>
            <pc:sldMk cId="100867771" sldId="1464"/>
            <ac:spMk id="25" creationId="{8440DBF0-CFFC-428C-A51A-BFA14C71F14E}"/>
          </ac:spMkLst>
        </pc:spChg>
        <pc:spChg chg="add mod ord">
          <ac:chgData name="Hamlet Markarian" userId="4926d2b407f31d77" providerId="LiveId" clId="{8CC21585-5D04-443B-8819-59CEF534AFDF}" dt="2020-04-10T10:03:59.794" v="1265" actId="14100"/>
          <ac:spMkLst>
            <pc:docMk/>
            <pc:sldMk cId="100867771" sldId="1464"/>
            <ac:spMk id="26" creationId="{1632F316-C18B-40EC-A42F-81B95E171499}"/>
          </ac:spMkLst>
        </pc:spChg>
        <pc:spChg chg="add mod">
          <ac:chgData name="Hamlet Markarian" userId="4926d2b407f31d77" providerId="LiveId" clId="{8CC21585-5D04-443B-8819-59CEF534AFDF}" dt="2020-04-10T10:03:57.115" v="1264" actId="1076"/>
          <ac:spMkLst>
            <pc:docMk/>
            <pc:sldMk cId="100867771" sldId="1464"/>
            <ac:spMk id="27" creationId="{A6855684-91BC-4B0B-B7CB-A9A93F39762E}"/>
          </ac:spMkLst>
        </pc:spChg>
        <pc:spChg chg="add mod">
          <ac:chgData name="Hamlet Markarian" userId="4926d2b407f31d77" providerId="LiveId" clId="{8CC21585-5D04-443B-8819-59CEF534AFDF}" dt="2020-04-10T10:03:57.115" v="1264" actId="1076"/>
          <ac:spMkLst>
            <pc:docMk/>
            <pc:sldMk cId="100867771" sldId="1464"/>
            <ac:spMk id="28" creationId="{FF0205FE-B07A-4865-BD37-462327F91B33}"/>
          </ac:spMkLst>
        </pc:spChg>
        <pc:spChg chg="add mod">
          <ac:chgData name="Hamlet Markarian" userId="4926d2b407f31d77" providerId="LiveId" clId="{8CC21585-5D04-443B-8819-59CEF534AFDF}" dt="2020-04-10T10:04:28.316" v="1271" actId="554"/>
          <ac:spMkLst>
            <pc:docMk/>
            <pc:sldMk cId="100867771" sldId="1464"/>
            <ac:spMk id="29" creationId="{F0F81A05-59D8-484C-A5B8-8873A4411F71}"/>
          </ac:spMkLst>
        </pc:spChg>
        <pc:spChg chg="add mod">
          <ac:chgData name="Hamlet Markarian" userId="4926d2b407f31d77" providerId="LiveId" clId="{8CC21585-5D04-443B-8819-59CEF534AFDF}" dt="2020-04-10T10:03:52.702" v="1263" actId="1076"/>
          <ac:spMkLst>
            <pc:docMk/>
            <pc:sldMk cId="100867771" sldId="1464"/>
            <ac:spMk id="31" creationId="{BA24C33A-0464-447C-A7FC-C851A9FE1B3B}"/>
          </ac:spMkLst>
        </pc:spChg>
        <pc:spChg chg="add mod">
          <ac:chgData name="Hamlet Markarian" userId="4926d2b407f31d77" providerId="LiveId" clId="{8CC21585-5D04-443B-8819-59CEF534AFDF}" dt="2020-04-10T10:03:52.702" v="1263" actId="1076"/>
          <ac:spMkLst>
            <pc:docMk/>
            <pc:sldMk cId="100867771" sldId="1464"/>
            <ac:spMk id="32" creationId="{D968C8DF-A6D0-4B8E-B5AB-AEC4899A2024}"/>
          </ac:spMkLst>
        </pc:spChg>
        <pc:spChg chg="add mod">
          <ac:chgData name="Hamlet Markarian" userId="4926d2b407f31d77" providerId="LiveId" clId="{8CC21585-5D04-443B-8819-59CEF534AFDF}" dt="2020-04-10T10:03:52.702" v="1263" actId="1076"/>
          <ac:spMkLst>
            <pc:docMk/>
            <pc:sldMk cId="100867771" sldId="1464"/>
            <ac:spMk id="43" creationId="{168BBD2E-6A7B-4510-827B-1F09E7A43B19}"/>
          </ac:spMkLst>
        </pc:spChg>
        <pc:spChg chg="add mod">
          <ac:chgData name="Hamlet Markarian" userId="4926d2b407f31d77" providerId="LiveId" clId="{8CC21585-5D04-443B-8819-59CEF534AFDF}" dt="2020-04-10T10:04:28.316" v="1271" actId="554"/>
          <ac:spMkLst>
            <pc:docMk/>
            <pc:sldMk cId="100867771" sldId="1464"/>
            <ac:spMk id="44" creationId="{E987ACE1-C67F-4F3D-AEA9-A648BE76EC83}"/>
          </ac:spMkLst>
        </pc:spChg>
        <pc:spChg chg="del">
          <ac:chgData name="Hamlet Markarian" userId="4926d2b407f31d77" providerId="LiveId" clId="{8CC21585-5D04-443B-8819-59CEF534AFDF}" dt="2020-04-10T09:59:35.209" v="1216" actId="478"/>
          <ac:spMkLst>
            <pc:docMk/>
            <pc:sldMk cId="100867771" sldId="1464"/>
            <ac:spMk id="54" creationId="{B13A71EC-DD6B-4196-A7B9-B0BE3AAD17DA}"/>
          </ac:spMkLst>
        </pc:spChg>
        <pc:spChg chg="del">
          <ac:chgData name="Hamlet Markarian" userId="4926d2b407f31d77" providerId="LiveId" clId="{8CC21585-5D04-443B-8819-59CEF534AFDF}" dt="2020-04-10T09:59:35.209" v="1216" actId="478"/>
          <ac:spMkLst>
            <pc:docMk/>
            <pc:sldMk cId="100867771" sldId="1464"/>
            <ac:spMk id="55" creationId="{2584D3F0-31EB-4B00-AF81-BFC5AE08B638}"/>
          </ac:spMkLst>
        </pc:spChg>
        <pc:grpChg chg="del">
          <ac:chgData name="Hamlet Markarian" userId="4926d2b407f31d77" providerId="LiveId" clId="{8CC21585-5D04-443B-8819-59CEF534AFDF}" dt="2020-04-10T09:59:35.209" v="1216" actId="478"/>
          <ac:grpSpMkLst>
            <pc:docMk/>
            <pc:sldMk cId="100867771" sldId="1464"/>
            <ac:grpSpMk id="5" creationId="{B47CFD92-C4D9-4719-85BE-E2ABEE97CC30}"/>
          </ac:grpSpMkLst>
        </pc:grpChg>
        <pc:grpChg chg="del">
          <ac:chgData name="Hamlet Markarian" userId="4926d2b407f31d77" providerId="LiveId" clId="{8CC21585-5D04-443B-8819-59CEF534AFDF}" dt="2020-04-10T09:59:35.209" v="1216" actId="478"/>
          <ac:grpSpMkLst>
            <pc:docMk/>
            <pc:sldMk cId="100867771" sldId="1464"/>
            <ac:grpSpMk id="33" creationId="{1632FAEE-9FF4-4072-B63A-9DED23359B50}"/>
          </ac:grpSpMkLst>
        </pc:grpChg>
        <pc:grpChg chg="del">
          <ac:chgData name="Hamlet Markarian" userId="4926d2b407f31d77" providerId="LiveId" clId="{8CC21585-5D04-443B-8819-59CEF534AFDF}" dt="2020-04-10T09:59:35.209" v="1216" actId="478"/>
          <ac:grpSpMkLst>
            <pc:docMk/>
            <pc:sldMk cId="100867771" sldId="1464"/>
            <ac:grpSpMk id="38" creationId="{6196F202-50EC-4DD7-8FA6-6982EAE28966}"/>
          </ac:grpSpMkLst>
        </pc:grpChg>
        <pc:picChg chg="mod">
          <ac:chgData name="Hamlet Markarian" userId="4926d2b407f31d77" providerId="LiveId" clId="{8CC21585-5D04-443B-8819-59CEF534AFDF}" dt="2020-04-10T10:00:56.855" v="1231" actId="207"/>
          <ac:picMkLst>
            <pc:docMk/>
            <pc:sldMk cId="100867771" sldId="1464"/>
            <ac:picMk id="30" creationId="{34D0E67C-D226-4DF5-9D1B-EAB51874B8F3}"/>
          </ac:picMkLst>
        </pc:picChg>
      </pc:sldChg>
    </pc:docChg>
  </pc:docChgLst>
  <pc:docChgLst>
    <pc:chgData name="Hamlet Markarian" userId="4926d2b407f31d77" providerId="LiveId" clId="{B28895CA-B747-4E81-98DB-44D11ECAFCA3}"/>
    <pc:docChg chg="modSld">
      <pc:chgData name="Hamlet Markarian" userId="4926d2b407f31d77" providerId="LiveId" clId="{B28895CA-B747-4E81-98DB-44D11ECAFCA3}" dt="2020-03-11T19:41:37.837" v="2" actId="14100"/>
      <pc:docMkLst>
        <pc:docMk/>
      </pc:docMkLst>
      <pc:sldChg chg="modSp">
        <pc:chgData name="Hamlet Markarian" userId="4926d2b407f31d77" providerId="LiveId" clId="{B28895CA-B747-4E81-98DB-44D11ECAFCA3}" dt="2020-03-11T19:41:37.837" v="2" actId="14100"/>
        <pc:sldMkLst>
          <pc:docMk/>
          <pc:sldMk cId="4087382123" sldId="618"/>
        </pc:sldMkLst>
        <pc:spChg chg="mod">
          <ac:chgData name="Hamlet Markarian" userId="4926d2b407f31d77" providerId="LiveId" clId="{B28895CA-B747-4E81-98DB-44D11ECAFCA3}" dt="2020-03-11T19:41:37.837" v="2" actId="14100"/>
          <ac:spMkLst>
            <pc:docMk/>
            <pc:sldMk cId="4087382123" sldId="618"/>
            <ac:spMk id="9" creationId="{00000000-0000-0000-0000-000000000000}"/>
          </ac:spMkLst>
        </pc:spChg>
        <pc:graphicFrameChg chg="mod">
          <ac:chgData name="Hamlet Markarian" userId="4926d2b407f31d77" providerId="LiveId" clId="{B28895CA-B747-4E81-98DB-44D11ECAFCA3}" dt="2020-03-11T19:41:33.337" v="0" actId="1076"/>
          <ac:graphicFrameMkLst>
            <pc:docMk/>
            <pc:sldMk cId="4087382123" sldId="618"/>
            <ac:graphicFrameMk id="4" creationId="{00000000-0000-0000-0000-000000000000}"/>
          </ac:graphicFrameMkLst>
        </pc:graphicFrameChg>
      </pc:sldChg>
    </pc:docChg>
  </pc:docChgLst>
  <pc:docChgLst>
    <pc:chgData name="Hamlet Markarian" userId="4926d2b407f31d77" providerId="LiveId" clId="{0C5E0C79-E7FE-4A1B-9CD7-46CA820D8F52}"/>
    <pc:docChg chg="undo custSel addSld delSld modSld sldOrd modSection">
      <pc:chgData name="Hamlet Markarian" userId="4926d2b407f31d77" providerId="LiveId" clId="{0C5E0C79-E7FE-4A1B-9CD7-46CA820D8F52}" dt="2020-03-10T09:53:37.006" v="3282" actId="113"/>
      <pc:docMkLst>
        <pc:docMk/>
      </pc:docMkLst>
      <pc:sldChg chg="addSp delSp">
        <pc:chgData name="Hamlet Markarian" userId="4926d2b407f31d77" providerId="LiveId" clId="{0C5E0C79-E7FE-4A1B-9CD7-46CA820D8F52}" dt="2020-03-10T08:32:06.198" v="2077" actId="478"/>
        <pc:sldMkLst>
          <pc:docMk/>
          <pc:sldMk cId="2526817207" sldId="1107"/>
        </pc:sldMkLst>
        <pc:spChg chg="add del">
          <ac:chgData name="Hamlet Markarian" userId="4926d2b407f31d77" providerId="LiveId" clId="{0C5E0C79-E7FE-4A1B-9CD7-46CA820D8F52}" dt="2020-03-10T08:32:06.198" v="2077" actId="478"/>
          <ac:spMkLst>
            <pc:docMk/>
            <pc:sldMk cId="2526817207" sldId="1107"/>
            <ac:spMk id="39" creationId="{D62FFE07-EDC9-4037-BE50-FB6A85071050}"/>
          </ac:spMkLst>
        </pc:spChg>
      </pc:sldChg>
      <pc:sldChg chg="modSp">
        <pc:chgData name="Hamlet Markarian" userId="4926d2b407f31d77" providerId="LiveId" clId="{0C5E0C79-E7FE-4A1B-9CD7-46CA820D8F52}" dt="2020-03-10T09:53:37.006" v="3282" actId="113"/>
        <pc:sldMkLst>
          <pc:docMk/>
          <pc:sldMk cId="1488022321" sldId="1336"/>
        </pc:sldMkLst>
        <pc:spChg chg="mod">
          <ac:chgData name="Hamlet Markarian" userId="4926d2b407f31d77" providerId="LiveId" clId="{0C5E0C79-E7FE-4A1B-9CD7-46CA820D8F52}" dt="2020-03-10T09:53:37.006" v="3282" actId="113"/>
          <ac:spMkLst>
            <pc:docMk/>
            <pc:sldMk cId="1488022321" sldId="1336"/>
            <ac:spMk id="14" creationId="{8C0A38DE-7E13-4312-9AFA-866AA71C4C95}"/>
          </ac:spMkLst>
        </pc:spChg>
      </pc:sldChg>
      <pc:sldChg chg="modSp">
        <pc:chgData name="Hamlet Markarian" userId="4926d2b407f31d77" providerId="LiveId" clId="{0C5E0C79-E7FE-4A1B-9CD7-46CA820D8F52}" dt="2020-03-06T10:27:53.674" v="5" actId="1038"/>
        <pc:sldMkLst>
          <pc:docMk/>
          <pc:sldMk cId="654919211" sldId="1421"/>
        </pc:sldMkLst>
        <pc:spChg chg="mod">
          <ac:chgData name="Hamlet Markarian" userId="4926d2b407f31d77" providerId="LiveId" clId="{0C5E0C79-E7FE-4A1B-9CD7-46CA820D8F52}" dt="2020-03-06T10:27:53.674" v="5" actId="1038"/>
          <ac:spMkLst>
            <pc:docMk/>
            <pc:sldMk cId="654919211" sldId="1421"/>
            <ac:spMk id="21" creationId="{6FB9C1BA-8A6F-4105-8DC8-F568E0F6B384}"/>
          </ac:spMkLst>
        </pc:spChg>
        <pc:spChg chg="mod">
          <ac:chgData name="Hamlet Markarian" userId="4926d2b407f31d77" providerId="LiveId" clId="{0C5E0C79-E7FE-4A1B-9CD7-46CA820D8F52}" dt="2020-03-06T10:27:53.674" v="5" actId="1038"/>
          <ac:spMkLst>
            <pc:docMk/>
            <pc:sldMk cId="654919211" sldId="1421"/>
            <ac:spMk id="22" creationId="{42A9E9AD-9954-4875-868E-67616CB7A794}"/>
          </ac:spMkLst>
        </pc:spChg>
      </pc:sldChg>
      <pc:sldChg chg="modSp modAnim">
        <pc:chgData name="Hamlet Markarian" userId="4926d2b407f31d77" providerId="LiveId" clId="{0C5E0C79-E7FE-4A1B-9CD7-46CA820D8F52}" dt="2020-03-10T09:50:01.639" v="3276"/>
        <pc:sldMkLst>
          <pc:docMk/>
          <pc:sldMk cId="1100653396" sldId="1422"/>
        </pc:sldMkLst>
        <pc:spChg chg="mod">
          <ac:chgData name="Hamlet Markarian" userId="4926d2b407f31d77" providerId="LiveId" clId="{0C5E0C79-E7FE-4A1B-9CD7-46CA820D8F52}" dt="2020-03-10T08:48:19.718" v="2439" actId="1037"/>
          <ac:spMkLst>
            <pc:docMk/>
            <pc:sldMk cId="1100653396" sldId="1422"/>
            <ac:spMk id="20" creationId="{2F2415B0-F1C4-4313-9038-A3884674CC46}"/>
          </ac:spMkLst>
        </pc:spChg>
      </pc:sldChg>
      <pc:sldChg chg="addSp modSp">
        <pc:chgData name="Hamlet Markarian" userId="4926d2b407f31d77" providerId="LiveId" clId="{0C5E0C79-E7FE-4A1B-9CD7-46CA820D8F52}" dt="2020-03-10T08:48:24.038" v="2449" actId="1037"/>
        <pc:sldMkLst>
          <pc:docMk/>
          <pc:sldMk cId="3954515495" sldId="1423"/>
        </pc:sldMkLst>
        <pc:spChg chg="add mod">
          <ac:chgData name="Hamlet Markarian" userId="4926d2b407f31d77" providerId="LiveId" clId="{0C5E0C79-E7FE-4A1B-9CD7-46CA820D8F52}" dt="2020-03-06T11:17:15.271" v="567" actId="14100"/>
          <ac:spMkLst>
            <pc:docMk/>
            <pc:sldMk cId="3954515495" sldId="1423"/>
            <ac:spMk id="9" creationId="{5F3C9B7B-1757-487C-B072-2A8987F36365}"/>
          </ac:spMkLst>
        </pc:spChg>
        <pc:spChg chg="add mod">
          <ac:chgData name="Hamlet Markarian" userId="4926d2b407f31d77" providerId="LiveId" clId="{0C5E0C79-E7FE-4A1B-9CD7-46CA820D8F52}" dt="2020-03-06T11:16:32.817" v="551" actId="692"/>
          <ac:spMkLst>
            <pc:docMk/>
            <pc:sldMk cId="3954515495" sldId="1423"/>
            <ac:spMk id="10" creationId="{B8594E50-A614-4CBD-B091-015E81AA6085}"/>
          </ac:spMkLst>
        </pc:spChg>
        <pc:spChg chg="add mod">
          <ac:chgData name="Hamlet Markarian" userId="4926d2b407f31d77" providerId="LiveId" clId="{0C5E0C79-E7FE-4A1B-9CD7-46CA820D8F52}" dt="2020-03-06T11:20:48.308" v="622" actId="207"/>
          <ac:spMkLst>
            <pc:docMk/>
            <pc:sldMk cId="3954515495" sldId="1423"/>
            <ac:spMk id="11" creationId="{D9BA71E7-099C-40DF-BF51-CF26D6DA712F}"/>
          </ac:spMkLst>
        </pc:spChg>
        <pc:spChg chg="add mod">
          <ac:chgData name="Hamlet Markarian" userId="4926d2b407f31d77" providerId="LiveId" clId="{0C5E0C79-E7FE-4A1B-9CD7-46CA820D8F52}" dt="2020-03-06T11:16:28.405" v="550" actId="692"/>
          <ac:spMkLst>
            <pc:docMk/>
            <pc:sldMk cId="3954515495" sldId="1423"/>
            <ac:spMk id="13" creationId="{DA237B81-F582-478E-A3A3-71BE355112EF}"/>
          </ac:spMkLst>
        </pc:spChg>
        <pc:spChg chg="add mod">
          <ac:chgData name="Hamlet Markarian" userId="4926d2b407f31d77" providerId="LiveId" clId="{0C5E0C79-E7FE-4A1B-9CD7-46CA820D8F52}" dt="2020-03-06T11:20:44.010" v="621" actId="207"/>
          <ac:spMkLst>
            <pc:docMk/>
            <pc:sldMk cId="3954515495" sldId="1423"/>
            <ac:spMk id="14" creationId="{7B687E62-DC10-468D-8183-7A0622CBC677}"/>
          </ac:spMkLst>
        </pc:spChg>
        <pc:spChg chg="add mod">
          <ac:chgData name="Hamlet Markarian" userId="4926d2b407f31d77" providerId="LiveId" clId="{0C5E0C79-E7FE-4A1B-9CD7-46CA820D8F52}" dt="2020-03-06T11:16:22.581" v="549" actId="692"/>
          <ac:spMkLst>
            <pc:docMk/>
            <pc:sldMk cId="3954515495" sldId="1423"/>
            <ac:spMk id="15" creationId="{D3298A59-1128-4437-A409-A687BD7DF757}"/>
          </ac:spMkLst>
        </pc:spChg>
        <pc:spChg chg="mod">
          <ac:chgData name="Hamlet Markarian" userId="4926d2b407f31d77" providerId="LiveId" clId="{0C5E0C79-E7FE-4A1B-9CD7-46CA820D8F52}" dt="2020-03-06T11:18:08.531" v="575" actId="1076"/>
          <ac:spMkLst>
            <pc:docMk/>
            <pc:sldMk cId="3954515495" sldId="1423"/>
            <ac:spMk id="17" creationId="{92E54E7B-1D8B-473E-A0CA-613D2F22F470}"/>
          </ac:spMkLst>
        </pc:spChg>
        <pc:spChg chg="ord">
          <ac:chgData name="Hamlet Markarian" userId="4926d2b407f31d77" providerId="LiveId" clId="{0C5E0C79-E7FE-4A1B-9CD7-46CA820D8F52}" dt="2020-03-06T11:17:58.460" v="571" actId="167"/>
          <ac:spMkLst>
            <pc:docMk/>
            <pc:sldMk cId="3954515495" sldId="1423"/>
            <ac:spMk id="19" creationId="{42101231-1855-46EE-A3D9-B84E75ACB56A}"/>
          </ac:spMkLst>
        </pc:spChg>
        <pc:spChg chg="mod">
          <ac:chgData name="Hamlet Markarian" userId="4926d2b407f31d77" providerId="LiveId" clId="{0C5E0C79-E7FE-4A1B-9CD7-46CA820D8F52}" dt="2020-03-10T08:48:24.038" v="2449" actId="1037"/>
          <ac:spMkLst>
            <pc:docMk/>
            <pc:sldMk cId="3954515495" sldId="1423"/>
            <ac:spMk id="20" creationId="{2F2415B0-F1C4-4313-9038-A3884674CC46}"/>
          </ac:spMkLst>
        </pc:spChg>
        <pc:spChg chg="add mod">
          <ac:chgData name="Hamlet Markarian" userId="4926d2b407f31d77" providerId="LiveId" clId="{0C5E0C79-E7FE-4A1B-9CD7-46CA820D8F52}" dt="2020-03-06T11:16:22.581" v="549" actId="692"/>
          <ac:spMkLst>
            <pc:docMk/>
            <pc:sldMk cId="3954515495" sldId="1423"/>
            <ac:spMk id="21" creationId="{5427243C-1BB3-4699-9CDC-B89E12B4D408}"/>
          </ac:spMkLst>
        </pc:spChg>
        <pc:spChg chg="add mod">
          <ac:chgData name="Hamlet Markarian" userId="4926d2b407f31d77" providerId="LiveId" clId="{0C5E0C79-E7FE-4A1B-9CD7-46CA820D8F52}" dt="2020-03-06T11:20:39.591" v="620" actId="207"/>
          <ac:spMkLst>
            <pc:docMk/>
            <pc:sldMk cId="3954515495" sldId="1423"/>
            <ac:spMk id="22" creationId="{5929408F-752A-4267-89A9-9E3FCF95ADF6}"/>
          </ac:spMkLst>
        </pc:spChg>
        <pc:spChg chg="add mod">
          <ac:chgData name="Hamlet Markarian" userId="4926d2b407f31d77" providerId="LiveId" clId="{0C5E0C79-E7FE-4A1B-9CD7-46CA820D8F52}" dt="2020-03-06T11:15:41.681" v="542" actId="1076"/>
          <ac:spMkLst>
            <pc:docMk/>
            <pc:sldMk cId="3954515495" sldId="1423"/>
            <ac:spMk id="23" creationId="{2CC808C0-3479-4854-BB42-EEB26729E4BF}"/>
          </ac:spMkLst>
        </pc:spChg>
        <pc:spChg chg="add mod">
          <ac:chgData name="Hamlet Markarian" userId="4926d2b407f31d77" providerId="LiveId" clId="{0C5E0C79-E7FE-4A1B-9CD7-46CA820D8F52}" dt="2020-03-06T11:15:41.681" v="542" actId="1076"/>
          <ac:spMkLst>
            <pc:docMk/>
            <pc:sldMk cId="3954515495" sldId="1423"/>
            <ac:spMk id="24" creationId="{595768DC-5D83-4E07-B3E0-171B6E877E27}"/>
          </ac:spMkLst>
        </pc:spChg>
        <pc:spChg chg="add mod">
          <ac:chgData name="Hamlet Markarian" userId="4926d2b407f31d77" providerId="LiveId" clId="{0C5E0C79-E7FE-4A1B-9CD7-46CA820D8F52}" dt="2020-03-06T11:20:19.710" v="616" actId="207"/>
          <ac:spMkLst>
            <pc:docMk/>
            <pc:sldMk cId="3954515495" sldId="1423"/>
            <ac:spMk id="25" creationId="{1F807AE4-83BA-45A9-A22F-450FD5216719}"/>
          </ac:spMkLst>
        </pc:spChg>
        <pc:spChg chg="mod">
          <ac:chgData name="Hamlet Markarian" userId="4926d2b407f31d77" providerId="LiveId" clId="{0C5E0C79-E7FE-4A1B-9CD7-46CA820D8F52}" dt="2020-03-06T11:17:36.354" v="569" actId="1076"/>
          <ac:spMkLst>
            <pc:docMk/>
            <pc:sldMk cId="3954515495" sldId="1423"/>
            <ac:spMk id="26" creationId="{0EDA78D2-89D7-4CB6-9C67-742D832CB272}"/>
          </ac:spMkLst>
        </pc:spChg>
        <pc:spChg chg="add mod">
          <ac:chgData name="Hamlet Markarian" userId="4926d2b407f31d77" providerId="LiveId" clId="{0C5E0C79-E7FE-4A1B-9CD7-46CA820D8F52}" dt="2020-03-06T11:16:06.934" v="546" actId="692"/>
          <ac:spMkLst>
            <pc:docMk/>
            <pc:sldMk cId="3954515495" sldId="1423"/>
            <ac:spMk id="28" creationId="{289C11A7-22ED-4CB5-86BE-35CFD44D950F}"/>
          </ac:spMkLst>
        </pc:spChg>
        <pc:spChg chg="add mod">
          <ac:chgData name="Hamlet Markarian" userId="4926d2b407f31d77" providerId="LiveId" clId="{0C5E0C79-E7FE-4A1B-9CD7-46CA820D8F52}" dt="2020-03-06T11:20:24.201" v="617" actId="207"/>
          <ac:spMkLst>
            <pc:docMk/>
            <pc:sldMk cId="3954515495" sldId="1423"/>
            <ac:spMk id="29" creationId="{1C14F894-4C42-4D4A-8313-F21591C19208}"/>
          </ac:spMkLst>
        </pc:spChg>
        <pc:spChg chg="add mod">
          <ac:chgData name="Hamlet Markarian" userId="4926d2b407f31d77" providerId="LiveId" clId="{0C5E0C79-E7FE-4A1B-9CD7-46CA820D8F52}" dt="2020-03-06T11:16:11.355" v="547" actId="692"/>
          <ac:spMkLst>
            <pc:docMk/>
            <pc:sldMk cId="3954515495" sldId="1423"/>
            <ac:spMk id="30" creationId="{A9258468-4E57-4995-85B7-349CE02AAFBF}"/>
          </ac:spMkLst>
        </pc:spChg>
        <pc:spChg chg="add mod">
          <ac:chgData name="Hamlet Markarian" userId="4926d2b407f31d77" providerId="LiveId" clId="{0C5E0C79-E7FE-4A1B-9CD7-46CA820D8F52}" dt="2020-03-06T11:16:11.355" v="547" actId="692"/>
          <ac:spMkLst>
            <pc:docMk/>
            <pc:sldMk cId="3954515495" sldId="1423"/>
            <ac:spMk id="31" creationId="{4F9E33C4-6B71-43BA-98A5-C16BD503C4EB}"/>
          </ac:spMkLst>
        </pc:spChg>
        <pc:spChg chg="add mod">
          <ac:chgData name="Hamlet Markarian" userId="4926d2b407f31d77" providerId="LiveId" clId="{0C5E0C79-E7FE-4A1B-9CD7-46CA820D8F52}" dt="2020-03-06T11:20:28.708" v="618" actId="207"/>
          <ac:spMkLst>
            <pc:docMk/>
            <pc:sldMk cId="3954515495" sldId="1423"/>
            <ac:spMk id="32" creationId="{613BE696-ECCC-4204-9D0C-00909F98D1A2}"/>
          </ac:spMkLst>
        </pc:spChg>
        <pc:spChg chg="add mod">
          <ac:chgData name="Hamlet Markarian" userId="4926d2b407f31d77" providerId="LiveId" clId="{0C5E0C79-E7FE-4A1B-9CD7-46CA820D8F52}" dt="2020-03-06T11:16:15.532" v="548" actId="692"/>
          <ac:spMkLst>
            <pc:docMk/>
            <pc:sldMk cId="3954515495" sldId="1423"/>
            <ac:spMk id="33" creationId="{A8F2C69F-4B2A-4EC7-85D8-DE588934BA8E}"/>
          </ac:spMkLst>
        </pc:spChg>
        <pc:spChg chg="add mod">
          <ac:chgData name="Hamlet Markarian" userId="4926d2b407f31d77" providerId="LiveId" clId="{0C5E0C79-E7FE-4A1B-9CD7-46CA820D8F52}" dt="2020-03-06T11:16:15.532" v="548" actId="692"/>
          <ac:spMkLst>
            <pc:docMk/>
            <pc:sldMk cId="3954515495" sldId="1423"/>
            <ac:spMk id="34" creationId="{3E9D1DE4-B075-4096-B556-773FFE4CDC92}"/>
          </ac:spMkLst>
        </pc:spChg>
        <pc:spChg chg="add mod">
          <ac:chgData name="Hamlet Markarian" userId="4926d2b407f31d77" providerId="LiveId" clId="{0C5E0C79-E7FE-4A1B-9CD7-46CA820D8F52}" dt="2020-03-06T11:20:32.843" v="619" actId="207"/>
          <ac:spMkLst>
            <pc:docMk/>
            <pc:sldMk cId="3954515495" sldId="1423"/>
            <ac:spMk id="35" creationId="{FC5F2FFA-4893-48D0-859E-210E12E8895C}"/>
          </ac:spMkLst>
        </pc:spChg>
        <pc:graphicFrameChg chg="mod ord">
          <ac:chgData name="Hamlet Markarian" userId="4926d2b407f31d77" providerId="LiveId" clId="{0C5E0C79-E7FE-4A1B-9CD7-46CA820D8F52}" dt="2020-03-06T11:17:58.460" v="571" actId="167"/>
          <ac:graphicFrameMkLst>
            <pc:docMk/>
            <pc:sldMk cId="3954515495" sldId="1423"/>
            <ac:graphicFrameMk id="18" creationId="{8D6C24DE-A32A-4D56-A0CC-4D0925821E32}"/>
          </ac:graphicFrameMkLst>
        </pc:graphicFrameChg>
        <pc:picChg chg="mod">
          <ac:chgData name="Hamlet Markarian" userId="4926d2b407f31d77" providerId="LiveId" clId="{0C5E0C79-E7FE-4A1B-9CD7-46CA820D8F52}" dt="2020-03-06T11:21:29.879" v="623" actId="207"/>
          <ac:picMkLst>
            <pc:docMk/>
            <pc:sldMk cId="3954515495" sldId="1423"/>
            <ac:picMk id="16" creationId="{E43002BD-C1DD-4C11-AA19-23F9CFE755D4}"/>
          </ac:picMkLst>
        </pc:picChg>
        <pc:cxnChg chg="add mod">
          <ac:chgData name="Hamlet Markarian" userId="4926d2b407f31d77" providerId="LiveId" clId="{0C5E0C79-E7FE-4A1B-9CD7-46CA820D8F52}" dt="2020-03-06T11:16:28.405" v="550" actId="692"/>
          <ac:cxnSpMkLst>
            <pc:docMk/>
            <pc:sldMk cId="3954515495" sldId="1423"/>
            <ac:cxnSpMk id="12" creationId="{EFD2C976-AFD3-45BF-AAFD-BDD604DDC8F1}"/>
          </ac:cxnSpMkLst>
        </pc:cxnChg>
        <pc:cxnChg chg="add mod">
          <ac:chgData name="Hamlet Markarian" userId="4926d2b407f31d77" providerId="LiveId" clId="{0C5E0C79-E7FE-4A1B-9CD7-46CA820D8F52}" dt="2020-03-06T11:16:06.934" v="546" actId="692"/>
          <ac:cxnSpMkLst>
            <pc:docMk/>
            <pc:sldMk cId="3954515495" sldId="1423"/>
            <ac:cxnSpMk id="27" creationId="{A7ADA117-964C-4F6A-81E4-DF956FB83EB6}"/>
          </ac:cxnSpMkLst>
        </pc:cxnChg>
      </pc:sldChg>
      <pc:sldChg chg="addSp delSp modSp modAnim">
        <pc:chgData name="Hamlet Markarian" userId="4926d2b407f31d77" providerId="LiveId" clId="{0C5E0C79-E7FE-4A1B-9CD7-46CA820D8F52}" dt="2020-03-10T09:50:07.895" v="3277"/>
        <pc:sldMkLst>
          <pc:docMk/>
          <pc:sldMk cId="871637653" sldId="1424"/>
        </pc:sldMkLst>
        <pc:spChg chg="add del mod">
          <ac:chgData name="Hamlet Markarian" userId="4926d2b407f31d77" providerId="LiveId" clId="{0C5E0C79-E7FE-4A1B-9CD7-46CA820D8F52}" dt="2020-03-06T11:23:38.654" v="654" actId="767"/>
          <ac:spMkLst>
            <pc:docMk/>
            <pc:sldMk cId="871637653" sldId="1424"/>
            <ac:spMk id="3" creationId="{6AE2FA89-7D46-4681-A45F-CF21F6C2D6BF}"/>
          </ac:spMkLst>
        </pc:spChg>
        <pc:spChg chg="mod">
          <ac:chgData name="Hamlet Markarian" userId="4926d2b407f31d77" providerId="LiveId" clId="{0C5E0C79-E7FE-4A1B-9CD7-46CA820D8F52}" dt="2020-03-10T08:48:28.845" v="2459" actId="1037"/>
          <ac:spMkLst>
            <pc:docMk/>
            <pc:sldMk cId="871637653" sldId="1424"/>
            <ac:spMk id="20" creationId="{2F2415B0-F1C4-4313-9038-A3884674CC46}"/>
          </ac:spMkLst>
        </pc:spChg>
        <pc:cxnChg chg="add del mod">
          <ac:chgData name="Hamlet Markarian" userId="4926d2b407f31d77" providerId="LiveId" clId="{0C5E0C79-E7FE-4A1B-9CD7-46CA820D8F52}" dt="2020-03-10T08:48:33.405" v="2469" actId="1037"/>
          <ac:cxnSpMkLst>
            <pc:docMk/>
            <pc:sldMk cId="871637653" sldId="1424"/>
            <ac:cxnSpMk id="78" creationId="{0E619C1E-AC0C-48F5-887B-6B70592CD876}"/>
          </ac:cxnSpMkLst>
        </pc:cxnChg>
      </pc:sldChg>
      <pc:sldChg chg="modSp modAnim">
        <pc:chgData name="Hamlet Markarian" userId="4926d2b407f31d77" providerId="LiveId" clId="{0C5E0C79-E7FE-4A1B-9CD7-46CA820D8F52}" dt="2020-03-10T09:50:11.782" v="3278"/>
        <pc:sldMkLst>
          <pc:docMk/>
          <pc:sldMk cId="2916488439" sldId="1425"/>
        </pc:sldMkLst>
        <pc:spChg chg="mod">
          <ac:chgData name="Hamlet Markarian" userId="4926d2b407f31d77" providerId="LiveId" clId="{0C5E0C79-E7FE-4A1B-9CD7-46CA820D8F52}" dt="2020-03-06T11:23:51.941" v="662" actId="1038"/>
          <ac:spMkLst>
            <pc:docMk/>
            <pc:sldMk cId="2916488439" sldId="1425"/>
            <ac:spMk id="9" creationId="{9772B3FA-6BB9-4A1C-860B-4889FC609AF6}"/>
          </ac:spMkLst>
        </pc:spChg>
        <pc:spChg chg="mod">
          <ac:chgData name="Hamlet Markarian" userId="4926d2b407f31d77" providerId="LiveId" clId="{0C5E0C79-E7FE-4A1B-9CD7-46CA820D8F52}" dt="2020-03-06T11:23:51.941" v="662" actId="1038"/>
          <ac:spMkLst>
            <pc:docMk/>
            <pc:sldMk cId="2916488439" sldId="1425"/>
            <ac:spMk id="15" creationId="{D24BBD1E-FF2D-4D24-8968-8CD053F4D459}"/>
          </ac:spMkLst>
        </pc:spChg>
        <pc:spChg chg="mod">
          <ac:chgData name="Hamlet Markarian" userId="4926d2b407f31d77" providerId="LiveId" clId="{0C5E0C79-E7FE-4A1B-9CD7-46CA820D8F52}" dt="2020-03-10T08:48:41.702" v="2479" actId="1037"/>
          <ac:spMkLst>
            <pc:docMk/>
            <pc:sldMk cId="2916488439" sldId="1425"/>
            <ac:spMk id="20" creationId="{2F2415B0-F1C4-4313-9038-A3884674CC46}"/>
          </ac:spMkLst>
        </pc:spChg>
        <pc:spChg chg="mod">
          <ac:chgData name="Hamlet Markarian" userId="4926d2b407f31d77" providerId="LiveId" clId="{0C5E0C79-E7FE-4A1B-9CD7-46CA820D8F52}" dt="2020-03-06T11:23:51.941" v="662" actId="1038"/>
          <ac:spMkLst>
            <pc:docMk/>
            <pc:sldMk cId="2916488439" sldId="1425"/>
            <ac:spMk id="68" creationId="{FEACD878-6157-4DAA-8FC5-13D54F6FE0BE}"/>
          </ac:spMkLst>
        </pc:spChg>
        <pc:spChg chg="mod">
          <ac:chgData name="Hamlet Markarian" userId="4926d2b407f31d77" providerId="LiveId" clId="{0C5E0C79-E7FE-4A1B-9CD7-46CA820D8F52}" dt="2020-03-06T11:23:51.941" v="662" actId="1038"/>
          <ac:spMkLst>
            <pc:docMk/>
            <pc:sldMk cId="2916488439" sldId="1425"/>
            <ac:spMk id="70" creationId="{6B575884-22F3-4A64-9909-312BE96C800A}"/>
          </ac:spMkLst>
        </pc:spChg>
        <pc:grpChg chg="mod">
          <ac:chgData name="Hamlet Markarian" userId="4926d2b407f31d77" providerId="LiveId" clId="{0C5E0C79-E7FE-4A1B-9CD7-46CA820D8F52}" dt="2020-03-06T11:23:51.941" v="662" actId="1038"/>
          <ac:grpSpMkLst>
            <pc:docMk/>
            <pc:sldMk cId="2916488439" sldId="1425"/>
            <ac:grpSpMk id="10" creationId="{A33B2CE1-16E3-4391-BB55-1DE74A717728}"/>
          </ac:grpSpMkLst>
        </pc:grpChg>
        <pc:grpChg chg="mod">
          <ac:chgData name="Hamlet Markarian" userId="4926d2b407f31d77" providerId="LiveId" clId="{0C5E0C79-E7FE-4A1B-9CD7-46CA820D8F52}" dt="2020-03-06T11:23:51.941" v="662" actId="1038"/>
          <ac:grpSpMkLst>
            <pc:docMk/>
            <pc:sldMk cId="2916488439" sldId="1425"/>
            <ac:grpSpMk id="30" creationId="{D3B94230-B152-4A41-A0E7-ADB3F71FD3D5}"/>
          </ac:grpSpMkLst>
        </pc:grpChg>
        <pc:grpChg chg="mod">
          <ac:chgData name="Hamlet Markarian" userId="4926d2b407f31d77" providerId="LiveId" clId="{0C5E0C79-E7FE-4A1B-9CD7-46CA820D8F52}" dt="2020-03-06T11:23:51.941" v="662" actId="1038"/>
          <ac:grpSpMkLst>
            <pc:docMk/>
            <pc:sldMk cId="2916488439" sldId="1425"/>
            <ac:grpSpMk id="35" creationId="{80BEEE66-6CAE-4AD1-9570-2A6102A25635}"/>
          </ac:grpSpMkLst>
        </pc:grpChg>
        <pc:cxnChg chg="mod">
          <ac:chgData name="Hamlet Markarian" userId="4926d2b407f31d77" providerId="LiveId" clId="{0C5E0C79-E7FE-4A1B-9CD7-46CA820D8F52}" dt="2020-03-10T08:48:41.702" v="2479" actId="1037"/>
          <ac:cxnSpMkLst>
            <pc:docMk/>
            <pc:sldMk cId="2916488439" sldId="1425"/>
            <ac:cxnSpMk id="39" creationId="{24521991-704F-458E-A881-CC4E4E810685}"/>
          </ac:cxnSpMkLst>
        </pc:cxnChg>
      </pc:sldChg>
      <pc:sldChg chg="modSp modAnim">
        <pc:chgData name="Hamlet Markarian" userId="4926d2b407f31d77" providerId="LiveId" clId="{0C5E0C79-E7FE-4A1B-9CD7-46CA820D8F52}" dt="2020-03-10T09:50:16.847" v="3279"/>
        <pc:sldMkLst>
          <pc:docMk/>
          <pc:sldMk cId="4018053280" sldId="1426"/>
        </pc:sldMkLst>
        <pc:spChg chg="mod">
          <ac:chgData name="Hamlet Markarian" userId="4926d2b407f31d77" providerId="LiveId" clId="{0C5E0C79-E7FE-4A1B-9CD7-46CA820D8F52}" dt="2020-03-10T08:48:48.725" v="2489" actId="1037"/>
          <ac:spMkLst>
            <pc:docMk/>
            <pc:sldMk cId="4018053280" sldId="1426"/>
            <ac:spMk id="20" creationId="{2F2415B0-F1C4-4313-9038-A3884674CC46}"/>
          </ac:spMkLst>
        </pc:spChg>
        <pc:cxnChg chg="mod">
          <ac:chgData name="Hamlet Markarian" userId="4926d2b407f31d77" providerId="LiveId" clId="{0C5E0C79-E7FE-4A1B-9CD7-46CA820D8F52}" dt="2020-03-10T08:48:48.725" v="2489" actId="1037"/>
          <ac:cxnSpMkLst>
            <pc:docMk/>
            <pc:sldMk cId="4018053280" sldId="1426"/>
            <ac:cxnSpMk id="39" creationId="{3C437925-791E-463C-BD59-A7BCABD75DAB}"/>
          </ac:cxnSpMkLst>
        </pc:cxnChg>
      </pc:sldChg>
      <pc:sldChg chg="addSp delSp modSp add ord delAnim modAnim">
        <pc:chgData name="Hamlet Markarian" userId="4926d2b407f31d77" providerId="LiveId" clId="{0C5E0C79-E7FE-4A1B-9CD7-46CA820D8F52}" dt="2020-03-10T08:48:56.302" v="2499" actId="1037"/>
        <pc:sldMkLst>
          <pc:docMk/>
          <pc:sldMk cId="2680443544" sldId="1427"/>
        </pc:sldMkLst>
        <pc:spChg chg="add del">
          <ac:chgData name="Hamlet Markarian" userId="4926d2b407f31d77" providerId="LiveId" clId="{0C5E0C79-E7FE-4A1B-9CD7-46CA820D8F52}" dt="2020-03-06T11:34:54.747" v="778"/>
          <ac:spMkLst>
            <pc:docMk/>
            <pc:sldMk cId="2680443544" sldId="1427"/>
            <ac:spMk id="5" creationId="{7108C390-4257-43E1-BE89-065FF7C029A4}"/>
          </ac:spMkLst>
        </pc:spChg>
        <pc:spChg chg="del">
          <ac:chgData name="Hamlet Markarian" userId="4926d2b407f31d77" providerId="LiveId" clId="{0C5E0C79-E7FE-4A1B-9CD7-46CA820D8F52}" dt="2020-03-06T11:25:29.089" v="666" actId="478"/>
          <ac:spMkLst>
            <pc:docMk/>
            <pc:sldMk cId="2680443544" sldId="1427"/>
            <ac:spMk id="9" creationId="{9772B3FA-6BB9-4A1C-860B-4889FC609AF6}"/>
          </ac:spMkLst>
        </pc:spChg>
        <pc:spChg chg="del">
          <ac:chgData name="Hamlet Markarian" userId="4926d2b407f31d77" providerId="LiveId" clId="{0C5E0C79-E7FE-4A1B-9CD7-46CA820D8F52}" dt="2020-03-06T11:25:29.089" v="666" actId="478"/>
          <ac:spMkLst>
            <pc:docMk/>
            <pc:sldMk cId="2680443544" sldId="1427"/>
            <ac:spMk id="15" creationId="{D24BBD1E-FF2D-4D24-8968-8CD053F4D459}"/>
          </ac:spMkLst>
        </pc:spChg>
        <pc:spChg chg="del">
          <ac:chgData name="Hamlet Markarian" userId="4926d2b407f31d77" providerId="LiveId" clId="{0C5E0C79-E7FE-4A1B-9CD7-46CA820D8F52}" dt="2020-03-06T11:25:29.089" v="666" actId="478"/>
          <ac:spMkLst>
            <pc:docMk/>
            <pc:sldMk cId="2680443544" sldId="1427"/>
            <ac:spMk id="17" creationId="{C2EB1756-05E2-4DDB-9C71-F75816F6B3B2}"/>
          </ac:spMkLst>
        </pc:spChg>
        <pc:spChg chg="del">
          <ac:chgData name="Hamlet Markarian" userId="4926d2b407f31d77" providerId="LiveId" clId="{0C5E0C79-E7FE-4A1B-9CD7-46CA820D8F52}" dt="2020-03-06T11:25:29.089" v="666" actId="478"/>
          <ac:spMkLst>
            <pc:docMk/>
            <pc:sldMk cId="2680443544" sldId="1427"/>
            <ac:spMk id="18" creationId="{17AC8FC6-56FE-4D43-A317-A353F449F582}"/>
          </ac:spMkLst>
        </pc:spChg>
        <pc:spChg chg="mod">
          <ac:chgData name="Hamlet Markarian" userId="4926d2b407f31d77" providerId="LiveId" clId="{0C5E0C79-E7FE-4A1B-9CD7-46CA820D8F52}" dt="2020-03-06T11:44:27.391" v="911" actId="1076"/>
          <ac:spMkLst>
            <pc:docMk/>
            <pc:sldMk cId="2680443544" sldId="1427"/>
            <ac:spMk id="19" creationId="{42101231-1855-46EE-A3D9-B84E75ACB56A}"/>
          </ac:spMkLst>
        </pc:spChg>
        <pc:spChg chg="mod">
          <ac:chgData name="Hamlet Markarian" userId="4926d2b407f31d77" providerId="LiveId" clId="{0C5E0C79-E7FE-4A1B-9CD7-46CA820D8F52}" dt="2020-03-10T08:48:56.302" v="2499" actId="1037"/>
          <ac:spMkLst>
            <pc:docMk/>
            <pc:sldMk cId="2680443544" sldId="1427"/>
            <ac:spMk id="20" creationId="{2F2415B0-F1C4-4313-9038-A3884674CC46}"/>
          </ac:spMkLst>
        </pc:spChg>
        <pc:spChg chg="del">
          <ac:chgData name="Hamlet Markarian" userId="4926d2b407f31d77" providerId="LiveId" clId="{0C5E0C79-E7FE-4A1B-9CD7-46CA820D8F52}" dt="2020-03-06T11:25:29.089" v="666" actId="478"/>
          <ac:spMkLst>
            <pc:docMk/>
            <pc:sldMk cId="2680443544" sldId="1427"/>
            <ac:spMk id="28" creationId="{05028F51-336C-4CBB-837C-7508B468CDD9}"/>
          </ac:spMkLst>
        </pc:spChg>
        <pc:spChg chg="del">
          <ac:chgData name="Hamlet Markarian" userId="4926d2b407f31d77" providerId="LiveId" clId="{0C5E0C79-E7FE-4A1B-9CD7-46CA820D8F52}" dt="2020-03-06T11:25:29.089" v="666" actId="478"/>
          <ac:spMkLst>
            <pc:docMk/>
            <pc:sldMk cId="2680443544" sldId="1427"/>
            <ac:spMk id="29" creationId="{DB02FB59-EC11-4E4B-95DE-2DE9CAD920C4}"/>
          </ac:spMkLst>
        </pc:spChg>
        <pc:spChg chg="add mod">
          <ac:chgData name="Hamlet Markarian" userId="4926d2b407f31d77" providerId="LiveId" clId="{0C5E0C79-E7FE-4A1B-9CD7-46CA820D8F52}" dt="2020-03-06T11:43:58.387" v="905" actId="1035"/>
          <ac:spMkLst>
            <pc:docMk/>
            <pc:sldMk cId="2680443544" sldId="1427"/>
            <ac:spMk id="40" creationId="{2F0022BE-3EA9-44E4-9EEF-6726F27DA281}"/>
          </ac:spMkLst>
        </pc:spChg>
        <pc:spChg chg="add del mod">
          <ac:chgData name="Hamlet Markarian" userId="4926d2b407f31d77" providerId="LiveId" clId="{0C5E0C79-E7FE-4A1B-9CD7-46CA820D8F52}" dt="2020-03-06T11:29:40.058" v="729" actId="478"/>
          <ac:spMkLst>
            <pc:docMk/>
            <pc:sldMk cId="2680443544" sldId="1427"/>
            <ac:spMk id="41" creationId="{16311D93-5912-4E02-A383-58A539877A28}"/>
          </ac:spMkLst>
        </pc:spChg>
        <pc:spChg chg="add mod">
          <ac:chgData name="Hamlet Markarian" userId="4926d2b407f31d77" providerId="LiveId" clId="{0C5E0C79-E7FE-4A1B-9CD7-46CA820D8F52}" dt="2020-03-06T11:43:58.387" v="905" actId="1035"/>
          <ac:spMkLst>
            <pc:docMk/>
            <pc:sldMk cId="2680443544" sldId="1427"/>
            <ac:spMk id="42" creationId="{19DF215D-B1F6-443F-924B-C2E81D72330D}"/>
          </ac:spMkLst>
        </pc:spChg>
        <pc:spChg chg="add mod topLvl">
          <ac:chgData name="Hamlet Markarian" userId="4926d2b407f31d77" providerId="LiveId" clId="{0C5E0C79-E7FE-4A1B-9CD7-46CA820D8F52}" dt="2020-03-06T11:50:59.692" v="984" actId="1035"/>
          <ac:spMkLst>
            <pc:docMk/>
            <pc:sldMk cId="2680443544" sldId="1427"/>
            <ac:spMk id="45" creationId="{2133714B-6747-4B94-B13A-A4416A1BA29C}"/>
          </ac:spMkLst>
        </pc:spChg>
        <pc:spChg chg="add mod topLvl">
          <ac:chgData name="Hamlet Markarian" userId="4926d2b407f31d77" providerId="LiveId" clId="{0C5E0C79-E7FE-4A1B-9CD7-46CA820D8F52}" dt="2020-03-06T11:50:59.692" v="984" actId="1035"/>
          <ac:spMkLst>
            <pc:docMk/>
            <pc:sldMk cId="2680443544" sldId="1427"/>
            <ac:spMk id="46" creationId="{981FB717-C097-43E3-9005-DDDA6B371C8E}"/>
          </ac:spMkLst>
        </pc:spChg>
        <pc:spChg chg="add mod topLvl">
          <ac:chgData name="Hamlet Markarian" userId="4926d2b407f31d77" providerId="LiveId" clId="{0C5E0C79-E7FE-4A1B-9CD7-46CA820D8F52}" dt="2020-03-06T11:50:59.692" v="984" actId="1035"/>
          <ac:spMkLst>
            <pc:docMk/>
            <pc:sldMk cId="2680443544" sldId="1427"/>
            <ac:spMk id="47" creationId="{5D364978-CDC7-4A45-8431-CD114A17B37D}"/>
          </ac:spMkLst>
        </pc:spChg>
        <pc:spChg chg="add mod topLvl">
          <ac:chgData name="Hamlet Markarian" userId="4926d2b407f31d77" providerId="LiveId" clId="{0C5E0C79-E7FE-4A1B-9CD7-46CA820D8F52}" dt="2020-03-06T11:50:59.692" v="984" actId="1035"/>
          <ac:spMkLst>
            <pc:docMk/>
            <pc:sldMk cId="2680443544" sldId="1427"/>
            <ac:spMk id="48" creationId="{666C7F2E-2B31-4302-8AF6-2F41580EE29D}"/>
          </ac:spMkLst>
        </pc:spChg>
        <pc:spChg chg="add mod topLvl">
          <ac:chgData name="Hamlet Markarian" userId="4926d2b407f31d77" providerId="LiveId" clId="{0C5E0C79-E7FE-4A1B-9CD7-46CA820D8F52}" dt="2020-03-06T11:50:59.692" v="984" actId="1035"/>
          <ac:spMkLst>
            <pc:docMk/>
            <pc:sldMk cId="2680443544" sldId="1427"/>
            <ac:spMk id="49" creationId="{0CF9337C-4A50-4532-B7AF-A9BEA57664D7}"/>
          </ac:spMkLst>
        </pc:spChg>
        <pc:spChg chg="add mod topLvl">
          <ac:chgData name="Hamlet Markarian" userId="4926d2b407f31d77" providerId="LiveId" clId="{0C5E0C79-E7FE-4A1B-9CD7-46CA820D8F52}" dt="2020-03-06T11:50:59.692" v="984" actId="1035"/>
          <ac:spMkLst>
            <pc:docMk/>
            <pc:sldMk cId="2680443544" sldId="1427"/>
            <ac:spMk id="50" creationId="{A4C45BB2-07BD-4C8A-A11F-AD31B4BF746A}"/>
          </ac:spMkLst>
        </pc:spChg>
        <pc:spChg chg="add mod topLvl">
          <ac:chgData name="Hamlet Markarian" userId="4926d2b407f31d77" providerId="LiveId" clId="{0C5E0C79-E7FE-4A1B-9CD7-46CA820D8F52}" dt="2020-03-06T11:50:59.692" v="984" actId="1035"/>
          <ac:spMkLst>
            <pc:docMk/>
            <pc:sldMk cId="2680443544" sldId="1427"/>
            <ac:spMk id="51" creationId="{22E04132-51AC-4C7D-A474-1EE8B4D803D1}"/>
          </ac:spMkLst>
        </pc:spChg>
        <pc:spChg chg="add mod topLvl">
          <ac:chgData name="Hamlet Markarian" userId="4926d2b407f31d77" providerId="LiveId" clId="{0C5E0C79-E7FE-4A1B-9CD7-46CA820D8F52}" dt="2020-03-06T11:50:59.692" v="984" actId="1035"/>
          <ac:spMkLst>
            <pc:docMk/>
            <pc:sldMk cId="2680443544" sldId="1427"/>
            <ac:spMk id="52" creationId="{BC813EB0-45B6-4FCD-928C-B8513B8903D8}"/>
          </ac:spMkLst>
        </pc:spChg>
        <pc:spChg chg="add mod topLvl">
          <ac:chgData name="Hamlet Markarian" userId="4926d2b407f31d77" providerId="LiveId" clId="{0C5E0C79-E7FE-4A1B-9CD7-46CA820D8F52}" dt="2020-03-06T11:50:59.692" v="984" actId="1035"/>
          <ac:spMkLst>
            <pc:docMk/>
            <pc:sldMk cId="2680443544" sldId="1427"/>
            <ac:spMk id="53" creationId="{908D4C0A-B564-41DE-98B3-6F052DAEAE2F}"/>
          </ac:spMkLst>
        </pc:spChg>
        <pc:spChg chg="add mod topLvl">
          <ac:chgData name="Hamlet Markarian" userId="4926d2b407f31d77" providerId="LiveId" clId="{0C5E0C79-E7FE-4A1B-9CD7-46CA820D8F52}" dt="2020-03-06T11:50:59.692" v="984" actId="1035"/>
          <ac:spMkLst>
            <pc:docMk/>
            <pc:sldMk cId="2680443544" sldId="1427"/>
            <ac:spMk id="54" creationId="{7BC3F58C-BCB1-4A26-B8D8-6E821223611D}"/>
          </ac:spMkLst>
        </pc:spChg>
        <pc:spChg chg="add mod">
          <ac:chgData name="Hamlet Markarian" userId="4926d2b407f31d77" providerId="LiveId" clId="{0C5E0C79-E7FE-4A1B-9CD7-46CA820D8F52}" dt="2020-03-06T11:50:59.692" v="984" actId="1035"/>
          <ac:spMkLst>
            <pc:docMk/>
            <pc:sldMk cId="2680443544" sldId="1427"/>
            <ac:spMk id="62" creationId="{D17CA10E-5CC6-4ACF-8A6B-12AE3F786253}"/>
          </ac:spMkLst>
        </pc:spChg>
        <pc:spChg chg="add mod">
          <ac:chgData name="Hamlet Markarian" userId="4926d2b407f31d77" providerId="LiveId" clId="{0C5E0C79-E7FE-4A1B-9CD7-46CA820D8F52}" dt="2020-03-06T11:50:59.692" v="984" actId="1035"/>
          <ac:spMkLst>
            <pc:docMk/>
            <pc:sldMk cId="2680443544" sldId="1427"/>
            <ac:spMk id="67" creationId="{F95EE6B2-1618-4798-91DA-CB7B679CA5D4}"/>
          </ac:spMkLst>
        </pc:spChg>
        <pc:spChg chg="del">
          <ac:chgData name="Hamlet Markarian" userId="4926d2b407f31d77" providerId="LiveId" clId="{0C5E0C79-E7FE-4A1B-9CD7-46CA820D8F52}" dt="2020-03-06T11:25:29.089" v="666" actId="478"/>
          <ac:spMkLst>
            <pc:docMk/>
            <pc:sldMk cId="2680443544" sldId="1427"/>
            <ac:spMk id="68" creationId="{FEACD878-6157-4DAA-8FC5-13D54F6FE0BE}"/>
          </ac:spMkLst>
        </pc:spChg>
        <pc:spChg chg="add mod">
          <ac:chgData name="Hamlet Markarian" userId="4926d2b407f31d77" providerId="LiveId" clId="{0C5E0C79-E7FE-4A1B-9CD7-46CA820D8F52}" dt="2020-03-06T11:50:59.692" v="984" actId="1035"/>
          <ac:spMkLst>
            <pc:docMk/>
            <pc:sldMk cId="2680443544" sldId="1427"/>
            <ac:spMk id="69" creationId="{79659BF2-4419-479F-812B-1ED7D5DA7432}"/>
          </ac:spMkLst>
        </pc:spChg>
        <pc:spChg chg="del">
          <ac:chgData name="Hamlet Markarian" userId="4926d2b407f31d77" providerId="LiveId" clId="{0C5E0C79-E7FE-4A1B-9CD7-46CA820D8F52}" dt="2020-03-06T11:25:29.089" v="666" actId="478"/>
          <ac:spMkLst>
            <pc:docMk/>
            <pc:sldMk cId="2680443544" sldId="1427"/>
            <ac:spMk id="70" creationId="{6B575884-22F3-4A64-9909-312BE96C800A}"/>
          </ac:spMkLst>
        </pc:spChg>
        <pc:spChg chg="add mod">
          <ac:chgData name="Hamlet Markarian" userId="4926d2b407f31d77" providerId="LiveId" clId="{0C5E0C79-E7FE-4A1B-9CD7-46CA820D8F52}" dt="2020-03-06T11:50:59.692" v="984" actId="1035"/>
          <ac:spMkLst>
            <pc:docMk/>
            <pc:sldMk cId="2680443544" sldId="1427"/>
            <ac:spMk id="71" creationId="{0EE551E4-8960-416E-A9C3-2699FC2D267F}"/>
          </ac:spMkLst>
        </pc:spChg>
        <pc:spChg chg="add mod">
          <ac:chgData name="Hamlet Markarian" userId="4926d2b407f31d77" providerId="LiveId" clId="{0C5E0C79-E7FE-4A1B-9CD7-46CA820D8F52}" dt="2020-03-06T11:50:59.692" v="984" actId="1035"/>
          <ac:spMkLst>
            <pc:docMk/>
            <pc:sldMk cId="2680443544" sldId="1427"/>
            <ac:spMk id="72" creationId="{254F237D-5769-4C08-9F3A-44A5887AE0DB}"/>
          </ac:spMkLst>
        </pc:spChg>
        <pc:spChg chg="add mod">
          <ac:chgData name="Hamlet Markarian" userId="4926d2b407f31d77" providerId="LiveId" clId="{0C5E0C79-E7FE-4A1B-9CD7-46CA820D8F52}" dt="2020-03-06T11:50:59.692" v="984" actId="1035"/>
          <ac:spMkLst>
            <pc:docMk/>
            <pc:sldMk cId="2680443544" sldId="1427"/>
            <ac:spMk id="75" creationId="{DA336D6A-F1BB-4738-A4D6-238477D2B016}"/>
          </ac:spMkLst>
        </pc:spChg>
        <pc:spChg chg="add mod">
          <ac:chgData name="Hamlet Markarian" userId="4926d2b407f31d77" providerId="LiveId" clId="{0C5E0C79-E7FE-4A1B-9CD7-46CA820D8F52}" dt="2020-03-06T11:50:59.692" v="984" actId="1035"/>
          <ac:spMkLst>
            <pc:docMk/>
            <pc:sldMk cId="2680443544" sldId="1427"/>
            <ac:spMk id="79" creationId="{2C7979E6-B3D1-4FC5-9BD7-C6A3B94DA466}"/>
          </ac:spMkLst>
        </pc:spChg>
        <pc:spChg chg="add mod">
          <ac:chgData name="Hamlet Markarian" userId="4926d2b407f31d77" providerId="LiveId" clId="{0C5E0C79-E7FE-4A1B-9CD7-46CA820D8F52}" dt="2020-03-06T11:50:59.692" v="984" actId="1035"/>
          <ac:spMkLst>
            <pc:docMk/>
            <pc:sldMk cId="2680443544" sldId="1427"/>
            <ac:spMk id="80" creationId="{15CF98C8-724A-4371-9799-DFCB6C30BB8B}"/>
          </ac:spMkLst>
        </pc:spChg>
        <pc:spChg chg="add mod">
          <ac:chgData name="Hamlet Markarian" userId="4926d2b407f31d77" providerId="LiveId" clId="{0C5E0C79-E7FE-4A1B-9CD7-46CA820D8F52}" dt="2020-03-06T11:50:59.692" v="984" actId="1035"/>
          <ac:spMkLst>
            <pc:docMk/>
            <pc:sldMk cId="2680443544" sldId="1427"/>
            <ac:spMk id="81" creationId="{0B6D586B-E4C5-45D1-89B3-9369BC000133}"/>
          </ac:spMkLst>
        </pc:spChg>
        <pc:grpChg chg="add del mod">
          <ac:chgData name="Hamlet Markarian" userId="4926d2b407f31d77" providerId="LiveId" clId="{0C5E0C79-E7FE-4A1B-9CD7-46CA820D8F52}" dt="2020-03-06T11:36:10.549" v="810" actId="165"/>
          <ac:grpSpMkLst>
            <pc:docMk/>
            <pc:sldMk cId="2680443544" sldId="1427"/>
            <ac:grpSpMk id="6" creationId="{D3E68B7B-D708-4992-AE50-C4B03F6E3ABA}"/>
          </ac:grpSpMkLst>
        </pc:grpChg>
        <pc:grpChg chg="add del mod">
          <ac:chgData name="Hamlet Markarian" userId="4926d2b407f31d77" providerId="LiveId" clId="{0C5E0C79-E7FE-4A1B-9CD7-46CA820D8F52}" dt="2020-03-06T11:36:10.549" v="810" actId="165"/>
          <ac:grpSpMkLst>
            <pc:docMk/>
            <pc:sldMk cId="2680443544" sldId="1427"/>
            <ac:grpSpMk id="7" creationId="{3058E285-288A-4CE3-AF22-B5C5C52735F5}"/>
          </ac:grpSpMkLst>
        </pc:grpChg>
        <pc:grpChg chg="add del mod">
          <ac:chgData name="Hamlet Markarian" userId="4926d2b407f31d77" providerId="LiveId" clId="{0C5E0C79-E7FE-4A1B-9CD7-46CA820D8F52}" dt="2020-03-06T11:36:10.549" v="810" actId="165"/>
          <ac:grpSpMkLst>
            <pc:docMk/>
            <pc:sldMk cId="2680443544" sldId="1427"/>
            <ac:grpSpMk id="8" creationId="{4751E9BF-F914-400B-B38E-58AEE573386C}"/>
          </ac:grpSpMkLst>
        </pc:grpChg>
        <pc:grpChg chg="del">
          <ac:chgData name="Hamlet Markarian" userId="4926d2b407f31d77" providerId="LiveId" clId="{0C5E0C79-E7FE-4A1B-9CD7-46CA820D8F52}" dt="2020-03-06T11:25:29.089" v="666" actId="478"/>
          <ac:grpSpMkLst>
            <pc:docMk/>
            <pc:sldMk cId="2680443544" sldId="1427"/>
            <ac:grpSpMk id="10" creationId="{A33B2CE1-16E3-4391-BB55-1DE74A717728}"/>
          </ac:grpSpMkLst>
        </pc:grpChg>
        <pc:grpChg chg="add del mod">
          <ac:chgData name="Hamlet Markarian" userId="4926d2b407f31d77" providerId="LiveId" clId="{0C5E0C79-E7FE-4A1B-9CD7-46CA820D8F52}" dt="2020-03-06T11:36:10.549" v="810" actId="165"/>
          <ac:grpSpMkLst>
            <pc:docMk/>
            <pc:sldMk cId="2680443544" sldId="1427"/>
            <ac:grpSpMk id="13" creationId="{0AA53702-41DA-4F0A-81FD-963F4C4BD512}"/>
          </ac:grpSpMkLst>
        </pc:grpChg>
        <pc:grpChg chg="add del mod">
          <ac:chgData name="Hamlet Markarian" userId="4926d2b407f31d77" providerId="LiveId" clId="{0C5E0C79-E7FE-4A1B-9CD7-46CA820D8F52}" dt="2020-03-06T11:36:10.549" v="810" actId="165"/>
          <ac:grpSpMkLst>
            <pc:docMk/>
            <pc:sldMk cId="2680443544" sldId="1427"/>
            <ac:grpSpMk id="14" creationId="{A1AED999-36C6-4084-9E50-52A4B0302888}"/>
          </ac:grpSpMkLst>
        </pc:grpChg>
        <pc:grpChg chg="del">
          <ac:chgData name="Hamlet Markarian" userId="4926d2b407f31d77" providerId="LiveId" clId="{0C5E0C79-E7FE-4A1B-9CD7-46CA820D8F52}" dt="2020-03-06T11:25:29.089" v="666" actId="478"/>
          <ac:grpSpMkLst>
            <pc:docMk/>
            <pc:sldMk cId="2680443544" sldId="1427"/>
            <ac:grpSpMk id="22" creationId="{7C8996EE-9CC8-4960-B8AA-D099E73C786E}"/>
          </ac:grpSpMkLst>
        </pc:grpChg>
        <pc:grpChg chg="del">
          <ac:chgData name="Hamlet Markarian" userId="4926d2b407f31d77" providerId="LiveId" clId="{0C5E0C79-E7FE-4A1B-9CD7-46CA820D8F52}" dt="2020-03-06T11:25:29.089" v="666" actId="478"/>
          <ac:grpSpMkLst>
            <pc:docMk/>
            <pc:sldMk cId="2680443544" sldId="1427"/>
            <ac:grpSpMk id="23" creationId="{C8A33F26-1AAA-43C6-BE33-AAA8E7775457}"/>
          </ac:grpSpMkLst>
        </pc:grpChg>
        <pc:grpChg chg="del">
          <ac:chgData name="Hamlet Markarian" userId="4926d2b407f31d77" providerId="LiveId" clId="{0C5E0C79-E7FE-4A1B-9CD7-46CA820D8F52}" dt="2020-03-06T11:25:29.089" v="666" actId="478"/>
          <ac:grpSpMkLst>
            <pc:docMk/>
            <pc:sldMk cId="2680443544" sldId="1427"/>
            <ac:grpSpMk id="30" creationId="{D3B94230-B152-4A41-A0E7-ADB3F71FD3D5}"/>
          </ac:grpSpMkLst>
        </pc:grpChg>
        <pc:grpChg chg="del">
          <ac:chgData name="Hamlet Markarian" userId="4926d2b407f31d77" providerId="LiveId" clId="{0C5E0C79-E7FE-4A1B-9CD7-46CA820D8F52}" dt="2020-03-06T11:25:29.089" v="666" actId="478"/>
          <ac:grpSpMkLst>
            <pc:docMk/>
            <pc:sldMk cId="2680443544" sldId="1427"/>
            <ac:grpSpMk id="33" creationId="{3D9261AD-0052-47D2-960F-8F9284AC5CEF}"/>
          </ac:grpSpMkLst>
        </pc:grpChg>
        <pc:grpChg chg="del">
          <ac:chgData name="Hamlet Markarian" userId="4926d2b407f31d77" providerId="LiveId" clId="{0C5E0C79-E7FE-4A1B-9CD7-46CA820D8F52}" dt="2020-03-06T11:25:29.089" v="666" actId="478"/>
          <ac:grpSpMkLst>
            <pc:docMk/>
            <pc:sldMk cId="2680443544" sldId="1427"/>
            <ac:grpSpMk id="35" creationId="{80BEEE66-6CAE-4AD1-9570-2A6102A25635}"/>
          </ac:grpSpMkLst>
        </pc:grpChg>
        <pc:picChg chg="mod">
          <ac:chgData name="Hamlet Markarian" userId="4926d2b407f31d77" providerId="LiveId" clId="{0C5E0C79-E7FE-4A1B-9CD7-46CA820D8F52}" dt="2020-03-06T11:27:36.535" v="675" actId="207"/>
          <ac:picMkLst>
            <pc:docMk/>
            <pc:sldMk cId="2680443544" sldId="1427"/>
            <ac:picMk id="16" creationId="{E43002BD-C1DD-4C11-AA19-23F9CFE755D4}"/>
          </ac:picMkLst>
        </pc:picChg>
        <pc:picChg chg="add mod">
          <ac:chgData name="Hamlet Markarian" userId="4926d2b407f31d77" providerId="LiveId" clId="{0C5E0C79-E7FE-4A1B-9CD7-46CA820D8F52}" dt="2020-03-06T11:43:58.387" v="905" actId="1035"/>
          <ac:picMkLst>
            <pc:docMk/>
            <pc:sldMk cId="2680443544" sldId="1427"/>
            <ac:picMk id="43" creationId="{DDAEAB09-B344-4014-985B-092D925BC93A}"/>
          </ac:picMkLst>
        </pc:picChg>
        <pc:picChg chg="add del mod">
          <ac:chgData name="Hamlet Markarian" userId="4926d2b407f31d77" providerId="LiveId" clId="{0C5E0C79-E7FE-4A1B-9CD7-46CA820D8F52}" dt="2020-03-06T11:43:58.387" v="905" actId="1035"/>
          <ac:picMkLst>
            <pc:docMk/>
            <pc:sldMk cId="2680443544" sldId="1427"/>
            <ac:picMk id="44" creationId="{172BB694-FAF0-41C4-B3CE-F541D0F32B1A}"/>
          </ac:picMkLst>
        </pc:picChg>
        <pc:cxnChg chg="mod">
          <ac:chgData name="Hamlet Markarian" userId="4926d2b407f31d77" providerId="LiveId" clId="{0C5E0C79-E7FE-4A1B-9CD7-46CA820D8F52}" dt="2020-03-10T08:48:56.302" v="2499" actId="1037"/>
          <ac:cxnSpMkLst>
            <pc:docMk/>
            <pc:sldMk cId="2680443544" sldId="1427"/>
            <ac:cxnSpMk id="39" creationId="{24521991-704F-458E-A881-CC4E4E810685}"/>
          </ac:cxnSpMkLst>
        </pc:cxnChg>
        <pc:cxnChg chg="add mod">
          <ac:chgData name="Hamlet Markarian" userId="4926d2b407f31d77" providerId="LiveId" clId="{0C5E0C79-E7FE-4A1B-9CD7-46CA820D8F52}" dt="2020-03-06T11:50:59.692" v="984" actId="1035"/>
          <ac:cxnSpMkLst>
            <pc:docMk/>
            <pc:sldMk cId="2680443544" sldId="1427"/>
            <ac:cxnSpMk id="55" creationId="{53DA1885-E285-4E8A-AD18-C7BCACA57FFD}"/>
          </ac:cxnSpMkLst>
        </pc:cxnChg>
        <pc:cxnChg chg="add mod">
          <ac:chgData name="Hamlet Markarian" userId="4926d2b407f31d77" providerId="LiveId" clId="{0C5E0C79-E7FE-4A1B-9CD7-46CA820D8F52}" dt="2020-03-06T11:50:59.692" v="984" actId="1035"/>
          <ac:cxnSpMkLst>
            <pc:docMk/>
            <pc:sldMk cId="2680443544" sldId="1427"/>
            <ac:cxnSpMk id="59" creationId="{F49D584D-EADB-4A90-89F0-08841B50F9F9}"/>
          </ac:cxnSpMkLst>
        </pc:cxnChg>
        <pc:cxnChg chg="add mod">
          <ac:chgData name="Hamlet Markarian" userId="4926d2b407f31d77" providerId="LiveId" clId="{0C5E0C79-E7FE-4A1B-9CD7-46CA820D8F52}" dt="2020-03-06T11:50:59.692" v="984" actId="1035"/>
          <ac:cxnSpMkLst>
            <pc:docMk/>
            <pc:sldMk cId="2680443544" sldId="1427"/>
            <ac:cxnSpMk id="73" creationId="{A4B2F823-1273-4935-8898-EF60712A67B7}"/>
          </ac:cxnSpMkLst>
        </pc:cxnChg>
        <pc:cxnChg chg="add mod">
          <ac:chgData name="Hamlet Markarian" userId="4926d2b407f31d77" providerId="LiveId" clId="{0C5E0C79-E7FE-4A1B-9CD7-46CA820D8F52}" dt="2020-03-06T11:50:59.692" v="984" actId="1035"/>
          <ac:cxnSpMkLst>
            <pc:docMk/>
            <pc:sldMk cId="2680443544" sldId="1427"/>
            <ac:cxnSpMk id="74" creationId="{9D49A044-1F17-45FD-A3E3-6C1C4392AFF8}"/>
          </ac:cxnSpMkLst>
        </pc:cxnChg>
      </pc:sldChg>
      <pc:sldChg chg="addSp delSp modSp add del">
        <pc:chgData name="Hamlet Markarian" userId="4926d2b407f31d77" providerId="LiveId" clId="{0C5E0C79-E7FE-4A1B-9CD7-46CA820D8F52}" dt="2020-03-06T11:21:50.245" v="624" actId="2696"/>
        <pc:sldMkLst>
          <pc:docMk/>
          <pc:sldMk cId="3295787978" sldId="1427"/>
        </pc:sldMkLst>
        <pc:spChg chg="add del mod">
          <ac:chgData name="Hamlet Markarian" userId="4926d2b407f31d77" providerId="LiveId" clId="{0C5E0C79-E7FE-4A1B-9CD7-46CA820D8F52}" dt="2020-03-06T10:45:55.694" v="43" actId="478"/>
          <ac:spMkLst>
            <pc:docMk/>
            <pc:sldMk cId="3295787978" sldId="1427"/>
            <ac:spMk id="3" creationId="{21F2AF0D-6FF1-4384-B89E-1304D53428AE}"/>
          </ac:spMkLst>
        </pc:spChg>
        <pc:spChg chg="add del mod">
          <ac:chgData name="Hamlet Markarian" userId="4926d2b407f31d77" providerId="LiveId" clId="{0C5E0C79-E7FE-4A1B-9CD7-46CA820D8F52}" dt="2020-03-06T10:45:55.694" v="43" actId="478"/>
          <ac:spMkLst>
            <pc:docMk/>
            <pc:sldMk cId="3295787978" sldId="1427"/>
            <ac:spMk id="4" creationId="{BEDAF149-3572-4BCE-8DD5-0FC2F9D5F8BF}"/>
          </ac:spMkLst>
        </pc:spChg>
        <pc:spChg chg="add del mod">
          <ac:chgData name="Hamlet Markarian" userId="4926d2b407f31d77" providerId="LiveId" clId="{0C5E0C79-E7FE-4A1B-9CD7-46CA820D8F52}" dt="2020-03-06T10:48:17.422" v="48" actId="478"/>
          <ac:spMkLst>
            <pc:docMk/>
            <pc:sldMk cId="3295787978" sldId="1427"/>
            <ac:spMk id="5" creationId="{E96ECD6C-271B-4C50-BD42-97FE5C473651}"/>
          </ac:spMkLst>
        </pc:spChg>
        <pc:spChg chg="add del mod">
          <ac:chgData name="Hamlet Markarian" userId="4926d2b407f31d77" providerId="LiveId" clId="{0C5E0C79-E7FE-4A1B-9CD7-46CA820D8F52}" dt="2020-03-06T10:58:47.237" v="129" actId="478"/>
          <ac:spMkLst>
            <pc:docMk/>
            <pc:sldMk cId="3295787978" sldId="1427"/>
            <ac:spMk id="6" creationId="{E7B13E46-DACC-4D66-BD26-01121FA96430}"/>
          </ac:spMkLst>
        </pc:spChg>
        <pc:spChg chg="add del mod">
          <ac:chgData name="Hamlet Markarian" userId="4926d2b407f31d77" providerId="LiveId" clId="{0C5E0C79-E7FE-4A1B-9CD7-46CA820D8F52}" dt="2020-03-06T11:07:09.566" v="268"/>
          <ac:spMkLst>
            <pc:docMk/>
            <pc:sldMk cId="3295787978" sldId="1427"/>
            <ac:spMk id="22" creationId="{8B9FF58C-CE7A-4846-9E6F-0455DE0F80C0}"/>
          </ac:spMkLst>
        </pc:spChg>
        <pc:spChg chg="add del mod">
          <ac:chgData name="Hamlet Markarian" userId="4926d2b407f31d77" providerId="LiveId" clId="{0C5E0C79-E7FE-4A1B-9CD7-46CA820D8F52}" dt="2020-03-06T11:08:58.446" v="317"/>
          <ac:spMkLst>
            <pc:docMk/>
            <pc:sldMk cId="3295787978" sldId="1427"/>
            <ac:spMk id="23" creationId="{2C3DAFAA-0343-48C5-9538-02A85E288775}"/>
          </ac:spMkLst>
        </pc:spChg>
        <pc:spChg chg="add del mod">
          <ac:chgData name="Hamlet Markarian" userId="4926d2b407f31d77" providerId="LiveId" clId="{0C5E0C79-E7FE-4A1B-9CD7-46CA820D8F52}" dt="2020-03-06T11:06:14.253" v="251"/>
          <ac:spMkLst>
            <pc:docMk/>
            <pc:sldMk cId="3295787978" sldId="1427"/>
            <ac:spMk id="24" creationId="{EEE88EE3-0BDA-4AEF-8BB4-A9AC6D51ACAE}"/>
          </ac:spMkLst>
        </pc:spChg>
        <pc:spChg chg="add del mod">
          <ac:chgData name="Hamlet Markarian" userId="4926d2b407f31d77" providerId="LiveId" clId="{0C5E0C79-E7FE-4A1B-9CD7-46CA820D8F52}" dt="2020-03-06T11:04:32.666" v="207"/>
          <ac:spMkLst>
            <pc:docMk/>
            <pc:sldMk cId="3295787978" sldId="1427"/>
            <ac:spMk id="25" creationId="{CDFA8374-E9A9-4AB5-9790-C6852DF7860B}"/>
          </ac:spMkLst>
        </pc:spChg>
        <pc:spChg chg="del">
          <ac:chgData name="Hamlet Markarian" userId="4926d2b407f31d77" providerId="LiveId" clId="{0C5E0C79-E7FE-4A1B-9CD7-46CA820D8F52}" dt="2020-03-06T10:35:44.154" v="7" actId="478"/>
          <ac:spMkLst>
            <pc:docMk/>
            <pc:sldMk cId="3295787978" sldId="1427"/>
            <ac:spMk id="26" creationId="{0EDA78D2-89D7-4CB6-9C67-742D832CB272}"/>
          </ac:spMkLst>
        </pc:spChg>
        <pc:spChg chg="add del mod">
          <ac:chgData name="Hamlet Markarian" userId="4926d2b407f31d77" providerId="LiveId" clId="{0C5E0C79-E7FE-4A1B-9CD7-46CA820D8F52}" dt="2020-03-06T11:03:31.605" v="193" actId="478"/>
          <ac:spMkLst>
            <pc:docMk/>
            <pc:sldMk cId="3295787978" sldId="1427"/>
            <ac:spMk id="31" creationId="{38B26400-31A3-4A14-B61A-7C10A452D4F9}"/>
          </ac:spMkLst>
        </pc:spChg>
        <pc:spChg chg="add del mod">
          <ac:chgData name="Hamlet Markarian" userId="4926d2b407f31d77" providerId="LiveId" clId="{0C5E0C79-E7FE-4A1B-9CD7-46CA820D8F52}" dt="2020-03-06T11:03:31.123" v="192" actId="478"/>
          <ac:spMkLst>
            <pc:docMk/>
            <pc:sldMk cId="3295787978" sldId="1427"/>
            <ac:spMk id="32" creationId="{8F3C7EAA-65BC-4EE0-B4F5-FB9DD7EBED62}"/>
          </ac:spMkLst>
        </pc:spChg>
        <pc:spChg chg="add del mod">
          <ac:chgData name="Hamlet Markarian" userId="4926d2b407f31d77" providerId="LiveId" clId="{0C5E0C79-E7FE-4A1B-9CD7-46CA820D8F52}" dt="2020-03-06T11:03:30.075" v="191" actId="478"/>
          <ac:spMkLst>
            <pc:docMk/>
            <pc:sldMk cId="3295787978" sldId="1427"/>
            <ac:spMk id="33" creationId="{74A2BD77-1AA3-4EBF-90A5-5A11F0F47128}"/>
          </ac:spMkLst>
        </pc:spChg>
        <pc:spChg chg="add del mod">
          <ac:chgData name="Hamlet Markarian" userId="4926d2b407f31d77" providerId="LiveId" clId="{0C5E0C79-E7FE-4A1B-9CD7-46CA820D8F52}" dt="2020-03-06T11:03:29.338" v="190" actId="478"/>
          <ac:spMkLst>
            <pc:docMk/>
            <pc:sldMk cId="3295787978" sldId="1427"/>
            <ac:spMk id="34" creationId="{9ECBD222-B124-4400-9C68-86CA14520682}"/>
          </ac:spMkLst>
        </pc:spChg>
        <pc:spChg chg="add del mod">
          <ac:chgData name="Hamlet Markarian" userId="4926d2b407f31d77" providerId="LiveId" clId="{0C5E0C79-E7FE-4A1B-9CD7-46CA820D8F52}" dt="2020-03-06T11:03:28.375" v="189" actId="478"/>
          <ac:spMkLst>
            <pc:docMk/>
            <pc:sldMk cId="3295787978" sldId="1427"/>
            <ac:spMk id="35" creationId="{0A017185-113E-4A7B-B831-AC4752879687}"/>
          </ac:spMkLst>
        </pc:spChg>
        <pc:spChg chg="add del mod">
          <ac:chgData name="Hamlet Markarian" userId="4926d2b407f31d77" providerId="LiveId" clId="{0C5E0C79-E7FE-4A1B-9CD7-46CA820D8F52}" dt="2020-03-06T11:03:27.470" v="188" actId="478"/>
          <ac:spMkLst>
            <pc:docMk/>
            <pc:sldMk cId="3295787978" sldId="1427"/>
            <ac:spMk id="36" creationId="{3D2D7E36-9656-4ED8-8639-C5FAEFBB092E}"/>
          </ac:spMkLst>
        </pc:spChg>
        <pc:spChg chg="add del mod">
          <ac:chgData name="Hamlet Markarian" userId="4926d2b407f31d77" providerId="LiveId" clId="{0C5E0C79-E7FE-4A1B-9CD7-46CA820D8F52}" dt="2020-03-06T11:03:24.140" v="186" actId="478"/>
          <ac:spMkLst>
            <pc:docMk/>
            <pc:sldMk cId="3295787978" sldId="1427"/>
            <ac:spMk id="37" creationId="{43A138AE-AE33-41BC-AFCC-9F81B52CA936}"/>
          </ac:spMkLst>
        </pc:spChg>
        <pc:spChg chg="add del mod">
          <ac:chgData name="Hamlet Markarian" userId="4926d2b407f31d77" providerId="LiveId" clId="{0C5E0C79-E7FE-4A1B-9CD7-46CA820D8F52}" dt="2020-03-06T10:39:11.040" v="24" actId="478"/>
          <ac:spMkLst>
            <pc:docMk/>
            <pc:sldMk cId="3295787978" sldId="1427"/>
            <ac:spMk id="38" creationId="{20D9C70C-BD23-467E-A83E-B851C6A06B61}"/>
          </ac:spMkLst>
        </pc:spChg>
        <pc:spChg chg="add del mod">
          <ac:chgData name="Hamlet Markarian" userId="4926d2b407f31d77" providerId="LiveId" clId="{0C5E0C79-E7FE-4A1B-9CD7-46CA820D8F52}" dt="2020-03-06T11:03:25.319" v="187" actId="478"/>
          <ac:spMkLst>
            <pc:docMk/>
            <pc:sldMk cId="3295787978" sldId="1427"/>
            <ac:spMk id="39" creationId="{94F44057-6A13-4E05-BCFF-55CBA5EDC2AE}"/>
          </ac:spMkLst>
        </pc:spChg>
        <pc:spChg chg="add del mod">
          <ac:chgData name="Hamlet Markarian" userId="4926d2b407f31d77" providerId="LiveId" clId="{0C5E0C79-E7FE-4A1B-9CD7-46CA820D8F52}" dt="2020-03-06T11:07:09.566" v="268"/>
          <ac:spMkLst>
            <pc:docMk/>
            <pc:sldMk cId="3295787978" sldId="1427"/>
            <ac:spMk id="40" creationId="{B6AD510A-A26F-40C4-A266-384581031102}"/>
          </ac:spMkLst>
        </pc:spChg>
        <pc:spChg chg="add del mod">
          <ac:chgData name="Hamlet Markarian" userId="4926d2b407f31d77" providerId="LiveId" clId="{0C5E0C79-E7FE-4A1B-9CD7-46CA820D8F52}" dt="2020-03-06T11:07:51.397" v="285"/>
          <ac:spMkLst>
            <pc:docMk/>
            <pc:sldMk cId="3295787978" sldId="1427"/>
            <ac:spMk id="41" creationId="{2DFDD13B-A560-4571-B97B-8B47B82045A7}"/>
          </ac:spMkLst>
        </pc:spChg>
        <pc:spChg chg="add mod">
          <ac:chgData name="Hamlet Markarian" userId="4926d2b407f31d77" providerId="LiveId" clId="{0C5E0C79-E7FE-4A1B-9CD7-46CA820D8F52}" dt="2020-03-06T10:35:59.019" v="9" actId="1076"/>
          <ac:spMkLst>
            <pc:docMk/>
            <pc:sldMk cId="3295787978" sldId="1427"/>
            <ac:spMk id="42" creationId="{DFEC9486-AAC4-4E0B-84EC-1AEB95CBA7DE}"/>
          </ac:spMkLst>
        </pc:spChg>
        <pc:spChg chg="add del mod">
          <ac:chgData name="Hamlet Markarian" userId="4926d2b407f31d77" providerId="LiveId" clId="{0C5E0C79-E7FE-4A1B-9CD7-46CA820D8F52}" dt="2020-03-06T11:08:58.446" v="317"/>
          <ac:spMkLst>
            <pc:docMk/>
            <pc:sldMk cId="3295787978" sldId="1427"/>
            <ac:spMk id="43" creationId="{9E8BFFE3-FF10-423B-A954-3808C7F3F8C6}"/>
          </ac:spMkLst>
        </pc:spChg>
        <pc:spChg chg="add del mod">
          <ac:chgData name="Hamlet Markarian" userId="4926d2b407f31d77" providerId="LiveId" clId="{0C5E0C79-E7FE-4A1B-9CD7-46CA820D8F52}" dt="2020-03-06T11:04:32.666" v="207"/>
          <ac:spMkLst>
            <pc:docMk/>
            <pc:sldMk cId="3295787978" sldId="1427"/>
            <ac:spMk id="44" creationId="{CC0F97E9-9BF6-4C0B-A534-3D828B3FFCA3}"/>
          </ac:spMkLst>
        </pc:spChg>
        <pc:spChg chg="add del mod">
          <ac:chgData name="Hamlet Markarian" userId="4926d2b407f31d77" providerId="LiveId" clId="{0C5E0C79-E7FE-4A1B-9CD7-46CA820D8F52}" dt="2020-03-06T11:03:42.212" v="194" actId="478"/>
          <ac:spMkLst>
            <pc:docMk/>
            <pc:sldMk cId="3295787978" sldId="1427"/>
            <ac:spMk id="45" creationId="{4B726ADD-164E-475F-AEFE-F20B28A15B73}"/>
          </ac:spMkLst>
        </pc:spChg>
        <pc:spChg chg="add del mod">
          <ac:chgData name="Hamlet Markarian" userId="4926d2b407f31d77" providerId="LiveId" clId="{0C5E0C79-E7FE-4A1B-9CD7-46CA820D8F52}" dt="2020-03-06T11:06:14.253" v="251"/>
          <ac:spMkLst>
            <pc:docMk/>
            <pc:sldMk cId="3295787978" sldId="1427"/>
            <ac:spMk id="46" creationId="{AB1A4201-1FC1-4ECD-B947-18C422172286}"/>
          </ac:spMkLst>
        </pc:spChg>
        <pc:spChg chg="add del mod">
          <ac:chgData name="Hamlet Markarian" userId="4926d2b407f31d77" providerId="LiveId" clId="{0C5E0C79-E7FE-4A1B-9CD7-46CA820D8F52}" dt="2020-03-06T11:05:28.256" v="222"/>
          <ac:spMkLst>
            <pc:docMk/>
            <pc:sldMk cId="3295787978" sldId="1427"/>
            <ac:spMk id="47" creationId="{F45BD641-9271-4A30-934C-79D133B07558}"/>
          </ac:spMkLst>
        </pc:spChg>
        <pc:spChg chg="add del mod">
          <ac:chgData name="Hamlet Markarian" userId="4926d2b407f31d77" providerId="LiveId" clId="{0C5E0C79-E7FE-4A1B-9CD7-46CA820D8F52}" dt="2020-03-06T11:07:09.566" v="268"/>
          <ac:spMkLst>
            <pc:docMk/>
            <pc:sldMk cId="3295787978" sldId="1427"/>
            <ac:spMk id="48" creationId="{E1AC8305-58D1-4580-BA0A-27C7AA458929}"/>
          </ac:spMkLst>
        </pc:spChg>
        <pc:spChg chg="add del mod">
          <ac:chgData name="Hamlet Markarian" userId="4926d2b407f31d77" providerId="LiveId" clId="{0C5E0C79-E7FE-4A1B-9CD7-46CA820D8F52}" dt="2020-03-06T11:07:51.397" v="285"/>
          <ac:spMkLst>
            <pc:docMk/>
            <pc:sldMk cId="3295787978" sldId="1427"/>
            <ac:spMk id="49" creationId="{AE926CF8-0853-4CB9-84F9-FFEC307F6CBF}"/>
          </ac:spMkLst>
        </pc:spChg>
        <pc:spChg chg="add mod">
          <ac:chgData name="Hamlet Markarian" userId="4926d2b407f31d77" providerId="LiveId" clId="{0C5E0C79-E7FE-4A1B-9CD7-46CA820D8F52}" dt="2020-03-06T10:35:59.019" v="9" actId="1076"/>
          <ac:spMkLst>
            <pc:docMk/>
            <pc:sldMk cId="3295787978" sldId="1427"/>
            <ac:spMk id="50" creationId="{44CB93C1-5E97-47C1-9E79-ED361DFF88E4}"/>
          </ac:spMkLst>
        </pc:spChg>
        <pc:spChg chg="add del mod">
          <ac:chgData name="Hamlet Markarian" userId="4926d2b407f31d77" providerId="LiveId" clId="{0C5E0C79-E7FE-4A1B-9CD7-46CA820D8F52}" dt="2020-03-06T11:08:58.446" v="317"/>
          <ac:spMkLst>
            <pc:docMk/>
            <pc:sldMk cId="3295787978" sldId="1427"/>
            <ac:spMk id="51" creationId="{F9A73D43-1C8D-4841-9914-D15BD09CBCF3}"/>
          </ac:spMkLst>
        </pc:spChg>
        <pc:spChg chg="add del mod">
          <ac:chgData name="Hamlet Markarian" userId="4926d2b407f31d77" providerId="LiveId" clId="{0C5E0C79-E7FE-4A1B-9CD7-46CA820D8F52}" dt="2020-03-06T11:06:14.253" v="251"/>
          <ac:spMkLst>
            <pc:docMk/>
            <pc:sldMk cId="3295787978" sldId="1427"/>
            <ac:spMk id="52" creationId="{6014BBC6-CF98-4FEA-9B64-C37437514D4F}"/>
          </ac:spMkLst>
        </pc:spChg>
        <pc:spChg chg="add del mod">
          <ac:chgData name="Hamlet Markarian" userId="4926d2b407f31d77" providerId="LiveId" clId="{0C5E0C79-E7FE-4A1B-9CD7-46CA820D8F52}" dt="2020-03-06T11:05:28.256" v="222"/>
          <ac:spMkLst>
            <pc:docMk/>
            <pc:sldMk cId="3295787978" sldId="1427"/>
            <ac:spMk id="53" creationId="{5F3496FE-9D3E-4C8D-BC71-BDB0CE90681F}"/>
          </ac:spMkLst>
        </pc:spChg>
        <pc:spChg chg="add del mod">
          <ac:chgData name="Hamlet Markarian" userId="4926d2b407f31d77" providerId="LiveId" clId="{0C5E0C79-E7FE-4A1B-9CD7-46CA820D8F52}" dt="2020-03-06T11:03:42.212" v="194" actId="478"/>
          <ac:spMkLst>
            <pc:docMk/>
            <pc:sldMk cId="3295787978" sldId="1427"/>
            <ac:spMk id="54" creationId="{FD94E391-C4D4-4CFC-B43E-48B4599C2389}"/>
          </ac:spMkLst>
        </pc:spChg>
        <pc:spChg chg="add del mod">
          <ac:chgData name="Hamlet Markarian" userId="4926d2b407f31d77" providerId="LiveId" clId="{0C5E0C79-E7FE-4A1B-9CD7-46CA820D8F52}" dt="2020-03-06T11:04:32.666" v="207"/>
          <ac:spMkLst>
            <pc:docMk/>
            <pc:sldMk cId="3295787978" sldId="1427"/>
            <ac:spMk id="55" creationId="{454D5198-EACF-460B-BAAD-1E357DE9326D}"/>
          </ac:spMkLst>
        </pc:spChg>
        <pc:spChg chg="mod">
          <ac:chgData name="Hamlet Markarian" userId="4926d2b407f31d77" providerId="LiveId" clId="{0C5E0C79-E7FE-4A1B-9CD7-46CA820D8F52}" dt="2020-03-06T10:45:26.723" v="42"/>
          <ac:spMkLst>
            <pc:docMk/>
            <pc:sldMk cId="3295787978" sldId="1427"/>
            <ac:spMk id="56" creationId="{8B976E18-088A-41B9-A2F8-44B262AD79DF}"/>
          </ac:spMkLst>
        </pc:spChg>
        <pc:spChg chg="add del mod">
          <ac:chgData name="Hamlet Markarian" userId="4926d2b407f31d77" providerId="LiveId" clId="{0C5E0C79-E7FE-4A1B-9CD7-46CA820D8F52}" dt="2020-03-06T11:03:09.979" v="181" actId="478"/>
          <ac:spMkLst>
            <pc:docMk/>
            <pc:sldMk cId="3295787978" sldId="1427"/>
            <ac:spMk id="57" creationId="{10ED32CE-ED35-457C-ADDC-D0113CFF0998}"/>
          </ac:spMkLst>
        </pc:spChg>
        <pc:spChg chg="add del mod">
          <ac:chgData name="Hamlet Markarian" userId="4926d2b407f31d77" providerId="LiveId" clId="{0C5E0C79-E7FE-4A1B-9CD7-46CA820D8F52}" dt="2020-03-06T11:03:08.029" v="179" actId="478"/>
          <ac:spMkLst>
            <pc:docMk/>
            <pc:sldMk cId="3295787978" sldId="1427"/>
            <ac:spMk id="58" creationId="{3822A43F-7A3E-4C81-BD7B-E44EE31588E0}"/>
          </ac:spMkLst>
        </pc:spChg>
        <pc:spChg chg="add del mod">
          <ac:chgData name="Hamlet Markarian" userId="4926d2b407f31d77" providerId="LiveId" clId="{0C5E0C79-E7FE-4A1B-9CD7-46CA820D8F52}" dt="2020-03-06T11:03:09.238" v="180" actId="478"/>
          <ac:spMkLst>
            <pc:docMk/>
            <pc:sldMk cId="3295787978" sldId="1427"/>
            <ac:spMk id="59" creationId="{173ADEB9-4274-438E-B2A9-256B30C1C758}"/>
          </ac:spMkLst>
        </pc:spChg>
        <pc:spChg chg="add del mod">
          <ac:chgData name="Hamlet Markarian" userId="4926d2b407f31d77" providerId="LiveId" clId="{0C5E0C79-E7FE-4A1B-9CD7-46CA820D8F52}" dt="2020-03-06T11:03:11.353" v="182" actId="478"/>
          <ac:spMkLst>
            <pc:docMk/>
            <pc:sldMk cId="3295787978" sldId="1427"/>
            <ac:spMk id="60" creationId="{43329D9D-5677-4C4C-B0A4-1CFA654EFECB}"/>
          </ac:spMkLst>
        </pc:spChg>
        <pc:spChg chg="add del mod">
          <ac:chgData name="Hamlet Markarian" userId="4926d2b407f31d77" providerId="LiveId" clId="{0C5E0C79-E7FE-4A1B-9CD7-46CA820D8F52}" dt="2020-03-06T11:03:11.830" v="183" actId="478"/>
          <ac:spMkLst>
            <pc:docMk/>
            <pc:sldMk cId="3295787978" sldId="1427"/>
            <ac:spMk id="61" creationId="{A577E194-EBAC-4648-8902-3268A5DA1600}"/>
          </ac:spMkLst>
        </pc:spChg>
        <pc:spChg chg="add del mod">
          <ac:chgData name="Hamlet Markarian" userId="4926d2b407f31d77" providerId="LiveId" clId="{0C5E0C79-E7FE-4A1B-9CD7-46CA820D8F52}" dt="2020-03-06T11:03:12.472" v="184" actId="478"/>
          <ac:spMkLst>
            <pc:docMk/>
            <pc:sldMk cId="3295787978" sldId="1427"/>
            <ac:spMk id="62" creationId="{99F7B827-10C4-42D9-BE03-8305C144F551}"/>
          </ac:spMkLst>
        </pc:spChg>
        <pc:spChg chg="add del mod">
          <ac:chgData name="Hamlet Markarian" userId="4926d2b407f31d77" providerId="LiveId" clId="{0C5E0C79-E7FE-4A1B-9CD7-46CA820D8F52}" dt="2020-03-06T11:03:13.375" v="185" actId="478"/>
          <ac:spMkLst>
            <pc:docMk/>
            <pc:sldMk cId="3295787978" sldId="1427"/>
            <ac:spMk id="63" creationId="{FF6B9C53-1E18-4D91-8165-37C62B5789E3}"/>
          </ac:spMkLst>
        </pc:spChg>
        <pc:spChg chg="add del mod">
          <ac:chgData name="Hamlet Markarian" userId="4926d2b407f31d77" providerId="LiveId" clId="{0C5E0C79-E7FE-4A1B-9CD7-46CA820D8F52}" dt="2020-03-06T11:02:27.552" v="171" actId="478"/>
          <ac:spMkLst>
            <pc:docMk/>
            <pc:sldMk cId="3295787978" sldId="1427"/>
            <ac:spMk id="64" creationId="{F111CAD9-8E71-49CB-97E2-A054F29E91E7}"/>
          </ac:spMkLst>
        </pc:spChg>
        <pc:spChg chg="add del mod">
          <ac:chgData name="Hamlet Markarian" userId="4926d2b407f31d77" providerId="LiveId" clId="{0C5E0C79-E7FE-4A1B-9CD7-46CA820D8F52}" dt="2020-03-06T10:59:36.397" v="136" actId="478"/>
          <ac:spMkLst>
            <pc:docMk/>
            <pc:sldMk cId="3295787978" sldId="1427"/>
            <ac:spMk id="65" creationId="{3BF46A61-8F9E-4B06-B2CF-353DD034FF4A}"/>
          </ac:spMkLst>
        </pc:spChg>
        <pc:spChg chg="add del mod">
          <ac:chgData name="Hamlet Markarian" userId="4926d2b407f31d77" providerId="LiveId" clId="{0C5E0C79-E7FE-4A1B-9CD7-46CA820D8F52}" dt="2020-03-06T11:01:52.694" v="165" actId="478"/>
          <ac:spMkLst>
            <pc:docMk/>
            <pc:sldMk cId="3295787978" sldId="1427"/>
            <ac:spMk id="66" creationId="{BCEEE604-8A05-4051-A618-0B3428DBEA4E}"/>
          </ac:spMkLst>
        </pc:spChg>
        <pc:spChg chg="add del mod">
          <ac:chgData name="Hamlet Markarian" userId="4926d2b407f31d77" providerId="LiveId" clId="{0C5E0C79-E7FE-4A1B-9CD7-46CA820D8F52}" dt="2020-03-06T11:02:53.065" v="178" actId="478"/>
          <ac:spMkLst>
            <pc:docMk/>
            <pc:sldMk cId="3295787978" sldId="1427"/>
            <ac:spMk id="67" creationId="{2B58E673-D097-4D5D-957B-259C6E9CA0BF}"/>
          </ac:spMkLst>
        </pc:spChg>
        <pc:spChg chg="add del mod">
          <ac:chgData name="Hamlet Markarian" userId="4926d2b407f31d77" providerId="LiveId" clId="{0C5E0C79-E7FE-4A1B-9CD7-46CA820D8F52}" dt="2020-03-06T11:00:35.283" v="146" actId="478"/>
          <ac:spMkLst>
            <pc:docMk/>
            <pc:sldMk cId="3295787978" sldId="1427"/>
            <ac:spMk id="68" creationId="{21A2FDA8-9091-458B-88C5-75F47EE10DB0}"/>
          </ac:spMkLst>
        </pc:spChg>
        <pc:spChg chg="add del mod">
          <ac:chgData name="Hamlet Markarian" userId="4926d2b407f31d77" providerId="LiveId" clId="{0C5E0C79-E7FE-4A1B-9CD7-46CA820D8F52}" dt="2020-03-06T11:01:05.265" v="153" actId="478"/>
          <ac:spMkLst>
            <pc:docMk/>
            <pc:sldMk cId="3295787978" sldId="1427"/>
            <ac:spMk id="69" creationId="{6089EACB-B6F3-4494-BB49-BC6EAE49E02A}"/>
          </ac:spMkLst>
        </pc:spChg>
        <pc:spChg chg="add del mod">
          <ac:chgData name="Hamlet Markarian" userId="4926d2b407f31d77" providerId="LiveId" clId="{0C5E0C79-E7FE-4A1B-9CD7-46CA820D8F52}" dt="2020-03-06T11:01:22.792" v="158" actId="478"/>
          <ac:spMkLst>
            <pc:docMk/>
            <pc:sldMk cId="3295787978" sldId="1427"/>
            <ac:spMk id="70" creationId="{3A231C22-F98F-42E4-AB27-1F11AC7C05F6}"/>
          </ac:spMkLst>
        </pc:spChg>
        <pc:grpChg chg="add del mod">
          <ac:chgData name="Hamlet Markarian" userId="4926d2b407f31d77" providerId="LiveId" clId="{0C5E0C79-E7FE-4A1B-9CD7-46CA820D8F52}" dt="2020-03-06T10:36:21.821" v="15" actId="478"/>
          <ac:grpSpMkLst>
            <pc:docMk/>
            <pc:sldMk cId="3295787978" sldId="1427"/>
            <ac:grpSpMk id="9" creationId="{9E4D19C9-70CB-4DC5-9088-25BAE8C89AB7}"/>
          </ac:grpSpMkLst>
        </pc:grpChg>
        <pc:graphicFrameChg chg="del">
          <ac:chgData name="Hamlet Markarian" userId="4926d2b407f31d77" providerId="LiveId" clId="{0C5E0C79-E7FE-4A1B-9CD7-46CA820D8F52}" dt="2020-03-06T10:35:44.154" v="7" actId="478"/>
          <ac:graphicFrameMkLst>
            <pc:docMk/>
            <pc:sldMk cId="3295787978" sldId="1427"/>
            <ac:graphicFrameMk id="18" creationId="{8D6C24DE-A32A-4D56-A0CC-4D0925821E32}"/>
          </ac:graphicFrameMkLst>
        </pc:graphicFrameChg>
        <pc:cxnChg chg="mod">
          <ac:chgData name="Hamlet Markarian" userId="4926d2b407f31d77" providerId="LiveId" clId="{0C5E0C79-E7FE-4A1B-9CD7-46CA820D8F52}" dt="2020-03-06T10:36:21.821" v="15" actId="478"/>
          <ac:cxnSpMkLst>
            <pc:docMk/>
            <pc:sldMk cId="3295787978" sldId="1427"/>
            <ac:cxnSpMk id="11" creationId="{8B178983-BD14-4F21-95E5-DD58D9794242}"/>
          </ac:cxnSpMkLst>
        </pc:cxnChg>
        <pc:cxnChg chg="mod">
          <ac:chgData name="Hamlet Markarian" userId="4926d2b407f31d77" providerId="LiveId" clId="{0C5E0C79-E7FE-4A1B-9CD7-46CA820D8F52}" dt="2020-03-06T10:36:21.821" v="15" actId="478"/>
          <ac:cxnSpMkLst>
            <pc:docMk/>
            <pc:sldMk cId="3295787978" sldId="1427"/>
            <ac:cxnSpMk id="12" creationId="{E1823C80-E068-4C81-A3F0-BBF44CE12972}"/>
          </ac:cxnSpMkLst>
        </pc:cxnChg>
        <pc:cxnChg chg="mod">
          <ac:chgData name="Hamlet Markarian" userId="4926d2b407f31d77" providerId="LiveId" clId="{0C5E0C79-E7FE-4A1B-9CD7-46CA820D8F52}" dt="2020-03-06T10:36:21.821" v="15" actId="478"/>
          <ac:cxnSpMkLst>
            <pc:docMk/>
            <pc:sldMk cId="3295787978" sldId="1427"/>
            <ac:cxnSpMk id="13" creationId="{190728DC-DB02-4F94-BBAD-B51FA9946658}"/>
          </ac:cxnSpMkLst>
        </pc:cxnChg>
        <pc:cxnChg chg="add del mod">
          <ac:chgData name="Hamlet Markarian" userId="4926d2b407f31d77" providerId="LiveId" clId="{0C5E0C79-E7FE-4A1B-9CD7-46CA820D8F52}" dt="2020-03-06T11:07:51.397" v="285"/>
          <ac:cxnSpMkLst>
            <pc:docMk/>
            <pc:sldMk cId="3295787978" sldId="1427"/>
            <ac:cxnSpMk id="27" creationId="{70476228-875B-4BB9-B4A2-A5998EF266B0}"/>
          </ac:cxnSpMkLst>
        </pc:cxnChg>
        <pc:cxnChg chg="add mod">
          <ac:chgData name="Hamlet Markarian" userId="4926d2b407f31d77" providerId="LiveId" clId="{0C5E0C79-E7FE-4A1B-9CD7-46CA820D8F52}" dt="2020-03-06T10:35:59.019" v="9" actId="1076"/>
          <ac:cxnSpMkLst>
            <pc:docMk/>
            <pc:sldMk cId="3295787978" sldId="1427"/>
            <ac:cxnSpMk id="28" creationId="{06848B68-D3CA-46AE-8477-A24816E8918E}"/>
          </ac:cxnSpMkLst>
        </pc:cxnChg>
        <pc:cxnChg chg="add del mod">
          <ac:chgData name="Hamlet Markarian" userId="4926d2b407f31d77" providerId="LiveId" clId="{0C5E0C79-E7FE-4A1B-9CD7-46CA820D8F52}" dt="2020-03-06T11:03:42.212" v="194" actId="478"/>
          <ac:cxnSpMkLst>
            <pc:docMk/>
            <pc:sldMk cId="3295787978" sldId="1427"/>
            <ac:cxnSpMk id="29" creationId="{1D82F68E-C956-4258-96E8-84398507C0A6}"/>
          </ac:cxnSpMkLst>
        </pc:cxnChg>
        <pc:cxnChg chg="add del mod">
          <ac:chgData name="Hamlet Markarian" userId="4926d2b407f31d77" providerId="LiveId" clId="{0C5E0C79-E7FE-4A1B-9CD7-46CA820D8F52}" dt="2020-03-06T11:05:28.256" v="222"/>
          <ac:cxnSpMkLst>
            <pc:docMk/>
            <pc:sldMk cId="3295787978" sldId="1427"/>
            <ac:cxnSpMk id="30" creationId="{DEDCC095-0FEA-47AF-9144-4D2DD222E0EE}"/>
          </ac:cxnSpMkLst>
        </pc:cxnChg>
      </pc:sldChg>
      <pc:sldChg chg="addSp delSp modSp add">
        <pc:chgData name="Hamlet Markarian" userId="4926d2b407f31d77" providerId="LiveId" clId="{0C5E0C79-E7FE-4A1B-9CD7-46CA820D8F52}" dt="2020-03-10T08:49:01.045" v="2509" actId="1037"/>
        <pc:sldMkLst>
          <pc:docMk/>
          <pc:sldMk cId="2674373445" sldId="1428"/>
        </pc:sldMkLst>
        <pc:spChg chg="mod">
          <ac:chgData name="Hamlet Markarian" userId="4926d2b407f31d77" providerId="LiveId" clId="{0C5E0C79-E7FE-4A1B-9CD7-46CA820D8F52}" dt="2020-03-10T08:49:01.045" v="2509" actId="1037"/>
          <ac:spMkLst>
            <pc:docMk/>
            <pc:sldMk cId="2674373445" sldId="1428"/>
            <ac:spMk id="20" creationId="{2F2415B0-F1C4-4313-9038-A3884674CC46}"/>
          </ac:spMkLst>
        </pc:spChg>
        <pc:spChg chg="add mod">
          <ac:chgData name="Hamlet Markarian" userId="4926d2b407f31d77" providerId="LiveId" clId="{0C5E0C79-E7FE-4A1B-9CD7-46CA820D8F52}" dt="2020-03-06T11:59:41.606" v="1127" actId="1076"/>
          <ac:spMkLst>
            <pc:docMk/>
            <pc:sldMk cId="2674373445" sldId="1428"/>
            <ac:spMk id="34" creationId="{1E317A01-FD95-4C26-88B8-CAD177DA4158}"/>
          </ac:spMkLst>
        </pc:spChg>
        <pc:spChg chg="add mod">
          <ac:chgData name="Hamlet Markarian" userId="4926d2b407f31d77" providerId="LiveId" clId="{0C5E0C79-E7FE-4A1B-9CD7-46CA820D8F52}" dt="2020-03-06T12:00:04.271" v="1140" actId="1037"/>
          <ac:spMkLst>
            <pc:docMk/>
            <pc:sldMk cId="2674373445" sldId="1428"/>
            <ac:spMk id="35" creationId="{190B9BFC-6BC0-4BE5-958D-BAA8DB2437A5}"/>
          </ac:spMkLst>
        </pc:spChg>
        <pc:spChg chg="add mod">
          <ac:chgData name="Hamlet Markarian" userId="4926d2b407f31d77" providerId="LiveId" clId="{0C5E0C79-E7FE-4A1B-9CD7-46CA820D8F52}" dt="2020-03-06T11:59:31.387" v="1121" actId="20577"/>
          <ac:spMkLst>
            <pc:docMk/>
            <pc:sldMk cId="2674373445" sldId="1428"/>
            <ac:spMk id="38" creationId="{443C576B-6EC5-4E48-84A3-515AE1DE354E}"/>
          </ac:spMkLst>
        </pc:spChg>
        <pc:spChg chg="mod">
          <ac:chgData name="Hamlet Markarian" userId="4926d2b407f31d77" providerId="LiveId" clId="{0C5E0C79-E7FE-4A1B-9CD7-46CA820D8F52}" dt="2020-03-06T11:59:36.884" v="1126" actId="14100"/>
          <ac:spMkLst>
            <pc:docMk/>
            <pc:sldMk cId="2674373445" sldId="1428"/>
            <ac:spMk id="40" creationId="{2F0022BE-3EA9-44E4-9EEF-6726F27DA281}"/>
          </ac:spMkLst>
        </pc:spChg>
        <pc:spChg chg="del">
          <ac:chgData name="Hamlet Markarian" userId="4926d2b407f31d77" providerId="LiveId" clId="{0C5E0C79-E7FE-4A1B-9CD7-46CA820D8F52}" dt="2020-03-06T11:53:30.058" v="994" actId="478"/>
          <ac:spMkLst>
            <pc:docMk/>
            <pc:sldMk cId="2674373445" sldId="1428"/>
            <ac:spMk id="42" creationId="{19DF215D-B1F6-443F-924B-C2E81D72330D}"/>
          </ac:spMkLst>
        </pc:spChg>
        <pc:spChg chg="del">
          <ac:chgData name="Hamlet Markarian" userId="4926d2b407f31d77" providerId="LiveId" clId="{0C5E0C79-E7FE-4A1B-9CD7-46CA820D8F52}" dt="2020-03-06T11:53:27.398" v="993" actId="478"/>
          <ac:spMkLst>
            <pc:docMk/>
            <pc:sldMk cId="2674373445" sldId="1428"/>
            <ac:spMk id="45" creationId="{2133714B-6747-4B94-B13A-A4416A1BA29C}"/>
          </ac:spMkLst>
        </pc:spChg>
        <pc:spChg chg="del">
          <ac:chgData name="Hamlet Markarian" userId="4926d2b407f31d77" providerId="LiveId" clId="{0C5E0C79-E7FE-4A1B-9CD7-46CA820D8F52}" dt="2020-03-06T11:53:27.398" v="993" actId="478"/>
          <ac:spMkLst>
            <pc:docMk/>
            <pc:sldMk cId="2674373445" sldId="1428"/>
            <ac:spMk id="46" creationId="{981FB717-C097-43E3-9005-DDDA6B371C8E}"/>
          </ac:spMkLst>
        </pc:spChg>
        <pc:spChg chg="del">
          <ac:chgData name="Hamlet Markarian" userId="4926d2b407f31d77" providerId="LiveId" clId="{0C5E0C79-E7FE-4A1B-9CD7-46CA820D8F52}" dt="2020-03-06T11:53:27.398" v="993" actId="478"/>
          <ac:spMkLst>
            <pc:docMk/>
            <pc:sldMk cId="2674373445" sldId="1428"/>
            <ac:spMk id="47" creationId="{5D364978-CDC7-4A45-8431-CD114A17B37D}"/>
          </ac:spMkLst>
        </pc:spChg>
        <pc:spChg chg="del">
          <ac:chgData name="Hamlet Markarian" userId="4926d2b407f31d77" providerId="LiveId" clId="{0C5E0C79-E7FE-4A1B-9CD7-46CA820D8F52}" dt="2020-03-06T11:53:27.398" v="993" actId="478"/>
          <ac:spMkLst>
            <pc:docMk/>
            <pc:sldMk cId="2674373445" sldId="1428"/>
            <ac:spMk id="48" creationId="{666C7F2E-2B31-4302-8AF6-2F41580EE29D}"/>
          </ac:spMkLst>
        </pc:spChg>
        <pc:spChg chg="del">
          <ac:chgData name="Hamlet Markarian" userId="4926d2b407f31d77" providerId="LiveId" clId="{0C5E0C79-E7FE-4A1B-9CD7-46CA820D8F52}" dt="2020-03-06T11:53:27.398" v="993" actId="478"/>
          <ac:spMkLst>
            <pc:docMk/>
            <pc:sldMk cId="2674373445" sldId="1428"/>
            <ac:spMk id="49" creationId="{0CF9337C-4A50-4532-B7AF-A9BEA57664D7}"/>
          </ac:spMkLst>
        </pc:spChg>
        <pc:spChg chg="del">
          <ac:chgData name="Hamlet Markarian" userId="4926d2b407f31d77" providerId="LiveId" clId="{0C5E0C79-E7FE-4A1B-9CD7-46CA820D8F52}" dt="2020-03-06T11:53:27.398" v="993" actId="478"/>
          <ac:spMkLst>
            <pc:docMk/>
            <pc:sldMk cId="2674373445" sldId="1428"/>
            <ac:spMk id="50" creationId="{A4C45BB2-07BD-4C8A-A11F-AD31B4BF746A}"/>
          </ac:spMkLst>
        </pc:spChg>
        <pc:spChg chg="del">
          <ac:chgData name="Hamlet Markarian" userId="4926d2b407f31d77" providerId="LiveId" clId="{0C5E0C79-E7FE-4A1B-9CD7-46CA820D8F52}" dt="2020-03-06T11:53:27.398" v="993" actId="478"/>
          <ac:spMkLst>
            <pc:docMk/>
            <pc:sldMk cId="2674373445" sldId="1428"/>
            <ac:spMk id="51" creationId="{22E04132-51AC-4C7D-A474-1EE8B4D803D1}"/>
          </ac:spMkLst>
        </pc:spChg>
        <pc:spChg chg="del">
          <ac:chgData name="Hamlet Markarian" userId="4926d2b407f31d77" providerId="LiveId" clId="{0C5E0C79-E7FE-4A1B-9CD7-46CA820D8F52}" dt="2020-03-06T11:53:27.398" v="993" actId="478"/>
          <ac:spMkLst>
            <pc:docMk/>
            <pc:sldMk cId="2674373445" sldId="1428"/>
            <ac:spMk id="52" creationId="{BC813EB0-45B6-4FCD-928C-B8513B8903D8}"/>
          </ac:spMkLst>
        </pc:spChg>
        <pc:spChg chg="del">
          <ac:chgData name="Hamlet Markarian" userId="4926d2b407f31d77" providerId="LiveId" clId="{0C5E0C79-E7FE-4A1B-9CD7-46CA820D8F52}" dt="2020-03-06T11:53:27.398" v="993" actId="478"/>
          <ac:spMkLst>
            <pc:docMk/>
            <pc:sldMk cId="2674373445" sldId="1428"/>
            <ac:spMk id="53" creationId="{908D4C0A-B564-41DE-98B3-6F052DAEAE2F}"/>
          </ac:spMkLst>
        </pc:spChg>
        <pc:spChg chg="del">
          <ac:chgData name="Hamlet Markarian" userId="4926d2b407f31d77" providerId="LiveId" clId="{0C5E0C79-E7FE-4A1B-9CD7-46CA820D8F52}" dt="2020-03-06T11:53:27.398" v="993" actId="478"/>
          <ac:spMkLst>
            <pc:docMk/>
            <pc:sldMk cId="2674373445" sldId="1428"/>
            <ac:spMk id="54" creationId="{7BC3F58C-BCB1-4A26-B8D8-6E821223611D}"/>
          </ac:spMkLst>
        </pc:spChg>
        <pc:spChg chg="add mod">
          <ac:chgData name="Hamlet Markarian" userId="4926d2b407f31d77" providerId="LiveId" clId="{0C5E0C79-E7FE-4A1B-9CD7-46CA820D8F52}" dt="2020-03-06T11:59:41.606" v="1127" actId="1076"/>
          <ac:spMkLst>
            <pc:docMk/>
            <pc:sldMk cId="2674373445" sldId="1428"/>
            <ac:spMk id="56" creationId="{DE80960B-EC1E-46D1-AB2A-0832065A4F9D}"/>
          </ac:spMkLst>
        </pc:spChg>
        <pc:spChg chg="add mod">
          <ac:chgData name="Hamlet Markarian" userId="4926d2b407f31d77" providerId="LiveId" clId="{0C5E0C79-E7FE-4A1B-9CD7-46CA820D8F52}" dt="2020-03-06T12:00:04.271" v="1140" actId="1037"/>
          <ac:spMkLst>
            <pc:docMk/>
            <pc:sldMk cId="2674373445" sldId="1428"/>
            <ac:spMk id="57" creationId="{DA83D2FE-257D-49A5-AD59-BC47BE764EE0}"/>
          </ac:spMkLst>
        </pc:spChg>
        <pc:spChg chg="add mod">
          <ac:chgData name="Hamlet Markarian" userId="4926d2b407f31d77" providerId="LiveId" clId="{0C5E0C79-E7FE-4A1B-9CD7-46CA820D8F52}" dt="2020-03-06T11:59:19.799" v="1110" actId="164"/>
          <ac:spMkLst>
            <pc:docMk/>
            <pc:sldMk cId="2674373445" sldId="1428"/>
            <ac:spMk id="60" creationId="{9A795D9B-03DC-4A53-B3BB-2343CD6AF235}"/>
          </ac:spMkLst>
        </pc:spChg>
        <pc:spChg chg="del">
          <ac:chgData name="Hamlet Markarian" userId="4926d2b407f31d77" providerId="LiveId" clId="{0C5E0C79-E7FE-4A1B-9CD7-46CA820D8F52}" dt="2020-03-06T11:53:27.398" v="993" actId="478"/>
          <ac:spMkLst>
            <pc:docMk/>
            <pc:sldMk cId="2674373445" sldId="1428"/>
            <ac:spMk id="62" creationId="{D17CA10E-5CC6-4ACF-8A6B-12AE3F786253}"/>
          </ac:spMkLst>
        </pc:spChg>
        <pc:spChg chg="add mod">
          <ac:chgData name="Hamlet Markarian" userId="4926d2b407f31d77" providerId="LiveId" clId="{0C5E0C79-E7FE-4A1B-9CD7-46CA820D8F52}" dt="2020-03-06T11:59:41.606" v="1127" actId="1076"/>
          <ac:spMkLst>
            <pc:docMk/>
            <pc:sldMk cId="2674373445" sldId="1428"/>
            <ac:spMk id="63" creationId="{C34A2826-8090-43E8-ABDD-73EA712D351C}"/>
          </ac:spMkLst>
        </pc:spChg>
        <pc:spChg chg="add mod">
          <ac:chgData name="Hamlet Markarian" userId="4926d2b407f31d77" providerId="LiveId" clId="{0C5E0C79-E7FE-4A1B-9CD7-46CA820D8F52}" dt="2020-03-06T12:00:04.271" v="1140" actId="1037"/>
          <ac:spMkLst>
            <pc:docMk/>
            <pc:sldMk cId="2674373445" sldId="1428"/>
            <ac:spMk id="64" creationId="{14C2F48F-802E-43D3-842A-22AA4CEF535C}"/>
          </ac:spMkLst>
        </pc:spChg>
        <pc:spChg chg="del">
          <ac:chgData name="Hamlet Markarian" userId="4926d2b407f31d77" providerId="LiveId" clId="{0C5E0C79-E7FE-4A1B-9CD7-46CA820D8F52}" dt="2020-03-06T11:53:27.398" v="993" actId="478"/>
          <ac:spMkLst>
            <pc:docMk/>
            <pc:sldMk cId="2674373445" sldId="1428"/>
            <ac:spMk id="67" creationId="{F95EE6B2-1618-4798-91DA-CB7B679CA5D4}"/>
          </ac:spMkLst>
        </pc:spChg>
        <pc:spChg chg="del">
          <ac:chgData name="Hamlet Markarian" userId="4926d2b407f31d77" providerId="LiveId" clId="{0C5E0C79-E7FE-4A1B-9CD7-46CA820D8F52}" dt="2020-03-06T11:53:27.398" v="993" actId="478"/>
          <ac:spMkLst>
            <pc:docMk/>
            <pc:sldMk cId="2674373445" sldId="1428"/>
            <ac:spMk id="69" creationId="{79659BF2-4419-479F-812B-1ED7D5DA7432}"/>
          </ac:spMkLst>
        </pc:spChg>
        <pc:spChg chg="del">
          <ac:chgData name="Hamlet Markarian" userId="4926d2b407f31d77" providerId="LiveId" clId="{0C5E0C79-E7FE-4A1B-9CD7-46CA820D8F52}" dt="2020-03-06T11:53:27.398" v="993" actId="478"/>
          <ac:spMkLst>
            <pc:docMk/>
            <pc:sldMk cId="2674373445" sldId="1428"/>
            <ac:spMk id="71" creationId="{0EE551E4-8960-416E-A9C3-2699FC2D267F}"/>
          </ac:spMkLst>
        </pc:spChg>
        <pc:spChg chg="del">
          <ac:chgData name="Hamlet Markarian" userId="4926d2b407f31d77" providerId="LiveId" clId="{0C5E0C79-E7FE-4A1B-9CD7-46CA820D8F52}" dt="2020-03-06T11:53:27.398" v="993" actId="478"/>
          <ac:spMkLst>
            <pc:docMk/>
            <pc:sldMk cId="2674373445" sldId="1428"/>
            <ac:spMk id="72" creationId="{254F237D-5769-4C08-9F3A-44A5887AE0DB}"/>
          </ac:spMkLst>
        </pc:spChg>
        <pc:spChg chg="del">
          <ac:chgData name="Hamlet Markarian" userId="4926d2b407f31d77" providerId="LiveId" clId="{0C5E0C79-E7FE-4A1B-9CD7-46CA820D8F52}" dt="2020-03-06T11:53:27.398" v="993" actId="478"/>
          <ac:spMkLst>
            <pc:docMk/>
            <pc:sldMk cId="2674373445" sldId="1428"/>
            <ac:spMk id="75" creationId="{DA336D6A-F1BB-4738-A4D6-238477D2B016}"/>
          </ac:spMkLst>
        </pc:spChg>
        <pc:spChg chg="del">
          <ac:chgData name="Hamlet Markarian" userId="4926d2b407f31d77" providerId="LiveId" clId="{0C5E0C79-E7FE-4A1B-9CD7-46CA820D8F52}" dt="2020-03-06T11:53:27.398" v="993" actId="478"/>
          <ac:spMkLst>
            <pc:docMk/>
            <pc:sldMk cId="2674373445" sldId="1428"/>
            <ac:spMk id="79" creationId="{2C7979E6-B3D1-4FC5-9BD7-C6A3B94DA466}"/>
          </ac:spMkLst>
        </pc:spChg>
        <pc:spChg chg="del">
          <ac:chgData name="Hamlet Markarian" userId="4926d2b407f31d77" providerId="LiveId" clId="{0C5E0C79-E7FE-4A1B-9CD7-46CA820D8F52}" dt="2020-03-06T11:53:27.398" v="993" actId="478"/>
          <ac:spMkLst>
            <pc:docMk/>
            <pc:sldMk cId="2674373445" sldId="1428"/>
            <ac:spMk id="80" creationId="{15CF98C8-724A-4371-9799-DFCB6C30BB8B}"/>
          </ac:spMkLst>
        </pc:spChg>
        <pc:spChg chg="del">
          <ac:chgData name="Hamlet Markarian" userId="4926d2b407f31d77" providerId="LiveId" clId="{0C5E0C79-E7FE-4A1B-9CD7-46CA820D8F52}" dt="2020-03-06T11:53:27.398" v="993" actId="478"/>
          <ac:spMkLst>
            <pc:docMk/>
            <pc:sldMk cId="2674373445" sldId="1428"/>
            <ac:spMk id="81" creationId="{0B6D586B-E4C5-45D1-89B3-9369BC000133}"/>
          </ac:spMkLst>
        </pc:spChg>
        <pc:grpChg chg="add mod">
          <ac:chgData name="Hamlet Markarian" userId="4926d2b407f31d77" providerId="LiveId" clId="{0C5E0C79-E7FE-4A1B-9CD7-46CA820D8F52}" dt="2020-03-06T11:59:19.799" v="1110" actId="164"/>
          <ac:grpSpMkLst>
            <pc:docMk/>
            <pc:sldMk cId="2674373445" sldId="1428"/>
            <ac:grpSpMk id="5" creationId="{0A47CE84-23F9-4D30-973A-A1E5EA6A998B}"/>
          </ac:grpSpMkLst>
        </pc:grpChg>
        <pc:picChg chg="add mod">
          <ac:chgData name="Hamlet Markarian" userId="4926d2b407f31d77" providerId="LiveId" clId="{0C5E0C79-E7FE-4A1B-9CD7-46CA820D8F52}" dt="2020-03-06T12:00:04.271" v="1140" actId="1037"/>
          <ac:picMkLst>
            <pc:docMk/>
            <pc:sldMk cId="2674373445" sldId="1428"/>
            <ac:picMk id="4" creationId="{0DCC658E-C1BC-4A79-B2DB-0B2B957CFB47}"/>
          </ac:picMkLst>
        </pc:picChg>
        <pc:picChg chg="mod">
          <ac:chgData name="Hamlet Markarian" userId="4926d2b407f31d77" providerId="LiveId" clId="{0C5E0C79-E7FE-4A1B-9CD7-46CA820D8F52}" dt="2020-03-06T11:52:34.047" v="992" actId="207"/>
          <ac:picMkLst>
            <pc:docMk/>
            <pc:sldMk cId="2674373445" sldId="1428"/>
            <ac:picMk id="16" creationId="{E43002BD-C1DD-4C11-AA19-23F9CFE755D4}"/>
          </ac:picMkLst>
        </pc:picChg>
        <pc:picChg chg="add mod">
          <ac:chgData name="Hamlet Markarian" userId="4926d2b407f31d77" providerId="LiveId" clId="{0C5E0C79-E7FE-4A1B-9CD7-46CA820D8F52}" dt="2020-03-06T11:59:23.432" v="1116" actId="1035"/>
          <ac:picMkLst>
            <pc:docMk/>
            <pc:sldMk cId="2674373445" sldId="1428"/>
            <ac:picMk id="41" creationId="{E71CC29F-4F50-461A-9031-CCC533EA16A5}"/>
          </ac:picMkLst>
        </pc:picChg>
        <pc:picChg chg="mod">
          <ac:chgData name="Hamlet Markarian" userId="4926d2b407f31d77" providerId="LiveId" clId="{0C5E0C79-E7FE-4A1B-9CD7-46CA820D8F52}" dt="2020-03-06T11:55:19.989" v="1033" actId="1076"/>
          <ac:picMkLst>
            <pc:docMk/>
            <pc:sldMk cId="2674373445" sldId="1428"/>
            <ac:picMk id="43" creationId="{DDAEAB09-B344-4014-985B-092D925BC93A}"/>
          </ac:picMkLst>
        </pc:picChg>
        <pc:picChg chg="del">
          <ac:chgData name="Hamlet Markarian" userId="4926d2b407f31d77" providerId="LiveId" clId="{0C5E0C79-E7FE-4A1B-9CD7-46CA820D8F52}" dt="2020-03-06T11:53:30.058" v="994" actId="478"/>
          <ac:picMkLst>
            <pc:docMk/>
            <pc:sldMk cId="2674373445" sldId="1428"/>
            <ac:picMk id="44" creationId="{172BB694-FAF0-41C4-B3CE-F541D0F32B1A}"/>
          </ac:picMkLst>
        </pc:picChg>
        <pc:picChg chg="add mod">
          <ac:chgData name="Hamlet Markarian" userId="4926d2b407f31d77" providerId="LiveId" clId="{0C5E0C79-E7FE-4A1B-9CD7-46CA820D8F52}" dt="2020-03-06T12:00:04.271" v="1140" actId="1037"/>
          <ac:picMkLst>
            <pc:docMk/>
            <pc:sldMk cId="2674373445" sldId="1428"/>
            <ac:picMk id="58" creationId="{B277B0B3-8BBB-4F09-9E93-EABF8B24BB61}"/>
          </ac:picMkLst>
        </pc:picChg>
        <pc:picChg chg="add mod">
          <ac:chgData name="Hamlet Markarian" userId="4926d2b407f31d77" providerId="LiveId" clId="{0C5E0C79-E7FE-4A1B-9CD7-46CA820D8F52}" dt="2020-03-06T11:59:19.799" v="1110" actId="164"/>
          <ac:picMkLst>
            <pc:docMk/>
            <pc:sldMk cId="2674373445" sldId="1428"/>
            <ac:picMk id="61" creationId="{FF1C8158-907F-40CF-8F78-0F34E26D855D}"/>
          </ac:picMkLst>
        </pc:picChg>
        <pc:picChg chg="add mod">
          <ac:chgData name="Hamlet Markarian" userId="4926d2b407f31d77" providerId="LiveId" clId="{0C5E0C79-E7FE-4A1B-9CD7-46CA820D8F52}" dt="2020-03-06T12:00:04.271" v="1140" actId="1037"/>
          <ac:picMkLst>
            <pc:docMk/>
            <pc:sldMk cId="2674373445" sldId="1428"/>
            <ac:picMk id="65" creationId="{7E9C1501-6728-44BB-9FF8-64E4DD815BEB}"/>
          </ac:picMkLst>
        </pc:picChg>
        <pc:cxnChg chg="del">
          <ac:chgData name="Hamlet Markarian" userId="4926d2b407f31d77" providerId="LiveId" clId="{0C5E0C79-E7FE-4A1B-9CD7-46CA820D8F52}" dt="2020-03-06T11:52:07.435" v="990" actId="478"/>
          <ac:cxnSpMkLst>
            <pc:docMk/>
            <pc:sldMk cId="2674373445" sldId="1428"/>
            <ac:cxnSpMk id="39" creationId="{24521991-704F-458E-A881-CC4E4E810685}"/>
          </ac:cxnSpMkLst>
        </pc:cxnChg>
        <pc:cxnChg chg="del mod">
          <ac:chgData name="Hamlet Markarian" userId="4926d2b407f31d77" providerId="LiveId" clId="{0C5E0C79-E7FE-4A1B-9CD7-46CA820D8F52}" dt="2020-03-06T11:53:27.398" v="993" actId="478"/>
          <ac:cxnSpMkLst>
            <pc:docMk/>
            <pc:sldMk cId="2674373445" sldId="1428"/>
            <ac:cxnSpMk id="55" creationId="{53DA1885-E285-4E8A-AD18-C7BCACA57FFD}"/>
          </ac:cxnSpMkLst>
        </pc:cxnChg>
        <pc:cxnChg chg="del mod">
          <ac:chgData name="Hamlet Markarian" userId="4926d2b407f31d77" providerId="LiveId" clId="{0C5E0C79-E7FE-4A1B-9CD7-46CA820D8F52}" dt="2020-03-06T11:53:27.398" v="993" actId="478"/>
          <ac:cxnSpMkLst>
            <pc:docMk/>
            <pc:sldMk cId="2674373445" sldId="1428"/>
            <ac:cxnSpMk id="59" creationId="{F49D584D-EADB-4A90-89F0-08841B50F9F9}"/>
          </ac:cxnSpMkLst>
        </pc:cxnChg>
        <pc:cxnChg chg="del mod">
          <ac:chgData name="Hamlet Markarian" userId="4926d2b407f31d77" providerId="LiveId" clId="{0C5E0C79-E7FE-4A1B-9CD7-46CA820D8F52}" dt="2020-03-06T11:53:27.398" v="993" actId="478"/>
          <ac:cxnSpMkLst>
            <pc:docMk/>
            <pc:sldMk cId="2674373445" sldId="1428"/>
            <ac:cxnSpMk id="73" creationId="{A4B2F823-1273-4935-8898-EF60712A67B7}"/>
          </ac:cxnSpMkLst>
        </pc:cxnChg>
        <pc:cxnChg chg="del mod">
          <ac:chgData name="Hamlet Markarian" userId="4926d2b407f31d77" providerId="LiveId" clId="{0C5E0C79-E7FE-4A1B-9CD7-46CA820D8F52}" dt="2020-03-06T11:53:27.398" v="993" actId="478"/>
          <ac:cxnSpMkLst>
            <pc:docMk/>
            <pc:sldMk cId="2674373445" sldId="1428"/>
            <ac:cxnSpMk id="74" creationId="{9D49A044-1F17-45FD-A3E3-6C1C4392AFF8}"/>
          </ac:cxnSpMkLst>
        </pc:cxnChg>
      </pc:sldChg>
      <pc:sldChg chg="addSp delSp modSp add mod">
        <pc:chgData name="Hamlet Markarian" userId="4926d2b407f31d77" providerId="LiveId" clId="{0C5E0C79-E7FE-4A1B-9CD7-46CA820D8F52}" dt="2020-03-10T08:49:05.104" v="2519" actId="1037"/>
        <pc:sldMkLst>
          <pc:docMk/>
          <pc:sldMk cId="1358087691" sldId="1429"/>
        </pc:sldMkLst>
        <pc:spChg chg="add mod ord">
          <ac:chgData name="Hamlet Markarian" userId="4926d2b407f31d77" providerId="LiveId" clId="{0C5E0C79-E7FE-4A1B-9CD7-46CA820D8F52}" dt="2020-03-06T12:07:26.326" v="1195" actId="207"/>
          <ac:spMkLst>
            <pc:docMk/>
            <pc:sldMk cId="1358087691" sldId="1429"/>
            <ac:spMk id="3" creationId="{501D6F47-5C44-4A79-AC9F-5A67DEC8D889}"/>
          </ac:spMkLst>
        </pc:spChg>
        <pc:spChg chg="ord">
          <ac:chgData name="Hamlet Markarian" userId="4926d2b407f31d77" providerId="LiveId" clId="{0C5E0C79-E7FE-4A1B-9CD7-46CA820D8F52}" dt="2020-03-06T12:06:57.748" v="1188" actId="167"/>
          <ac:spMkLst>
            <pc:docMk/>
            <pc:sldMk cId="1358087691" sldId="1429"/>
            <ac:spMk id="19" creationId="{42101231-1855-46EE-A3D9-B84E75ACB56A}"/>
          </ac:spMkLst>
        </pc:spChg>
        <pc:spChg chg="mod">
          <ac:chgData name="Hamlet Markarian" userId="4926d2b407f31d77" providerId="LiveId" clId="{0C5E0C79-E7FE-4A1B-9CD7-46CA820D8F52}" dt="2020-03-10T08:49:05.104" v="2519" actId="1037"/>
          <ac:spMkLst>
            <pc:docMk/>
            <pc:sldMk cId="1358087691" sldId="1429"/>
            <ac:spMk id="20" creationId="{2F2415B0-F1C4-4313-9038-A3884674CC46}"/>
          </ac:spMkLst>
        </pc:spChg>
        <pc:spChg chg="add mod">
          <ac:chgData name="Hamlet Markarian" userId="4926d2b407f31d77" providerId="LiveId" clId="{0C5E0C79-E7FE-4A1B-9CD7-46CA820D8F52}" dt="2020-03-06T12:03:46.274" v="1159" actId="113"/>
          <ac:spMkLst>
            <pc:docMk/>
            <pc:sldMk cId="1358087691" sldId="1429"/>
            <ac:spMk id="21" creationId="{8E7C4A46-692B-4493-92FB-96E9173C17C3}"/>
          </ac:spMkLst>
        </pc:spChg>
        <pc:spChg chg="del">
          <ac:chgData name="Hamlet Markarian" userId="4926d2b407f31d77" providerId="LiveId" clId="{0C5E0C79-E7FE-4A1B-9CD7-46CA820D8F52}" dt="2020-03-06T12:00:38.377" v="1142" actId="478"/>
          <ac:spMkLst>
            <pc:docMk/>
            <pc:sldMk cId="1358087691" sldId="1429"/>
            <ac:spMk id="34" creationId="{1E317A01-FD95-4C26-88B8-CAD177DA4158}"/>
          </ac:spMkLst>
        </pc:spChg>
        <pc:spChg chg="del">
          <ac:chgData name="Hamlet Markarian" userId="4926d2b407f31d77" providerId="LiveId" clId="{0C5E0C79-E7FE-4A1B-9CD7-46CA820D8F52}" dt="2020-03-06T12:00:38.377" v="1142" actId="478"/>
          <ac:spMkLst>
            <pc:docMk/>
            <pc:sldMk cId="1358087691" sldId="1429"/>
            <ac:spMk id="35" creationId="{190B9BFC-6BC0-4BE5-958D-BAA8DB2437A5}"/>
          </ac:spMkLst>
        </pc:spChg>
        <pc:spChg chg="del">
          <ac:chgData name="Hamlet Markarian" userId="4926d2b407f31d77" providerId="LiveId" clId="{0C5E0C79-E7FE-4A1B-9CD7-46CA820D8F52}" dt="2020-03-06T12:00:38.377" v="1142" actId="478"/>
          <ac:spMkLst>
            <pc:docMk/>
            <pc:sldMk cId="1358087691" sldId="1429"/>
            <ac:spMk id="38" creationId="{443C576B-6EC5-4E48-84A3-515AE1DE354E}"/>
          </ac:spMkLst>
        </pc:spChg>
        <pc:spChg chg="del">
          <ac:chgData name="Hamlet Markarian" userId="4926d2b407f31d77" providerId="LiveId" clId="{0C5E0C79-E7FE-4A1B-9CD7-46CA820D8F52}" dt="2020-03-06T12:00:38.377" v="1142" actId="478"/>
          <ac:spMkLst>
            <pc:docMk/>
            <pc:sldMk cId="1358087691" sldId="1429"/>
            <ac:spMk id="40" creationId="{2F0022BE-3EA9-44E4-9EEF-6726F27DA281}"/>
          </ac:spMkLst>
        </pc:spChg>
        <pc:spChg chg="del">
          <ac:chgData name="Hamlet Markarian" userId="4926d2b407f31d77" providerId="LiveId" clId="{0C5E0C79-E7FE-4A1B-9CD7-46CA820D8F52}" dt="2020-03-06T12:00:38.377" v="1142" actId="478"/>
          <ac:spMkLst>
            <pc:docMk/>
            <pc:sldMk cId="1358087691" sldId="1429"/>
            <ac:spMk id="56" creationId="{DE80960B-EC1E-46D1-AB2A-0832065A4F9D}"/>
          </ac:spMkLst>
        </pc:spChg>
        <pc:spChg chg="del">
          <ac:chgData name="Hamlet Markarian" userId="4926d2b407f31d77" providerId="LiveId" clId="{0C5E0C79-E7FE-4A1B-9CD7-46CA820D8F52}" dt="2020-03-06T12:00:38.377" v="1142" actId="478"/>
          <ac:spMkLst>
            <pc:docMk/>
            <pc:sldMk cId="1358087691" sldId="1429"/>
            <ac:spMk id="57" creationId="{DA83D2FE-257D-49A5-AD59-BC47BE764EE0}"/>
          </ac:spMkLst>
        </pc:spChg>
        <pc:spChg chg="del">
          <ac:chgData name="Hamlet Markarian" userId="4926d2b407f31d77" providerId="LiveId" clId="{0C5E0C79-E7FE-4A1B-9CD7-46CA820D8F52}" dt="2020-03-06T12:00:38.377" v="1142" actId="478"/>
          <ac:spMkLst>
            <pc:docMk/>
            <pc:sldMk cId="1358087691" sldId="1429"/>
            <ac:spMk id="60" creationId="{9A795D9B-03DC-4A53-B3BB-2343CD6AF235}"/>
          </ac:spMkLst>
        </pc:spChg>
        <pc:spChg chg="del">
          <ac:chgData name="Hamlet Markarian" userId="4926d2b407f31d77" providerId="LiveId" clId="{0C5E0C79-E7FE-4A1B-9CD7-46CA820D8F52}" dt="2020-03-06T12:00:38.377" v="1142" actId="478"/>
          <ac:spMkLst>
            <pc:docMk/>
            <pc:sldMk cId="1358087691" sldId="1429"/>
            <ac:spMk id="63" creationId="{C34A2826-8090-43E8-ABDD-73EA712D351C}"/>
          </ac:spMkLst>
        </pc:spChg>
        <pc:spChg chg="del">
          <ac:chgData name="Hamlet Markarian" userId="4926d2b407f31d77" providerId="LiveId" clId="{0C5E0C79-E7FE-4A1B-9CD7-46CA820D8F52}" dt="2020-03-06T12:00:38.377" v="1142" actId="478"/>
          <ac:spMkLst>
            <pc:docMk/>
            <pc:sldMk cId="1358087691" sldId="1429"/>
            <ac:spMk id="64" creationId="{14C2F48F-802E-43D3-842A-22AA4CEF535C}"/>
          </ac:spMkLst>
        </pc:spChg>
        <pc:graphicFrameChg chg="add mod">
          <ac:chgData name="Hamlet Markarian" userId="4926d2b407f31d77" providerId="LiveId" clId="{0C5E0C79-E7FE-4A1B-9CD7-46CA820D8F52}" dt="2020-03-06T12:08:15.382" v="1199" actId="207"/>
          <ac:graphicFrameMkLst>
            <pc:docMk/>
            <pc:sldMk cId="1358087691" sldId="1429"/>
            <ac:graphicFrameMk id="22" creationId="{3670056D-D916-4BB8-8647-6142CDDCD91C}"/>
          </ac:graphicFrameMkLst>
        </pc:graphicFrameChg>
        <pc:picChg chg="del">
          <ac:chgData name="Hamlet Markarian" userId="4926d2b407f31d77" providerId="LiveId" clId="{0C5E0C79-E7FE-4A1B-9CD7-46CA820D8F52}" dt="2020-03-06T12:00:38.377" v="1142" actId="478"/>
          <ac:picMkLst>
            <pc:docMk/>
            <pc:sldMk cId="1358087691" sldId="1429"/>
            <ac:picMk id="4" creationId="{0DCC658E-C1BC-4A79-B2DB-0B2B957CFB47}"/>
          </ac:picMkLst>
        </pc:picChg>
        <pc:picChg chg="mod">
          <ac:chgData name="Hamlet Markarian" userId="4926d2b407f31d77" providerId="LiveId" clId="{0C5E0C79-E7FE-4A1B-9CD7-46CA820D8F52}" dt="2020-03-06T12:03:00.708" v="1147" actId="207"/>
          <ac:picMkLst>
            <pc:docMk/>
            <pc:sldMk cId="1358087691" sldId="1429"/>
            <ac:picMk id="16" creationId="{E43002BD-C1DD-4C11-AA19-23F9CFE755D4}"/>
          </ac:picMkLst>
        </pc:picChg>
        <pc:picChg chg="del">
          <ac:chgData name="Hamlet Markarian" userId="4926d2b407f31d77" providerId="LiveId" clId="{0C5E0C79-E7FE-4A1B-9CD7-46CA820D8F52}" dt="2020-03-06T12:00:38.377" v="1142" actId="478"/>
          <ac:picMkLst>
            <pc:docMk/>
            <pc:sldMk cId="1358087691" sldId="1429"/>
            <ac:picMk id="41" creationId="{E71CC29F-4F50-461A-9031-CCC533EA16A5}"/>
          </ac:picMkLst>
        </pc:picChg>
        <pc:picChg chg="del">
          <ac:chgData name="Hamlet Markarian" userId="4926d2b407f31d77" providerId="LiveId" clId="{0C5E0C79-E7FE-4A1B-9CD7-46CA820D8F52}" dt="2020-03-06T12:00:38.377" v="1142" actId="478"/>
          <ac:picMkLst>
            <pc:docMk/>
            <pc:sldMk cId="1358087691" sldId="1429"/>
            <ac:picMk id="43" creationId="{DDAEAB09-B344-4014-985B-092D925BC93A}"/>
          </ac:picMkLst>
        </pc:picChg>
        <pc:picChg chg="del">
          <ac:chgData name="Hamlet Markarian" userId="4926d2b407f31d77" providerId="LiveId" clId="{0C5E0C79-E7FE-4A1B-9CD7-46CA820D8F52}" dt="2020-03-06T12:00:38.377" v="1142" actId="478"/>
          <ac:picMkLst>
            <pc:docMk/>
            <pc:sldMk cId="1358087691" sldId="1429"/>
            <ac:picMk id="58" creationId="{B277B0B3-8BBB-4F09-9E93-EABF8B24BB61}"/>
          </ac:picMkLst>
        </pc:picChg>
        <pc:picChg chg="del">
          <ac:chgData name="Hamlet Markarian" userId="4926d2b407f31d77" providerId="LiveId" clId="{0C5E0C79-E7FE-4A1B-9CD7-46CA820D8F52}" dt="2020-03-06T12:00:38.377" v="1142" actId="478"/>
          <ac:picMkLst>
            <pc:docMk/>
            <pc:sldMk cId="1358087691" sldId="1429"/>
            <ac:picMk id="61" creationId="{FF1C8158-907F-40CF-8F78-0F34E26D855D}"/>
          </ac:picMkLst>
        </pc:picChg>
        <pc:picChg chg="del">
          <ac:chgData name="Hamlet Markarian" userId="4926d2b407f31d77" providerId="LiveId" clId="{0C5E0C79-E7FE-4A1B-9CD7-46CA820D8F52}" dt="2020-03-06T12:00:38.377" v="1142" actId="478"/>
          <ac:picMkLst>
            <pc:docMk/>
            <pc:sldMk cId="1358087691" sldId="1429"/>
            <ac:picMk id="65" creationId="{7E9C1501-6728-44BB-9FF8-64E4DD815BEB}"/>
          </ac:picMkLst>
        </pc:picChg>
      </pc:sldChg>
      <pc:sldChg chg="addSp delSp modSp add">
        <pc:chgData name="Hamlet Markarian" userId="4926d2b407f31d77" providerId="LiveId" clId="{0C5E0C79-E7FE-4A1B-9CD7-46CA820D8F52}" dt="2020-03-10T08:49:09.339" v="2529" actId="1037"/>
        <pc:sldMkLst>
          <pc:docMk/>
          <pc:sldMk cId="3984772633" sldId="1430"/>
        </pc:sldMkLst>
        <pc:spChg chg="del">
          <ac:chgData name="Hamlet Markarian" userId="4926d2b407f31d77" providerId="LiveId" clId="{0C5E0C79-E7FE-4A1B-9CD7-46CA820D8F52}" dt="2020-03-06T12:13:16" v="1227" actId="478"/>
          <ac:spMkLst>
            <pc:docMk/>
            <pc:sldMk cId="3984772633" sldId="1430"/>
            <ac:spMk id="3" creationId="{501D6F47-5C44-4A79-AC9F-5A67DEC8D889}"/>
          </ac:spMkLst>
        </pc:spChg>
        <pc:spChg chg="add mod">
          <ac:chgData name="Hamlet Markarian" userId="4926d2b407f31d77" providerId="LiveId" clId="{0C5E0C79-E7FE-4A1B-9CD7-46CA820D8F52}" dt="2020-03-06T12:26:45.670" v="1490" actId="27636"/>
          <ac:spMkLst>
            <pc:docMk/>
            <pc:sldMk cId="3984772633" sldId="1430"/>
            <ac:spMk id="9" creationId="{6839E180-C8D0-41FF-88CB-84A00ABA8457}"/>
          </ac:spMkLst>
        </pc:spChg>
        <pc:spChg chg="mod">
          <ac:chgData name="Hamlet Markarian" userId="4926d2b407f31d77" providerId="LiveId" clId="{0C5E0C79-E7FE-4A1B-9CD7-46CA820D8F52}" dt="2020-03-06T12:21:42.720" v="1389" actId="692"/>
          <ac:spMkLst>
            <pc:docMk/>
            <pc:sldMk cId="3984772633" sldId="1430"/>
            <ac:spMk id="12" creationId="{0038CF6E-91DC-4ACB-B0E9-C6FB2E768210}"/>
          </ac:spMkLst>
        </pc:spChg>
        <pc:spChg chg="mod">
          <ac:chgData name="Hamlet Markarian" userId="4926d2b407f31d77" providerId="LiveId" clId="{0C5E0C79-E7FE-4A1B-9CD7-46CA820D8F52}" dt="2020-03-06T12:21:42.720" v="1389" actId="692"/>
          <ac:spMkLst>
            <pc:docMk/>
            <pc:sldMk cId="3984772633" sldId="1430"/>
            <ac:spMk id="13" creationId="{F961E05F-F622-41FF-9F30-62D5C7F6449E}"/>
          </ac:spMkLst>
        </pc:spChg>
        <pc:spChg chg="mod">
          <ac:chgData name="Hamlet Markarian" userId="4926d2b407f31d77" providerId="LiveId" clId="{0C5E0C79-E7FE-4A1B-9CD7-46CA820D8F52}" dt="2020-03-06T12:21:42.720" v="1389" actId="692"/>
          <ac:spMkLst>
            <pc:docMk/>
            <pc:sldMk cId="3984772633" sldId="1430"/>
            <ac:spMk id="14" creationId="{9ADF1EFC-CE0A-485E-B6B5-7C8397A03D00}"/>
          </ac:spMkLst>
        </pc:spChg>
        <pc:spChg chg="mod">
          <ac:chgData name="Hamlet Markarian" userId="4926d2b407f31d77" providerId="LiveId" clId="{0C5E0C79-E7FE-4A1B-9CD7-46CA820D8F52}" dt="2020-03-06T12:21:42.720" v="1389" actId="692"/>
          <ac:spMkLst>
            <pc:docMk/>
            <pc:sldMk cId="3984772633" sldId="1430"/>
            <ac:spMk id="15" creationId="{765349FB-B458-482E-94DE-3FC105EBC8A2}"/>
          </ac:spMkLst>
        </pc:spChg>
        <pc:spChg chg="mod">
          <ac:chgData name="Hamlet Markarian" userId="4926d2b407f31d77" providerId="LiveId" clId="{0C5E0C79-E7FE-4A1B-9CD7-46CA820D8F52}" dt="2020-03-06T12:21:42.720" v="1389" actId="692"/>
          <ac:spMkLst>
            <pc:docMk/>
            <pc:sldMk cId="3984772633" sldId="1430"/>
            <ac:spMk id="17" creationId="{46E27BC5-4782-4C89-86CF-446D59A64273}"/>
          </ac:spMkLst>
        </pc:spChg>
        <pc:spChg chg="mod">
          <ac:chgData name="Hamlet Markarian" userId="4926d2b407f31d77" providerId="LiveId" clId="{0C5E0C79-E7FE-4A1B-9CD7-46CA820D8F52}" dt="2020-03-06T12:21:42.720" v="1389" actId="692"/>
          <ac:spMkLst>
            <pc:docMk/>
            <pc:sldMk cId="3984772633" sldId="1430"/>
            <ac:spMk id="18" creationId="{8915E8DF-55A2-4B29-99A1-80A64D5786CD}"/>
          </ac:spMkLst>
        </pc:spChg>
        <pc:spChg chg="ord">
          <ac:chgData name="Hamlet Markarian" userId="4926d2b407f31d77" providerId="LiveId" clId="{0C5E0C79-E7FE-4A1B-9CD7-46CA820D8F52}" dt="2020-03-06T12:17:39.034" v="1329" actId="167"/>
          <ac:spMkLst>
            <pc:docMk/>
            <pc:sldMk cId="3984772633" sldId="1430"/>
            <ac:spMk id="19" creationId="{42101231-1855-46EE-A3D9-B84E75ACB56A}"/>
          </ac:spMkLst>
        </pc:spChg>
        <pc:spChg chg="mod">
          <ac:chgData name="Hamlet Markarian" userId="4926d2b407f31d77" providerId="LiveId" clId="{0C5E0C79-E7FE-4A1B-9CD7-46CA820D8F52}" dt="2020-03-10T08:49:09.339" v="2529" actId="1037"/>
          <ac:spMkLst>
            <pc:docMk/>
            <pc:sldMk cId="3984772633" sldId="1430"/>
            <ac:spMk id="20" creationId="{2F2415B0-F1C4-4313-9038-A3884674CC46}"/>
          </ac:spMkLst>
        </pc:spChg>
        <pc:spChg chg="del">
          <ac:chgData name="Hamlet Markarian" userId="4926d2b407f31d77" providerId="LiveId" clId="{0C5E0C79-E7FE-4A1B-9CD7-46CA820D8F52}" dt="2020-03-06T12:13:16" v="1227" actId="478"/>
          <ac:spMkLst>
            <pc:docMk/>
            <pc:sldMk cId="3984772633" sldId="1430"/>
            <ac:spMk id="21" creationId="{8E7C4A46-692B-4493-92FB-96E9173C17C3}"/>
          </ac:spMkLst>
        </pc:spChg>
        <pc:spChg chg="mod">
          <ac:chgData name="Hamlet Markarian" userId="4926d2b407f31d77" providerId="LiveId" clId="{0C5E0C79-E7FE-4A1B-9CD7-46CA820D8F52}" dt="2020-03-06T12:21:42.720" v="1389" actId="692"/>
          <ac:spMkLst>
            <pc:docMk/>
            <pc:sldMk cId="3984772633" sldId="1430"/>
            <ac:spMk id="23" creationId="{66794FBD-874A-4AD7-BB0A-397396FA30E4}"/>
          </ac:spMkLst>
        </pc:spChg>
        <pc:spChg chg="mod">
          <ac:chgData name="Hamlet Markarian" userId="4926d2b407f31d77" providerId="LiveId" clId="{0C5E0C79-E7FE-4A1B-9CD7-46CA820D8F52}" dt="2020-03-06T12:21:42.720" v="1389" actId="692"/>
          <ac:spMkLst>
            <pc:docMk/>
            <pc:sldMk cId="3984772633" sldId="1430"/>
            <ac:spMk id="24" creationId="{10AEF865-6C04-4B5B-AC85-B7D10D8C5E98}"/>
          </ac:spMkLst>
        </pc:spChg>
        <pc:spChg chg="mod">
          <ac:chgData name="Hamlet Markarian" userId="4926d2b407f31d77" providerId="LiveId" clId="{0C5E0C79-E7FE-4A1B-9CD7-46CA820D8F52}" dt="2020-03-06T12:21:42.720" v="1389" actId="692"/>
          <ac:spMkLst>
            <pc:docMk/>
            <pc:sldMk cId="3984772633" sldId="1430"/>
            <ac:spMk id="25" creationId="{83D09077-6948-4685-BF6A-1C1F99DDAA16}"/>
          </ac:spMkLst>
        </pc:spChg>
        <pc:spChg chg="mod">
          <ac:chgData name="Hamlet Markarian" userId="4926d2b407f31d77" providerId="LiveId" clId="{0C5E0C79-E7FE-4A1B-9CD7-46CA820D8F52}" dt="2020-03-06T12:21:42.720" v="1389" actId="692"/>
          <ac:spMkLst>
            <pc:docMk/>
            <pc:sldMk cId="3984772633" sldId="1430"/>
            <ac:spMk id="26" creationId="{1A9F872D-9E4E-448A-986B-EB7068FF9D24}"/>
          </ac:spMkLst>
        </pc:spChg>
        <pc:spChg chg="mod">
          <ac:chgData name="Hamlet Markarian" userId="4926d2b407f31d77" providerId="LiveId" clId="{0C5E0C79-E7FE-4A1B-9CD7-46CA820D8F52}" dt="2020-03-06T12:21:42.720" v="1389" actId="692"/>
          <ac:spMkLst>
            <pc:docMk/>
            <pc:sldMk cId="3984772633" sldId="1430"/>
            <ac:spMk id="27" creationId="{F221E698-2CEB-4A33-9051-CB6E66EE23E4}"/>
          </ac:spMkLst>
        </pc:spChg>
        <pc:spChg chg="mod">
          <ac:chgData name="Hamlet Markarian" userId="4926d2b407f31d77" providerId="LiveId" clId="{0C5E0C79-E7FE-4A1B-9CD7-46CA820D8F52}" dt="2020-03-06T12:21:42.720" v="1389" actId="692"/>
          <ac:spMkLst>
            <pc:docMk/>
            <pc:sldMk cId="3984772633" sldId="1430"/>
            <ac:spMk id="28" creationId="{94005CD8-8F95-4000-858F-EBD81A518CE3}"/>
          </ac:spMkLst>
        </pc:spChg>
        <pc:spChg chg="mod">
          <ac:chgData name="Hamlet Markarian" userId="4926d2b407f31d77" providerId="LiveId" clId="{0C5E0C79-E7FE-4A1B-9CD7-46CA820D8F52}" dt="2020-03-06T12:21:42.720" v="1389" actId="692"/>
          <ac:spMkLst>
            <pc:docMk/>
            <pc:sldMk cId="3984772633" sldId="1430"/>
            <ac:spMk id="29" creationId="{C25B2941-C3E1-4CE2-A695-70A858585265}"/>
          </ac:spMkLst>
        </pc:spChg>
        <pc:spChg chg="mod">
          <ac:chgData name="Hamlet Markarian" userId="4926d2b407f31d77" providerId="LiveId" clId="{0C5E0C79-E7FE-4A1B-9CD7-46CA820D8F52}" dt="2020-03-06T12:21:42.720" v="1389" actId="692"/>
          <ac:spMkLst>
            <pc:docMk/>
            <pc:sldMk cId="3984772633" sldId="1430"/>
            <ac:spMk id="30" creationId="{E8B559BC-A9AF-4FAD-BA2E-D40E85B46985}"/>
          </ac:spMkLst>
        </pc:spChg>
        <pc:spChg chg="mod">
          <ac:chgData name="Hamlet Markarian" userId="4926d2b407f31d77" providerId="LiveId" clId="{0C5E0C79-E7FE-4A1B-9CD7-46CA820D8F52}" dt="2020-03-06T12:21:42.720" v="1389" actId="692"/>
          <ac:spMkLst>
            <pc:docMk/>
            <pc:sldMk cId="3984772633" sldId="1430"/>
            <ac:spMk id="31" creationId="{F283D0CC-D73E-4EE7-891A-E7729B381EB1}"/>
          </ac:spMkLst>
        </pc:spChg>
        <pc:spChg chg="mod">
          <ac:chgData name="Hamlet Markarian" userId="4926d2b407f31d77" providerId="LiveId" clId="{0C5E0C79-E7FE-4A1B-9CD7-46CA820D8F52}" dt="2020-03-06T12:21:42.720" v="1389" actId="692"/>
          <ac:spMkLst>
            <pc:docMk/>
            <pc:sldMk cId="3984772633" sldId="1430"/>
            <ac:spMk id="32" creationId="{F86BEB37-C838-4D79-9DCA-D598A33F8DE9}"/>
          </ac:spMkLst>
        </pc:spChg>
        <pc:spChg chg="mod">
          <ac:chgData name="Hamlet Markarian" userId="4926d2b407f31d77" providerId="LiveId" clId="{0C5E0C79-E7FE-4A1B-9CD7-46CA820D8F52}" dt="2020-03-06T12:21:42.720" v="1389" actId="692"/>
          <ac:spMkLst>
            <pc:docMk/>
            <pc:sldMk cId="3984772633" sldId="1430"/>
            <ac:spMk id="33" creationId="{665B95FA-A017-4EDE-9E7F-A344EB3D98F8}"/>
          </ac:spMkLst>
        </pc:spChg>
        <pc:spChg chg="mod">
          <ac:chgData name="Hamlet Markarian" userId="4926d2b407f31d77" providerId="LiveId" clId="{0C5E0C79-E7FE-4A1B-9CD7-46CA820D8F52}" dt="2020-03-06T12:21:42.720" v="1389" actId="692"/>
          <ac:spMkLst>
            <pc:docMk/>
            <pc:sldMk cId="3984772633" sldId="1430"/>
            <ac:spMk id="34" creationId="{D28CE078-C21A-4E19-B46F-6ED413617E7B}"/>
          </ac:spMkLst>
        </pc:spChg>
        <pc:spChg chg="mod">
          <ac:chgData name="Hamlet Markarian" userId="4926d2b407f31d77" providerId="LiveId" clId="{0C5E0C79-E7FE-4A1B-9CD7-46CA820D8F52}" dt="2020-03-06T12:21:42.720" v="1389" actId="692"/>
          <ac:spMkLst>
            <pc:docMk/>
            <pc:sldMk cId="3984772633" sldId="1430"/>
            <ac:spMk id="35" creationId="{F8C2A57F-D181-486B-A143-65857CD95C64}"/>
          </ac:spMkLst>
        </pc:spChg>
        <pc:spChg chg="mod">
          <ac:chgData name="Hamlet Markarian" userId="4926d2b407f31d77" providerId="LiveId" clId="{0C5E0C79-E7FE-4A1B-9CD7-46CA820D8F52}" dt="2020-03-06T12:21:42.720" v="1389" actId="692"/>
          <ac:spMkLst>
            <pc:docMk/>
            <pc:sldMk cId="3984772633" sldId="1430"/>
            <ac:spMk id="36" creationId="{8C8E621A-E520-411E-B261-122FC93A82BC}"/>
          </ac:spMkLst>
        </pc:spChg>
        <pc:spChg chg="mod">
          <ac:chgData name="Hamlet Markarian" userId="4926d2b407f31d77" providerId="LiveId" clId="{0C5E0C79-E7FE-4A1B-9CD7-46CA820D8F52}" dt="2020-03-06T12:21:42.720" v="1389" actId="692"/>
          <ac:spMkLst>
            <pc:docMk/>
            <pc:sldMk cId="3984772633" sldId="1430"/>
            <ac:spMk id="37" creationId="{60406052-C32D-426D-8431-34CFBF87F2D9}"/>
          </ac:spMkLst>
        </pc:spChg>
        <pc:spChg chg="mod">
          <ac:chgData name="Hamlet Markarian" userId="4926d2b407f31d77" providerId="LiveId" clId="{0C5E0C79-E7FE-4A1B-9CD7-46CA820D8F52}" dt="2020-03-06T12:21:42.720" v="1389" actId="692"/>
          <ac:spMkLst>
            <pc:docMk/>
            <pc:sldMk cId="3984772633" sldId="1430"/>
            <ac:spMk id="38" creationId="{D5BCB37F-28CA-426D-935E-B19AA28AF6AF}"/>
          </ac:spMkLst>
        </pc:spChg>
        <pc:spChg chg="mod">
          <ac:chgData name="Hamlet Markarian" userId="4926d2b407f31d77" providerId="LiveId" clId="{0C5E0C79-E7FE-4A1B-9CD7-46CA820D8F52}" dt="2020-03-06T12:21:42.720" v="1389" actId="692"/>
          <ac:spMkLst>
            <pc:docMk/>
            <pc:sldMk cId="3984772633" sldId="1430"/>
            <ac:spMk id="39" creationId="{EE01E093-2CFD-4533-8EC1-55B38108E7B5}"/>
          </ac:spMkLst>
        </pc:spChg>
        <pc:spChg chg="mod">
          <ac:chgData name="Hamlet Markarian" userId="4926d2b407f31d77" providerId="LiveId" clId="{0C5E0C79-E7FE-4A1B-9CD7-46CA820D8F52}" dt="2020-03-06T12:21:42.720" v="1389" actId="692"/>
          <ac:spMkLst>
            <pc:docMk/>
            <pc:sldMk cId="3984772633" sldId="1430"/>
            <ac:spMk id="40" creationId="{593E6FE5-71E0-43C0-8509-60160AFEB331}"/>
          </ac:spMkLst>
        </pc:spChg>
        <pc:spChg chg="mod">
          <ac:chgData name="Hamlet Markarian" userId="4926d2b407f31d77" providerId="LiveId" clId="{0C5E0C79-E7FE-4A1B-9CD7-46CA820D8F52}" dt="2020-03-06T12:21:42.720" v="1389" actId="692"/>
          <ac:spMkLst>
            <pc:docMk/>
            <pc:sldMk cId="3984772633" sldId="1430"/>
            <ac:spMk id="41" creationId="{85AD33CC-B217-4B46-8FB7-AC44EEA9DC89}"/>
          </ac:spMkLst>
        </pc:spChg>
        <pc:spChg chg="mod">
          <ac:chgData name="Hamlet Markarian" userId="4926d2b407f31d77" providerId="LiveId" clId="{0C5E0C79-E7FE-4A1B-9CD7-46CA820D8F52}" dt="2020-03-06T12:21:42.720" v="1389" actId="692"/>
          <ac:spMkLst>
            <pc:docMk/>
            <pc:sldMk cId="3984772633" sldId="1430"/>
            <ac:spMk id="42" creationId="{59E1D26D-0575-44A8-A71E-7B1A9A169C8D}"/>
          </ac:spMkLst>
        </pc:spChg>
        <pc:spChg chg="mod">
          <ac:chgData name="Hamlet Markarian" userId="4926d2b407f31d77" providerId="LiveId" clId="{0C5E0C79-E7FE-4A1B-9CD7-46CA820D8F52}" dt="2020-03-06T12:21:42.720" v="1389" actId="692"/>
          <ac:spMkLst>
            <pc:docMk/>
            <pc:sldMk cId="3984772633" sldId="1430"/>
            <ac:spMk id="43" creationId="{2FD1411E-187B-46AC-9DF4-A736DCC513D6}"/>
          </ac:spMkLst>
        </pc:spChg>
        <pc:spChg chg="mod">
          <ac:chgData name="Hamlet Markarian" userId="4926d2b407f31d77" providerId="LiveId" clId="{0C5E0C79-E7FE-4A1B-9CD7-46CA820D8F52}" dt="2020-03-06T12:21:42.720" v="1389" actId="692"/>
          <ac:spMkLst>
            <pc:docMk/>
            <pc:sldMk cId="3984772633" sldId="1430"/>
            <ac:spMk id="44" creationId="{C4466E6B-85D8-4904-824D-919C007BA96A}"/>
          </ac:spMkLst>
        </pc:spChg>
        <pc:spChg chg="mod">
          <ac:chgData name="Hamlet Markarian" userId="4926d2b407f31d77" providerId="LiveId" clId="{0C5E0C79-E7FE-4A1B-9CD7-46CA820D8F52}" dt="2020-03-06T12:21:42.720" v="1389" actId="692"/>
          <ac:spMkLst>
            <pc:docMk/>
            <pc:sldMk cId="3984772633" sldId="1430"/>
            <ac:spMk id="45" creationId="{FAAD92E1-6A39-40C5-B4D4-8C3BABA2FF61}"/>
          </ac:spMkLst>
        </pc:spChg>
        <pc:spChg chg="mod">
          <ac:chgData name="Hamlet Markarian" userId="4926d2b407f31d77" providerId="LiveId" clId="{0C5E0C79-E7FE-4A1B-9CD7-46CA820D8F52}" dt="2020-03-06T12:21:42.720" v="1389" actId="692"/>
          <ac:spMkLst>
            <pc:docMk/>
            <pc:sldMk cId="3984772633" sldId="1430"/>
            <ac:spMk id="46" creationId="{61D5263D-E90F-4F5B-903D-5793DA8BC548}"/>
          </ac:spMkLst>
        </pc:spChg>
        <pc:spChg chg="mod">
          <ac:chgData name="Hamlet Markarian" userId="4926d2b407f31d77" providerId="LiveId" clId="{0C5E0C79-E7FE-4A1B-9CD7-46CA820D8F52}" dt="2020-03-06T12:21:42.720" v="1389" actId="692"/>
          <ac:spMkLst>
            <pc:docMk/>
            <pc:sldMk cId="3984772633" sldId="1430"/>
            <ac:spMk id="47" creationId="{F88C8151-2FBF-43C0-991D-E470DF88700C}"/>
          </ac:spMkLst>
        </pc:spChg>
        <pc:spChg chg="mod">
          <ac:chgData name="Hamlet Markarian" userId="4926d2b407f31d77" providerId="LiveId" clId="{0C5E0C79-E7FE-4A1B-9CD7-46CA820D8F52}" dt="2020-03-06T12:21:42.720" v="1389" actId="692"/>
          <ac:spMkLst>
            <pc:docMk/>
            <pc:sldMk cId="3984772633" sldId="1430"/>
            <ac:spMk id="48" creationId="{FFB18AFB-024C-4837-A7E0-195780B50964}"/>
          </ac:spMkLst>
        </pc:spChg>
        <pc:spChg chg="mod">
          <ac:chgData name="Hamlet Markarian" userId="4926d2b407f31d77" providerId="LiveId" clId="{0C5E0C79-E7FE-4A1B-9CD7-46CA820D8F52}" dt="2020-03-06T12:21:42.720" v="1389" actId="692"/>
          <ac:spMkLst>
            <pc:docMk/>
            <pc:sldMk cId="3984772633" sldId="1430"/>
            <ac:spMk id="49" creationId="{C0FF9EB2-B265-4196-89C3-4B6F781E456D}"/>
          </ac:spMkLst>
        </pc:spChg>
        <pc:spChg chg="mod">
          <ac:chgData name="Hamlet Markarian" userId="4926d2b407f31d77" providerId="LiveId" clId="{0C5E0C79-E7FE-4A1B-9CD7-46CA820D8F52}" dt="2020-03-06T12:21:42.720" v="1389" actId="692"/>
          <ac:spMkLst>
            <pc:docMk/>
            <pc:sldMk cId="3984772633" sldId="1430"/>
            <ac:spMk id="50" creationId="{2E9CDA1D-4233-4C15-84F4-3DEBA9B45771}"/>
          </ac:spMkLst>
        </pc:spChg>
        <pc:spChg chg="mod">
          <ac:chgData name="Hamlet Markarian" userId="4926d2b407f31d77" providerId="LiveId" clId="{0C5E0C79-E7FE-4A1B-9CD7-46CA820D8F52}" dt="2020-03-06T12:21:42.720" v="1389" actId="692"/>
          <ac:spMkLst>
            <pc:docMk/>
            <pc:sldMk cId="3984772633" sldId="1430"/>
            <ac:spMk id="51" creationId="{993285B9-1BAA-4923-ACA6-CF12E83D0B17}"/>
          </ac:spMkLst>
        </pc:spChg>
        <pc:spChg chg="mod">
          <ac:chgData name="Hamlet Markarian" userId="4926d2b407f31d77" providerId="LiveId" clId="{0C5E0C79-E7FE-4A1B-9CD7-46CA820D8F52}" dt="2020-03-06T12:21:42.720" v="1389" actId="692"/>
          <ac:spMkLst>
            <pc:docMk/>
            <pc:sldMk cId="3984772633" sldId="1430"/>
            <ac:spMk id="52" creationId="{1FB72803-ECB5-4F93-99B2-5A76B981EDAB}"/>
          </ac:spMkLst>
        </pc:spChg>
        <pc:spChg chg="mod">
          <ac:chgData name="Hamlet Markarian" userId="4926d2b407f31d77" providerId="LiveId" clId="{0C5E0C79-E7FE-4A1B-9CD7-46CA820D8F52}" dt="2020-03-06T12:21:42.720" v="1389" actId="692"/>
          <ac:spMkLst>
            <pc:docMk/>
            <pc:sldMk cId="3984772633" sldId="1430"/>
            <ac:spMk id="53" creationId="{758652C1-FCD4-4113-BCF9-D34CA211E1BF}"/>
          </ac:spMkLst>
        </pc:spChg>
        <pc:spChg chg="mod">
          <ac:chgData name="Hamlet Markarian" userId="4926d2b407f31d77" providerId="LiveId" clId="{0C5E0C79-E7FE-4A1B-9CD7-46CA820D8F52}" dt="2020-03-06T12:21:42.720" v="1389" actId="692"/>
          <ac:spMkLst>
            <pc:docMk/>
            <pc:sldMk cId="3984772633" sldId="1430"/>
            <ac:spMk id="54" creationId="{52D3B5A0-FC2D-4D9D-86E7-0D6DE9A1E665}"/>
          </ac:spMkLst>
        </pc:spChg>
        <pc:spChg chg="mod">
          <ac:chgData name="Hamlet Markarian" userId="4926d2b407f31d77" providerId="LiveId" clId="{0C5E0C79-E7FE-4A1B-9CD7-46CA820D8F52}" dt="2020-03-06T12:21:42.720" v="1389" actId="692"/>
          <ac:spMkLst>
            <pc:docMk/>
            <pc:sldMk cId="3984772633" sldId="1430"/>
            <ac:spMk id="55" creationId="{D945D8A6-BDB0-4042-ABD4-70C10DD972D2}"/>
          </ac:spMkLst>
        </pc:spChg>
        <pc:spChg chg="mod">
          <ac:chgData name="Hamlet Markarian" userId="4926d2b407f31d77" providerId="LiveId" clId="{0C5E0C79-E7FE-4A1B-9CD7-46CA820D8F52}" dt="2020-03-06T12:21:42.720" v="1389" actId="692"/>
          <ac:spMkLst>
            <pc:docMk/>
            <pc:sldMk cId="3984772633" sldId="1430"/>
            <ac:spMk id="56" creationId="{0B0F4D86-9AFA-4540-BA4C-6A229E55B9AE}"/>
          </ac:spMkLst>
        </pc:spChg>
        <pc:spChg chg="mod">
          <ac:chgData name="Hamlet Markarian" userId="4926d2b407f31d77" providerId="LiveId" clId="{0C5E0C79-E7FE-4A1B-9CD7-46CA820D8F52}" dt="2020-03-06T12:21:42.720" v="1389" actId="692"/>
          <ac:spMkLst>
            <pc:docMk/>
            <pc:sldMk cId="3984772633" sldId="1430"/>
            <ac:spMk id="57" creationId="{F3365D77-2726-4914-9643-CA2F808F4BED}"/>
          </ac:spMkLst>
        </pc:spChg>
        <pc:spChg chg="mod">
          <ac:chgData name="Hamlet Markarian" userId="4926d2b407f31d77" providerId="LiveId" clId="{0C5E0C79-E7FE-4A1B-9CD7-46CA820D8F52}" dt="2020-03-06T12:21:42.720" v="1389" actId="692"/>
          <ac:spMkLst>
            <pc:docMk/>
            <pc:sldMk cId="3984772633" sldId="1430"/>
            <ac:spMk id="58" creationId="{3277110D-3A70-45B1-A6CD-4A42365FC410}"/>
          </ac:spMkLst>
        </pc:spChg>
        <pc:spChg chg="mod">
          <ac:chgData name="Hamlet Markarian" userId="4926d2b407f31d77" providerId="LiveId" clId="{0C5E0C79-E7FE-4A1B-9CD7-46CA820D8F52}" dt="2020-03-06T12:21:42.720" v="1389" actId="692"/>
          <ac:spMkLst>
            <pc:docMk/>
            <pc:sldMk cId="3984772633" sldId="1430"/>
            <ac:spMk id="59" creationId="{42172223-826A-4889-B5A5-CB00790C8DF7}"/>
          </ac:spMkLst>
        </pc:spChg>
        <pc:spChg chg="mod">
          <ac:chgData name="Hamlet Markarian" userId="4926d2b407f31d77" providerId="LiveId" clId="{0C5E0C79-E7FE-4A1B-9CD7-46CA820D8F52}" dt="2020-03-06T12:21:42.720" v="1389" actId="692"/>
          <ac:spMkLst>
            <pc:docMk/>
            <pc:sldMk cId="3984772633" sldId="1430"/>
            <ac:spMk id="60" creationId="{6BCD6A66-959A-4C71-844C-8016D134568F}"/>
          </ac:spMkLst>
        </pc:spChg>
        <pc:spChg chg="mod">
          <ac:chgData name="Hamlet Markarian" userId="4926d2b407f31d77" providerId="LiveId" clId="{0C5E0C79-E7FE-4A1B-9CD7-46CA820D8F52}" dt="2020-03-06T12:21:42.720" v="1389" actId="692"/>
          <ac:spMkLst>
            <pc:docMk/>
            <pc:sldMk cId="3984772633" sldId="1430"/>
            <ac:spMk id="61" creationId="{8044D6FC-0475-4EAB-B4CD-E95F3B7A8106}"/>
          </ac:spMkLst>
        </pc:spChg>
        <pc:spChg chg="mod">
          <ac:chgData name="Hamlet Markarian" userId="4926d2b407f31d77" providerId="LiveId" clId="{0C5E0C79-E7FE-4A1B-9CD7-46CA820D8F52}" dt="2020-03-06T12:21:42.720" v="1389" actId="692"/>
          <ac:spMkLst>
            <pc:docMk/>
            <pc:sldMk cId="3984772633" sldId="1430"/>
            <ac:spMk id="62" creationId="{A9D44409-D415-4D9F-BBF5-702033A2A7A1}"/>
          </ac:spMkLst>
        </pc:spChg>
        <pc:spChg chg="mod">
          <ac:chgData name="Hamlet Markarian" userId="4926d2b407f31d77" providerId="LiveId" clId="{0C5E0C79-E7FE-4A1B-9CD7-46CA820D8F52}" dt="2020-03-06T12:21:42.720" v="1389" actId="692"/>
          <ac:spMkLst>
            <pc:docMk/>
            <pc:sldMk cId="3984772633" sldId="1430"/>
            <ac:spMk id="63" creationId="{16E8FA11-D913-4782-8B8A-8622E44AD51A}"/>
          </ac:spMkLst>
        </pc:spChg>
        <pc:spChg chg="mod">
          <ac:chgData name="Hamlet Markarian" userId="4926d2b407f31d77" providerId="LiveId" clId="{0C5E0C79-E7FE-4A1B-9CD7-46CA820D8F52}" dt="2020-03-06T12:21:42.720" v="1389" actId="692"/>
          <ac:spMkLst>
            <pc:docMk/>
            <pc:sldMk cId="3984772633" sldId="1430"/>
            <ac:spMk id="64" creationId="{4ED86B5D-0664-4D66-883B-D3A7CE391DF2}"/>
          </ac:spMkLst>
        </pc:spChg>
        <pc:spChg chg="mod">
          <ac:chgData name="Hamlet Markarian" userId="4926d2b407f31d77" providerId="LiveId" clId="{0C5E0C79-E7FE-4A1B-9CD7-46CA820D8F52}" dt="2020-03-06T12:21:42.720" v="1389" actId="692"/>
          <ac:spMkLst>
            <pc:docMk/>
            <pc:sldMk cId="3984772633" sldId="1430"/>
            <ac:spMk id="65" creationId="{AD19D037-3A01-49F9-AEC6-28635EE6364D}"/>
          </ac:spMkLst>
        </pc:spChg>
        <pc:spChg chg="mod">
          <ac:chgData name="Hamlet Markarian" userId="4926d2b407f31d77" providerId="LiveId" clId="{0C5E0C79-E7FE-4A1B-9CD7-46CA820D8F52}" dt="2020-03-06T12:21:42.720" v="1389" actId="692"/>
          <ac:spMkLst>
            <pc:docMk/>
            <pc:sldMk cId="3984772633" sldId="1430"/>
            <ac:spMk id="66" creationId="{D22CE6C1-B83E-48FD-AA7F-7A5B175ED0B9}"/>
          </ac:spMkLst>
        </pc:spChg>
        <pc:spChg chg="mod">
          <ac:chgData name="Hamlet Markarian" userId="4926d2b407f31d77" providerId="LiveId" clId="{0C5E0C79-E7FE-4A1B-9CD7-46CA820D8F52}" dt="2020-03-06T12:21:42.720" v="1389" actId="692"/>
          <ac:spMkLst>
            <pc:docMk/>
            <pc:sldMk cId="3984772633" sldId="1430"/>
            <ac:spMk id="67" creationId="{BBD88F72-E628-44BA-98FA-03857D0236C0}"/>
          </ac:spMkLst>
        </pc:spChg>
        <pc:spChg chg="mod">
          <ac:chgData name="Hamlet Markarian" userId="4926d2b407f31d77" providerId="LiveId" clId="{0C5E0C79-E7FE-4A1B-9CD7-46CA820D8F52}" dt="2020-03-06T12:21:42.720" v="1389" actId="692"/>
          <ac:spMkLst>
            <pc:docMk/>
            <pc:sldMk cId="3984772633" sldId="1430"/>
            <ac:spMk id="68" creationId="{98F7569B-9C09-4A3D-9CA6-CE9B2AD422F2}"/>
          </ac:spMkLst>
        </pc:spChg>
        <pc:spChg chg="mod">
          <ac:chgData name="Hamlet Markarian" userId="4926d2b407f31d77" providerId="LiveId" clId="{0C5E0C79-E7FE-4A1B-9CD7-46CA820D8F52}" dt="2020-03-06T12:21:42.720" v="1389" actId="692"/>
          <ac:spMkLst>
            <pc:docMk/>
            <pc:sldMk cId="3984772633" sldId="1430"/>
            <ac:spMk id="69" creationId="{38645789-7E5F-4EC4-921F-80C617CB48FB}"/>
          </ac:spMkLst>
        </pc:spChg>
        <pc:spChg chg="mod">
          <ac:chgData name="Hamlet Markarian" userId="4926d2b407f31d77" providerId="LiveId" clId="{0C5E0C79-E7FE-4A1B-9CD7-46CA820D8F52}" dt="2020-03-06T12:21:42.720" v="1389" actId="692"/>
          <ac:spMkLst>
            <pc:docMk/>
            <pc:sldMk cId="3984772633" sldId="1430"/>
            <ac:spMk id="70" creationId="{008FBEFE-844E-4E8D-8D12-E1D19737C008}"/>
          </ac:spMkLst>
        </pc:spChg>
        <pc:spChg chg="mod">
          <ac:chgData name="Hamlet Markarian" userId="4926d2b407f31d77" providerId="LiveId" clId="{0C5E0C79-E7FE-4A1B-9CD7-46CA820D8F52}" dt="2020-03-06T12:21:42.720" v="1389" actId="692"/>
          <ac:spMkLst>
            <pc:docMk/>
            <pc:sldMk cId="3984772633" sldId="1430"/>
            <ac:spMk id="71" creationId="{AF98BBF0-2CEA-4350-A514-9BE8E49D5452}"/>
          </ac:spMkLst>
        </pc:spChg>
        <pc:spChg chg="mod">
          <ac:chgData name="Hamlet Markarian" userId="4926d2b407f31d77" providerId="LiveId" clId="{0C5E0C79-E7FE-4A1B-9CD7-46CA820D8F52}" dt="2020-03-06T12:21:42.720" v="1389" actId="692"/>
          <ac:spMkLst>
            <pc:docMk/>
            <pc:sldMk cId="3984772633" sldId="1430"/>
            <ac:spMk id="72" creationId="{0E1363A0-897A-411D-B0D5-9E092004833C}"/>
          </ac:spMkLst>
        </pc:spChg>
        <pc:spChg chg="mod">
          <ac:chgData name="Hamlet Markarian" userId="4926d2b407f31d77" providerId="LiveId" clId="{0C5E0C79-E7FE-4A1B-9CD7-46CA820D8F52}" dt="2020-03-06T12:21:42.720" v="1389" actId="692"/>
          <ac:spMkLst>
            <pc:docMk/>
            <pc:sldMk cId="3984772633" sldId="1430"/>
            <ac:spMk id="73" creationId="{402C6C93-A928-4E66-BC60-64C8E6289991}"/>
          </ac:spMkLst>
        </pc:spChg>
        <pc:spChg chg="mod">
          <ac:chgData name="Hamlet Markarian" userId="4926d2b407f31d77" providerId="LiveId" clId="{0C5E0C79-E7FE-4A1B-9CD7-46CA820D8F52}" dt="2020-03-06T12:21:42.720" v="1389" actId="692"/>
          <ac:spMkLst>
            <pc:docMk/>
            <pc:sldMk cId="3984772633" sldId="1430"/>
            <ac:spMk id="74" creationId="{A14367DC-EF6E-4E5E-9BE0-C04B1A197F54}"/>
          </ac:spMkLst>
        </pc:spChg>
        <pc:spChg chg="mod">
          <ac:chgData name="Hamlet Markarian" userId="4926d2b407f31d77" providerId="LiveId" clId="{0C5E0C79-E7FE-4A1B-9CD7-46CA820D8F52}" dt="2020-03-06T12:21:42.720" v="1389" actId="692"/>
          <ac:spMkLst>
            <pc:docMk/>
            <pc:sldMk cId="3984772633" sldId="1430"/>
            <ac:spMk id="75" creationId="{C3A99378-D2E7-4D5B-BCA8-F1A834309DD7}"/>
          </ac:spMkLst>
        </pc:spChg>
        <pc:spChg chg="mod">
          <ac:chgData name="Hamlet Markarian" userId="4926d2b407f31d77" providerId="LiveId" clId="{0C5E0C79-E7FE-4A1B-9CD7-46CA820D8F52}" dt="2020-03-06T12:21:42.720" v="1389" actId="692"/>
          <ac:spMkLst>
            <pc:docMk/>
            <pc:sldMk cId="3984772633" sldId="1430"/>
            <ac:spMk id="76" creationId="{CBDD3A5C-D57E-4D1D-8F31-2CC3FB7BF021}"/>
          </ac:spMkLst>
        </pc:spChg>
        <pc:spChg chg="mod">
          <ac:chgData name="Hamlet Markarian" userId="4926d2b407f31d77" providerId="LiveId" clId="{0C5E0C79-E7FE-4A1B-9CD7-46CA820D8F52}" dt="2020-03-06T12:21:42.720" v="1389" actId="692"/>
          <ac:spMkLst>
            <pc:docMk/>
            <pc:sldMk cId="3984772633" sldId="1430"/>
            <ac:spMk id="77" creationId="{F1F0483E-2B36-448F-8E39-FF307AA18E9E}"/>
          </ac:spMkLst>
        </pc:spChg>
        <pc:spChg chg="mod">
          <ac:chgData name="Hamlet Markarian" userId="4926d2b407f31d77" providerId="LiveId" clId="{0C5E0C79-E7FE-4A1B-9CD7-46CA820D8F52}" dt="2020-03-06T12:21:42.720" v="1389" actId="692"/>
          <ac:spMkLst>
            <pc:docMk/>
            <pc:sldMk cId="3984772633" sldId="1430"/>
            <ac:spMk id="78" creationId="{5CDBB445-87F6-417B-B5D2-405CB33F6D52}"/>
          </ac:spMkLst>
        </pc:spChg>
        <pc:spChg chg="mod">
          <ac:chgData name="Hamlet Markarian" userId="4926d2b407f31d77" providerId="LiveId" clId="{0C5E0C79-E7FE-4A1B-9CD7-46CA820D8F52}" dt="2020-03-06T12:21:42.720" v="1389" actId="692"/>
          <ac:spMkLst>
            <pc:docMk/>
            <pc:sldMk cId="3984772633" sldId="1430"/>
            <ac:spMk id="79" creationId="{9A372516-6AAA-4416-A163-CA4B796FF85A}"/>
          </ac:spMkLst>
        </pc:spChg>
        <pc:spChg chg="mod">
          <ac:chgData name="Hamlet Markarian" userId="4926d2b407f31d77" providerId="LiveId" clId="{0C5E0C79-E7FE-4A1B-9CD7-46CA820D8F52}" dt="2020-03-06T12:21:42.720" v="1389" actId="692"/>
          <ac:spMkLst>
            <pc:docMk/>
            <pc:sldMk cId="3984772633" sldId="1430"/>
            <ac:spMk id="80" creationId="{65B577CF-C66F-43D8-AEB8-0BDF9045C7EB}"/>
          </ac:spMkLst>
        </pc:spChg>
        <pc:spChg chg="mod">
          <ac:chgData name="Hamlet Markarian" userId="4926d2b407f31d77" providerId="LiveId" clId="{0C5E0C79-E7FE-4A1B-9CD7-46CA820D8F52}" dt="2020-03-06T12:21:42.720" v="1389" actId="692"/>
          <ac:spMkLst>
            <pc:docMk/>
            <pc:sldMk cId="3984772633" sldId="1430"/>
            <ac:spMk id="81" creationId="{05432ED1-C0DE-4514-A719-11D33955C94F}"/>
          </ac:spMkLst>
        </pc:spChg>
        <pc:spChg chg="mod">
          <ac:chgData name="Hamlet Markarian" userId="4926d2b407f31d77" providerId="LiveId" clId="{0C5E0C79-E7FE-4A1B-9CD7-46CA820D8F52}" dt="2020-03-06T12:21:42.720" v="1389" actId="692"/>
          <ac:spMkLst>
            <pc:docMk/>
            <pc:sldMk cId="3984772633" sldId="1430"/>
            <ac:spMk id="82" creationId="{C936873D-CF85-47CE-A465-73A2903F58D3}"/>
          </ac:spMkLst>
        </pc:spChg>
        <pc:spChg chg="mod">
          <ac:chgData name="Hamlet Markarian" userId="4926d2b407f31d77" providerId="LiveId" clId="{0C5E0C79-E7FE-4A1B-9CD7-46CA820D8F52}" dt="2020-03-06T12:21:42.720" v="1389" actId="692"/>
          <ac:spMkLst>
            <pc:docMk/>
            <pc:sldMk cId="3984772633" sldId="1430"/>
            <ac:spMk id="83" creationId="{98018D94-2470-4099-B779-BE0A4FFF3B0C}"/>
          </ac:spMkLst>
        </pc:spChg>
        <pc:spChg chg="mod">
          <ac:chgData name="Hamlet Markarian" userId="4926d2b407f31d77" providerId="LiveId" clId="{0C5E0C79-E7FE-4A1B-9CD7-46CA820D8F52}" dt="2020-03-06T12:21:42.720" v="1389" actId="692"/>
          <ac:spMkLst>
            <pc:docMk/>
            <pc:sldMk cId="3984772633" sldId="1430"/>
            <ac:spMk id="84" creationId="{71FAA62C-74D5-4D9C-AC2E-AB4C960D9267}"/>
          </ac:spMkLst>
        </pc:spChg>
        <pc:spChg chg="mod">
          <ac:chgData name="Hamlet Markarian" userId="4926d2b407f31d77" providerId="LiveId" clId="{0C5E0C79-E7FE-4A1B-9CD7-46CA820D8F52}" dt="2020-03-06T12:21:42.720" v="1389" actId="692"/>
          <ac:spMkLst>
            <pc:docMk/>
            <pc:sldMk cId="3984772633" sldId="1430"/>
            <ac:spMk id="85" creationId="{68DF3042-A5A6-42AF-B4AA-999FD9780A60}"/>
          </ac:spMkLst>
        </pc:spChg>
        <pc:spChg chg="mod">
          <ac:chgData name="Hamlet Markarian" userId="4926d2b407f31d77" providerId="LiveId" clId="{0C5E0C79-E7FE-4A1B-9CD7-46CA820D8F52}" dt="2020-03-06T12:21:42.720" v="1389" actId="692"/>
          <ac:spMkLst>
            <pc:docMk/>
            <pc:sldMk cId="3984772633" sldId="1430"/>
            <ac:spMk id="86" creationId="{044E0228-31A9-4409-A632-2C435EC99AC4}"/>
          </ac:spMkLst>
        </pc:spChg>
        <pc:spChg chg="mod">
          <ac:chgData name="Hamlet Markarian" userId="4926d2b407f31d77" providerId="LiveId" clId="{0C5E0C79-E7FE-4A1B-9CD7-46CA820D8F52}" dt="2020-03-06T12:21:42.720" v="1389" actId="692"/>
          <ac:spMkLst>
            <pc:docMk/>
            <pc:sldMk cId="3984772633" sldId="1430"/>
            <ac:spMk id="87" creationId="{EAAB216B-6BF4-4382-A185-6DD00C8A6200}"/>
          </ac:spMkLst>
        </pc:spChg>
        <pc:spChg chg="mod">
          <ac:chgData name="Hamlet Markarian" userId="4926d2b407f31d77" providerId="LiveId" clId="{0C5E0C79-E7FE-4A1B-9CD7-46CA820D8F52}" dt="2020-03-06T12:21:42.720" v="1389" actId="692"/>
          <ac:spMkLst>
            <pc:docMk/>
            <pc:sldMk cId="3984772633" sldId="1430"/>
            <ac:spMk id="88" creationId="{906791C3-0950-45EB-A872-AFFF40892633}"/>
          </ac:spMkLst>
        </pc:spChg>
        <pc:spChg chg="mod">
          <ac:chgData name="Hamlet Markarian" userId="4926d2b407f31d77" providerId="LiveId" clId="{0C5E0C79-E7FE-4A1B-9CD7-46CA820D8F52}" dt="2020-03-06T12:21:42.720" v="1389" actId="692"/>
          <ac:spMkLst>
            <pc:docMk/>
            <pc:sldMk cId="3984772633" sldId="1430"/>
            <ac:spMk id="89" creationId="{E8A3CABA-7B1E-49A7-BCC1-ACCE8314DE3C}"/>
          </ac:spMkLst>
        </pc:spChg>
        <pc:spChg chg="mod">
          <ac:chgData name="Hamlet Markarian" userId="4926d2b407f31d77" providerId="LiveId" clId="{0C5E0C79-E7FE-4A1B-9CD7-46CA820D8F52}" dt="2020-03-06T12:21:42.720" v="1389" actId="692"/>
          <ac:spMkLst>
            <pc:docMk/>
            <pc:sldMk cId="3984772633" sldId="1430"/>
            <ac:spMk id="90" creationId="{7DA8BCDF-DAEA-4A13-990F-266271F2ADF1}"/>
          </ac:spMkLst>
        </pc:spChg>
        <pc:spChg chg="mod">
          <ac:chgData name="Hamlet Markarian" userId="4926d2b407f31d77" providerId="LiveId" clId="{0C5E0C79-E7FE-4A1B-9CD7-46CA820D8F52}" dt="2020-03-06T12:21:42.720" v="1389" actId="692"/>
          <ac:spMkLst>
            <pc:docMk/>
            <pc:sldMk cId="3984772633" sldId="1430"/>
            <ac:spMk id="91" creationId="{E353278F-03E8-4D2B-BA85-728112A032FE}"/>
          </ac:spMkLst>
        </pc:spChg>
        <pc:spChg chg="mod">
          <ac:chgData name="Hamlet Markarian" userId="4926d2b407f31d77" providerId="LiveId" clId="{0C5E0C79-E7FE-4A1B-9CD7-46CA820D8F52}" dt="2020-03-06T12:21:42.720" v="1389" actId="692"/>
          <ac:spMkLst>
            <pc:docMk/>
            <pc:sldMk cId="3984772633" sldId="1430"/>
            <ac:spMk id="92" creationId="{7FB6619E-26D0-40F2-9186-B0294117DE21}"/>
          </ac:spMkLst>
        </pc:spChg>
        <pc:spChg chg="mod">
          <ac:chgData name="Hamlet Markarian" userId="4926d2b407f31d77" providerId="LiveId" clId="{0C5E0C79-E7FE-4A1B-9CD7-46CA820D8F52}" dt="2020-03-06T12:21:42.720" v="1389" actId="692"/>
          <ac:spMkLst>
            <pc:docMk/>
            <pc:sldMk cId="3984772633" sldId="1430"/>
            <ac:spMk id="93" creationId="{FD9CF209-1981-47D5-AFDC-09A1F03549BA}"/>
          </ac:spMkLst>
        </pc:spChg>
        <pc:spChg chg="mod">
          <ac:chgData name="Hamlet Markarian" userId="4926d2b407f31d77" providerId="LiveId" clId="{0C5E0C79-E7FE-4A1B-9CD7-46CA820D8F52}" dt="2020-03-06T12:21:42.720" v="1389" actId="692"/>
          <ac:spMkLst>
            <pc:docMk/>
            <pc:sldMk cId="3984772633" sldId="1430"/>
            <ac:spMk id="94" creationId="{60D49B27-768F-4B9F-A61D-EB2BA3FA7B6E}"/>
          </ac:spMkLst>
        </pc:spChg>
        <pc:spChg chg="mod">
          <ac:chgData name="Hamlet Markarian" userId="4926d2b407f31d77" providerId="LiveId" clId="{0C5E0C79-E7FE-4A1B-9CD7-46CA820D8F52}" dt="2020-03-06T12:21:42.720" v="1389" actId="692"/>
          <ac:spMkLst>
            <pc:docMk/>
            <pc:sldMk cId="3984772633" sldId="1430"/>
            <ac:spMk id="95" creationId="{12FD9CAF-BA9F-481A-937D-94EE02DF0A2E}"/>
          </ac:spMkLst>
        </pc:spChg>
        <pc:spChg chg="mod">
          <ac:chgData name="Hamlet Markarian" userId="4926d2b407f31d77" providerId="LiveId" clId="{0C5E0C79-E7FE-4A1B-9CD7-46CA820D8F52}" dt="2020-03-06T12:21:42.720" v="1389" actId="692"/>
          <ac:spMkLst>
            <pc:docMk/>
            <pc:sldMk cId="3984772633" sldId="1430"/>
            <ac:spMk id="96" creationId="{47816D8F-7BAC-4E84-A20F-DCDE5E507888}"/>
          </ac:spMkLst>
        </pc:spChg>
        <pc:spChg chg="mod">
          <ac:chgData name="Hamlet Markarian" userId="4926d2b407f31d77" providerId="LiveId" clId="{0C5E0C79-E7FE-4A1B-9CD7-46CA820D8F52}" dt="2020-03-06T12:21:42.720" v="1389" actId="692"/>
          <ac:spMkLst>
            <pc:docMk/>
            <pc:sldMk cId="3984772633" sldId="1430"/>
            <ac:spMk id="97" creationId="{F296AA86-3009-4A3A-B7D5-A82E7BB42609}"/>
          </ac:spMkLst>
        </pc:spChg>
        <pc:spChg chg="mod">
          <ac:chgData name="Hamlet Markarian" userId="4926d2b407f31d77" providerId="LiveId" clId="{0C5E0C79-E7FE-4A1B-9CD7-46CA820D8F52}" dt="2020-03-06T12:21:42.720" v="1389" actId="692"/>
          <ac:spMkLst>
            <pc:docMk/>
            <pc:sldMk cId="3984772633" sldId="1430"/>
            <ac:spMk id="98" creationId="{7A8ACED8-9874-4E05-AD0E-F797F2CCBC6F}"/>
          </ac:spMkLst>
        </pc:spChg>
        <pc:spChg chg="mod">
          <ac:chgData name="Hamlet Markarian" userId="4926d2b407f31d77" providerId="LiveId" clId="{0C5E0C79-E7FE-4A1B-9CD7-46CA820D8F52}" dt="2020-03-06T12:21:42.720" v="1389" actId="692"/>
          <ac:spMkLst>
            <pc:docMk/>
            <pc:sldMk cId="3984772633" sldId="1430"/>
            <ac:spMk id="99" creationId="{D41DB519-FDA4-4CF3-874F-56C6CCBDE656}"/>
          </ac:spMkLst>
        </pc:spChg>
        <pc:spChg chg="mod">
          <ac:chgData name="Hamlet Markarian" userId="4926d2b407f31d77" providerId="LiveId" clId="{0C5E0C79-E7FE-4A1B-9CD7-46CA820D8F52}" dt="2020-03-06T12:21:42.720" v="1389" actId="692"/>
          <ac:spMkLst>
            <pc:docMk/>
            <pc:sldMk cId="3984772633" sldId="1430"/>
            <ac:spMk id="100" creationId="{44DFE8B8-7EA9-4300-B4ED-590B11718AAA}"/>
          </ac:spMkLst>
        </pc:spChg>
        <pc:spChg chg="mod">
          <ac:chgData name="Hamlet Markarian" userId="4926d2b407f31d77" providerId="LiveId" clId="{0C5E0C79-E7FE-4A1B-9CD7-46CA820D8F52}" dt="2020-03-06T12:21:42.720" v="1389" actId="692"/>
          <ac:spMkLst>
            <pc:docMk/>
            <pc:sldMk cId="3984772633" sldId="1430"/>
            <ac:spMk id="101" creationId="{D212549B-F71E-4717-AA3C-734BF7333931}"/>
          </ac:spMkLst>
        </pc:spChg>
        <pc:spChg chg="mod">
          <ac:chgData name="Hamlet Markarian" userId="4926d2b407f31d77" providerId="LiveId" clId="{0C5E0C79-E7FE-4A1B-9CD7-46CA820D8F52}" dt="2020-03-06T12:21:42.720" v="1389" actId="692"/>
          <ac:spMkLst>
            <pc:docMk/>
            <pc:sldMk cId="3984772633" sldId="1430"/>
            <ac:spMk id="102" creationId="{31DDF406-E644-468A-B664-16606B43F013}"/>
          </ac:spMkLst>
        </pc:spChg>
        <pc:spChg chg="mod">
          <ac:chgData name="Hamlet Markarian" userId="4926d2b407f31d77" providerId="LiveId" clId="{0C5E0C79-E7FE-4A1B-9CD7-46CA820D8F52}" dt="2020-03-06T12:21:42.720" v="1389" actId="692"/>
          <ac:spMkLst>
            <pc:docMk/>
            <pc:sldMk cId="3984772633" sldId="1430"/>
            <ac:spMk id="103" creationId="{51D89D34-A87C-4EF9-B0DA-11D38833513E}"/>
          </ac:spMkLst>
        </pc:spChg>
        <pc:spChg chg="mod">
          <ac:chgData name="Hamlet Markarian" userId="4926d2b407f31d77" providerId="LiveId" clId="{0C5E0C79-E7FE-4A1B-9CD7-46CA820D8F52}" dt="2020-03-06T12:21:42.720" v="1389" actId="692"/>
          <ac:spMkLst>
            <pc:docMk/>
            <pc:sldMk cId="3984772633" sldId="1430"/>
            <ac:spMk id="104" creationId="{3EE3A23F-9095-4313-A80A-56FAC33DDEE7}"/>
          </ac:spMkLst>
        </pc:spChg>
        <pc:spChg chg="mod">
          <ac:chgData name="Hamlet Markarian" userId="4926d2b407f31d77" providerId="LiveId" clId="{0C5E0C79-E7FE-4A1B-9CD7-46CA820D8F52}" dt="2020-03-06T12:21:42.720" v="1389" actId="692"/>
          <ac:spMkLst>
            <pc:docMk/>
            <pc:sldMk cId="3984772633" sldId="1430"/>
            <ac:spMk id="105" creationId="{764DBE44-47AA-469A-B606-CF2BB87CC258}"/>
          </ac:spMkLst>
        </pc:spChg>
        <pc:spChg chg="mod">
          <ac:chgData name="Hamlet Markarian" userId="4926d2b407f31d77" providerId="LiveId" clId="{0C5E0C79-E7FE-4A1B-9CD7-46CA820D8F52}" dt="2020-03-06T12:21:42.720" v="1389" actId="692"/>
          <ac:spMkLst>
            <pc:docMk/>
            <pc:sldMk cId="3984772633" sldId="1430"/>
            <ac:spMk id="106" creationId="{BE21BF8F-F56F-4A3B-8619-8F527C6C0C03}"/>
          </ac:spMkLst>
        </pc:spChg>
        <pc:spChg chg="mod">
          <ac:chgData name="Hamlet Markarian" userId="4926d2b407f31d77" providerId="LiveId" clId="{0C5E0C79-E7FE-4A1B-9CD7-46CA820D8F52}" dt="2020-03-06T12:21:42.720" v="1389" actId="692"/>
          <ac:spMkLst>
            <pc:docMk/>
            <pc:sldMk cId="3984772633" sldId="1430"/>
            <ac:spMk id="107" creationId="{316ADA63-7CEA-4A6A-8B2B-0CFD4EC9D00B}"/>
          </ac:spMkLst>
        </pc:spChg>
        <pc:spChg chg="mod">
          <ac:chgData name="Hamlet Markarian" userId="4926d2b407f31d77" providerId="LiveId" clId="{0C5E0C79-E7FE-4A1B-9CD7-46CA820D8F52}" dt="2020-03-06T12:21:42.720" v="1389" actId="692"/>
          <ac:spMkLst>
            <pc:docMk/>
            <pc:sldMk cId="3984772633" sldId="1430"/>
            <ac:spMk id="108" creationId="{21A35F43-F7A9-4FD4-B1DD-B04F18981C5B}"/>
          </ac:spMkLst>
        </pc:spChg>
        <pc:spChg chg="mod">
          <ac:chgData name="Hamlet Markarian" userId="4926d2b407f31d77" providerId="LiveId" clId="{0C5E0C79-E7FE-4A1B-9CD7-46CA820D8F52}" dt="2020-03-06T12:21:42.720" v="1389" actId="692"/>
          <ac:spMkLst>
            <pc:docMk/>
            <pc:sldMk cId="3984772633" sldId="1430"/>
            <ac:spMk id="109" creationId="{924E5258-40A5-4B45-A2AD-DFBEE8A09343}"/>
          </ac:spMkLst>
        </pc:spChg>
        <pc:spChg chg="mod">
          <ac:chgData name="Hamlet Markarian" userId="4926d2b407f31d77" providerId="LiveId" clId="{0C5E0C79-E7FE-4A1B-9CD7-46CA820D8F52}" dt="2020-03-06T12:21:42.720" v="1389" actId="692"/>
          <ac:spMkLst>
            <pc:docMk/>
            <pc:sldMk cId="3984772633" sldId="1430"/>
            <ac:spMk id="110" creationId="{821EB602-EAB7-4876-ADB4-EFBB89EA7DD0}"/>
          </ac:spMkLst>
        </pc:spChg>
        <pc:spChg chg="mod">
          <ac:chgData name="Hamlet Markarian" userId="4926d2b407f31d77" providerId="LiveId" clId="{0C5E0C79-E7FE-4A1B-9CD7-46CA820D8F52}" dt="2020-03-06T12:21:42.720" v="1389" actId="692"/>
          <ac:spMkLst>
            <pc:docMk/>
            <pc:sldMk cId="3984772633" sldId="1430"/>
            <ac:spMk id="111" creationId="{A7B13B59-79B7-4E44-91F4-A0B20AD80DBE}"/>
          </ac:spMkLst>
        </pc:spChg>
        <pc:spChg chg="mod">
          <ac:chgData name="Hamlet Markarian" userId="4926d2b407f31d77" providerId="LiveId" clId="{0C5E0C79-E7FE-4A1B-9CD7-46CA820D8F52}" dt="2020-03-06T12:21:42.720" v="1389" actId="692"/>
          <ac:spMkLst>
            <pc:docMk/>
            <pc:sldMk cId="3984772633" sldId="1430"/>
            <ac:spMk id="112" creationId="{E9010A5C-BCA0-4C84-A19D-A8A1A76CD9B0}"/>
          </ac:spMkLst>
        </pc:spChg>
        <pc:spChg chg="mod">
          <ac:chgData name="Hamlet Markarian" userId="4926d2b407f31d77" providerId="LiveId" clId="{0C5E0C79-E7FE-4A1B-9CD7-46CA820D8F52}" dt="2020-03-06T12:21:42.720" v="1389" actId="692"/>
          <ac:spMkLst>
            <pc:docMk/>
            <pc:sldMk cId="3984772633" sldId="1430"/>
            <ac:spMk id="113" creationId="{91332B11-827C-44EC-BF83-074D126D0917}"/>
          </ac:spMkLst>
        </pc:spChg>
        <pc:spChg chg="mod">
          <ac:chgData name="Hamlet Markarian" userId="4926d2b407f31d77" providerId="LiveId" clId="{0C5E0C79-E7FE-4A1B-9CD7-46CA820D8F52}" dt="2020-03-06T12:21:42.720" v="1389" actId="692"/>
          <ac:spMkLst>
            <pc:docMk/>
            <pc:sldMk cId="3984772633" sldId="1430"/>
            <ac:spMk id="114" creationId="{96D786FB-A184-41E0-BA45-12B142EE373A}"/>
          </ac:spMkLst>
        </pc:spChg>
        <pc:spChg chg="mod">
          <ac:chgData name="Hamlet Markarian" userId="4926d2b407f31d77" providerId="LiveId" clId="{0C5E0C79-E7FE-4A1B-9CD7-46CA820D8F52}" dt="2020-03-06T12:21:42.720" v="1389" actId="692"/>
          <ac:spMkLst>
            <pc:docMk/>
            <pc:sldMk cId="3984772633" sldId="1430"/>
            <ac:spMk id="115" creationId="{E5866230-BB76-445B-AF31-BADB806693E9}"/>
          </ac:spMkLst>
        </pc:spChg>
        <pc:spChg chg="mod">
          <ac:chgData name="Hamlet Markarian" userId="4926d2b407f31d77" providerId="LiveId" clId="{0C5E0C79-E7FE-4A1B-9CD7-46CA820D8F52}" dt="2020-03-06T12:21:42.720" v="1389" actId="692"/>
          <ac:spMkLst>
            <pc:docMk/>
            <pc:sldMk cId="3984772633" sldId="1430"/>
            <ac:spMk id="116" creationId="{2AF8BE5B-6780-4E7F-9E6D-A8B121164F4E}"/>
          </ac:spMkLst>
        </pc:spChg>
        <pc:spChg chg="mod">
          <ac:chgData name="Hamlet Markarian" userId="4926d2b407f31d77" providerId="LiveId" clId="{0C5E0C79-E7FE-4A1B-9CD7-46CA820D8F52}" dt="2020-03-06T12:21:42.720" v="1389" actId="692"/>
          <ac:spMkLst>
            <pc:docMk/>
            <pc:sldMk cId="3984772633" sldId="1430"/>
            <ac:spMk id="117" creationId="{7DCFF074-8DDE-41AA-8A1D-70EBDA34B68C}"/>
          </ac:spMkLst>
        </pc:spChg>
        <pc:spChg chg="mod">
          <ac:chgData name="Hamlet Markarian" userId="4926d2b407f31d77" providerId="LiveId" clId="{0C5E0C79-E7FE-4A1B-9CD7-46CA820D8F52}" dt="2020-03-06T12:21:42.720" v="1389" actId="692"/>
          <ac:spMkLst>
            <pc:docMk/>
            <pc:sldMk cId="3984772633" sldId="1430"/>
            <ac:spMk id="118" creationId="{B524653E-937E-4ED2-8B7A-8D7AC0D61DE7}"/>
          </ac:spMkLst>
        </pc:spChg>
        <pc:spChg chg="mod">
          <ac:chgData name="Hamlet Markarian" userId="4926d2b407f31d77" providerId="LiveId" clId="{0C5E0C79-E7FE-4A1B-9CD7-46CA820D8F52}" dt="2020-03-06T12:21:42.720" v="1389" actId="692"/>
          <ac:spMkLst>
            <pc:docMk/>
            <pc:sldMk cId="3984772633" sldId="1430"/>
            <ac:spMk id="119" creationId="{E6E31A0B-89BF-4BF8-9BB8-EB279D206191}"/>
          </ac:spMkLst>
        </pc:spChg>
        <pc:spChg chg="mod">
          <ac:chgData name="Hamlet Markarian" userId="4926d2b407f31d77" providerId="LiveId" clId="{0C5E0C79-E7FE-4A1B-9CD7-46CA820D8F52}" dt="2020-03-06T12:21:42.720" v="1389" actId="692"/>
          <ac:spMkLst>
            <pc:docMk/>
            <pc:sldMk cId="3984772633" sldId="1430"/>
            <ac:spMk id="120" creationId="{5E8B4B95-0E31-49F9-9D6E-A009E20E74F0}"/>
          </ac:spMkLst>
        </pc:spChg>
        <pc:spChg chg="mod">
          <ac:chgData name="Hamlet Markarian" userId="4926d2b407f31d77" providerId="LiveId" clId="{0C5E0C79-E7FE-4A1B-9CD7-46CA820D8F52}" dt="2020-03-06T12:21:42.720" v="1389" actId="692"/>
          <ac:spMkLst>
            <pc:docMk/>
            <pc:sldMk cId="3984772633" sldId="1430"/>
            <ac:spMk id="121" creationId="{0AC5AADB-7F0B-4253-A36D-3323832C7720}"/>
          </ac:spMkLst>
        </pc:spChg>
        <pc:spChg chg="mod">
          <ac:chgData name="Hamlet Markarian" userId="4926d2b407f31d77" providerId="LiveId" clId="{0C5E0C79-E7FE-4A1B-9CD7-46CA820D8F52}" dt="2020-03-06T12:21:42.720" v="1389" actId="692"/>
          <ac:spMkLst>
            <pc:docMk/>
            <pc:sldMk cId="3984772633" sldId="1430"/>
            <ac:spMk id="122" creationId="{B3B6351B-0F12-445B-802A-551FBD75F136}"/>
          </ac:spMkLst>
        </pc:spChg>
        <pc:spChg chg="mod">
          <ac:chgData name="Hamlet Markarian" userId="4926d2b407f31d77" providerId="LiveId" clId="{0C5E0C79-E7FE-4A1B-9CD7-46CA820D8F52}" dt="2020-03-06T12:21:42.720" v="1389" actId="692"/>
          <ac:spMkLst>
            <pc:docMk/>
            <pc:sldMk cId="3984772633" sldId="1430"/>
            <ac:spMk id="123" creationId="{208AB81C-7439-4347-8394-D7FD2BF2510E}"/>
          </ac:spMkLst>
        </pc:spChg>
        <pc:spChg chg="mod">
          <ac:chgData name="Hamlet Markarian" userId="4926d2b407f31d77" providerId="LiveId" clId="{0C5E0C79-E7FE-4A1B-9CD7-46CA820D8F52}" dt="2020-03-06T12:21:42.720" v="1389" actId="692"/>
          <ac:spMkLst>
            <pc:docMk/>
            <pc:sldMk cId="3984772633" sldId="1430"/>
            <ac:spMk id="124" creationId="{EA403261-DF73-48DC-9105-4191917D060C}"/>
          </ac:spMkLst>
        </pc:spChg>
        <pc:spChg chg="mod">
          <ac:chgData name="Hamlet Markarian" userId="4926d2b407f31d77" providerId="LiveId" clId="{0C5E0C79-E7FE-4A1B-9CD7-46CA820D8F52}" dt="2020-03-06T12:21:42.720" v="1389" actId="692"/>
          <ac:spMkLst>
            <pc:docMk/>
            <pc:sldMk cId="3984772633" sldId="1430"/>
            <ac:spMk id="125" creationId="{EB962A64-6DAE-4153-9AB3-AC6124E1818A}"/>
          </ac:spMkLst>
        </pc:spChg>
        <pc:spChg chg="mod">
          <ac:chgData name="Hamlet Markarian" userId="4926d2b407f31d77" providerId="LiveId" clId="{0C5E0C79-E7FE-4A1B-9CD7-46CA820D8F52}" dt="2020-03-06T12:21:42.720" v="1389" actId="692"/>
          <ac:spMkLst>
            <pc:docMk/>
            <pc:sldMk cId="3984772633" sldId="1430"/>
            <ac:spMk id="126" creationId="{D6E75D44-ADA6-4803-8DFB-44D889F871F4}"/>
          </ac:spMkLst>
        </pc:spChg>
        <pc:spChg chg="mod">
          <ac:chgData name="Hamlet Markarian" userId="4926d2b407f31d77" providerId="LiveId" clId="{0C5E0C79-E7FE-4A1B-9CD7-46CA820D8F52}" dt="2020-03-06T12:21:42.720" v="1389" actId="692"/>
          <ac:spMkLst>
            <pc:docMk/>
            <pc:sldMk cId="3984772633" sldId="1430"/>
            <ac:spMk id="127" creationId="{FB1D33D5-CDAB-4F15-B87B-D17A452ECB48}"/>
          </ac:spMkLst>
        </pc:spChg>
        <pc:spChg chg="mod">
          <ac:chgData name="Hamlet Markarian" userId="4926d2b407f31d77" providerId="LiveId" clId="{0C5E0C79-E7FE-4A1B-9CD7-46CA820D8F52}" dt="2020-03-06T12:21:42.720" v="1389" actId="692"/>
          <ac:spMkLst>
            <pc:docMk/>
            <pc:sldMk cId="3984772633" sldId="1430"/>
            <ac:spMk id="128" creationId="{4ECBFD40-9301-4CC6-94E1-305FE5D3829B}"/>
          </ac:spMkLst>
        </pc:spChg>
        <pc:spChg chg="mod">
          <ac:chgData name="Hamlet Markarian" userId="4926d2b407f31d77" providerId="LiveId" clId="{0C5E0C79-E7FE-4A1B-9CD7-46CA820D8F52}" dt="2020-03-06T12:21:42.720" v="1389" actId="692"/>
          <ac:spMkLst>
            <pc:docMk/>
            <pc:sldMk cId="3984772633" sldId="1430"/>
            <ac:spMk id="129" creationId="{956A355D-14CC-4EAF-ABFE-F8276461FBEB}"/>
          </ac:spMkLst>
        </pc:spChg>
        <pc:spChg chg="mod">
          <ac:chgData name="Hamlet Markarian" userId="4926d2b407f31d77" providerId="LiveId" clId="{0C5E0C79-E7FE-4A1B-9CD7-46CA820D8F52}" dt="2020-03-06T12:21:42.720" v="1389" actId="692"/>
          <ac:spMkLst>
            <pc:docMk/>
            <pc:sldMk cId="3984772633" sldId="1430"/>
            <ac:spMk id="130" creationId="{CA6775B6-35CE-49D1-8D4B-EE1E460A3A44}"/>
          </ac:spMkLst>
        </pc:spChg>
        <pc:spChg chg="mod">
          <ac:chgData name="Hamlet Markarian" userId="4926d2b407f31d77" providerId="LiveId" clId="{0C5E0C79-E7FE-4A1B-9CD7-46CA820D8F52}" dt="2020-03-06T12:21:42.720" v="1389" actId="692"/>
          <ac:spMkLst>
            <pc:docMk/>
            <pc:sldMk cId="3984772633" sldId="1430"/>
            <ac:spMk id="131" creationId="{F03AAFCC-BB6B-44AA-A5A9-2DA04F1B0639}"/>
          </ac:spMkLst>
        </pc:spChg>
        <pc:spChg chg="mod">
          <ac:chgData name="Hamlet Markarian" userId="4926d2b407f31d77" providerId="LiveId" clId="{0C5E0C79-E7FE-4A1B-9CD7-46CA820D8F52}" dt="2020-03-06T12:21:42.720" v="1389" actId="692"/>
          <ac:spMkLst>
            <pc:docMk/>
            <pc:sldMk cId="3984772633" sldId="1430"/>
            <ac:spMk id="132" creationId="{A3F9A8B9-E21D-4D9E-966D-92ADB345B3DA}"/>
          </ac:spMkLst>
        </pc:spChg>
        <pc:spChg chg="mod">
          <ac:chgData name="Hamlet Markarian" userId="4926d2b407f31d77" providerId="LiveId" clId="{0C5E0C79-E7FE-4A1B-9CD7-46CA820D8F52}" dt="2020-03-06T12:21:42.720" v="1389" actId="692"/>
          <ac:spMkLst>
            <pc:docMk/>
            <pc:sldMk cId="3984772633" sldId="1430"/>
            <ac:spMk id="133" creationId="{FB6D6773-BFBE-47A9-9365-3C7152B48181}"/>
          </ac:spMkLst>
        </pc:spChg>
        <pc:spChg chg="mod">
          <ac:chgData name="Hamlet Markarian" userId="4926d2b407f31d77" providerId="LiveId" clId="{0C5E0C79-E7FE-4A1B-9CD7-46CA820D8F52}" dt="2020-03-06T12:21:42.720" v="1389" actId="692"/>
          <ac:spMkLst>
            <pc:docMk/>
            <pc:sldMk cId="3984772633" sldId="1430"/>
            <ac:spMk id="134" creationId="{0BED21CB-15E1-4C70-A43A-0DB10719ACA9}"/>
          </ac:spMkLst>
        </pc:spChg>
        <pc:spChg chg="mod">
          <ac:chgData name="Hamlet Markarian" userId="4926d2b407f31d77" providerId="LiveId" clId="{0C5E0C79-E7FE-4A1B-9CD7-46CA820D8F52}" dt="2020-03-06T12:21:42.720" v="1389" actId="692"/>
          <ac:spMkLst>
            <pc:docMk/>
            <pc:sldMk cId="3984772633" sldId="1430"/>
            <ac:spMk id="135" creationId="{C5308194-E078-42CB-B600-392D5D0577C7}"/>
          </ac:spMkLst>
        </pc:spChg>
        <pc:spChg chg="mod">
          <ac:chgData name="Hamlet Markarian" userId="4926d2b407f31d77" providerId="LiveId" clId="{0C5E0C79-E7FE-4A1B-9CD7-46CA820D8F52}" dt="2020-03-06T12:21:42.720" v="1389" actId="692"/>
          <ac:spMkLst>
            <pc:docMk/>
            <pc:sldMk cId="3984772633" sldId="1430"/>
            <ac:spMk id="136" creationId="{834FF41F-4AA3-46E9-A005-44D7E9FEC968}"/>
          </ac:spMkLst>
        </pc:spChg>
        <pc:spChg chg="mod">
          <ac:chgData name="Hamlet Markarian" userId="4926d2b407f31d77" providerId="LiveId" clId="{0C5E0C79-E7FE-4A1B-9CD7-46CA820D8F52}" dt="2020-03-06T12:21:42.720" v="1389" actId="692"/>
          <ac:spMkLst>
            <pc:docMk/>
            <pc:sldMk cId="3984772633" sldId="1430"/>
            <ac:spMk id="137" creationId="{5CAFC5AE-7ECE-4081-8AA9-658C598CAA6F}"/>
          </ac:spMkLst>
        </pc:spChg>
        <pc:spChg chg="mod">
          <ac:chgData name="Hamlet Markarian" userId="4926d2b407f31d77" providerId="LiveId" clId="{0C5E0C79-E7FE-4A1B-9CD7-46CA820D8F52}" dt="2020-03-06T12:21:42.720" v="1389" actId="692"/>
          <ac:spMkLst>
            <pc:docMk/>
            <pc:sldMk cId="3984772633" sldId="1430"/>
            <ac:spMk id="138" creationId="{B21F525C-84ED-41B6-9096-AAA1940D5607}"/>
          </ac:spMkLst>
        </pc:spChg>
        <pc:spChg chg="mod">
          <ac:chgData name="Hamlet Markarian" userId="4926d2b407f31d77" providerId="LiveId" clId="{0C5E0C79-E7FE-4A1B-9CD7-46CA820D8F52}" dt="2020-03-06T12:21:42.720" v="1389" actId="692"/>
          <ac:spMkLst>
            <pc:docMk/>
            <pc:sldMk cId="3984772633" sldId="1430"/>
            <ac:spMk id="139" creationId="{8AE5E773-CEBF-49B4-A087-B2EBADF6639F}"/>
          </ac:spMkLst>
        </pc:spChg>
        <pc:spChg chg="mod">
          <ac:chgData name="Hamlet Markarian" userId="4926d2b407f31d77" providerId="LiveId" clId="{0C5E0C79-E7FE-4A1B-9CD7-46CA820D8F52}" dt="2020-03-06T12:21:42.720" v="1389" actId="692"/>
          <ac:spMkLst>
            <pc:docMk/>
            <pc:sldMk cId="3984772633" sldId="1430"/>
            <ac:spMk id="140" creationId="{DF16DB0D-177C-4203-BEC8-3689A4BC34BF}"/>
          </ac:spMkLst>
        </pc:spChg>
        <pc:spChg chg="mod">
          <ac:chgData name="Hamlet Markarian" userId="4926d2b407f31d77" providerId="LiveId" clId="{0C5E0C79-E7FE-4A1B-9CD7-46CA820D8F52}" dt="2020-03-06T12:21:42.720" v="1389" actId="692"/>
          <ac:spMkLst>
            <pc:docMk/>
            <pc:sldMk cId="3984772633" sldId="1430"/>
            <ac:spMk id="141" creationId="{43E2122F-1DC0-47CF-9253-F5E216851631}"/>
          </ac:spMkLst>
        </pc:spChg>
        <pc:spChg chg="mod">
          <ac:chgData name="Hamlet Markarian" userId="4926d2b407f31d77" providerId="LiveId" clId="{0C5E0C79-E7FE-4A1B-9CD7-46CA820D8F52}" dt="2020-03-06T12:21:42.720" v="1389" actId="692"/>
          <ac:spMkLst>
            <pc:docMk/>
            <pc:sldMk cId="3984772633" sldId="1430"/>
            <ac:spMk id="142" creationId="{889D36F2-9930-4897-874A-944ABC035942}"/>
          </ac:spMkLst>
        </pc:spChg>
        <pc:spChg chg="mod">
          <ac:chgData name="Hamlet Markarian" userId="4926d2b407f31d77" providerId="LiveId" clId="{0C5E0C79-E7FE-4A1B-9CD7-46CA820D8F52}" dt="2020-03-06T12:21:42.720" v="1389" actId="692"/>
          <ac:spMkLst>
            <pc:docMk/>
            <pc:sldMk cId="3984772633" sldId="1430"/>
            <ac:spMk id="143" creationId="{0EF9283E-74D1-4319-9515-C8FFAE791026}"/>
          </ac:spMkLst>
        </pc:spChg>
        <pc:spChg chg="mod">
          <ac:chgData name="Hamlet Markarian" userId="4926d2b407f31d77" providerId="LiveId" clId="{0C5E0C79-E7FE-4A1B-9CD7-46CA820D8F52}" dt="2020-03-06T12:21:42.720" v="1389" actId="692"/>
          <ac:spMkLst>
            <pc:docMk/>
            <pc:sldMk cId="3984772633" sldId="1430"/>
            <ac:spMk id="144" creationId="{D5638BE5-B72B-4E2E-AAAE-60E20BEB9D41}"/>
          </ac:spMkLst>
        </pc:spChg>
        <pc:spChg chg="mod">
          <ac:chgData name="Hamlet Markarian" userId="4926d2b407f31d77" providerId="LiveId" clId="{0C5E0C79-E7FE-4A1B-9CD7-46CA820D8F52}" dt="2020-03-06T12:21:42.720" v="1389" actId="692"/>
          <ac:spMkLst>
            <pc:docMk/>
            <pc:sldMk cId="3984772633" sldId="1430"/>
            <ac:spMk id="145" creationId="{967F16A8-F953-4FE9-AED1-4C951940A375}"/>
          </ac:spMkLst>
        </pc:spChg>
        <pc:spChg chg="mod">
          <ac:chgData name="Hamlet Markarian" userId="4926d2b407f31d77" providerId="LiveId" clId="{0C5E0C79-E7FE-4A1B-9CD7-46CA820D8F52}" dt="2020-03-06T12:21:42.720" v="1389" actId="692"/>
          <ac:spMkLst>
            <pc:docMk/>
            <pc:sldMk cId="3984772633" sldId="1430"/>
            <ac:spMk id="146" creationId="{1B387F61-10D4-48F7-AE73-AD43F4075876}"/>
          </ac:spMkLst>
        </pc:spChg>
        <pc:spChg chg="mod">
          <ac:chgData name="Hamlet Markarian" userId="4926d2b407f31d77" providerId="LiveId" clId="{0C5E0C79-E7FE-4A1B-9CD7-46CA820D8F52}" dt="2020-03-06T12:21:42.720" v="1389" actId="692"/>
          <ac:spMkLst>
            <pc:docMk/>
            <pc:sldMk cId="3984772633" sldId="1430"/>
            <ac:spMk id="147" creationId="{A1525AA7-CDFD-492C-B919-4006178904D3}"/>
          </ac:spMkLst>
        </pc:spChg>
        <pc:spChg chg="mod">
          <ac:chgData name="Hamlet Markarian" userId="4926d2b407f31d77" providerId="LiveId" clId="{0C5E0C79-E7FE-4A1B-9CD7-46CA820D8F52}" dt="2020-03-06T12:21:42.720" v="1389" actId="692"/>
          <ac:spMkLst>
            <pc:docMk/>
            <pc:sldMk cId="3984772633" sldId="1430"/>
            <ac:spMk id="148" creationId="{0591361A-83DE-48A8-AD5D-5CFCB8792F30}"/>
          </ac:spMkLst>
        </pc:spChg>
        <pc:spChg chg="mod">
          <ac:chgData name="Hamlet Markarian" userId="4926d2b407f31d77" providerId="LiveId" clId="{0C5E0C79-E7FE-4A1B-9CD7-46CA820D8F52}" dt="2020-03-06T12:21:42.720" v="1389" actId="692"/>
          <ac:spMkLst>
            <pc:docMk/>
            <pc:sldMk cId="3984772633" sldId="1430"/>
            <ac:spMk id="149" creationId="{1D16F8B7-472E-4BA0-A74F-A8F6D82F14A9}"/>
          </ac:spMkLst>
        </pc:spChg>
        <pc:spChg chg="add mod">
          <ac:chgData name="Hamlet Markarian" userId="4926d2b407f31d77" providerId="LiveId" clId="{0C5E0C79-E7FE-4A1B-9CD7-46CA820D8F52}" dt="2020-03-06T12:16:56.614" v="1320" actId="1076"/>
          <ac:spMkLst>
            <pc:docMk/>
            <pc:sldMk cId="3984772633" sldId="1430"/>
            <ac:spMk id="150" creationId="{7B5EC48A-2535-4A9D-AD7D-1CC57EFA70A0}"/>
          </ac:spMkLst>
        </pc:spChg>
        <pc:spChg chg="add mod">
          <ac:chgData name="Hamlet Markarian" userId="4926d2b407f31d77" providerId="LiveId" clId="{0C5E0C79-E7FE-4A1B-9CD7-46CA820D8F52}" dt="2020-03-06T12:16:29.904" v="1254" actId="207"/>
          <ac:spMkLst>
            <pc:docMk/>
            <pc:sldMk cId="3984772633" sldId="1430"/>
            <ac:spMk id="151" creationId="{2C5F5A15-3090-4309-80A6-46881E71A665}"/>
          </ac:spMkLst>
        </pc:spChg>
        <pc:spChg chg="add mod">
          <ac:chgData name="Hamlet Markarian" userId="4926d2b407f31d77" providerId="LiveId" clId="{0C5E0C79-E7FE-4A1B-9CD7-46CA820D8F52}" dt="2020-03-06T12:16:29.904" v="1254" actId="207"/>
          <ac:spMkLst>
            <pc:docMk/>
            <pc:sldMk cId="3984772633" sldId="1430"/>
            <ac:spMk id="152" creationId="{D13C1ABB-562F-419B-9865-4B0F017ADDA8}"/>
          </ac:spMkLst>
        </pc:spChg>
        <pc:spChg chg="add mod">
          <ac:chgData name="Hamlet Markarian" userId="4926d2b407f31d77" providerId="LiveId" clId="{0C5E0C79-E7FE-4A1B-9CD7-46CA820D8F52}" dt="2020-03-06T12:16:29.904" v="1254" actId="207"/>
          <ac:spMkLst>
            <pc:docMk/>
            <pc:sldMk cId="3984772633" sldId="1430"/>
            <ac:spMk id="153" creationId="{CB06D941-5F64-489A-99E6-222E27B80513}"/>
          </ac:spMkLst>
        </pc:spChg>
        <pc:spChg chg="add mod">
          <ac:chgData name="Hamlet Markarian" userId="4926d2b407f31d77" providerId="LiveId" clId="{0C5E0C79-E7FE-4A1B-9CD7-46CA820D8F52}" dt="2020-03-06T12:16:29.904" v="1254" actId="207"/>
          <ac:spMkLst>
            <pc:docMk/>
            <pc:sldMk cId="3984772633" sldId="1430"/>
            <ac:spMk id="154" creationId="{6007BECA-6AF2-47D7-86B3-E3E08C242493}"/>
          </ac:spMkLst>
        </pc:spChg>
        <pc:spChg chg="add mod">
          <ac:chgData name="Hamlet Markarian" userId="4926d2b407f31d77" providerId="LiveId" clId="{0C5E0C79-E7FE-4A1B-9CD7-46CA820D8F52}" dt="2020-03-06T12:17:01.120" v="1321" actId="1076"/>
          <ac:spMkLst>
            <pc:docMk/>
            <pc:sldMk cId="3984772633" sldId="1430"/>
            <ac:spMk id="155" creationId="{091DBD52-804D-400A-90EE-9B7078B22644}"/>
          </ac:spMkLst>
        </pc:spChg>
        <pc:spChg chg="add mod">
          <ac:chgData name="Hamlet Markarian" userId="4926d2b407f31d77" providerId="LiveId" clId="{0C5E0C79-E7FE-4A1B-9CD7-46CA820D8F52}" dt="2020-03-06T12:16:29.904" v="1254" actId="207"/>
          <ac:spMkLst>
            <pc:docMk/>
            <pc:sldMk cId="3984772633" sldId="1430"/>
            <ac:spMk id="156" creationId="{7E271555-5EB1-4063-8369-CF54AFB0D0A9}"/>
          </ac:spMkLst>
        </pc:spChg>
        <pc:spChg chg="add mod">
          <ac:chgData name="Hamlet Markarian" userId="4926d2b407f31d77" providerId="LiveId" clId="{0C5E0C79-E7FE-4A1B-9CD7-46CA820D8F52}" dt="2020-03-06T12:16:29.904" v="1254" actId="207"/>
          <ac:spMkLst>
            <pc:docMk/>
            <pc:sldMk cId="3984772633" sldId="1430"/>
            <ac:spMk id="157" creationId="{6D0C29EB-090A-42C8-B046-6C07B4AE9668}"/>
          </ac:spMkLst>
        </pc:spChg>
        <pc:spChg chg="add mod">
          <ac:chgData name="Hamlet Markarian" userId="4926d2b407f31d77" providerId="LiveId" clId="{0C5E0C79-E7FE-4A1B-9CD7-46CA820D8F52}" dt="2020-03-06T12:16:29.904" v="1254" actId="207"/>
          <ac:spMkLst>
            <pc:docMk/>
            <pc:sldMk cId="3984772633" sldId="1430"/>
            <ac:spMk id="158" creationId="{06B359DA-C81B-4D6C-A57E-A15E2234A64D}"/>
          </ac:spMkLst>
        </pc:spChg>
        <pc:spChg chg="add mod ord">
          <ac:chgData name="Hamlet Markarian" userId="4926d2b407f31d77" providerId="LiveId" clId="{0C5E0C79-E7FE-4A1B-9CD7-46CA820D8F52}" dt="2020-03-06T12:27:08.137" v="1492" actId="12789"/>
          <ac:spMkLst>
            <pc:docMk/>
            <pc:sldMk cId="3984772633" sldId="1430"/>
            <ac:spMk id="159" creationId="{DCDE207D-DC13-42A8-BB6D-507E8B4B65E6}"/>
          </ac:spMkLst>
        </pc:spChg>
        <pc:spChg chg="add mod">
          <ac:chgData name="Hamlet Markarian" userId="4926d2b407f31d77" providerId="LiveId" clId="{0C5E0C79-E7FE-4A1B-9CD7-46CA820D8F52}" dt="2020-03-06T12:20:44.878" v="1368" actId="1076"/>
          <ac:spMkLst>
            <pc:docMk/>
            <pc:sldMk cId="3984772633" sldId="1430"/>
            <ac:spMk id="160" creationId="{25AB901B-B9A3-45C1-97FC-23671BC28364}"/>
          </ac:spMkLst>
        </pc:spChg>
        <pc:spChg chg="add mod">
          <ac:chgData name="Hamlet Markarian" userId="4926d2b407f31d77" providerId="LiveId" clId="{0C5E0C79-E7FE-4A1B-9CD7-46CA820D8F52}" dt="2020-03-06T12:26:37.700" v="1486" actId="1035"/>
          <ac:spMkLst>
            <pc:docMk/>
            <pc:sldMk cId="3984772633" sldId="1430"/>
            <ac:spMk id="164" creationId="{97D03358-4D8E-4A51-B276-C5AB9E58C940}"/>
          </ac:spMkLst>
        </pc:spChg>
        <pc:spChg chg="add mod">
          <ac:chgData name="Hamlet Markarian" userId="4926d2b407f31d77" providerId="LiveId" clId="{0C5E0C79-E7FE-4A1B-9CD7-46CA820D8F52}" dt="2020-03-06T12:26:37.700" v="1486" actId="1035"/>
          <ac:spMkLst>
            <pc:docMk/>
            <pc:sldMk cId="3984772633" sldId="1430"/>
            <ac:spMk id="165" creationId="{73E1A906-2628-4409-990A-DD79F4FBE809}"/>
          </ac:spMkLst>
        </pc:spChg>
        <pc:spChg chg="add mod">
          <ac:chgData name="Hamlet Markarian" userId="4926d2b407f31d77" providerId="LiveId" clId="{0C5E0C79-E7FE-4A1B-9CD7-46CA820D8F52}" dt="2020-03-06T12:26:37.700" v="1486" actId="1035"/>
          <ac:spMkLst>
            <pc:docMk/>
            <pc:sldMk cId="3984772633" sldId="1430"/>
            <ac:spMk id="166" creationId="{5E1AEF8D-9A0C-4F60-8B6E-8B925C31834C}"/>
          </ac:spMkLst>
        </pc:spChg>
        <pc:spChg chg="add mod">
          <ac:chgData name="Hamlet Markarian" userId="4926d2b407f31d77" providerId="LiveId" clId="{0C5E0C79-E7FE-4A1B-9CD7-46CA820D8F52}" dt="2020-03-06T12:26:37.700" v="1486" actId="1035"/>
          <ac:spMkLst>
            <pc:docMk/>
            <pc:sldMk cId="3984772633" sldId="1430"/>
            <ac:spMk id="167" creationId="{501D2A84-83B1-402F-8C70-52104AB73381}"/>
          </ac:spMkLst>
        </pc:spChg>
        <pc:spChg chg="add mod">
          <ac:chgData name="Hamlet Markarian" userId="4926d2b407f31d77" providerId="LiveId" clId="{0C5E0C79-E7FE-4A1B-9CD7-46CA820D8F52}" dt="2020-03-06T12:26:37.700" v="1486" actId="1035"/>
          <ac:spMkLst>
            <pc:docMk/>
            <pc:sldMk cId="3984772633" sldId="1430"/>
            <ac:spMk id="168" creationId="{C5F9F3BA-FDB5-46B9-9C25-A85A43A8B61C}"/>
          </ac:spMkLst>
        </pc:spChg>
        <pc:grpChg chg="add mod ord">
          <ac:chgData name="Hamlet Markarian" userId="4926d2b407f31d77" providerId="LiveId" clId="{0C5E0C79-E7FE-4A1B-9CD7-46CA820D8F52}" dt="2020-03-06T12:17:39.034" v="1329" actId="167"/>
          <ac:grpSpMkLst>
            <pc:docMk/>
            <pc:sldMk cId="3984772633" sldId="1430"/>
            <ac:grpSpMk id="11" creationId="{F0CA77C3-3DA6-49F5-AF2D-8C933D8FEE2E}"/>
          </ac:grpSpMkLst>
        </pc:grpChg>
        <pc:graphicFrameChg chg="del">
          <ac:chgData name="Hamlet Markarian" userId="4926d2b407f31d77" providerId="LiveId" clId="{0C5E0C79-E7FE-4A1B-9CD7-46CA820D8F52}" dt="2020-03-06T12:13:19.199" v="1228" actId="478"/>
          <ac:graphicFrameMkLst>
            <pc:docMk/>
            <pc:sldMk cId="3984772633" sldId="1430"/>
            <ac:graphicFrameMk id="22" creationId="{3670056D-D916-4BB8-8647-6142CDDCD91C}"/>
          </ac:graphicFrameMkLst>
        </pc:graphicFrameChg>
        <pc:picChg chg="add del mod">
          <ac:chgData name="Hamlet Markarian" userId="4926d2b407f31d77" providerId="LiveId" clId="{0C5E0C79-E7FE-4A1B-9CD7-46CA820D8F52}" dt="2020-03-06T12:20:25.970" v="1363" actId="478"/>
          <ac:picMkLst>
            <pc:docMk/>
            <pc:sldMk cId="3984772633" sldId="1430"/>
            <ac:picMk id="10" creationId="{99F9915C-0973-4DD6-A0A6-A73599FF78C2}"/>
          </ac:picMkLst>
        </pc:picChg>
        <pc:picChg chg="mod">
          <ac:chgData name="Hamlet Markarian" userId="4926d2b407f31d77" providerId="LiveId" clId="{0C5E0C79-E7FE-4A1B-9CD7-46CA820D8F52}" dt="2020-03-06T12:14:36.046" v="1233" actId="207"/>
          <ac:picMkLst>
            <pc:docMk/>
            <pc:sldMk cId="3984772633" sldId="1430"/>
            <ac:picMk id="16" creationId="{E43002BD-C1DD-4C11-AA19-23F9CFE755D4}"/>
          </ac:picMkLst>
        </pc:picChg>
        <pc:picChg chg="add del mod">
          <ac:chgData name="Hamlet Markarian" userId="4926d2b407f31d77" providerId="LiveId" clId="{0C5E0C79-E7FE-4A1B-9CD7-46CA820D8F52}" dt="2020-03-06T12:20:27.249" v="1364" actId="478"/>
          <ac:picMkLst>
            <pc:docMk/>
            <pc:sldMk cId="3984772633" sldId="1430"/>
            <ac:picMk id="161" creationId="{F9673732-A0FD-440A-8476-217D0E4B1831}"/>
          </ac:picMkLst>
        </pc:picChg>
        <pc:cxnChg chg="add del mod">
          <ac:chgData name="Hamlet Markarian" userId="4926d2b407f31d77" providerId="LiveId" clId="{0C5E0C79-E7FE-4A1B-9CD7-46CA820D8F52}" dt="2020-03-06T12:19:53.005" v="1354" actId="478"/>
          <ac:cxnSpMkLst>
            <pc:docMk/>
            <pc:sldMk cId="3984772633" sldId="1430"/>
            <ac:cxnSpMk id="5" creationId="{77E2B9F9-6596-463F-9D02-D1BB28EDB6AA}"/>
          </ac:cxnSpMkLst>
        </pc:cxnChg>
        <pc:cxnChg chg="add mod">
          <ac:chgData name="Hamlet Markarian" userId="4926d2b407f31d77" providerId="LiveId" clId="{0C5E0C79-E7FE-4A1B-9CD7-46CA820D8F52}" dt="2020-03-06T12:27:08.137" v="1492" actId="12789"/>
          <ac:cxnSpMkLst>
            <pc:docMk/>
            <pc:sldMk cId="3984772633" sldId="1430"/>
            <ac:cxnSpMk id="162" creationId="{E6B2F531-8A7B-490C-A9BC-B00BD56E2D61}"/>
          </ac:cxnSpMkLst>
        </pc:cxnChg>
      </pc:sldChg>
      <pc:sldChg chg="addSp delSp modSp add ord">
        <pc:chgData name="Hamlet Markarian" userId="4926d2b407f31d77" providerId="LiveId" clId="{0C5E0C79-E7FE-4A1B-9CD7-46CA820D8F52}" dt="2020-03-10T08:49:13.317" v="2539" actId="1037"/>
        <pc:sldMkLst>
          <pc:docMk/>
          <pc:sldMk cId="252279876" sldId="1431"/>
        </pc:sldMkLst>
        <pc:spChg chg="add mod">
          <ac:chgData name="Hamlet Markarian" userId="4926d2b407f31d77" providerId="LiveId" clId="{0C5E0C79-E7FE-4A1B-9CD7-46CA820D8F52}" dt="2020-03-10T06:19:22.608" v="1620" actId="1038"/>
          <ac:spMkLst>
            <pc:docMk/>
            <pc:sldMk cId="252279876" sldId="1431"/>
            <ac:spMk id="3" creationId="{332481ED-EF40-4D8C-9150-40078E754711}"/>
          </ac:spMkLst>
        </pc:spChg>
        <pc:spChg chg="mod">
          <ac:chgData name="Hamlet Markarian" userId="4926d2b407f31d77" providerId="LiveId" clId="{0C5E0C79-E7FE-4A1B-9CD7-46CA820D8F52}" dt="2020-03-10T08:49:13.317" v="2539" actId="1037"/>
          <ac:spMkLst>
            <pc:docMk/>
            <pc:sldMk cId="252279876" sldId="1431"/>
            <ac:spMk id="20" creationId="{2F2415B0-F1C4-4313-9038-A3884674CC46}"/>
          </ac:spMkLst>
        </pc:spChg>
        <pc:spChg chg="add mod">
          <ac:chgData name="Hamlet Markarian" userId="4926d2b407f31d77" providerId="LiveId" clId="{0C5E0C79-E7FE-4A1B-9CD7-46CA820D8F52}" dt="2020-03-10T06:32:13.898" v="1634" actId="1036"/>
          <ac:spMkLst>
            <pc:docMk/>
            <pc:sldMk cId="252279876" sldId="1431"/>
            <ac:spMk id="21" creationId="{3336E34E-6AAC-4C9B-97F6-B54899BFE007}"/>
          </ac:spMkLst>
        </pc:spChg>
        <pc:spChg chg="add mod">
          <ac:chgData name="Hamlet Markarian" userId="4926d2b407f31d77" providerId="LiveId" clId="{0C5E0C79-E7FE-4A1B-9CD7-46CA820D8F52}" dt="2020-03-10T06:32:13.898" v="1634" actId="1036"/>
          <ac:spMkLst>
            <pc:docMk/>
            <pc:sldMk cId="252279876" sldId="1431"/>
            <ac:spMk id="22" creationId="{BF3B4B33-6D28-4617-BB76-745DD30197C8}"/>
          </ac:spMkLst>
        </pc:spChg>
        <pc:spChg chg="mod">
          <ac:chgData name="Hamlet Markarian" userId="4926d2b407f31d77" providerId="LiveId" clId="{0C5E0C79-E7FE-4A1B-9CD7-46CA820D8F52}" dt="2020-03-10T06:19:52.145" v="1621" actId="1035"/>
          <ac:spMkLst>
            <pc:docMk/>
            <pc:sldMk cId="252279876" sldId="1431"/>
            <ac:spMk id="34" creationId="{1E317A01-FD95-4C26-88B8-CAD177DA4158}"/>
          </ac:spMkLst>
        </pc:spChg>
        <pc:spChg chg="mod">
          <ac:chgData name="Hamlet Markarian" userId="4926d2b407f31d77" providerId="LiveId" clId="{0C5E0C79-E7FE-4A1B-9CD7-46CA820D8F52}" dt="2020-03-10T06:19:52.145" v="1621" actId="1035"/>
          <ac:spMkLst>
            <pc:docMk/>
            <pc:sldMk cId="252279876" sldId="1431"/>
            <ac:spMk id="35" creationId="{190B9BFC-6BC0-4BE5-958D-BAA8DB2437A5}"/>
          </ac:spMkLst>
        </pc:spChg>
        <pc:spChg chg="mod">
          <ac:chgData name="Hamlet Markarian" userId="4926d2b407f31d77" providerId="LiveId" clId="{0C5E0C79-E7FE-4A1B-9CD7-46CA820D8F52}" dt="2020-03-10T06:32:13.898" v="1634" actId="1036"/>
          <ac:spMkLst>
            <pc:docMk/>
            <pc:sldMk cId="252279876" sldId="1431"/>
            <ac:spMk id="38" creationId="{443C576B-6EC5-4E48-84A3-515AE1DE354E}"/>
          </ac:spMkLst>
        </pc:spChg>
        <pc:spChg chg="mod">
          <ac:chgData name="Hamlet Markarian" userId="4926d2b407f31d77" providerId="LiveId" clId="{0C5E0C79-E7FE-4A1B-9CD7-46CA820D8F52}" dt="2020-03-10T06:18:40.083" v="1607" actId="242"/>
          <ac:spMkLst>
            <pc:docMk/>
            <pc:sldMk cId="252279876" sldId="1431"/>
            <ac:spMk id="40" creationId="{2F0022BE-3EA9-44E4-9EEF-6726F27DA281}"/>
          </ac:spMkLst>
        </pc:spChg>
        <pc:spChg chg="del mod">
          <ac:chgData name="Hamlet Markarian" userId="4926d2b407f31d77" providerId="LiveId" clId="{0C5E0C79-E7FE-4A1B-9CD7-46CA820D8F52}" dt="2020-03-10T06:14:44.664" v="1544" actId="478"/>
          <ac:spMkLst>
            <pc:docMk/>
            <pc:sldMk cId="252279876" sldId="1431"/>
            <ac:spMk id="56" creationId="{DE80960B-EC1E-46D1-AB2A-0832065A4F9D}"/>
          </ac:spMkLst>
        </pc:spChg>
        <pc:spChg chg="mod">
          <ac:chgData name="Hamlet Markarian" userId="4926d2b407f31d77" providerId="LiveId" clId="{0C5E0C79-E7FE-4A1B-9CD7-46CA820D8F52}" dt="2020-03-10T06:32:13.898" v="1634" actId="1036"/>
          <ac:spMkLst>
            <pc:docMk/>
            <pc:sldMk cId="252279876" sldId="1431"/>
            <ac:spMk id="57" creationId="{DA83D2FE-257D-49A5-AD59-BC47BE764EE0}"/>
          </ac:spMkLst>
        </pc:spChg>
        <pc:spChg chg="mod">
          <ac:chgData name="Hamlet Markarian" userId="4926d2b407f31d77" providerId="LiveId" clId="{0C5E0C79-E7FE-4A1B-9CD7-46CA820D8F52}" dt="2020-03-10T06:32:13.898" v="1634" actId="1036"/>
          <ac:spMkLst>
            <pc:docMk/>
            <pc:sldMk cId="252279876" sldId="1431"/>
            <ac:spMk id="60" creationId="{9A795D9B-03DC-4A53-B3BB-2343CD6AF235}"/>
          </ac:spMkLst>
        </pc:spChg>
        <pc:spChg chg="del mod">
          <ac:chgData name="Hamlet Markarian" userId="4926d2b407f31d77" providerId="LiveId" clId="{0C5E0C79-E7FE-4A1B-9CD7-46CA820D8F52}" dt="2020-03-10T06:14:44.664" v="1544" actId="478"/>
          <ac:spMkLst>
            <pc:docMk/>
            <pc:sldMk cId="252279876" sldId="1431"/>
            <ac:spMk id="63" creationId="{C34A2826-8090-43E8-ABDD-73EA712D351C}"/>
          </ac:spMkLst>
        </pc:spChg>
        <pc:spChg chg="mod">
          <ac:chgData name="Hamlet Markarian" userId="4926d2b407f31d77" providerId="LiveId" clId="{0C5E0C79-E7FE-4A1B-9CD7-46CA820D8F52}" dt="2020-03-10T06:32:13.898" v="1634" actId="1036"/>
          <ac:spMkLst>
            <pc:docMk/>
            <pc:sldMk cId="252279876" sldId="1431"/>
            <ac:spMk id="64" creationId="{14C2F48F-802E-43D3-842A-22AA4CEF535C}"/>
          </ac:spMkLst>
        </pc:spChg>
        <pc:picChg chg="mod">
          <ac:chgData name="Hamlet Markarian" userId="4926d2b407f31d77" providerId="LiveId" clId="{0C5E0C79-E7FE-4A1B-9CD7-46CA820D8F52}" dt="2020-03-10T06:19:52.145" v="1621" actId="1035"/>
          <ac:picMkLst>
            <pc:docMk/>
            <pc:sldMk cId="252279876" sldId="1431"/>
            <ac:picMk id="4" creationId="{0DCC658E-C1BC-4A79-B2DB-0B2B957CFB47}"/>
          </ac:picMkLst>
        </pc:picChg>
        <pc:picChg chg="mod">
          <ac:chgData name="Hamlet Markarian" userId="4926d2b407f31d77" providerId="LiveId" clId="{0C5E0C79-E7FE-4A1B-9CD7-46CA820D8F52}" dt="2020-03-10T06:10:47.335" v="1500" actId="207"/>
          <ac:picMkLst>
            <pc:docMk/>
            <pc:sldMk cId="252279876" sldId="1431"/>
            <ac:picMk id="16" creationId="{E43002BD-C1DD-4C11-AA19-23F9CFE755D4}"/>
          </ac:picMkLst>
        </pc:picChg>
        <pc:picChg chg="mod">
          <ac:chgData name="Hamlet Markarian" userId="4926d2b407f31d77" providerId="LiveId" clId="{0C5E0C79-E7FE-4A1B-9CD7-46CA820D8F52}" dt="2020-03-10T06:32:13.898" v="1634" actId="1036"/>
          <ac:picMkLst>
            <pc:docMk/>
            <pc:sldMk cId="252279876" sldId="1431"/>
            <ac:picMk id="41" creationId="{E71CC29F-4F50-461A-9031-CCC533EA16A5}"/>
          </ac:picMkLst>
        </pc:picChg>
        <pc:picChg chg="mod">
          <ac:chgData name="Hamlet Markarian" userId="4926d2b407f31d77" providerId="LiveId" clId="{0C5E0C79-E7FE-4A1B-9CD7-46CA820D8F52}" dt="2020-03-10T06:18:39.546" v="1606" actId="12789"/>
          <ac:picMkLst>
            <pc:docMk/>
            <pc:sldMk cId="252279876" sldId="1431"/>
            <ac:picMk id="43" creationId="{DDAEAB09-B344-4014-985B-092D925BC93A}"/>
          </ac:picMkLst>
        </pc:picChg>
        <pc:picChg chg="mod">
          <ac:chgData name="Hamlet Markarian" userId="4926d2b407f31d77" providerId="LiveId" clId="{0C5E0C79-E7FE-4A1B-9CD7-46CA820D8F52}" dt="2020-03-10T06:32:13.898" v="1634" actId="1036"/>
          <ac:picMkLst>
            <pc:docMk/>
            <pc:sldMk cId="252279876" sldId="1431"/>
            <ac:picMk id="58" creationId="{B277B0B3-8BBB-4F09-9E93-EABF8B24BB61}"/>
          </ac:picMkLst>
        </pc:picChg>
        <pc:picChg chg="mod">
          <ac:chgData name="Hamlet Markarian" userId="4926d2b407f31d77" providerId="LiveId" clId="{0C5E0C79-E7FE-4A1B-9CD7-46CA820D8F52}" dt="2020-03-10T06:32:13.898" v="1634" actId="1036"/>
          <ac:picMkLst>
            <pc:docMk/>
            <pc:sldMk cId="252279876" sldId="1431"/>
            <ac:picMk id="61" creationId="{FF1C8158-907F-40CF-8F78-0F34E26D855D}"/>
          </ac:picMkLst>
        </pc:picChg>
        <pc:picChg chg="mod">
          <ac:chgData name="Hamlet Markarian" userId="4926d2b407f31d77" providerId="LiveId" clId="{0C5E0C79-E7FE-4A1B-9CD7-46CA820D8F52}" dt="2020-03-10T06:32:13.898" v="1634" actId="1036"/>
          <ac:picMkLst>
            <pc:docMk/>
            <pc:sldMk cId="252279876" sldId="1431"/>
            <ac:picMk id="65" creationId="{7E9C1501-6728-44BB-9FF8-64E4DD815BEB}"/>
          </ac:picMkLst>
        </pc:picChg>
        <pc:cxnChg chg="add mod">
          <ac:chgData name="Hamlet Markarian" userId="4926d2b407f31d77" providerId="LiveId" clId="{0C5E0C79-E7FE-4A1B-9CD7-46CA820D8F52}" dt="2020-03-10T06:31:58.321" v="1632" actId="1582"/>
          <ac:cxnSpMkLst>
            <pc:docMk/>
            <pc:sldMk cId="252279876" sldId="1431"/>
            <ac:cxnSpMk id="6" creationId="{D4AA99E5-A067-4A50-BC17-712CE8916649}"/>
          </ac:cxnSpMkLst>
        </pc:cxnChg>
      </pc:sldChg>
      <pc:sldChg chg="addSp delSp modSp add delAnim modAnim">
        <pc:chgData name="Hamlet Markarian" userId="4926d2b407f31d77" providerId="LiveId" clId="{0C5E0C79-E7FE-4A1B-9CD7-46CA820D8F52}" dt="2020-03-10T09:50:38.036" v="3280"/>
        <pc:sldMkLst>
          <pc:docMk/>
          <pc:sldMk cId="199980575" sldId="1432"/>
        </pc:sldMkLst>
        <pc:spChg chg="del">
          <ac:chgData name="Hamlet Markarian" userId="4926d2b407f31d77" providerId="LiveId" clId="{0C5E0C79-E7FE-4A1B-9CD7-46CA820D8F52}" dt="2020-03-10T06:40:38.896" v="1636" actId="478"/>
          <ac:spMkLst>
            <pc:docMk/>
            <pc:sldMk cId="199980575" sldId="1432"/>
            <ac:spMk id="3" creationId="{332481ED-EF40-4D8C-9150-40078E754711}"/>
          </ac:spMkLst>
        </pc:spChg>
        <pc:spChg chg="mod">
          <ac:chgData name="Hamlet Markarian" userId="4926d2b407f31d77" providerId="LiveId" clId="{0C5E0C79-E7FE-4A1B-9CD7-46CA820D8F52}" dt="2020-03-10T07:42:27.055" v="1843" actId="1076"/>
          <ac:spMkLst>
            <pc:docMk/>
            <pc:sldMk cId="199980575" sldId="1432"/>
            <ac:spMk id="19" creationId="{42101231-1855-46EE-A3D9-B84E75ACB56A}"/>
          </ac:spMkLst>
        </pc:spChg>
        <pc:spChg chg="mod">
          <ac:chgData name="Hamlet Markarian" userId="4926d2b407f31d77" providerId="LiveId" clId="{0C5E0C79-E7FE-4A1B-9CD7-46CA820D8F52}" dt="2020-03-10T08:48:11.943" v="2429" actId="1037"/>
          <ac:spMkLst>
            <pc:docMk/>
            <pc:sldMk cId="199980575" sldId="1432"/>
            <ac:spMk id="20" creationId="{2F2415B0-F1C4-4313-9038-A3884674CC46}"/>
          </ac:spMkLst>
        </pc:spChg>
        <pc:spChg chg="del">
          <ac:chgData name="Hamlet Markarian" userId="4926d2b407f31d77" providerId="LiveId" clId="{0C5E0C79-E7FE-4A1B-9CD7-46CA820D8F52}" dt="2020-03-10T06:40:38.896" v="1636" actId="478"/>
          <ac:spMkLst>
            <pc:docMk/>
            <pc:sldMk cId="199980575" sldId="1432"/>
            <ac:spMk id="21" creationId="{3336E34E-6AAC-4C9B-97F6-B54899BFE007}"/>
          </ac:spMkLst>
        </pc:spChg>
        <pc:spChg chg="del">
          <ac:chgData name="Hamlet Markarian" userId="4926d2b407f31d77" providerId="LiveId" clId="{0C5E0C79-E7FE-4A1B-9CD7-46CA820D8F52}" dt="2020-03-10T06:40:38.896" v="1636" actId="478"/>
          <ac:spMkLst>
            <pc:docMk/>
            <pc:sldMk cId="199980575" sldId="1432"/>
            <ac:spMk id="22" creationId="{BF3B4B33-6D28-4617-BB76-745DD30197C8}"/>
          </ac:spMkLst>
        </pc:spChg>
        <pc:spChg chg="add mod ord">
          <ac:chgData name="Hamlet Markarian" userId="4926d2b407f31d77" providerId="LiveId" clId="{0C5E0C79-E7FE-4A1B-9CD7-46CA820D8F52}" dt="2020-03-10T07:29:36.035" v="1746" actId="1076"/>
          <ac:spMkLst>
            <pc:docMk/>
            <pc:sldMk cId="199980575" sldId="1432"/>
            <ac:spMk id="23" creationId="{5F9B673B-4C0A-4DCA-96FA-29514458E4C1}"/>
          </ac:spMkLst>
        </pc:spChg>
        <pc:spChg chg="add mod ord">
          <ac:chgData name="Hamlet Markarian" userId="4926d2b407f31d77" providerId="LiveId" clId="{0C5E0C79-E7FE-4A1B-9CD7-46CA820D8F52}" dt="2020-03-10T07:29:36.035" v="1746" actId="1076"/>
          <ac:spMkLst>
            <pc:docMk/>
            <pc:sldMk cId="199980575" sldId="1432"/>
            <ac:spMk id="24" creationId="{466DFBFD-7C41-4EDB-8465-B7C45FDB47AE}"/>
          </ac:spMkLst>
        </pc:spChg>
        <pc:spChg chg="add mod ord">
          <ac:chgData name="Hamlet Markarian" userId="4926d2b407f31d77" providerId="LiveId" clId="{0C5E0C79-E7FE-4A1B-9CD7-46CA820D8F52}" dt="2020-03-10T07:29:36.035" v="1746" actId="1076"/>
          <ac:spMkLst>
            <pc:docMk/>
            <pc:sldMk cId="199980575" sldId="1432"/>
            <ac:spMk id="25" creationId="{2423AA9D-0E3B-4EB9-9330-AB55B8E7A63C}"/>
          </ac:spMkLst>
        </pc:spChg>
        <pc:spChg chg="add mod ord">
          <ac:chgData name="Hamlet Markarian" userId="4926d2b407f31d77" providerId="LiveId" clId="{0C5E0C79-E7FE-4A1B-9CD7-46CA820D8F52}" dt="2020-03-10T07:29:36.035" v="1746" actId="1076"/>
          <ac:spMkLst>
            <pc:docMk/>
            <pc:sldMk cId="199980575" sldId="1432"/>
            <ac:spMk id="26" creationId="{EAFE4C35-526C-43AF-86AB-FFE975793670}"/>
          </ac:spMkLst>
        </pc:spChg>
        <pc:spChg chg="add mod ord">
          <ac:chgData name="Hamlet Markarian" userId="4926d2b407f31d77" providerId="LiveId" clId="{0C5E0C79-E7FE-4A1B-9CD7-46CA820D8F52}" dt="2020-03-10T07:34:34.607" v="1765" actId="1076"/>
          <ac:spMkLst>
            <pc:docMk/>
            <pc:sldMk cId="199980575" sldId="1432"/>
            <ac:spMk id="27" creationId="{3A725CD2-8F2C-47DF-AC34-829D44B9C6C3}"/>
          </ac:spMkLst>
        </pc:spChg>
        <pc:spChg chg="add mod ord">
          <ac:chgData name="Hamlet Markarian" userId="4926d2b407f31d77" providerId="LiveId" clId="{0C5E0C79-E7FE-4A1B-9CD7-46CA820D8F52}" dt="2020-03-10T07:29:36.035" v="1746" actId="1076"/>
          <ac:spMkLst>
            <pc:docMk/>
            <pc:sldMk cId="199980575" sldId="1432"/>
            <ac:spMk id="28" creationId="{A8610093-4295-41E7-A0F4-2FFB6A1377E5}"/>
          </ac:spMkLst>
        </pc:spChg>
        <pc:spChg chg="del">
          <ac:chgData name="Hamlet Markarian" userId="4926d2b407f31d77" providerId="LiveId" clId="{0C5E0C79-E7FE-4A1B-9CD7-46CA820D8F52}" dt="2020-03-10T06:40:38.896" v="1636" actId="478"/>
          <ac:spMkLst>
            <pc:docMk/>
            <pc:sldMk cId="199980575" sldId="1432"/>
            <ac:spMk id="34" creationId="{1E317A01-FD95-4C26-88B8-CAD177DA4158}"/>
          </ac:spMkLst>
        </pc:spChg>
        <pc:spChg chg="del">
          <ac:chgData name="Hamlet Markarian" userId="4926d2b407f31d77" providerId="LiveId" clId="{0C5E0C79-E7FE-4A1B-9CD7-46CA820D8F52}" dt="2020-03-10T06:40:38.896" v="1636" actId="478"/>
          <ac:spMkLst>
            <pc:docMk/>
            <pc:sldMk cId="199980575" sldId="1432"/>
            <ac:spMk id="35" creationId="{190B9BFC-6BC0-4BE5-958D-BAA8DB2437A5}"/>
          </ac:spMkLst>
        </pc:spChg>
        <pc:spChg chg="del">
          <ac:chgData name="Hamlet Markarian" userId="4926d2b407f31d77" providerId="LiveId" clId="{0C5E0C79-E7FE-4A1B-9CD7-46CA820D8F52}" dt="2020-03-10T06:40:38.896" v="1636" actId="478"/>
          <ac:spMkLst>
            <pc:docMk/>
            <pc:sldMk cId="199980575" sldId="1432"/>
            <ac:spMk id="38" creationId="{443C576B-6EC5-4E48-84A3-515AE1DE354E}"/>
          </ac:spMkLst>
        </pc:spChg>
        <pc:spChg chg="del">
          <ac:chgData name="Hamlet Markarian" userId="4926d2b407f31d77" providerId="LiveId" clId="{0C5E0C79-E7FE-4A1B-9CD7-46CA820D8F52}" dt="2020-03-10T06:40:38.896" v="1636" actId="478"/>
          <ac:spMkLst>
            <pc:docMk/>
            <pc:sldMk cId="199980575" sldId="1432"/>
            <ac:spMk id="40" creationId="{2F0022BE-3EA9-44E4-9EEF-6726F27DA281}"/>
          </ac:spMkLst>
        </pc:spChg>
        <pc:spChg chg="add mod">
          <ac:chgData name="Hamlet Markarian" userId="4926d2b407f31d77" providerId="LiveId" clId="{0C5E0C79-E7FE-4A1B-9CD7-46CA820D8F52}" dt="2020-03-10T07:29:36.035" v="1746" actId="1076"/>
          <ac:spMkLst>
            <pc:docMk/>
            <pc:sldMk cId="199980575" sldId="1432"/>
            <ac:spMk id="46" creationId="{141ED2ED-04E4-49AA-A7FD-663986332A5F}"/>
          </ac:spMkLst>
        </pc:spChg>
        <pc:spChg chg="add mod">
          <ac:chgData name="Hamlet Markarian" userId="4926d2b407f31d77" providerId="LiveId" clId="{0C5E0C79-E7FE-4A1B-9CD7-46CA820D8F52}" dt="2020-03-10T07:29:36.035" v="1746" actId="1076"/>
          <ac:spMkLst>
            <pc:docMk/>
            <pc:sldMk cId="199980575" sldId="1432"/>
            <ac:spMk id="47" creationId="{98AEDFCA-B93C-415A-9D86-AE7E39309930}"/>
          </ac:spMkLst>
        </pc:spChg>
        <pc:spChg chg="add mod">
          <ac:chgData name="Hamlet Markarian" userId="4926d2b407f31d77" providerId="LiveId" clId="{0C5E0C79-E7FE-4A1B-9CD7-46CA820D8F52}" dt="2020-03-10T07:29:36.035" v="1746" actId="1076"/>
          <ac:spMkLst>
            <pc:docMk/>
            <pc:sldMk cId="199980575" sldId="1432"/>
            <ac:spMk id="48" creationId="{FBEA66C5-19D3-42A1-8DEE-87D94E9F5D0C}"/>
          </ac:spMkLst>
        </pc:spChg>
        <pc:spChg chg="add mod">
          <ac:chgData name="Hamlet Markarian" userId="4926d2b407f31d77" providerId="LiveId" clId="{0C5E0C79-E7FE-4A1B-9CD7-46CA820D8F52}" dt="2020-03-10T07:29:36.035" v="1746" actId="1076"/>
          <ac:spMkLst>
            <pc:docMk/>
            <pc:sldMk cId="199980575" sldId="1432"/>
            <ac:spMk id="49" creationId="{B98396F6-0397-4EB4-862C-DAFF2AEA9155}"/>
          </ac:spMkLst>
        </pc:spChg>
        <pc:spChg chg="add mod">
          <ac:chgData name="Hamlet Markarian" userId="4926d2b407f31d77" providerId="LiveId" clId="{0C5E0C79-E7FE-4A1B-9CD7-46CA820D8F52}" dt="2020-03-10T07:29:36.035" v="1746" actId="1076"/>
          <ac:spMkLst>
            <pc:docMk/>
            <pc:sldMk cId="199980575" sldId="1432"/>
            <ac:spMk id="50" creationId="{7BCB6DE0-C6BF-4CB9-AF57-155474817BDF}"/>
          </ac:spMkLst>
        </pc:spChg>
        <pc:spChg chg="add mod">
          <ac:chgData name="Hamlet Markarian" userId="4926d2b407f31d77" providerId="LiveId" clId="{0C5E0C79-E7FE-4A1B-9CD7-46CA820D8F52}" dt="2020-03-10T07:29:36.035" v="1746" actId="1076"/>
          <ac:spMkLst>
            <pc:docMk/>
            <pc:sldMk cId="199980575" sldId="1432"/>
            <ac:spMk id="51" creationId="{E7DF477C-648B-4FA4-982A-444979448D95}"/>
          </ac:spMkLst>
        </pc:spChg>
        <pc:spChg chg="add mod">
          <ac:chgData name="Hamlet Markarian" userId="4926d2b407f31d77" providerId="LiveId" clId="{0C5E0C79-E7FE-4A1B-9CD7-46CA820D8F52}" dt="2020-03-10T07:29:36.035" v="1746" actId="1076"/>
          <ac:spMkLst>
            <pc:docMk/>
            <pc:sldMk cId="199980575" sldId="1432"/>
            <ac:spMk id="52" creationId="{3816BC24-6437-4945-8114-624A7141C371}"/>
          </ac:spMkLst>
        </pc:spChg>
        <pc:spChg chg="add mod">
          <ac:chgData name="Hamlet Markarian" userId="4926d2b407f31d77" providerId="LiveId" clId="{0C5E0C79-E7FE-4A1B-9CD7-46CA820D8F52}" dt="2020-03-10T07:29:36.035" v="1746" actId="1076"/>
          <ac:spMkLst>
            <pc:docMk/>
            <pc:sldMk cId="199980575" sldId="1432"/>
            <ac:spMk id="53" creationId="{E20608A1-1884-4A69-B70D-16781810A05D}"/>
          </ac:spMkLst>
        </pc:spChg>
        <pc:spChg chg="add mod">
          <ac:chgData name="Hamlet Markarian" userId="4926d2b407f31d77" providerId="LiveId" clId="{0C5E0C79-E7FE-4A1B-9CD7-46CA820D8F52}" dt="2020-03-10T07:29:36.035" v="1746" actId="1076"/>
          <ac:spMkLst>
            <pc:docMk/>
            <pc:sldMk cId="199980575" sldId="1432"/>
            <ac:spMk id="54" creationId="{AFBBF56B-5CAC-4CD2-A166-AD6FD06932ED}"/>
          </ac:spMkLst>
        </pc:spChg>
        <pc:spChg chg="add mod">
          <ac:chgData name="Hamlet Markarian" userId="4926d2b407f31d77" providerId="LiveId" clId="{0C5E0C79-E7FE-4A1B-9CD7-46CA820D8F52}" dt="2020-03-10T07:34:34.607" v="1765" actId="1076"/>
          <ac:spMkLst>
            <pc:docMk/>
            <pc:sldMk cId="199980575" sldId="1432"/>
            <ac:spMk id="55" creationId="{C031BF9B-720D-4823-A5A3-A9B18317F8A7}"/>
          </ac:spMkLst>
        </pc:spChg>
        <pc:spChg chg="add mod">
          <ac:chgData name="Hamlet Markarian" userId="4926d2b407f31d77" providerId="LiveId" clId="{0C5E0C79-E7FE-4A1B-9CD7-46CA820D8F52}" dt="2020-03-10T07:29:36.035" v="1746" actId="1076"/>
          <ac:spMkLst>
            <pc:docMk/>
            <pc:sldMk cId="199980575" sldId="1432"/>
            <ac:spMk id="56" creationId="{DEF82096-BB83-40D4-BA62-34F5868561E0}"/>
          </ac:spMkLst>
        </pc:spChg>
        <pc:spChg chg="del">
          <ac:chgData name="Hamlet Markarian" userId="4926d2b407f31d77" providerId="LiveId" clId="{0C5E0C79-E7FE-4A1B-9CD7-46CA820D8F52}" dt="2020-03-10T06:40:38.896" v="1636" actId="478"/>
          <ac:spMkLst>
            <pc:docMk/>
            <pc:sldMk cId="199980575" sldId="1432"/>
            <ac:spMk id="57" creationId="{DA83D2FE-257D-49A5-AD59-BC47BE764EE0}"/>
          </ac:spMkLst>
        </pc:spChg>
        <pc:spChg chg="add mod">
          <ac:chgData name="Hamlet Markarian" userId="4926d2b407f31d77" providerId="LiveId" clId="{0C5E0C79-E7FE-4A1B-9CD7-46CA820D8F52}" dt="2020-03-10T07:29:36.035" v="1746" actId="1076"/>
          <ac:spMkLst>
            <pc:docMk/>
            <pc:sldMk cId="199980575" sldId="1432"/>
            <ac:spMk id="59" creationId="{A23CEA07-3DCD-4CA2-A3C3-768C8FAEB86F}"/>
          </ac:spMkLst>
        </pc:spChg>
        <pc:spChg chg="del">
          <ac:chgData name="Hamlet Markarian" userId="4926d2b407f31d77" providerId="LiveId" clId="{0C5E0C79-E7FE-4A1B-9CD7-46CA820D8F52}" dt="2020-03-10T06:40:38.896" v="1636" actId="478"/>
          <ac:spMkLst>
            <pc:docMk/>
            <pc:sldMk cId="199980575" sldId="1432"/>
            <ac:spMk id="60" creationId="{9A795D9B-03DC-4A53-B3BB-2343CD6AF235}"/>
          </ac:spMkLst>
        </pc:spChg>
        <pc:spChg chg="add del mod">
          <ac:chgData name="Hamlet Markarian" userId="4926d2b407f31d77" providerId="LiveId" clId="{0C5E0C79-E7FE-4A1B-9CD7-46CA820D8F52}" dt="2020-03-10T07:34:49.294" v="1768" actId="478"/>
          <ac:spMkLst>
            <pc:docMk/>
            <pc:sldMk cId="199980575" sldId="1432"/>
            <ac:spMk id="63" creationId="{2BE8FE15-92AE-4E02-B36C-45FB51A7B5AA}"/>
          </ac:spMkLst>
        </pc:spChg>
        <pc:spChg chg="del">
          <ac:chgData name="Hamlet Markarian" userId="4926d2b407f31d77" providerId="LiveId" clId="{0C5E0C79-E7FE-4A1B-9CD7-46CA820D8F52}" dt="2020-03-10T06:40:38.896" v="1636" actId="478"/>
          <ac:spMkLst>
            <pc:docMk/>
            <pc:sldMk cId="199980575" sldId="1432"/>
            <ac:spMk id="64" creationId="{14C2F48F-802E-43D3-842A-22AA4CEF535C}"/>
          </ac:spMkLst>
        </pc:spChg>
        <pc:spChg chg="add mod">
          <ac:chgData name="Hamlet Markarian" userId="4926d2b407f31d77" providerId="LiveId" clId="{0C5E0C79-E7FE-4A1B-9CD7-46CA820D8F52}" dt="2020-03-10T07:43:09.250" v="1853" actId="207"/>
          <ac:spMkLst>
            <pc:docMk/>
            <pc:sldMk cId="199980575" sldId="1432"/>
            <ac:spMk id="66" creationId="{2E429C09-02A0-422A-8A13-909D8802942C}"/>
          </ac:spMkLst>
        </pc:spChg>
        <pc:spChg chg="add mod">
          <ac:chgData name="Hamlet Markarian" userId="4926d2b407f31d77" providerId="LiveId" clId="{0C5E0C79-E7FE-4A1B-9CD7-46CA820D8F52}" dt="2020-03-10T07:42:56.185" v="1852" actId="465"/>
          <ac:spMkLst>
            <pc:docMk/>
            <pc:sldMk cId="199980575" sldId="1432"/>
            <ac:spMk id="67" creationId="{DA1FBF8A-5901-410A-97D6-6A850296E11D}"/>
          </ac:spMkLst>
        </pc:spChg>
        <pc:spChg chg="add mod">
          <ac:chgData name="Hamlet Markarian" userId="4926d2b407f31d77" providerId="LiveId" clId="{0C5E0C79-E7FE-4A1B-9CD7-46CA820D8F52}" dt="2020-03-10T07:42:56.185" v="1852" actId="465"/>
          <ac:spMkLst>
            <pc:docMk/>
            <pc:sldMk cId="199980575" sldId="1432"/>
            <ac:spMk id="68" creationId="{650025DE-A299-45CB-8893-06B169DE9B48}"/>
          </ac:spMkLst>
        </pc:spChg>
        <pc:grpChg chg="add mod">
          <ac:chgData name="Hamlet Markarian" userId="4926d2b407f31d77" providerId="LiveId" clId="{0C5E0C79-E7FE-4A1B-9CD7-46CA820D8F52}" dt="2020-03-10T07:34:29.496" v="1764" actId="164"/>
          <ac:grpSpMkLst>
            <pc:docMk/>
            <pc:sldMk cId="199980575" sldId="1432"/>
            <ac:grpSpMk id="11" creationId="{A0454FB2-9023-489B-8C4E-E6611F1B2DAB}"/>
          </ac:grpSpMkLst>
        </pc:grpChg>
        <pc:picChg chg="del">
          <ac:chgData name="Hamlet Markarian" userId="4926d2b407f31d77" providerId="LiveId" clId="{0C5E0C79-E7FE-4A1B-9CD7-46CA820D8F52}" dt="2020-03-10T06:40:38.896" v="1636" actId="478"/>
          <ac:picMkLst>
            <pc:docMk/>
            <pc:sldMk cId="199980575" sldId="1432"/>
            <ac:picMk id="4" creationId="{0DCC658E-C1BC-4A79-B2DB-0B2B957CFB47}"/>
          </ac:picMkLst>
        </pc:picChg>
        <pc:picChg chg="add mod">
          <ac:chgData name="Hamlet Markarian" userId="4926d2b407f31d77" providerId="LiveId" clId="{0C5E0C79-E7FE-4A1B-9CD7-46CA820D8F52}" dt="2020-03-10T06:43:27.727" v="1653" actId="1037"/>
          <ac:picMkLst>
            <pc:docMk/>
            <pc:sldMk cId="199980575" sldId="1432"/>
            <ac:picMk id="5" creationId="{69704ABF-5BD5-40FA-B89D-3D81F6884012}"/>
          </ac:picMkLst>
        </pc:picChg>
        <pc:picChg chg="del">
          <ac:chgData name="Hamlet Markarian" userId="4926d2b407f31d77" providerId="LiveId" clId="{0C5E0C79-E7FE-4A1B-9CD7-46CA820D8F52}" dt="2020-03-10T06:43:19.840" v="1649" actId="478"/>
          <ac:picMkLst>
            <pc:docMk/>
            <pc:sldMk cId="199980575" sldId="1432"/>
            <ac:picMk id="16" creationId="{E43002BD-C1DD-4C11-AA19-23F9CFE755D4}"/>
          </ac:picMkLst>
        </pc:picChg>
        <pc:picChg chg="add del">
          <ac:chgData name="Hamlet Markarian" userId="4926d2b407f31d77" providerId="LiveId" clId="{0C5E0C79-E7FE-4A1B-9CD7-46CA820D8F52}" dt="2020-03-10T06:44:24.696" v="1665" actId="478"/>
          <ac:picMkLst>
            <pc:docMk/>
            <pc:sldMk cId="199980575" sldId="1432"/>
            <ac:picMk id="29" creationId="{92435576-EBC6-4546-9D37-6B16A4397015}"/>
          </ac:picMkLst>
        </pc:picChg>
        <pc:picChg chg="add del">
          <ac:chgData name="Hamlet Markarian" userId="4926d2b407f31d77" providerId="LiveId" clId="{0C5E0C79-E7FE-4A1B-9CD7-46CA820D8F52}" dt="2020-03-10T06:44:26.288" v="1666" actId="478"/>
          <ac:picMkLst>
            <pc:docMk/>
            <pc:sldMk cId="199980575" sldId="1432"/>
            <ac:picMk id="30" creationId="{E264F253-63E1-4BD7-8053-FEC7C47F2598}"/>
          </ac:picMkLst>
        </pc:picChg>
        <pc:picChg chg="add del">
          <ac:chgData name="Hamlet Markarian" userId="4926d2b407f31d77" providerId="LiveId" clId="{0C5E0C79-E7FE-4A1B-9CD7-46CA820D8F52}" dt="2020-03-10T06:44:27.520" v="1667" actId="478"/>
          <ac:picMkLst>
            <pc:docMk/>
            <pc:sldMk cId="199980575" sldId="1432"/>
            <ac:picMk id="31" creationId="{EDC4A4FB-5F12-4626-99BE-742FB56B3A40}"/>
          </ac:picMkLst>
        </pc:picChg>
        <pc:picChg chg="add del">
          <ac:chgData name="Hamlet Markarian" userId="4926d2b407f31d77" providerId="LiveId" clId="{0C5E0C79-E7FE-4A1B-9CD7-46CA820D8F52}" dt="2020-03-10T06:44:30.225" v="1669" actId="478"/>
          <ac:picMkLst>
            <pc:docMk/>
            <pc:sldMk cId="199980575" sldId="1432"/>
            <ac:picMk id="32" creationId="{74F9255E-3CE1-4E61-BEC1-AE10CCEBFA4C}"/>
          </ac:picMkLst>
        </pc:picChg>
        <pc:picChg chg="add del">
          <ac:chgData name="Hamlet Markarian" userId="4926d2b407f31d77" providerId="LiveId" clId="{0C5E0C79-E7FE-4A1B-9CD7-46CA820D8F52}" dt="2020-03-10T06:44:29.008" v="1668" actId="478"/>
          <ac:picMkLst>
            <pc:docMk/>
            <pc:sldMk cId="199980575" sldId="1432"/>
            <ac:picMk id="33" creationId="{1169175C-C459-431D-A2DC-AE61F082C06C}"/>
          </ac:picMkLst>
        </pc:picChg>
        <pc:picChg chg="add del">
          <ac:chgData name="Hamlet Markarian" userId="4926d2b407f31d77" providerId="LiveId" clId="{0C5E0C79-E7FE-4A1B-9CD7-46CA820D8F52}" dt="2020-03-10T06:44:31.608" v="1670" actId="478"/>
          <ac:picMkLst>
            <pc:docMk/>
            <pc:sldMk cId="199980575" sldId="1432"/>
            <ac:picMk id="36" creationId="{F3B61A0E-36F3-4103-9220-52F94BDB1965}"/>
          </ac:picMkLst>
        </pc:picChg>
        <pc:picChg chg="del">
          <ac:chgData name="Hamlet Markarian" userId="4926d2b407f31d77" providerId="LiveId" clId="{0C5E0C79-E7FE-4A1B-9CD7-46CA820D8F52}" dt="2020-03-10T06:40:38.896" v="1636" actId="478"/>
          <ac:picMkLst>
            <pc:docMk/>
            <pc:sldMk cId="199980575" sldId="1432"/>
            <ac:picMk id="41" creationId="{E71CC29F-4F50-461A-9031-CCC533EA16A5}"/>
          </ac:picMkLst>
        </pc:picChg>
        <pc:picChg chg="del">
          <ac:chgData name="Hamlet Markarian" userId="4926d2b407f31d77" providerId="LiveId" clId="{0C5E0C79-E7FE-4A1B-9CD7-46CA820D8F52}" dt="2020-03-10T06:40:38.896" v="1636" actId="478"/>
          <ac:picMkLst>
            <pc:docMk/>
            <pc:sldMk cId="199980575" sldId="1432"/>
            <ac:picMk id="43" creationId="{DDAEAB09-B344-4014-985B-092D925BC93A}"/>
          </ac:picMkLst>
        </pc:picChg>
        <pc:picChg chg="del">
          <ac:chgData name="Hamlet Markarian" userId="4926d2b407f31d77" providerId="LiveId" clId="{0C5E0C79-E7FE-4A1B-9CD7-46CA820D8F52}" dt="2020-03-10T06:40:38.896" v="1636" actId="478"/>
          <ac:picMkLst>
            <pc:docMk/>
            <pc:sldMk cId="199980575" sldId="1432"/>
            <ac:picMk id="58" creationId="{B277B0B3-8BBB-4F09-9E93-EABF8B24BB61}"/>
          </ac:picMkLst>
        </pc:picChg>
        <pc:picChg chg="del">
          <ac:chgData name="Hamlet Markarian" userId="4926d2b407f31d77" providerId="LiveId" clId="{0C5E0C79-E7FE-4A1B-9CD7-46CA820D8F52}" dt="2020-03-10T06:40:38.896" v="1636" actId="478"/>
          <ac:picMkLst>
            <pc:docMk/>
            <pc:sldMk cId="199980575" sldId="1432"/>
            <ac:picMk id="61" creationId="{FF1C8158-907F-40CF-8F78-0F34E26D855D}"/>
          </ac:picMkLst>
        </pc:picChg>
        <pc:picChg chg="del">
          <ac:chgData name="Hamlet Markarian" userId="4926d2b407f31d77" providerId="LiveId" clId="{0C5E0C79-E7FE-4A1B-9CD7-46CA820D8F52}" dt="2020-03-10T06:40:38.896" v="1636" actId="478"/>
          <ac:picMkLst>
            <pc:docMk/>
            <pc:sldMk cId="199980575" sldId="1432"/>
            <ac:picMk id="65" creationId="{7E9C1501-6728-44BB-9FF8-64E4DD815BEB}"/>
          </ac:picMkLst>
        </pc:picChg>
        <pc:cxnChg chg="del">
          <ac:chgData name="Hamlet Markarian" userId="4926d2b407f31d77" providerId="LiveId" clId="{0C5E0C79-E7FE-4A1B-9CD7-46CA820D8F52}" dt="2020-03-10T06:40:38.896" v="1636" actId="478"/>
          <ac:cxnSpMkLst>
            <pc:docMk/>
            <pc:sldMk cId="199980575" sldId="1432"/>
            <ac:cxnSpMk id="6" creationId="{D4AA99E5-A067-4A50-BC17-712CE8916649}"/>
          </ac:cxnSpMkLst>
        </pc:cxnChg>
        <pc:cxnChg chg="add mod">
          <ac:chgData name="Hamlet Markarian" userId="4926d2b407f31d77" providerId="LiveId" clId="{0C5E0C79-E7FE-4A1B-9CD7-46CA820D8F52}" dt="2020-03-10T07:29:36.035" v="1746" actId="1076"/>
          <ac:cxnSpMkLst>
            <pc:docMk/>
            <pc:sldMk cId="199980575" sldId="1432"/>
            <ac:cxnSpMk id="37" creationId="{A37516B3-DA8D-4F82-91D4-25AE7BA0DA8B}"/>
          </ac:cxnSpMkLst>
        </pc:cxnChg>
        <pc:cxnChg chg="add mod">
          <ac:chgData name="Hamlet Markarian" userId="4926d2b407f31d77" providerId="LiveId" clId="{0C5E0C79-E7FE-4A1B-9CD7-46CA820D8F52}" dt="2020-03-10T07:29:36.035" v="1746" actId="1076"/>
          <ac:cxnSpMkLst>
            <pc:docMk/>
            <pc:sldMk cId="199980575" sldId="1432"/>
            <ac:cxnSpMk id="39" creationId="{4E70A30B-4B10-491F-BC98-6916790B23B7}"/>
          </ac:cxnSpMkLst>
        </pc:cxnChg>
        <pc:cxnChg chg="add mod">
          <ac:chgData name="Hamlet Markarian" userId="4926d2b407f31d77" providerId="LiveId" clId="{0C5E0C79-E7FE-4A1B-9CD7-46CA820D8F52}" dt="2020-03-10T07:29:36.035" v="1746" actId="1076"/>
          <ac:cxnSpMkLst>
            <pc:docMk/>
            <pc:sldMk cId="199980575" sldId="1432"/>
            <ac:cxnSpMk id="42" creationId="{0C3C3032-D7F0-41AB-A353-469FAA0F9C5C}"/>
          </ac:cxnSpMkLst>
        </pc:cxnChg>
        <pc:cxnChg chg="add mod">
          <ac:chgData name="Hamlet Markarian" userId="4926d2b407f31d77" providerId="LiveId" clId="{0C5E0C79-E7FE-4A1B-9CD7-46CA820D8F52}" dt="2020-03-10T07:29:36.035" v="1746" actId="1076"/>
          <ac:cxnSpMkLst>
            <pc:docMk/>
            <pc:sldMk cId="199980575" sldId="1432"/>
            <ac:cxnSpMk id="44" creationId="{BE78B78F-A653-4CE9-85B0-E07A7069E168}"/>
          </ac:cxnSpMkLst>
        </pc:cxnChg>
        <pc:cxnChg chg="add mod">
          <ac:chgData name="Hamlet Markarian" userId="4926d2b407f31d77" providerId="LiveId" clId="{0C5E0C79-E7FE-4A1B-9CD7-46CA820D8F52}" dt="2020-03-10T07:29:36.035" v="1746" actId="1076"/>
          <ac:cxnSpMkLst>
            <pc:docMk/>
            <pc:sldMk cId="199980575" sldId="1432"/>
            <ac:cxnSpMk id="45" creationId="{37C2A4BC-E192-4D2B-A726-EA6E220287C6}"/>
          </ac:cxnSpMkLst>
        </pc:cxnChg>
        <pc:cxnChg chg="add mod">
          <ac:chgData name="Hamlet Markarian" userId="4926d2b407f31d77" providerId="LiveId" clId="{0C5E0C79-E7FE-4A1B-9CD7-46CA820D8F52}" dt="2020-03-10T07:43:26.354" v="1854" actId="1076"/>
          <ac:cxnSpMkLst>
            <pc:docMk/>
            <pc:sldMk cId="199980575" sldId="1432"/>
            <ac:cxnSpMk id="62" creationId="{3F0CF7AD-8BC8-4FB3-8AB1-642023B45B87}"/>
          </ac:cxnSpMkLst>
        </pc:cxnChg>
      </pc:sldChg>
      <pc:sldChg chg="addSp delSp modSp add mod delAnim modAnim">
        <pc:chgData name="Hamlet Markarian" userId="4926d2b407f31d77" providerId="LiveId" clId="{0C5E0C79-E7FE-4A1B-9CD7-46CA820D8F52}" dt="2020-03-10T09:50:41.238" v="3281"/>
        <pc:sldMkLst>
          <pc:docMk/>
          <pc:sldMk cId="27024834" sldId="1433"/>
        </pc:sldMkLst>
        <pc:spChg chg="mod">
          <ac:chgData name="Hamlet Markarian" userId="4926d2b407f31d77" providerId="LiveId" clId="{0C5E0C79-E7FE-4A1B-9CD7-46CA820D8F52}" dt="2020-03-10T08:48:07.758" v="2419" actId="1037"/>
          <ac:spMkLst>
            <pc:docMk/>
            <pc:sldMk cId="27024834" sldId="1433"/>
            <ac:spMk id="20" creationId="{2F2415B0-F1C4-4313-9038-A3884674CC46}"/>
          </ac:spMkLst>
        </pc:spChg>
        <pc:spChg chg="del">
          <ac:chgData name="Hamlet Markarian" userId="4926d2b407f31d77" providerId="LiveId" clId="{0C5E0C79-E7FE-4A1B-9CD7-46CA820D8F52}" dt="2020-03-10T07:49:26.067" v="1856" actId="478"/>
          <ac:spMkLst>
            <pc:docMk/>
            <pc:sldMk cId="27024834" sldId="1433"/>
            <ac:spMk id="23" creationId="{5F9B673B-4C0A-4DCA-96FA-29514458E4C1}"/>
          </ac:spMkLst>
        </pc:spChg>
        <pc:spChg chg="del">
          <ac:chgData name="Hamlet Markarian" userId="4926d2b407f31d77" providerId="LiveId" clId="{0C5E0C79-E7FE-4A1B-9CD7-46CA820D8F52}" dt="2020-03-10T07:49:26.067" v="1856" actId="478"/>
          <ac:spMkLst>
            <pc:docMk/>
            <pc:sldMk cId="27024834" sldId="1433"/>
            <ac:spMk id="24" creationId="{466DFBFD-7C41-4EDB-8465-B7C45FDB47AE}"/>
          </ac:spMkLst>
        </pc:spChg>
        <pc:spChg chg="del">
          <ac:chgData name="Hamlet Markarian" userId="4926d2b407f31d77" providerId="LiveId" clId="{0C5E0C79-E7FE-4A1B-9CD7-46CA820D8F52}" dt="2020-03-10T07:49:26.067" v="1856" actId="478"/>
          <ac:spMkLst>
            <pc:docMk/>
            <pc:sldMk cId="27024834" sldId="1433"/>
            <ac:spMk id="25" creationId="{2423AA9D-0E3B-4EB9-9330-AB55B8E7A63C}"/>
          </ac:spMkLst>
        </pc:spChg>
        <pc:spChg chg="del">
          <ac:chgData name="Hamlet Markarian" userId="4926d2b407f31d77" providerId="LiveId" clId="{0C5E0C79-E7FE-4A1B-9CD7-46CA820D8F52}" dt="2020-03-10T07:49:26.067" v="1856" actId="478"/>
          <ac:spMkLst>
            <pc:docMk/>
            <pc:sldMk cId="27024834" sldId="1433"/>
            <ac:spMk id="26" creationId="{EAFE4C35-526C-43AF-86AB-FFE975793670}"/>
          </ac:spMkLst>
        </pc:spChg>
        <pc:spChg chg="del">
          <ac:chgData name="Hamlet Markarian" userId="4926d2b407f31d77" providerId="LiveId" clId="{0C5E0C79-E7FE-4A1B-9CD7-46CA820D8F52}" dt="2020-03-10T07:49:26.067" v="1856" actId="478"/>
          <ac:spMkLst>
            <pc:docMk/>
            <pc:sldMk cId="27024834" sldId="1433"/>
            <ac:spMk id="27" creationId="{3A725CD2-8F2C-47DF-AC34-829D44B9C6C3}"/>
          </ac:spMkLst>
        </pc:spChg>
        <pc:spChg chg="del">
          <ac:chgData name="Hamlet Markarian" userId="4926d2b407f31d77" providerId="LiveId" clId="{0C5E0C79-E7FE-4A1B-9CD7-46CA820D8F52}" dt="2020-03-10T07:49:26.067" v="1856" actId="478"/>
          <ac:spMkLst>
            <pc:docMk/>
            <pc:sldMk cId="27024834" sldId="1433"/>
            <ac:spMk id="28" creationId="{A8610093-4295-41E7-A0F4-2FFB6A1377E5}"/>
          </ac:spMkLst>
        </pc:spChg>
        <pc:spChg chg="add mod">
          <ac:chgData name="Hamlet Markarian" userId="4926d2b407f31d77" providerId="LiveId" clId="{0C5E0C79-E7FE-4A1B-9CD7-46CA820D8F52}" dt="2020-03-10T08:20:37.093" v="2019" actId="164"/>
          <ac:spMkLst>
            <pc:docMk/>
            <pc:sldMk cId="27024834" sldId="1433"/>
            <ac:spMk id="36" creationId="{EA6D775F-B0EF-4AD0-BAB4-8A7461C7DAB0}"/>
          </ac:spMkLst>
        </pc:spChg>
        <pc:spChg chg="add mod">
          <ac:chgData name="Hamlet Markarian" userId="4926d2b407f31d77" providerId="LiveId" clId="{0C5E0C79-E7FE-4A1B-9CD7-46CA820D8F52}" dt="2020-03-10T08:20:37.093" v="2019" actId="164"/>
          <ac:spMkLst>
            <pc:docMk/>
            <pc:sldMk cId="27024834" sldId="1433"/>
            <ac:spMk id="38" creationId="{602607C0-A2FE-4EE5-8479-8D66B8D8276F}"/>
          </ac:spMkLst>
        </pc:spChg>
        <pc:spChg chg="add mod">
          <ac:chgData name="Hamlet Markarian" userId="4926d2b407f31d77" providerId="LiveId" clId="{0C5E0C79-E7FE-4A1B-9CD7-46CA820D8F52}" dt="2020-03-10T08:20:39.510" v="2020" actId="164"/>
          <ac:spMkLst>
            <pc:docMk/>
            <pc:sldMk cId="27024834" sldId="1433"/>
            <ac:spMk id="40" creationId="{CCFA9742-C211-42EC-934C-5F8272C52D09}"/>
          </ac:spMkLst>
        </pc:spChg>
        <pc:spChg chg="add mod">
          <ac:chgData name="Hamlet Markarian" userId="4926d2b407f31d77" providerId="LiveId" clId="{0C5E0C79-E7FE-4A1B-9CD7-46CA820D8F52}" dt="2020-03-10T08:20:39.510" v="2020" actId="164"/>
          <ac:spMkLst>
            <pc:docMk/>
            <pc:sldMk cId="27024834" sldId="1433"/>
            <ac:spMk id="41" creationId="{EB00A07E-76D2-44B6-AD71-8F9122143B09}"/>
          </ac:spMkLst>
        </pc:spChg>
        <pc:spChg chg="add mod">
          <ac:chgData name="Hamlet Markarian" userId="4926d2b407f31d77" providerId="LiveId" clId="{0C5E0C79-E7FE-4A1B-9CD7-46CA820D8F52}" dt="2020-03-10T08:20:41.578" v="2021" actId="164"/>
          <ac:spMkLst>
            <pc:docMk/>
            <pc:sldMk cId="27024834" sldId="1433"/>
            <ac:spMk id="43" creationId="{E344D477-C4A3-43C1-923D-4E0FF0C8A8C1}"/>
          </ac:spMkLst>
        </pc:spChg>
        <pc:spChg chg="del">
          <ac:chgData name="Hamlet Markarian" userId="4926d2b407f31d77" providerId="LiveId" clId="{0C5E0C79-E7FE-4A1B-9CD7-46CA820D8F52}" dt="2020-03-10T07:49:26.067" v="1856" actId="478"/>
          <ac:spMkLst>
            <pc:docMk/>
            <pc:sldMk cId="27024834" sldId="1433"/>
            <ac:spMk id="46" creationId="{141ED2ED-04E4-49AA-A7FD-663986332A5F}"/>
          </ac:spMkLst>
        </pc:spChg>
        <pc:spChg chg="del">
          <ac:chgData name="Hamlet Markarian" userId="4926d2b407f31d77" providerId="LiveId" clId="{0C5E0C79-E7FE-4A1B-9CD7-46CA820D8F52}" dt="2020-03-10T07:49:26.067" v="1856" actId="478"/>
          <ac:spMkLst>
            <pc:docMk/>
            <pc:sldMk cId="27024834" sldId="1433"/>
            <ac:spMk id="47" creationId="{98AEDFCA-B93C-415A-9D86-AE7E39309930}"/>
          </ac:spMkLst>
        </pc:spChg>
        <pc:spChg chg="del">
          <ac:chgData name="Hamlet Markarian" userId="4926d2b407f31d77" providerId="LiveId" clId="{0C5E0C79-E7FE-4A1B-9CD7-46CA820D8F52}" dt="2020-03-10T07:49:26.067" v="1856" actId="478"/>
          <ac:spMkLst>
            <pc:docMk/>
            <pc:sldMk cId="27024834" sldId="1433"/>
            <ac:spMk id="48" creationId="{FBEA66C5-19D3-42A1-8DEE-87D94E9F5D0C}"/>
          </ac:spMkLst>
        </pc:spChg>
        <pc:spChg chg="del">
          <ac:chgData name="Hamlet Markarian" userId="4926d2b407f31d77" providerId="LiveId" clId="{0C5E0C79-E7FE-4A1B-9CD7-46CA820D8F52}" dt="2020-03-10T07:49:26.067" v="1856" actId="478"/>
          <ac:spMkLst>
            <pc:docMk/>
            <pc:sldMk cId="27024834" sldId="1433"/>
            <ac:spMk id="49" creationId="{B98396F6-0397-4EB4-862C-DAFF2AEA9155}"/>
          </ac:spMkLst>
        </pc:spChg>
        <pc:spChg chg="del">
          <ac:chgData name="Hamlet Markarian" userId="4926d2b407f31d77" providerId="LiveId" clId="{0C5E0C79-E7FE-4A1B-9CD7-46CA820D8F52}" dt="2020-03-10T07:49:26.067" v="1856" actId="478"/>
          <ac:spMkLst>
            <pc:docMk/>
            <pc:sldMk cId="27024834" sldId="1433"/>
            <ac:spMk id="50" creationId="{7BCB6DE0-C6BF-4CB9-AF57-155474817BDF}"/>
          </ac:spMkLst>
        </pc:spChg>
        <pc:spChg chg="del">
          <ac:chgData name="Hamlet Markarian" userId="4926d2b407f31d77" providerId="LiveId" clId="{0C5E0C79-E7FE-4A1B-9CD7-46CA820D8F52}" dt="2020-03-10T07:49:26.067" v="1856" actId="478"/>
          <ac:spMkLst>
            <pc:docMk/>
            <pc:sldMk cId="27024834" sldId="1433"/>
            <ac:spMk id="51" creationId="{E7DF477C-648B-4FA4-982A-444979448D95}"/>
          </ac:spMkLst>
        </pc:spChg>
        <pc:spChg chg="del">
          <ac:chgData name="Hamlet Markarian" userId="4926d2b407f31d77" providerId="LiveId" clId="{0C5E0C79-E7FE-4A1B-9CD7-46CA820D8F52}" dt="2020-03-10T07:49:26.067" v="1856" actId="478"/>
          <ac:spMkLst>
            <pc:docMk/>
            <pc:sldMk cId="27024834" sldId="1433"/>
            <ac:spMk id="52" creationId="{3816BC24-6437-4945-8114-624A7141C371}"/>
          </ac:spMkLst>
        </pc:spChg>
        <pc:spChg chg="del">
          <ac:chgData name="Hamlet Markarian" userId="4926d2b407f31d77" providerId="LiveId" clId="{0C5E0C79-E7FE-4A1B-9CD7-46CA820D8F52}" dt="2020-03-10T07:49:26.067" v="1856" actId="478"/>
          <ac:spMkLst>
            <pc:docMk/>
            <pc:sldMk cId="27024834" sldId="1433"/>
            <ac:spMk id="53" creationId="{E20608A1-1884-4A69-B70D-16781810A05D}"/>
          </ac:spMkLst>
        </pc:spChg>
        <pc:spChg chg="del">
          <ac:chgData name="Hamlet Markarian" userId="4926d2b407f31d77" providerId="LiveId" clId="{0C5E0C79-E7FE-4A1B-9CD7-46CA820D8F52}" dt="2020-03-10T07:49:26.067" v="1856" actId="478"/>
          <ac:spMkLst>
            <pc:docMk/>
            <pc:sldMk cId="27024834" sldId="1433"/>
            <ac:spMk id="54" creationId="{AFBBF56B-5CAC-4CD2-A166-AD6FD06932ED}"/>
          </ac:spMkLst>
        </pc:spChg>
        <pc:spChg chg="del">
          <ac:chgData name="Hamlet Markarian" userId="4926d2b407f31d77" providerId="LiveId" clId="{0C5E0C79-E7FE-4A1B-9CD7-46CA820D8F52}" dt="2020-03-10T07:49:26.067" v="1856" actId="478"/>
          <ac:spMkLst>
            <pc:docMk/>
            <pc:sldMk cId="27024834" sldId="1433"/>
            <ac:spMk id="55" creationId="{C031BF9B-720D-4823-A5A3-A9B18317F8A7}"/>
          </ac:spMkLst>
        </pc:spChg>
        <pc:spChg chg="del">
          <ac:chgData name="Hamlet Markarian" userId="4926d2b407f31d77" providerId="LiveId" clId="{0C5E0C79-E7FE-4A1B-9CD7-46CA820D8F52}" dt="2020-03-10T07:49:26.067" v="1856" actId="478"/>
          <ac:spMkLst>
            <pc:docMk/>
            <pc:sldMk cId="27024834" sldId="1433"/>
            <ac:spMk id="56" creationId="{DEF82096-BB83-40D4-BA62-34F5868561E0}"/>
          </ac:spMkLst>
        </pc:spChg>
        <pc:spChg chg="add mod">
          <ac:chgData name="Hamlet Markarian" userId="4926d2b407f31d77" providerId="LiveId" clId="{0C5E0C79-E7FE-4A1B-9CD7-46CA820D8F52}" dt="2020-03-10T08:20:41.578" v="2021" actId="164"/>
          <ac:spMkLst>
            <pc:docMk/>
            <pc:sldMk cId="27024834" sldId="1433"/>
            <ac:spMk id="57" creationId="{03ADB319-A902-418C-90F5-AFEAB8BE881A}"/>
          </ac:spMkLst>
        </pc:spChg>
        <pc:spChg chg="add mod">
          <ac:chgData name="Hamlet Markarian" userId="4926d2b407f31d77" providerId="LiveId" clId="{0C5E0C79-E7FE-4A1B-9CD7-46CA820D8F52}" dt="2020-03-10T08:20:43.751" v="2022" actId="164"/>
          <ac:spMkLst>
            <pc:docMk/>
            <pc:sldMk cId="27024834" sldId="1433"/>
            <ac:spMk id="58" creationId="{793A2500-4F3E-4468-A249-9701A0D0F089}"/>
          </ac:spMkLst>
        </pc:spChg>
        <pc:spChg chg="del">
          <ac:chgData name="Hamlet Markarian" userId="4926d2b407f31d77" providerId="LiveId" clId="{0C5E0C79-E7FE-4A1B-9CD7-46CA820D8F52}" dt="2020-03-10T07:49:26.067" v="1856" actId="478"/>
          <ac:spMkLst>
            <pc:docMk/>
            <pc:sldMk cId="27024834" sldId="1433"/>
            <ac:spMk id="59" creationId="{A23CEA07-3DCD-4CA2-A3C3-768C8FAEB86F}"/>
          </ac:spMkLst>
        </pc:spChg>
        <pc:spChg chg="add mod">
          <ac:chgData name="Hamlet Markarian" userId="4926d2b407f31d77" providerId="LiveId" clId="{0C5E0C79-E7FE-4A1B-9CD7-46CA820D8F52}" dt="2020-03-10T08:20:43.751" v="2022" actId="164"/>
          <ac:spMkLst>
            <pc:docMk/>
            <pc:sldMk cId="27024834" sldId="1433"/>
            <ac:spMk id="60" creationId="{46F83012-750D-4C33-A48B-B7D04ED9487E}"/>
          </ac:spMkLst>
        </pc:spChg>
        <pc:spChg chg="add mod">
          <ac:chgData name="Hamlet Markarian" userId="4926d2b407f31d77" providerId="LiveId" clId="{0C5E0C79-E7FE-4A1B-9CD7-46CA820D8F52}" dt="2020-03-10T08:20:45.897" v="2023" actId="164"/>
          <ac:spMkLst>
            <pc:docMk/>
            <pc:sldMk cId="27024834" sldId="1433"/>
            <ac:spMk id="61" creationId="{58800DFC-6B06-460B-893B-D3D3FA692C7F}"/>
          </ac:spMkLst>
        </pc:spChg>
        <pc:spChg chg="add mod">
          <ac:chgData name="Hamlet Markarian" userId="4926d2b407f31d77" providerId="LiveId" clId="{0C5E0C79-E7FE-4A1B-9CD7-46CA820D8F52}" dt="2020-03-10T08:20:45.897" v="2023" actId="164"/>
          <ac:spMkLst>
            <pc:docMk/>
            <pc:sldMk cId="27024834" sldId="1433"/>
            <ac:spMk id="63" creationId="{247E739C-FD40-494A-82C8-3FF674C97789}"/>
          </ac:spMkLst>
        </pc:spChg>
        <pc:spChg chg="add mod">
          <ac:chgData name="Hamlet Markarian" userId="4926d2b407f31d77" providerId="LiveId" clId="{0C5E0C79-E7FE-4A1B-9CD7-46CA820D8F52}" dt="2020-03-10T08:33:29.454" v="2091" actId="1035"/>
          <ac:spMkLst>
            <pc:docMk/>
            <pc:sldMk cId="27024834" sldId="1433"/>
            <ac:spMk id="65" creationId="{08D756B9-6CDC-4DAA-B25D-3F3E61C8D026}"/>
          </ac:spMkLst>
        </pc:spChg>
        <pc:spChg chg="del">
          <ac:chgData name="Hamlet Markarian" userId="4926d2b407f31d77" providerId="LiveId" clId="{0C5E0C79-E7FE-4A1B-9CD7-46CA820D8F52}" dt="2020-03-10T07:49:26.067" v="1856" actId="478"/>
          <ac:spMkLst>
            <pc:docMk/>
            <pc:sldMk cId="27024834" sldId="1433"/>
            <ac:spMk id="66" creationId="{2E429C09-02A0-422A-8A13-909D8802942C}"/>
          </ac:spMkLst>
        </pc:spChg>
        <pc:spChg chg="del">
          <ac:chgData name="Hamlet Markarian" userId="4926d2b407f31d77" providerId="LiveId" clId="{0C5E0C79-E7FE-4A1B-9CD7-46CA820D8F52}" dt="2020-03-10T07:49:26.067" v="1856" actId="478"/>
          <ac:spMkLst>
            <pc:docMk/>
            <pc:sldMk cId="27024834" sldId="1433"/>
            <ac:spMk id="67" creationId="{DA1FBF8A-5901-410A-97D6-6A850296E11D}"/>
          </ac:spMkLst>
        </pc:spChg>
        <pc:spChg chg="del">
          <ac:chgData name="Hamlet Markarian" userId="4926d2b407f31d77" providerId="LiveId" clId="{0C5E0C79-E7FE-4A1B-9CD7-46CA820D8F52}" dt="2020-03-10T07:49:26.067" v="1856" actId="478"/>
          <ac:spMkLst>
            <pc:docMk/>
            <pc:sldMk cId="27024834" sldId="1433"/>
            <ac:spMk id="68" creationId="{650025DE-A299-45CB-8893-06B169DE9B48}"/>
          </ac:spMkLst>
        </pc:spChg>
        <pc:spChg chg="add del mod">
          <ac:chgData name="Hamlet Markarian" userId="4926d2b407f31d77" providerId="LiveId" clId="{0C5E0C79-E7FE-4A1B-9CD7-46CA820D8F52}" dt="2020-03-10T08:21:32.183" v="2034" actId="478"/>
          <ac:spMkLst>
            <pc:docMk/>
            <pc:sldMk cId="27024834" sldId="1433"/>
            <ac:spMk id="69" creationId="{96E6A0E2-15D0-4D27-B689-B8EC40799F61}"/>
          </ac:spMkLst>
        </pc:spChg>
        <pc:spChg chg="add del mod">
          <ac:chgData name="Hamlet Markarian" userId="4926d2b407f31d77" providerId="LiveId" clId="{0C5E0C79-E7FE-4A1B-9CD7-46CA820D8F52}" dt="2020-03-10T08:21:32.183" v="2034" actId="478"/>
          <ac:spMkLst>
            <pc:docMk/>
            <pc:sldMk cId="27024834" sldId="1433"/>
            <ac:spMk id="70" creationId="{8975FCC0-345B-4C68-AAB7-93BFF12BE2F4}"/>
          </ac:spMkLst>
        </pc:spChg>
        <pc:spChg chg="add del mod">
          <ac:chgData name="Hamlet Markarian" userId="4926d2b407f31d77" providerId="LiveId" clId="{0C5E0C79-E7FE-4A1B-9CD7-46CA820D8F52}" dt="2020-03-10T08:21:32.183" v="2034" actId="478"/>
          <ac:spMkLst>
            <pc:docMk/>
            <pc:sldMk cId="27024834" sldId="1433"/>
            <ac:spMk id="71" creationId="{EDEE7C46-51F1-4E9B-AF3A-531A18758419}"/>
          </ac:spMkLst>
        </pc:spChg>
        <pc:spChg chg="add del mod">
          <ac:chgData name="Hamlet Markarian" userId="4926d2b407f31d77" providerId="LiveId" clId="{0C5E0C79-E7FE-4A1B-9CD7-46CA820D8F52}" dt="2020-03-10T08:21:32.183" v="2034" actId="478"/>
          <ac:spMkLst>
            <pc:docMk/>
            <pc:sldMk cId="27024834" sldId="1433"/>
            <ac:spMk id="72" creationId="{78449242-82A2-452C-AF4C-BFF33995DB6A}"/>
          </ac:spMkLst>
        </pc:spChg>
        <pc:spChg chg="add del mod">
          <ac:chgData name="Hamlet Markarian" userId="4926d2b407f31d77" providerId="LiveId" clId="{0C5E0C79-E7FE-4A1B-9CD7-46CA820D8F52}" dt="2020-03-10T08:12:38.071" v="1943" actId="478"/>
          <ac:spMkLst>
            <pc:docMk/>
            <pc:sldMk cId="27024834" sldId="1433"/>
            <ac:spMk id="73" creationId="{EE267145-8D70-4357-853D-8D0FB7043688}"/>
          </ac:spMkLst>
        </pc:spChg>
        <pc:spChg chg="add del mod">
          <ac:chgData name="Hamlet Markarian" userId="4926d2b407f31d77" providerId="LiveId" clId="{0C5E0C79-E7FE-4A1B-9CD7-46CA820D8F52}" dt="2020-03-10T08:20:04.422" v="2012" actId="478"/>
          <ac:spMkLst>
            <pc:docMk/>
            <pc:sldMk cId="27024834" sldId="1433"/>
            <ac:spMk id="91" creationId="{B07271F2-28E0-4D18-BF5F-DFB9512A6392}"/>
          </ac:spMkLst>
        </pc:spChg>
        <pc:spChg chg="add mod">
          <ac:chgData name="Hamlet Markarian" userId="4926d2b407f31d77" providerId="LiveId" clId="{0C5E0C79-E7FE-4A1B-9CD7-46CA820D8F52}" dt="2020-03-10T08:33:29.454" v="2091" actId="1035"/>
          <ac:spMkLst>
            <pc:docMk/>
            <pc:sldMk cId="27024834" sldId="1433"/>
            <ac:spMk id="99" creationId="{47F21FF8-3818-455C-82BE-24FBABB07D1D}"/>
          </ac:spMkLst>
        </pc:spChg>
        <pc:spChg chg="add mod">
          <ac:chgData name="Hamlet Markarian" userId="4926d2b407f31d77" providerId="LiveId" clId="{0C5E0C79-E7FE-4A1B-9CD7-46CA820D8F52}" dt="2020-03-10T08:33:29.454" v="2091" actId="1035"/>
          <ac:spMkLst>
            <pc:docMk/>
            <pc:sldMk cId="27024834" sldId="1433"/>
            <ac:spMk id="100" creationId="{510DDB84-23EA-4123-AFF6-66FC4B5DD9DA}"/>
          </ac:spMkLst>
        </pc:spChg>
        <pc:spChg chg="add mod">
          <ac:chgData name="Hamlet Markarian" userId="4926d2b407f31d77" providerId="LiveId" clId="{0C5E0C79-E7FE-4A1B-9CD7-46CA820D8F52}" dt="2020-03-10T08:33:29.454" v="2091" actId="1035"/>
          <ac:spMkLst>
            <pc:docMk/>
            <pc:sldMk cId="27024834" sldId="1433"/>
            <ac:spMk id="101" creationId="{B6C006C9-F048-4C78-931B-BC62F1C7A707}"/>
          </ac:spMkLst>
        </pc:spChg>
        <pc:spChg chg="add mod">
          <ac:chgData name="Hamlet Markarian" userId="4926d2b407f31d77" providerId="LiveId" clId="{0C5E0C79-E7FE-4A1B-9CD7-46CA820D8F52}" dt="2020-03-10T08:33:29.454" v="2091" actId="1035"/>
          <ac:spMkLst>
            <pc:docMk/>
            <pc:sldMk cId="27024834" sldId="1433"/>
            <ac:spMk id="102" creationId="{DD70D474-D769-48DA-B240-C383725B3CBD}"/>
          </ac:spMkLst>
        </pc:spChg>
        <pc:spChg chg="add mod">
          <ac:chgData name="Hamlet Markarian" userId="4926d2b407f31d77" providerId="LiveId" clId="{0C5E0C79-E7FE-4A1B-9CD7-46CA820D8F52}" dt="2020-03-10T08:33:38.365" v="2094" actId="1036"/>
          <ac:spMkLst>
            <pc:docMk/>
            <pc:sldMk cId="27024834" sldId="1433"/>
            <ac:spMk id="103" creationId="{F65F6ACE-C85C-45A6-975A-A4101DD90E92}"/>
          </ac:spMkLst>
        </pc:spChg>
        <pc:spChg chg="add mod">
          <ac:chgData name="Hamlet Markarian" userId="4926d2b407f31d77" providerId="LiveId" clId="{0C5E0C79-E7FE-4A1B-9CD7-46CA820D8F52}" dt="2020-03-10T08:33:38.365" v="2094" actId="1036"/>
          <ac:spMkLst>
            <pc:docMk/>
            <pc:sldMk cId="27024834" sldId="1433"/>
            <ac:spMk id="104" creationId="{2C4B68A2-D407-49BD-AC99-B191268CFCF3}"/>
          </ac:spMkLst>
        </pc:spChg>
        <pc:spChg chg="add mod">
          <ac:chgData name="Hamlet Markarian" userId="4926d2b407f31d77" providerId="LiveId" clId="{0C5E0C79-E7FE-4A1B-9CD7-46CA820D8F52}" dt="2020-03-10T08:33:38.365" v="2094" actId="1036"/>
          <ac:spMkLst>
            <pc:docMk/>
            <pc:sldMk cId="27024834" sldId="1433"/>
            <ac:spMk id="105" creationId="{4E4F5EEB-CFCC-48A9-8CD2-2D951000C8D3}"/>
          </ac:spMkLst>
        </pc:spChg>
        <pc:spChg chg="add mod">
          <ac:chgData name="Hamlet Markarian" userId="4926d2b407f31d77" providerId="LiveId" clId="{0C5E0C79-E7FE-4A1B-9CD7-46CA820D8F52}" dt="2020-03-10T08:33:38.365" v="2094" actId="1036"/>
          <ac:spMkLst>
            <pc:docMk/>
            <pc:sldMk cId="27024834" sldId="1433"/>
            <ac:spMk id="106" creationId="{EBC82B1A-6B8E-49AC-9399-4470E36990E9}"/>
          </ac:spMkLst>
        </pc:spChg>
        <pc:spChg chg="add mod">
          <ac:chgData name="Hamlet Markarian" userId="4926d2b407f31d77" providerId="LiveId" clId="{0C5E0C79-E7FE-4A1B-9CD7-46CA820D8F52}" dt="2020-03-10T08:33:38.365" v="2094" actId="1036"/>
          <ac:spMkLst>
            <pc:docMk/>
            <pc:sldMk cId="27024834" sldId="1433"/>
            <ac:spMk id="107" creationId="{24BCA8D3-9DD0-4C79-9529-70E90E3BE1A0}"/>
          </ac:spMkLst>
        </pc:spChg>
        <pc:spChg chg="add del mod">
          <ac:chgData name="Hamlet Markarian" userId="4926d2b407f31d77" providerId="LiveId" clId="{0C5E0C79-E7FE-4A1B-9CD7-46CA820D8F52}" dt="2020-03-10T08:32:19.606" v="2078" actId="478"/>
          <ac:spMkLst>
            <pc:docMk/>
            <pc:sldMk cId="27024834" sldId="1433"/>
            <ac:spMk id="108" creationId="{5F08C1BC-6240-4DD3-8771-065447BC5EF6}"/>
          </ac:spMkLst>
        </pc:spChg>
        <pc:spChg chg="add mod">
          <ac:chgData name="Hamlet Markarian" userId="4926d2b407f31d77" providerId="LiveId" clId="{0C5E0C79-E7FE-4A1B-9CD7-46CA820D8F52}" dt="2020-03-10T08:33:38.365" v="2094" actId="1036"/>
          <ac:spMkLst>
            <pc:docMk/>
            <pc:sldMk cId="27024834" sldId="1433"/>
            <ac:spMk id="109" creationId="{C5142B32-C0B7-4AC3-A431-5BE66B1A6293}"/>
          </ac:spMkLst>
        </pc:spChg>
        <pc:spChg chg="add mod">
          <ac:chgData name="Hamlet Markarian" userId="4926d2b407f31d77" providerId="LiveId" clId="{0C5E0C79-E7FE-4A1B-9CD7-46CA820D8F52}" dt="2020-03-10T08:33:38.365" v="2094" actId="1036"/>
          <ac:spMkLst>
            <pc:docMk/>
            <pc:sldMk cId="27024834" sldId="1433"/>
            <ac:spMk id="110" creationId="{65855431-FBDD-4184-883D-09FCC2FFB1F1}"/>
          </ac:spMkLst>
        </pc:spChg>
        <pc:grpChg chg="add mod">
          <ac:chgData name="Hamlet Markarian" userId="4926d2b407f31d77" providerId="LiveId" clId="{0C5E0C79-E7FE-4A1B-9CD7-46CA820D8F52}" dt="2020-03-10T08:33:58.726" v="2100" actId="1037"/>
          <ac:grpSpMkLst>
            <pc:docMk/>
            <pc:sldMk cId="27024834" sldId="1433"/>
            <ac:grpSpMk id="6" creationId="{709C835D-25A2-465D-8E74-AF157B887ED3}"/>
          </ac:grpSpMkLst>
        </pc:grpChg>
        <pc:grpChg chg="add mod">
          <ac:chgData name="Hamlet Markarian" userId="4926d2b407f31d77" providerId="LiveId" clId="{0C5E0C79-E7FE-4A1B-9CD7-46CA820D8F52}" dt="2020-03-10T08:33:58.726" v="2100" actId="1037"/>
          <ac:grpSpMkLst>
            <pc:docMk/>
            <pc:sldMk cId="27024834" sldId="1433"/>
            <ac:grpSpMk id="7" creationId="{236E7359-4B1E-4BA2-AC7D-FF38726B2B75}"/>
          </ac:grpSpMkLst>
        </pc:grpChg>
        <pc:grpChg chg="add mod">
          <ac:chgData name="Hamlet Markarian" userId="4926d2b407f31d77" providerId="LiveId" clId="{0C5E0C79-E7FE-4A1B-9CD7-46CA820D8F52}" dt="2020-03-10T08:33:58.726" v="2100" actId="1037"/>
          <ac:grpSpMkLst>
            <pc:docMk/>
            <pc:sldMk cId="27024834" sldId="1433"/>
            <ac:grpSpMk id="8" creationId="{CD7F1090-1D47-4F07-A1A7-48F4221A43A6}"/>
          </ac:grpSpMkLst>
        </pc:grpChg>
        <pc:grpChg chg="add mod">
          <ac:chgData name="Hamlet Markarian" userId="4926d2b407f31d77" providerId="LiveId" clId="{0C5E0C79-E7FE-4A1B-9CD7-46CA820D8F52}" dt="2020-03-10T08:33:58.726" v="2100" actId="1037"/>
          <ac:grpSpMkLst>
            <pc:docMk/>
            <pc:sldMk cId="27024834" sldId="1433"/>
            <ac:grpSpMk id="9" creationId="{D9EDCE86-E352-4D93-8C44-10478DBC1034}"/>
          </ac:grpSpMkLst>
        </pc:grpChg>
        <pc:grpChg chg="add mod">
          <ac:chgData name="Hamlet Markarian" userId="4926d2b407f31d77" providerId="LiveId" clId="{0C5E0C79-E7FE-4A1B-9CD7-46CA820D8F52}" dt="2020-03-10T08:33:58.726" v="2100" actId="1037"/>
          <ac:grpSpMkLst>
            <pc:docMk/>
            <pc:sldMk cId="27024834" sldId="1433"/>
            <ac:grpSpMk id="10" creationId="{FD92097A-3CCA-4082-B034-CB0A69394A45}"/>
          </ac:grpSpMkLst>
        </pc:grpChg>
        <pc:grpChg chg="add del mod">
          <ac:chgData name="Hamlet Markarian" userId="4926d2b407f31d77" providerId="LiveId" clId="{0C5E0C79-E7FE-4A1B-9CD7-46CA820D8F52}" dt="2020-03-10T08:20:04.422" v="2012" actId="478"/>
          <ac:grpSpMkLst>
            <pc:docMk/>
            <pc:sldMk cId="27024834" sldId="1433"/>
            <ac:grpSpMk id="74" creationId="{52E386A4-21B2-4069-827A-B0FC9C034FAC}"/>
          </ac:grpSpMkLst>
        </pc:grpChg>
        <pc:grpChg chg="add del mod">
          <ac:chgData name="Hamlet Markarian" userId="4926d2b407f31d77" providerId="LiveId" clId="{0C5E0C79-E7FE-4A1B-9CD7-46CA820D8F52}" dt="2020-03-10T08:20:04.422" v="2012" actId="478"/>
          <ac:grpSpMkLst>
            <pc:docMk/>
            <pc:sldMk cId="27024834" sldId="1433"/>
            <ac:grpSpMk id="79" creationId="{CEB27A03-970B-48CF-88B5-A6BC3285626A}"/>
          </ac:grpSpMkLst>
        </pc:grpChg>
        <pc:grpChg chg="add del mod">
          <ac:chgData name="Hamlet Markarian" userId="4926d2b407f31d77" providerId="LiveId" clId="{0C5E0C79-E7FE-4A1B-9CD7-46CA820D8F52}" dt="2020-03-10T08:19:59.678" v="2011" actId="478"/>
          <ac:grpSpMkLst>
            <pc:docMk/>
            <pc:sldMk cId="27024834" sldId="1433"/>
            <ac:grpSpMk id="92" creationId="{FA047C0C-E461-44A3-A8BB-5A67FDCDDB46}"/>
          </ac:grpSpMkLst>
        </pc:grpChg>
        <pc:grpChg chg="add del mod">
          <ac:chgData name="Hamlet Markarian" userId="4926d2b407f31d77" providerId="LiveId" clId="{0C5E0C79-E7FE-4A1B-9CD7-46CA820D8F52}" dt="2020-03-10T08:20:04.422" v="2012" actId="478"/>
          <ac:grpSpMkLst>
            <pc:docMk/>
            <pc:sldMk cId="27024834" sldId="1433"/>
            <ac:grpSpMk id="96" creationId="{825BA49E-53E1-4ABC-94D6-7C557F962A16}"/>
          </ac:grpSpMkLst>
        </pc:grpChg>
        <pc:graphicFrameChg chg="add mod">
          <ac:chgData name="Hamlet Markarian" userId="4926d2b407f31d77" providerId="LiveId" clId="{0C5E0C79-E7FE-4A1B-9CD7-46CA820D8F52}" dt="2020-03-10T07:59:47.241" v="1887" actId="1076"/>
          <ac:graphicFrameMkLst>
            <pc:docMk/>
            <pc:sldMk cId="27024834" sldId="1433"/>
            <ac:graphicFrameMk id="33" creationId="{206BA91E-F1EF-4123-98C2-F3152C0CE046}"/>
          </ac:graphicFrameMkLst>
        </pc:graphicFrameChg>
        <pc:graphicFrameChg chg="add mod modGraphic">
          <ac:chgData name="Hamlet Markarian" userId="4926d2b407f31d77" providerId="LiveId" clId="{0C5E0C79-E7FE-4A1B-9CD7-46CA820D8F52}" dt="2020-03-10T08:33:29.454" v="2091" actId="1035"/>
          <ac:graphicFrameMkLst>
            <pc:docMk/>
            <pc:sldMk cId="27024834" sldId="1433"/>
            <ac:graphicFrameMk id="64" creationId="{2858D4A6-B56E-4851-A06E-42038BC89167}"/>
          </ac:graphicFrameMkLst>
        </pc:graphicFrameChg>
        <pc:picChg chg="mod">
          <ac:chgData name="Hamlet Markarian" userId="4926d2b407f31d77" providerId="LiveId" clId="{0C5E0C79-E7FE-4A1B-9CD7-46CA820D8F52}" dt="2020-03-10T07:54:09.032" v="1862" actId="207"/>
          <ac:picMkLst>
            <pc:docMk/>
            <pc:sldMk cId="27024834" sldId="1433"/>
            <ac:picMk id="5" creationId="{69704ABF-5BD5-40FA-B89D-3D81F6884012}"/>
          </ac:picMkLst>
        </pc:picChg>
        <pc:cxnChg chg="del">
          <ac:chgData name="Hamlet Markarian" userId="4926d2b407f31d77" providerId="LiveId" clId="{0C5E0C79-E7FE-4A1B-9CD7-46CA820D8F52}" dt="2020-03-10T07:49:26.067" v="1856" actId="478"/>
          <ac:cxnSpMkLst>
            <pc:docMk/>
            <pc:sldMk cId="27024834" sldId="1433"/>
            <ac:cxnSpMk id="37" creationId="{A37516B3-DA8D-4F82-91D4-25AE7BA0DA8B}"/>
          </ac:cxnSpMkLst>
        </pc:cxnChg>
        <pc:cxnChg chg="del">
          <ac:chgData name="Hamlet Markarian" userId="4926d2b407f31d77" providerId="LiveId" clId="{0C5E0C79-E7FE-4A1B-9CD7-46CA820D8F52}" dt="2020-03-10T07:49:26.067" v="1856" actId="478"/>
          <ac:cxnSpMkLst>
            <pc:docMk/>
            <pc:sldMk cId="27024834" sldId="1433"/>
            <ac:cxnSpMk id="39" creationId="{4E70A30B-4B10-491F-BC98-6916790B23B7}"/>
          </ac:cxnSpMkLst>
        </pc:cxnChg>
        <pc:cxnChg chg="del">
          <ac:chgData name="Hamlet Markarian" userId="4926d2b407f31d77" providerId="LiveId" clId="{0C5E0C79-E7FE-4A1B-9CD7-46CA820D8F52}" dt="2020-03-10T07:49:26.067" v="1856" actId="478"/>
          <ac:cxnSpMkLst>
            <pc:docMk/>
            <pc:sldMk cId="27024834" sldId="1433"/>
            <ac:cxnSpMk id="42" creationId="{0C3C3032-D7F0-41AB-A353-469FAA0F9C5C}"/>
          </ac:cxnSpMkLst>
        </pc:cxnChg>
        <pc:cxnChg chg="del">
          <ac:chgData name="Hamlet Markarian" userId="4926d2b407f31d77" providerId="LiveId" clId="{0C5E0C79-E7FE-4A1B-9CD7-46CA820D8F52}" dt="2020-03-10T07:49:26.067" v="1856" actId="478"/>
          <ac:cxnSpMkLst>
            <pc:docMk/>
            <pc:sldMk cId="27024834" sldId="1433"/>
            <ac:cxnSpMk id="44" creationId="{BE78B78F-A653-4CE9-85B0-E07A7069E168}"/>
          </ac:cxnSpMkLst>
        </pc:cxnChg>
        <pc:cxnChg chg="del">
          <ac:chgData name="Hamlet Markarian" userId="4926d2b407f31d77" providerId="LiveId" clId="{0C5E0C79-E7FE-4A1B-9CD7-46CA820D8F52}" dt="2020-03-10T07:49:26.067" v="1856" actId="478"/>
          <ac:cxnSpMkLst>
            <pc:docMk/>
            <pc:sldMk cId="27024834" sldId="1433"/>
            <ac:cxnSpMk id="45" creationId="{37C2A4BC-E192-4D2B-A726-EA6E220287C6}"/>
          </ac:cxnSpMkLst>
        </pc:cxnChg>
        <pc:cxnChg chg="del">
          <ac:chgData name="Hamlet Markarian" userId="4926d2b407f31d77" providerId="LiveId" clId="{0C5E0C79-E7FE-4A1B-9CD7-46CA820D8F52}" dt="2020-03-10T07:49:26.067" v="1856" actId="478"/>
          <ac:cxnSpMkLst>
            <pc:docMk/>
            <pc:sldMk cId="27024834" sldId="1433"/>
            <ac:cxnSpMk id="62" creationId="{3F0CF7AD-8BC8-4FB3-8AB1-642023B45B87}"/>
          </ac:cxnSpMkLst>
        </pc:cxnChg>
      </pc:sldChg>
      <pc:sldChg chg="add del">
        <pc:chgData name="Hamlet Markarian" userId="4926d2b407f31d77" providerId="LiveId" clId="{0C5E0C79-E7FE-4A1B-9CD7-46CA820D8F52}" dt="2020-03-10T07:13:14.225" v="1715"/>
        <pc:sldMkLst>
          <pc:docMk/>
          <pc:sldMk cId="2089150581" sldId="1433"/>
        </pc:sldMkLst>
      </pc:sldChg>
      <pc:sldChg chg="add del">
        <pc:chgData name="Hamlet Markarian" userId="4926d2b407f31d77" providerId="LiveId" clId="{0C5E0C79-E7FE-4A1B-9CD7-46CA820D8F52}" dt="2020-03-10T07:13:18.464" v="1717"/>
        <pc:sldMkLst>
          <pc:docMk/>
          <pc:sldMk cId="3810107317" sldId="1433"/>
        </pc:sldMkLst>
      </pc:sldChg>
      <pc:sldChg chg="addSp delSp modSp add delAnim modAnim">
        <pc:chgData name="Hamlet Markarian" userId="4926d2b407f31d77" providerId="LiveId" clId="{0C5E0C79-E7FE-4A1B-9CD7-46CA820D8F52}" dt="2020-03-10T09:00:10.638" v="2678" actId="1076"/>
        <pc:sldMkLst>
          <pc:docMk/>
          <pc:sldMk cId="113922678" sldId="1434"/>
        </pc:sldMkLst>
        <pc:spChg chg="mod">
          <ac:chgData name="Hamlet Markarian" userId="4926d2b407f31d77" providerId="LiveId" clId="{0C5E0C79-E7FE-4A1B-9CD7-46CA820D8F52}" dt="2020-03-10T08:48:02.415" v="2409" actId="1037"/>
          <ac:spMkLst>
            <pc:docMk/>
            <pc:sldMk cId="113922678" sldId="1434"/>
            <ac:spMk id="20" creationId="{2F2415B0-F1C4-4313-9038-A3884674CC46}"/>
          </ac:spMkLst>
        </pc:spChg>
        <pc:spChg chg="add mod topLvl">
          <ac:chgData name="Hamlet Markarian" userId="4926d2b407f31d77" providerId="LiveId" clId="{0C5E0C79-E7FE-4A1B-9CD7-46CA820D8F52}" dt="2020-03-10T08:59:34.435" v="2674" actId="14100"/>
          <ac:spMkLst>
            <pc:docMk/>
            <pc:sldMk cId="113922678" sldId="1434"/>
            <ac:spMk id="35" creationId="{25347BAA-ACF2-4E46-996E-BC3DA140BB8A}"/>
          </ac:spMkLst>
        </pc:spChg>
        <pc:spChg chg="add mod topLvl">
          <ac:chgData name="Hamlet Markarian" userId="4926d2b407f31d77" providerId="LiveId" clId="{0C5E0C79-E7FE-4A1B-9CD7-46CA820D8F52}" dt="2020-03-10T08:59:34.435" v="2674" actId="14100"/>
          <ac:spMkLst>
            <pc:docMk/>
            <pc:sldMk cId="113922678" sldId="1434"/>
            <ac:spMk id="37" creationId="{B7051892-FDFC-4E21-9B8A-11BCD12FFF89}"/>
          </ac:spMkLst>
        </pc:spChg>
        <pc:spChg chg="add mod topLvl">
          <ac:chgData name="Hamlet Markarian" userId="4926d2b407f31d77" providerId="LiveId" clId="{0C5E0C79-E7FE-4A1B-9CD7-46CA820D8F52}" dt="2020-03-10T08:59:34.435" v="2674" actId="14100"/>
          <ac:spMkLst>
            <pc:docMk/>
            <pc:sldMk cId="113922678" sldId="1434"/>
            <ac:spMk id="39" creationId="{B6C6C64B-E595-414B-8085-659BA08CE930}"/>
          </ac:spMkLst>
        </pc:spChg>
        <pc:spChg chg="add mod topLvl">
          <ac:chgData name="Hamlet Markarian" userId="4926d2b407f31d77" providerId="LiveId" clId="{0C5E0C79-E7FE-4A1B-9CD7-46CA820D8F52}" dt="2020-03-10T08:59:13.962" v="2671" actId="14100"/>
          <ac:spMkLst>
            <pc:docMk/>
            <pc:sldMk cId="113922678" sldId="1434"/>
            <ac:spMk id="42" creationId="{E479D8D3-4A87-4411-9CBD-0CA62B6B4133}"/>
          </ac:spMkLst>
        </pc:spChg>
        <pc:spChg chg="add mod topLvl">
          <ac:chgData name="Hamlet Markarian" userId="4926d2b407f31d77" providerId="LiveId" clId="{0C5E0C79-E7FE-4A1B-9CD7-46CA820D8F52}" dt="2020-03-10T08:58:38.893" v="2665" actId="14100"/>
          <ac:spMkLst>
            <pc:docMk/>
            <pc:sldMk cId="113922678" sldId="1434"/>
            <ac:spMk id="44" creationId="{21D9AFBD-D551-4E4A-9016-487C743C6EB2}"/>
          </ac:spMkLst>
        </pc:spChg>
        <pc:spChg chg="add mod topLvl">
          <ac:chgData name="Hamlet Markarian" userId="4926d2b407f31d77" providerId="LiveId" clId="{0C5E0C79-E7FE-4A1B-9CD7-46CA820D8F52}" dt="2020-03-10T08:59:27.058" v="2672" actId="14100"/>
          <ac:spMkLst>
            <pc:docMk/>
            <pc:sldMk cId="113922678" sldId="1434"/>
            <ac:spMk id="45" creationId="{4536BCDA-3C45-4071-A8AE-59B4CB503786}"/>
          </ac:spMkLst>
        </pc:spChg>
        <pc:spChg chg="add del mod topLvl">
          <ac:chgData name="Hamlet Markarian" userId="4926d2b407f31d77" providerId="LiveId" clId="{0C5E0C79-E7FE-4A1B-9CD7-46CA820D8F52}" dt="2020-03-10T08:50:04.037" v="2541" actId="478"/>
          <ac:spMkLst>
            <pc:docMk/>
            <pc:sldMk cId="113922678" sldId="1434"/>
            <ac:spMk id="46" creationId="{973EF25C-DE06-436A-8252-EE1316713E63}"/>
          </ac:spMkLst>
        </pc:spChg>
        <pc:spChg chg="add del mod topLvl">
          <ac:chgData name="Hamlet Markarian" userId="4926d2b407f31d77" providerId="LiveId" clId="{0C5E0C79-E7FE-4A1B-9CD7-46CA820D8F52}" dt="2020-03-10T08:50:04.037" v="2541" actId="478"/>
          <ac:spMkLst>
            <pc:docMk/>
            <pc:sldMk cId="113922678" sldId="1434"/>
            <ac:spMk id="47" creationId="{E55CA138-BB14-491F-823E-82BDCE156F47}"/>
          </ac:spMkLst>
        </pc:spChg>
        <pc:spChg chg="add del mod topLvl">
          <ac:chgData name="Hamlet Markarian" userId="4926d2b407f31d77" providerId="LiveId" clId="{0C5E0C79-E7FE-4A1B-9CD7-46CA820D8F52}" dt="2020-03-10T08:50:04.037" v="2541" actId="478"/>
          <ac:spMkLst>
            <pc:docMk/>
            <pc:sldMk cId="113922678" sldId="1434"/>
            <ac:spMk id="48" creationId="{2DD987E1-886E-4923-93E3-701DBAEADEBE}"/>
          </ac:spMkLst>
        </pc:spChg>
        <pc:spChg chg="add del mod topLvl">
          <ac:chgData name="Hamlet Markarian" userId="4926d2b407f31d77" providerId="LiveId" clId="{0C5E0C79-E7FE-4A1B-9CD7-46CA820D8F52}" dt="2020-03-10T08:50:04.037" v="2541" actId="478"/>
          <ac:spMkLst>
            <pc:docMk/>
            <pc:sldMk cId="113922678" sldId="1434"/>
            <ac:spMk id="49" creationId="{D3FCD2A8-1703-4F9F-8DC5-CFC42FF2D409}"/>
          </ac:spMkLst>
        </pc:spChg>
        <pc:spChg chg="add del mod topLvl">
          <ac:chgData name="Hamlet Markarian" userId="4926d2b407f31d77" providerId="LiveId" clId="{0C5E0C79-E7FE-4A1B-9CD7-46CA820D8F52}" dt="2020-03-10T08:50:04.037" v="2541" actId="478"/>
          <ac:spMkLst>
            <pc:docMk/>
            <pc:sldMk cId="113922678" sldId="1434"/>
            <ac:spMk id="50" creationId="{520AE2B0-A253-4FF8-98A0-69D5FD2E9903}"/>
          </ac:spMkLst>
        </pc:spChg>
        <pc:spChg chg="add del mod topLvl">
          <ac:chgData name="Hamlet Markarian" userId="4926d2b407f31d77" providerId="LiveId" clId="{0C5E0C79-E7FE-4A1B-9CD7-46CA820D8F52}" dt="2020-03-10T08:50:04.037" v="2541" actId="478"/>
          <ac:spMkLst>
            <pc:docMk/>
            <pc:sldMk cId="113922678" sldId="1434"/>
            <ac:spMk id="51" creationId="{47CF9AF9-CD55-46CA-868F-14301BFD0498}"/>
          </ac:spMkLst>
        </pc:spChg>
        <pc:spChg chg="add mod topLvl">
          <ac:chgData name="Hamlet Markarian" userId="4926d2b407f31d77" providerId="LiveId" clId="{0C5E0C79-E7FE-4A1B-9CD7-46CA820D8F52}" dt="2020-03-10T08:49:56.021" v="2540" actId="165"/>
          <ac:spMkLst>
            <pc:docMk/>
            <pc:sldMk cId="113922678" sldId="1434"/>
            <ac:spMk id="52" creationId="{0F6450A0-0574-49AC-BC6E-8C506B3297BB}"/>
          </ac:spMkLst>
        </pc:spChg>
        <pc:spChg chg="add del mod">
          <ac:chgData name="Hamlet Markarian" userId="4926d2b407f31d77" providerId="LiveId" clId="{0C5E0C79-E7FE-4A1B-9CD7-46CA820D8F52}" dt="2020-03-10T08:40:11.873" v="2136" actId="478"/>
          <ac:spMkLst>
            <pc:docMk/>
            <pc:sldMk cId="113922678" sldId="1434"/>
            <ac:spMk id="53" creationId="{9AE0B154-6EFC-4B56-A976-15DDC30E3C9B}"/>
          </ac:spMkLst>
        </pc:spChg>
        <pc:spChg chg="add del mod">
          <ac:chgData name="Hamlet Markarian" userId="4926d2b407f31d77" providerId="LiveId" clId="{0C5E0C79-E7FE-4A1B-9CD7-46CA820D8F52}" dt="2020-03-10T08:40:11.873" v="2136" actId="478"/>
          <ac:spMkLst>
            <pc:docMk/>
            <pc:sldMk cId="113922678" sldId="1434"/>
            <ac:spMk id="54" creationId="{3A7B5959-D4CA-4F99-84DB-475D6F15D39A}"/>
          </ac:spMkLst>
        </pc:spChg>
        <pc:spChg chg="add del mod">
          <ac:chgData name="Hamlet Markarian" userId="4926d2b407f31d77" providerId="LiveId" clId="{0C5E0C79-E7FE-4A1B-9CD7-46CA820D8F52}" dt="2020-03-10T08:40:11.873" v="2136" actId="478"/>
          <ac:spMkLst>
            <pc:docMk/>
            <pc:sldMk cId="113922678" sldId="1434"/>
            <ac:spMk id="55" creationId="{9AF634D8-31BE-4508-B073-D7C694CC86E0}"/>
          </ac:spMkLst>
        </pc:spChg>
        <pc:spChg chg="add del mod">
          <ac:chgData name="Hamlet Markarian" userId="4926d2b407f31d77" providerId="LiveId" clId="{0C5E0C79-E7FE-4A1B-9CD7-46CA820D8F52}" dt="2020-03-10T08:40:11.873" v="2136" actId="478"/>
          <ac:spMkLst>
            <pc:docMk/>
            <pc:sldMk cId="113922678" sldId="1434"/>
            <ac:spMk id="56" creationId="{24216E97-CBFF-4111-8E11-5874406EF706}"/>
          </ac:spMkLst>
        </pc:spChg>
        <pc:spChg chg="add del mod">
          <ac:chgData name="Hamlet Markarian" userId="4926d2b407f31d77" providerId="LiveId" clId="{0C5E0C79-E7FE-4A1B-9CD7-46CA820D8F52}" dt="2020-03-10T08:40:11.873" v="2136" actId="478"/>
          <ac:spMkLst>
            <pc:docMk/>
            <pc:sldMk cId="113922678" sldId="1434"/>
            <ac:spMk id="59" creationId="{40B49316-43B4-41AB-9B1A-C535FC268066}"/>
          </ac:spMkLst>
        </pc:spChg>
        <pc:spChg chg="add mod topLvl">
          <ac:chgData name="Hamlet Markarian" userId="4926d2b407f31d77" providerId="LiveId" clId="{0C5E0C79-E7FE-4A1B-9CD7-46CA820D8F52}" dt="2020-03-10T08:49:56.021" v="2540" actId="165"/>
          <ac:spMkLst>
            <pc:docMk/>
            <pc:sldMk cId="113922678" sldId="1434"/>
            <ac:spMk id="62" creationId="{F6A0978E-1793-41F3-8793-F864D8F52130}"/>
          </ac:spMkLst>
        </pc:spChg>
        <pc:spChg chg="del">
          <ac:chgData name="Hamlet Markarian" userId="4926d2b407f31d77" providerId="LiveId" clId="{0C5E0C79-E7FE-4A1B-9CD7-46CA820D8F52}" dt="2020-03-10T08:38:07.707" v="2102" actId="478"/>
          <ac:spMkLst>
            <pc:docMk/>
            <pc:sldMk cId="113922678" sldId="1434"/>
            <ac:spMk id="65" creationId="{08D756B9-6CDC-4DAA-B25D-3F3E61C8D026}"/>
          </ac:spMkLst>
        </pc:spChg>
        <pc:spChg chg="add mod topLvl">
          <ac:chgData name="Hamlet Markarian" userId="4926d2b407f31d77" providerId="LiveId" clId="{0C5E0C79-E7FE-4A1B-9CD7-46CA820D8F52}" dt="2020-03-10T08:49:56.021" v="2540" actId="165"/>
          <ac:spMkLst>
            <pc:docMk/>
            <pc:sldMk cId="113922678" sldId="1434"/>
            <ac:spMk id="66" creationId="{F596D83E-FB74-4236-9DC2-6A1F7B8BAD9F}"/>
          </ac:spMkLst>
        </pc:spChg>
        <pc:spChg chg="add mod topLvl">
          <ac:chgData name="Hamlet Markarian" userId="4926d2b407f31d77" providerId="LiveId" clId="{0C5E0C79-E7FE-4A1B-9CD7-46CA820D8F52}" dt="2020-03-10T08:49:56.021" v="2540" actId="165"/>
          <ac:spMkLst>
            <pc:docMk/>
            <pc:sldMk cId="113922678" sldId="1434"/>
            <ac:spMk id="67" creationId="{1FFA0DDA-ECD7-462C-9C87-B43D2866B347}"/>
          </ac:spMkLst>
        </pc:spChg>
        <pc:spChg chg="add mod topLvl">
          <ac:chgData name="Hamlet Markarian" userId="4926d2b407f31d77" providerId="LiveId" clId="{0C5E0C79-E7FE-4A1B-9CD7-46CA820D8F52}" dt="2020-03-10T08:49:56.021" v="2540" actId="165"/>
          <ac:spMkLst>
            <pc:docMk/>
            <pc:sldMk cId="113922678" sldId="1434"/>
            <ac:spMk id="68" creationId="{503991E7-BB5D-4CCF-864E-1B8894914375}"/>
          </ac:spMkLst>
        </pc:spChg>
        <pc:spChg chg="add mod topLvl">
          <ac:chgData name="Hamlet Markarian" userId="4926d2b407f31d77" providerId="LiveId" clId="{0C5E0C79-E7FE-4A1B-9CD7-46CA820D8F52}" dt="2020-03-10T08:49:56.021" v="2540" actId="165"/>
          <ac:spMkLst>
            <pc:docMk/>
            <pc:sldMk cId="113922678" sldId="1434"/>
            <ac:spMk id="69" creationId="{1A0155C4-EC83-46ED-A8EC-CB7FF49E8912}"/>
          </ac:spMkLst>
        </pc:spChg>
        <pc:spChg chg="add mod topLvl">
          <ac:chgData name="Hamlet Markarian" userId="4926d2b407f31d77" providerId="LiveId" clId="{0C5E0C79-E7FE-4A1B-9CD7-46CA820D8F52}" dt="2020-03-10T08:59:27.058" v="2672" actId="14100"/>
          <ac:spMkLst>
            <pc:docMk/>
            <pc:sldMk cId="113922678" sldId="1434"/>
            <ac:spMk id="70" creationId="{9DCBDAEF-DB3E-4368-91BA-A76167CC1014}"/>
          </ac:spMkLst>
        </pc:spChg>
        <pc:spChg chg="add del mod topLvl">
          <ac:chgData name="Hamlet Markarian" userId="4926d2b407f31d77" providerId="LiveId" clId="{0C5E0C79-E7FE-4A1B-9CD7-46CA820D8F52}" dt="2020-03-10T08:50:04.037" v="2541" actId="478"/>
          <ac:spMkLst>
            <pc:docMk/>
            <pc:sldMk cId="113922678" sldId="1434"/>
            <ac:spMk id="71" creationId="{96B6D492-89CE-4366-B03E-85B6EC4C506E}"/>
          </ac:spMkLst>
        </pc:spChg>
        <pc:spChg chg="add mod topLvl">
          <ac:chgData name="Hamlet Markarian" userId="4926d2b407f31d77" providerId="LiveId" clId="{0C5E0C79-E7FE-4A1B-9CD7-46CA820D8F52}" dt="2020-03-10T08:49:56.021" v="2540" actId="165"/>
          <ac:spMkLst>
            <pc:docMk/>
            <pc:sldMk cId="113922678" sldId="1434"/>
            <ac:spMk id="72" creationId="{93797625-0DE0-4B63-9243-249FF8DAC88A}"/>
          </ac:spMkLst>
        </pc:spChg>
        <pc:spChg chg="add mod">
          <ac:chgData name="Hamlet Markarian" userId="4926d2b407f31d77" providerId="LiveId" clId="{0C5E0C79-E7FE-4A1B-9CD7-46CA820D8F52}" dt="2020-03-10T08:46:42.343" v="2399" actId="14861"/>
          <ac:spMkLst>
            <pc:docMk/>
            <pc:sldMk cId="113922678" sldId="1434"/>
            <ac:spMk id="73" creationId="{4AC8A0F2-254E-40B4-905E-4038BC8A1B1F}"/>
          </ac:spMkLst>
        </pc:spChg>
        <pc:spChg chg="add mod">
          <ac:chgData name="Hamlet Markarian" userId="4926d2b407f31d77" providerId="LiveId" clId="{0C5E0C79-E7FE-4A1B-9CD7-46CA820D8F52}" dt="2020-03-10T08:59:41.621" v="2677" actId="1076"/>
          <ac:spMkLst>
            <pc:docMk/>
            <pc:sldMk cId="113922678" sldId="1434"/>
            <ac:spMk id="74" creationId="{DB390778-331F-4FF6-A226-4778B0A95544}"/>
          </ac:spMkLst>
        </pc:spChg>
        <pc:spChg chg="add mod">
          <ac:chgData name="Hamlet Markarian" userId="4926d2b407f31d77" providerId="LiveId" clId="{0C5E0C79-E7FE-4A1B-9CD7-46CA820D8F52}" dt="2020-03-10T08:59:39.012" v="2676" actId="1076"/>
          <ac:spMkLst>
            <pc:docMk/>
            <pc:sldMk cId="113922678" sldId="1434"/>
            <ac:spMk id="75" creationId="{A1E1C159-4CD1-4831-B0C9-DFD118E74C4E}"/>
          </ac:spMkLst>
        </pc:spChg>
        <pc:spChg chg="add mod">
          <ac:chgData name="Hamlet Markarian" userId="4926d2b407f31d77" providerId="LiveId" clId="{0C5E0C79-E7FE-4A1B-9CD7-46CA820D8F52}" dt="2020-03-10T08:59:36.590" v="2675" actId="1076"/>
          <ac:spMkLst>
            <pc:docMk/>
            <pc:sldMk cId="113922678" sldId="1434"/>
            <ac:spMk id="76" creationId="{F0E91643-A52C-4853-BDEC-83C952C4CA64}"/>
          </ac:spMkLst>
        </pc:spChg>
        <pc:spChg chg="add mod">
          <ac:chgData name="Hamlet Markarian" userId="4926d2b407f31d77" providerId="LiveId" clId="{0C5E0C79-E7FE-4A1B-9CD7-46CA820D8F52}" dt="2020-03-10T08:59:09.528" v="2670" actId="1076"/>
          <ac:spMkLst>
            <pc:docMk/>
            <pc:sldMk cId="113922678" sldId="1434"/>
            <ac:spMk id="77" creationId="{86D2F97F-7465-4804-9A3C-5CFE5C1CE79E}"/>
          </ac:spMkLst>
        </pc:spChg>
        <pc:spChg chg="add mod">
          <ac:chgData name="Hamlet Markarian" userId="4926d2b407f31d77" providerId="LiveId" clId="{0C5E0C79-E7FE-4A1B-9CD7-46CA820D8F52}" dt="2020-03-10T09:00:10.638" v="2678" actId="1076"/>
          <ac:spMkLst>
            <pc:docMk/>
            <pc:sldMk cId="113922678" sldId="1434"/>
            <ac:spMk id="78" creationId="{6B46D3F2-DDBF-44CF-B879-F7DA93007E68}"/>
          </ac:spMkLst>
        </pc:spChg>
        <pc:spChg chg="add mod">
          <ac:chgData name="Hamlet Markarian" userId="4926d2b407f31d77" providerId="LiveId" clId="{0C5E0C79-E7FE-4A1B-9CD7-46CA820D8F52}" dt="2020-03-10T08:59:30.082" v="2673" actId="1076"/>
          <ac:spMkLst>
            <pc:docMk/>
            <pc:sldMk cId="113922678" sldId="1434"/>
            <ac:spMk id="79" creationId="{3BD7487E-881E-4EFC-849C-CDA9E40863AA}"/>
          </ac:spMkLst>
        </pc:spChg>
        <pc:spChg chg="add mod">
          <ac:chgData name="Hamlet Markarian" userId="4926d2b407f31d77" providerId="LiveId" clId="{0C5E0C79-E7FE-4A1B-9CD7-46CA820D8F52}" dt="2020-03-10T08:59:30.082" v="2673" actId="1076"/>
          <ac:spMkLst>
            <pc:docMk/>
            <pc:sldMk cId="113922678" sldId="1434"/>
            <ac:spMk id="80" creationId="{E03BB048-84EA-4DEA-94E7-71C44A67C8C4}"/>
          </ac:spMkLst>
        </pc:spChg>
        <pc:spChg chg="add mod">
          <ac:chgData name="Hamlet Markarian" userId="4926d2b407f31d77" providerId="LiveId" clId="{0C5E0C79-E7FE-4A1B-9CD7-46CA820D8F52}" dt="2020-03-10T08:52:33.632" v="2562" actId="20577"/>
          <ac:spMkLst>
            <pc:docMk/>
            <pc:sldMk cId="113922678" sldId="1434"/>
            <ac:spMk id="81" creationId="{6F4D3AC8-9A9E-4522-84BE-A3215788A1E4}"/>
          </ac:spMkLst>
        </pc:spChg>
        <pc:spChg chg="add del mod">
          <ac:chgData name="Hamlet Markarian" userId="4926d2b407f31d77" providerId="LiveId" clId="{0C5E0C79-E7FE-4A1B-9CD7-46CA820D8F52}" dt="2020-03-10T08:56:49.030" v="2614" actId="478"/>
          <ac:spMkLst>
            <pc:docMk/>
            <pc:sldMk cId="113922678" sldId="1434"/>
            <ac:spMk id="82" creationId="{D054DCAE-2EFD-4B8C-9AC6-833BB7CD59D6}"/>
          </ac:spMkLst>
        </pc:spChg>
        <pc:spChg chg="add del mod">
          <ac:chgData name="Hamlet Markarian" userId="4926d2b407f31d77" providerId="LiveId" clId="{0C5E0C79-E7FE-4A1B-9CD7-46CA820D8F52}" dt="2020-03-10T08:56:49.030" v="2614" actId="478"/>
          <ac:spMkLst>
            <pc:docMk/>
            <pc:sldMk cId="113922678" sldId="1434"/>
            <ac:spMk id="83" creationId="{39B57BBB-C9EE-41C9-ADFB-2868B4C129C9}"/>
          </ac:spMkLst>
        </pc:spChg>
        <pc:spChg chg="add del mod">
          <ac:chgData name="Hamlet Markarian" userId="4926d2b407f31d77" providerId="LiveId" clId="{0C5E0C79-E7FE-4A1B-9CD7-46CA820D8F52}" dt="2020-03-10T08:56:49.030" v="2614" actId="478"/>
          <ac:spMkLst>
            <pc:docMk/>
            <pc:sldMk cId="113922678" sldId="1434"/>
            <ac:spMk id="84" creationId="{30F304E5-F946-4BEB-93D1-7646BD15A8CA}"/>
          </ac:spMkLst>
        </pc:spChg>
        <pc:spChg chg="add del mod">
          <ac:chgData name="Hamlet Markarian" userId="4926d2b407f31d77" providerId="LiveId" clId="{0C5E0C79-E7FE-4A1B-9CD7-46CA820D8F52}" dt="2020-03-10T08:56:49.030" v="2614" actId="478"/>
          <ac:spMkLst>
            <pc:docMk/>
            <pc:sldMk cId="113922678" sldId="1434"/>
            <ac:spMk id="85" creationId="{B05D9E95-5D3B-4B44-8EEA-13B22D6FBDD1}"/>
          </ac:spMkLst>
        </pc:spChg>
        <pc:spChg chg="add del mod">
          <ac:chgData name="Hamlet Markarian" userId="4926d2b407f31d77" providerId="LiveId" clId="{0C5E0C79-E7FE-4A1B-9CD7-46CA820D8F52}" dt="2020-03-10T08:56:49.030" v="2614" actId="478"/>
          <ac:spMkLst>
            <pc:docMk/>
            <pc:sldMk cId="113922678" sldId="1434"/>
            <ac:spMk id="86" creationId="{07B72BB5-3617-4630-A1E8-92191F6AFF93}"/>
          </ac:spMkLst>
        </pc:spChg>
        <pc:spChg chg="add del mod">
          <ac:chgData name="Hamlet Markarian" userId="4926d2b407f31d77" providerId="LiveId" clId="{0C5E0C79-E7FE-4A1B-9CD7-46CA820D8F52}" dt="2020-03-10T08:56:49.030" v="2614" actId="478"/>
          <ac:spMkLst>
            <pc:docMk/>
            <pc:sldMk cId="113922678" sldId="1434"/>
            <ac:spMk id="87" creationId="{B89BB7A0-6FDA-4D91-9466-97B4749DFBC1}"/>
          </ac:spMkLst>
        </pc:spChg>
        <pc:spChg chg="add del mod">
          <ac:chgData name="Hamlet Markarian" userId="4926d2b407f31d77" providerId="LiveId" clId="{0C5E0C79-E7FE-4A1B-9CD7-46CA820D8F52}" dt="2020-03-10T08:56:49.030" v="2614" actId="478"/>
          <ac:spMkLst>
            <pc:docMk/>
            <pc:sldMk cId="113922678" sldId="1434"/>
            <ac:spMk id="88" creationId="{3023D0F2-1982-4225-BF6B-FC303D2B9928}"/>
          </ac:spMkLst>
        </pc:spChg>
        <pc:spChg chg="del">
          <ac:chgData name="Hamlet Markarian" userId="4926d2b407f31d77" providerId="LiveId" clId="{0C5E0C79-E7FE-4A1B-9CD7-46CA820D8F52}" dt="2020-03-10T08:38:07.707" v="2102" actId="478"/>
          <ac:spMkLst>
            <pc:docMk/>
            <pc:sldMk cId="113922678" sldId="1434"/>
            <ac:spMk id="99" creationId="{47F21FF8-3818-455C-82BE-24FBABB07D1D}"/>
          </ac:spMkLst>
        </pc:spChg>
        <pc:spChg chg="del">
          <ac:chgData name="Hamlet Markarian" userId="4926d2b407f31d77" providerId="LiveId" clId="{0C5E0C79-E7FE-4A1B-9CD7-46CA820D8F52}" dt="2020-03-10T08:38:07.707" v="2102" actId="478"/>
          <ac:spMkLst>
            <pc:docMk/>
            <pc:sldMk cId="113922678" sldId="1434"/>
            <ac:spMk id="100" creationId="{510DDB84-23EA-4123-AFF6-66FC4B5DD9DA}"/>
          </ac:spMkLst>
        </pc:spChg>
        <pc:spChg chg="del">
          <ac:chgData name="Hamlet Markarian" userId="4926d2b407f31d77" providerId="LiveId" clId="{0C5E0C79-E7FE-4A1B-9CD7-46CA820D8F52}" dt="2020-03-10T08:38:07.707" v="2102" actId="478"/>
          <ac:spMkLst>
            <pc:docMk/>
            <pc:sldMk cId="113922678" sldId="1434"/>
            <ac:spMk id="101" creationId="{B6C006C9-F048-4C78-931B-BC62F1C7A707}"/>
          </ac:spMkLst>
        </pc:spChg>
        <pc:spChg chg="del">
          <ac:chgData name="Hamlet Markarian" userId="4926d2b407f31d77" providerId="LiveId" clId="{0C5E0C79-E7FE-4A1B-9CD7-46CA820D8F52}" dt="2020-03-10T08:38:07.707" v="2102" actId="478"/>
          <ac:spMkLst>
            <pc:docMk/>
            <pc:sldMk cId="113922678" sldId="1434"/>
            <ac:spMk id="102" creationId="{DD70D474-D769-48DA-B240-C383725B3CBD}"/>
          </ac:spMkLst>
        </pc:spChg>
        <pc:spChg chg="del">
          <ac:chgData name="Hamlet Markarian" userId="4926d2b407f31d77" providerId="LiveId" clId="{0C5E0C79-E7FE-4A1B-9CD7-46CA820D8F52}" dt="2020-03-10T08:38:07.707" v="2102" actId="478"/>
          <ac:spMkLst>
            <pc:docMk/>
            <pc:sldMk cId="113922678" sldId="1434"/>
            <ac:spMk id="103" creationId="{F65F6ACE-C85C-45A6-975A-A4101DD90E92}"/>
          </ac:spMkLst>
        </pc:spChg>
        <pc:spChg chg="del">
          <ac:chgData name="Hamlet Markarian" userId="4926d2b407f31d77" providerId="LiveId" clId="{0C5E0C79-E7FE-4A1B-9CD7-46CA820D8F52}" dt="2020-03-10T08:38:07.707" v="2102" actId="478"/>
          <ac:spMkLst>
            <pc:docMk/>
            <pc:sldMk cId="113922678" sldId="1434"/>
            <ac:spMk id="104" creationId="{2C4B68A2-D407-49BD-AC99-B191268CFCF3}"/>
          </ac:spMkLst>
        </pc:spChg>
        <pc:spChg chg="del">
          <ac:chgData name="Hamlet Markarian" userId="4926d2b407f31d77" providerId="LiveId" clId="{0C5E0C79-E7FE-4A1B-9CD7-46CA820D8F52}" dt="2020-03-10T08:38:07.707" v="2102" actId="478"/>
          <ac:spMkLst>
            <pc:docMk/>
            <pc:sldMk cId="113922678" sldId="1434"/>
            <ac:spMk id="105" creationId="{4E4F5EEB-CFCC-48A9-8CD2-2D951000C8D3}"/>
          </ac:spMkLst>
        </pc:spChg>
        <pc:spChg chg="del">
          <ac:chgData name="Hamlet Markarian" userId="4926d2b407f31d77" providerId="LiveId" clId="{0C5E0C79-E7FE-4A1B-9CD7-46CA820D8F52}" dt="2020-03-10T08:38:07.707" v="2102" actId="478"/>
          <ac:spMkLst>
            <pc:docMk/>
            <pc:sldMk cId="113922678" sldId="1434"/>
            <ac:spMk id="106" creationId="{EBC82B1A-6B8E-49AC-9399-4470E36990E9}"/>
          </ac:spMkLst>
        </pc:spChg>
        <pc:spChg chg="del">
          <ac:chgData name="Hamlet Markarian" userId="4926d2b407f31d77" providerId="LiveId" clId="{0C5E0C79-E7FE-4A1B-9CD7-46CA820D8F52}" dt="2020-03-10T08:38:07.707" v="2102" actId="478"/>
          <ac:spMkLst>
            <pc:docMk/>
            <pc:sldMk cId="113922678" sldId="1434"/>
            <ac:spMk id="107" creationId="{24BCA8D3-9DD0-4C79-9529-70E90E3BE1A0}"/>
          </ac:spMkLst>
        </pc:spChg>
        <pc:spChg chg="del">
          <ac:chgData name="Hamlet Markarian" userId="4926d2b407f31d77" providerId="LiveId" clId="{0C5E0C79-E7FE-4A1B-9CD7-46CA820D8F52}" dt="2020-03-10T08:38:07.707" v="2102" actId="478"/>
          <ac:spMkLst>
            <pc:docMk/>
            <pc:sldMk cId="113922678" sldId="1434"/>
            <ac:spMk id="109" creationId="{C5142B32-C0B7-4AC3-A431-5BE66B1A6293}"/>
          </ac:spMkLst>
        </pc:spChg>
        <pc:spChg chg="del">
          <ac:chgData name="Hamlet Markarian" userId="4926d2b407f31d77" providerId="LiveId" clId="{0C5E0C79-E7FE-4A1B-9CD7-46CA820D8F52}" dt="2020-03-10T08:38:07.707" v="2102" actId="478"/>
          <ac:spMkLst>
            <pc:docMk/>
            <pc:sldMk cId="113922678" sldId="1434"/>
            <ac:spMk id="110" creationId="{65855431-FBDD-4184-883D-09FCC2FFB1F1}"/>
          </ac:spMkLst>
        </pc:spChg>
        <pc:grpChg chg="add del mod">
          <ac:chgData name="Hamlet Markarian" userId="4926d2b407f31d77" providerId="LiveId" clId="{0C5E0C79-E7FE-4A1B-9CD7-46CA820D8F52}" dt="2020-03-10T08:49:56.021" v="2540" actId="165"/>
          <ac:grpSpMkLst>
            <pc:docMk/>
            <pc:sldMk cId="113922678" sldId="1434"/>
            <ac:grpSpMk id="3" creationId="{24B9DF88-98CC-49A2-872C-6E839316769E}"/>
          </ac:grpSpMkLst>
        </pc:grpChg>
        <pc:grpChg chg="add del mod">
          <ac:chgData name="Hamlet Markarian" userId="4926d2b407f31d77" providerId="LiveId" clId="{0C5E0C79-E7FE-4A1B-9CD7-46CA820D8F52}" dt="2020-03-10T08:49:56.021" v="2540" actId="165"/>
          <ac:grpSpMkLst>
            <pc:docMk/>
            <pc:sldMk cId="113922678" sldId="1434"/>
            <ac:grpSpMk id="4" creationId="{74D8714B-605E-4B1B-BFA8-4C62AEA91F77}"/>
          </ac:grpSpMkLst>
        </pc:grpChg>
        <pc:grpChg chg="del">
          <ac:chgData name="Hamlet Markarian" userId="4926d2b407f31d77" providerId="LiveId" clId="{0C5E0C79-E7FE-4A1B-9CD7-46CA820D8F52}" dt="2020-03-10T08:38:07.707" v="2102" actId="478"/>
          <ac:grpSpMkLst>
            <pc:docMk/>
            <pc:sldMk cId="113922678" sldId="1434"/>
            <ac:grpSpMk id="6" creationId="{709C835D-25A2-465D-8E74-AF157B887ED3}"/>
          </ac:grpSpMkLst>
        </pc:grpChg>
        <pc:grpChg chg="del">
          <ac:chgData name="Hamlet Markarian" userId="4926d2b407f31d77" providerId="LiveId" clId="{0C5E0C79-E7FE-4A1B-9CD7-46CA820D8F52}" dt="2020-03-10T08:38:07.707" v="2102" actId="478"/>
          <ac:grpSpMkLst>
            <pc:docMk/>
            <pc:sldMk cId="113922678" sldId="1434"/>
            <ac:grpSpMk id="7" creationId="{236E7359-4B1E-4BA2-AC7D-FF38726B2B75}"/>
          </ac:grpSpMkLst>
        </pc:grpChg>
        <pc:grpChg chg="del">
          <ac:chgData name="Hamlet Markarian" userId="4926d2b407f31d77" providerId="LiveId" clId="{0C5E0C79-E7FE-4A1B-9CD7-46CA820D8F52}" dt="2020-03-10T08:38:07.707" v="2102" actId="478"/>
          <ac:grpSpMkLst>
            <pc:docMk/>
            <pc:sldMk cId="113922678" sldId="1434"/>
            <ac:grpSpMk id="8" creationId="{CD7F1090-1D47-4F07-A1A7-48F4221A43A6}"/>
          </ac:grpSpMkLst>
        </pc:grpChg>
        <pc:grpChg chg="del">
          <ac:chgData name="Hamlet Markarian" userId="4926d2b407f31d77" providerId="LiveId" clId="{0C5E0C79-E7FE-4A1B-9CD7-46CA820D8F52}" dt="2020-03-10T08:38:07.707" v="2102" actId="478"/>
          <ac:grpSpMkLst>
            <pc:docMk/>
            <pc:sldMk cId="113922678" sldId="1434"/>
            <ac:grpSpMk id="9" creationId="{D9EDCE86-E352-4D93-8C44-10478DBC1034}"/>
          </ac:grpSpMkLst>
        </pc:grpChg>
        <pc:grpChg chg="del">
          <ac:chgData name="Hamlet Markarian" userId="4926d2b407f31d77" providerId="LiveId" clId="{0C5E0C79-E7FE-4A1B-9CD7-46CA820D8F52}" dt="2020-03-10T08:38:07.707" v="2102" actId="478"/>
          <ac:grpSpMkLst>
            <pc:docMk/>
            <pc:sldMk cId="113922678" sldId="1434"/>
            <ac:grpSpMk id="10" creationId="{FD92097A-3CCA-4082-B034-CB0A69394A45}"/>
          </ac:grpSpMkLst>
        </pc:grpChg>
        <pc:grpChg chg="add del mod">
          <ac:chgData name="Hamlet Markarian" userId="4926d2b407f31d77" providerId="LiveId" clId="{0C5E0C79-E7FE-4A1B-9CD7-46CA820D8F52}" dt="2020-03-10T08:49:56.021" v="2540" actId="165"/>
          <ac:grpSpMkLst>
            <pc:docMk/>
            <pc:sldMk cId="113922678" sldId="1434"/>
            <ac:grpSpMk id="11" creationId="{9C77DDC4-D778-4E46-8FF5-BDD469D00FB1}"/>
          </ac:grpSpMkLst>
        </pc:grpChg>
        <pc:grpChg chg="add del mod">
          <ac:chgData name="Hamlet Markarian" userId="4926d2b407f31d77" providerId="LiveId" clId="{0C5E0C79-E7FE-4A1B-9CD7-46CA820D8F52}" dt="2020-03-10T08:49:56.021" v="2540" actId="165"/>
          <ac:grpSpMkLst>
            <pc:docMk/>
            <pc:sldMk cId="113922678" sldId="1434"/>
            <ac:grpSpMk id="12" creationId="{7C6650E9-BAAD-4CEE-8943-52675AB2CE72}"/>
          </ac:grpSpMkLst>
        </pc:grpChg>
        <pc:grpChg chg="add del mod">
          <ac:chgData name="Hamlet Markarian" userId="4926d2b407f31d77" providerId="LiveId" clId="{0C5E0C79-E7FE-4A1B-9CD7-46CA820D8F52}" dt="2020-03-10T08:49:56.021" v="2540" actId="165"/>
          <ac:grpSpMkLst>
            <pc:docMk/>
            <pc:sldMk cId="113922678" sldId="1434"/>
            <ac:grpSpMk id="13" creationId="{2DB6AF0E-4E5B-49E2-AB18-B6B119194436}"/>
          </ac:grpSpMkLst>
        </pc:grpChg>
        <pc:grpChg chg="add del mod">
          <ac:chgData name="Hamlet Markarian" userId="4926d2b407f31d77" providerId="LiveId" clId="{0C5E0C79-E7FE-4A1B-9CD7-46CA820D8F52}" dt="2020-03-10T08:49:56.021" v="2540" actId="165"/>
          <ac:grpSpMkLst>
            <pc:docMk/>
            <pc:sldMk cId="113922678" sldId="1434"/>
            <ac:grpSpMk id="14" creationId="{BA195506-7763-43A1-A572-104458A33AAD}"/>
          </ac:grpSpMkLst>
        </pc:grpChg>
        <pc:grpChg chg="add del mod">
          <ac:chgData name="Hamlet Markarian" userId="4926d2b407f31d77" providerId="LiveId" clId="{0C5E0C79-E7FE-4A1B-9CD7-46CA820D8F52}" dt="2020-03-10T08:49:56.021" v="2540" actId="165"/>
          <ac:grpSpMkLst>
            <pc:docMk/>
            <pc:sldMk cId="113922678" sldId="1434"/>
            <ac:grpSpMk id="15" creationId="{45D4A17C-860B-46C5-B94D-4520808644EF}"/>
          </ac:grpSpMkLst>
        </pc:grpChg>
        <pc:graphicFrameChg chg="del">
          <ac:chgData name="Hamlet Markarian" userId="4926d2b407f31d77" providerId="LiveId" clId="{0C5E0C79-E7FE-4A1B-9CD7-46CA820D8F52}" dt="2020-03-10T08:38:10.473" v="2103" actId="478"/>
          <ac:graphicFrameMkLst>
            <pc:docMk/>
            <pc:sldMk cId="113922678" sldId="1434"/>
            <ac:graphicFrameMk id="33" creationId="{206BA91E-F1EF-4123-98C2-F3152C0CE046}"/>
          </ac:graphicFrameMkLst>
        </pc:graphicFrameChg>
        <pc:graphicFrameChg chg="del">
          <ac:chgData name="Hamlet Markarian" userId="4926d2b407f31d77" providerId="LiveId" clId="{0C5E0C79-E7FE-4A1B-9CD7-46CA820D8F52}" dt="2020-03-10T08:38:07.707" v="2102" actId="478"/>
          <ac:graphicFrameMkLst>
            <pc:docMk/>
            <pc:sldMk cId="113922678" sldId="1434"/>
            <ac:graphicFrameMk id="64" creationId="{2858D4A6-B56E-4851-A06E-42038BC89167}"/>
          </ac:graphicFrameMkLst>
        </pc:graphicFrameChg>
        <pc:picChg chg="mod">
          <ac:chgData name="Hamlet Markarian" userId="4926d2b407f31d77" providerId="LiveId" clId="{0C5E0C79-E7FE-4A1B-9CD7-46CA820D8F52}" dt="2020-03-10T08:39:18.133" v="2124" actId="1037"/>
          <ac:picMkLst>
            <pc:docMk/>
            <pc:sldMk cId="113922678" sldId="1434"/>
            <ac:picMk id="5" creationId="{69704ABF-5BD5-40FA-B89D-3D81F6884012}"/>
          </ac:picMkLst>
        </pc:picChg>
      </pc:sldChg>
      <pc:sldChg chg="addSp delSp modSp add">
        <pc:chgData name="Hamlet Markarian" userId="4926d2b407f31d77" providerId="LiveId" clId="{0C5E0C79-E7FE-4A1B-9CD7-46CA820D8F52}" dt="2020-03-10T09:24:40.113" v="2896" actId="1037"/>
        <pc:sldMkLst>
          <pc:docMk/>
          <pc:sldMk cId="2821313007" sldId="1435"/>
        </pc:sldMkLst>
        <pc:spChg chg="mod">
          <ac:chgData name="Hamlet Markarian" userId="4926d2b407f31d77" providerId="LiveId" clId="{0C5E0C79-E7FE-4A1B-9CD7-46CA820D8F52}" dt="2020-03-10T09:11:01.741" v="2805" actId="1076"/>
          <ac:spMkLst>
            <pc:docMk/>
            <pc:sldMk cId="2821313007" sldId="1435"/>
            <ac:spMk id="19" creationId="{42101231-1855-46EE-A3D9-B84E75ACB56A}"/>
          </ac:spMkLst>
        </pc:spChg>
        <pc:spChg chg="mod">
          <ac:chgData name="Hamlet Markarian" userId="4926d2b407f31d77" providerId="LiveId" clId="{0C5E0C79-E7FE-4A1B-9CD7-46CA820D8F52}" dt="2020-03-10T09:24:05.934" v="2890" actId="207"/>
          <ac:spMkLst>
            <pc:docMk/>
            <pc:sldMk cId="2821313007" sldId="1435"/>
            <ac:spMk id="20" creationId="{2F2415B0-F1C4-4313-9038-A3884674CC46}"/>
          </ac:spMkLst>
        </pc:spChg>
        <pc:spChg chg="add mod">
          <ac:chgData name="Hamlet Markarian" userId="4926d2b407f31d77" providerId="LiveId" clId="{0C5E0C79-E7FE-4A1B-9CD7-46CA820D8F52}" dt="2020-03-10T09:23:13.920" v="2884" actId="14100"/>
          <ac:spMkLst>
            <pc:docMk/>
            <pc:sldMk cId="2821313007" sldId="1435"/>
            <ac:spMk id="30" creationId="{3AD5E72A-DCE0-48FD-A424-1EA0FC500DD8}"/>
          </ac:spMkLst>
        </pc:spChg>
        <pc:spChg chg="add del mod">
          <ac:chgData name="Hamlet Markarian" userId="4926d2b407f31d77" providerId="LiveId" clId="{0C5E0C79-E7FE-4A1B-9CD7-46CA820D8F52}" dt="2020-03-10T09:10:40.229" v="2803" actId="478"/>
          <ac:spMkLst>
            <pc:docMk/>
            <pc:sldMk cId="2821313007" sldId="1435"/>
            <ac:spMk id="31" creationId="{FED96D64-E282-4061-971E-D2A3340FED5E}"/>
          </ac:spMkLst>
        </pc:spChg>
        <pc:spChg chg="del">
          <ac:chgData name="Hamlet Markarian" userId="4926d2b407f31d77" providerId="LiveId" clId="{0C5E0C79-E7FE-4A1B-9CD7-46CA820D8F52}" dt="2020-03-10T09:05:01.558" v="2680" actId="478"/>
          <ac:spMkLst>
            <pc:docMk/>
            <pc:sldMk cId="2821313007" sldId="1435"/>
            <ac:spMk id="35" creationId="{25347BAA-ACF2-4E46-996E-BC3DA140BB8A}"/>
          </ac:spMkLst>
        </pc:spChg>
        <pc:spChg chg="del">
          <ac:chgData name="Hamlet Markarian" userId="4926d2b407f31d77" providerId="LiveId" clId="{0C5E0C79-E7FE-4A1B-9CD7-46CA820D8F52}" dt="2020-03-10T09:05:01.558" v="2680" actId="478"/>
          <ac:spMkLst>
            <pc:docMk/>
            <pc:sldMk cId="2821313007" sldId="1435"/>
            <ac:spMk id="37" creationId="{B7051892-FDFC-4E21-9B8A-11BCD12FFF89}"/>
          </ac:spMkLst>
        </pc:spChg>
        <pc:spChg chg="del">
          <ac:chgData name="Hamlet Markarian" userId="4926d2b407f31d77" providerId="LiveId" clId="{0C5E0C79-E7FE-4A1B-9CD7-46CA820D8F52}" dt="2020-03-10T09:05:01.558" v="2680" actId="478"/>
          <ac:spMkLst>
            <pc:docMk/>
            <pc:sldMk cId="2821313007" sldId="1435"/>
            <ac:spMk id="39" creationId="{B6C6C64B-E595-414B-8085-659BA08CE930}"/>
          </ac:spMkLst>
        </pc:spChg>
        <pc:spChg chg="del">
          <ac:chgData name="Hamlet Markarian" userId="4926d2b407f31d77" providerId="LiveId" clId="{0C5E0C79-E7FE-4A1B-9CD7-46CA820D8F52}" dt="2020-03-10T09:05:01.558" v="2680" actId="478"/>
          <ac:spMkLst>
            <pc:docMk/>
            <pc:sldMk cId="2821313007" sldId="1435"/>
            <ac:spMk id="42" creationId="{E479D8D3-4A87-4411-9CBD-0CA62B6B4133}"/>
          </ac:spMkLst>
        </pc:spChg>
        <pc:spChg chg="del">
          <ac:chgData name="Hamlet Markarian" userId="4926d2b407f31d77" providerId="LiveId" clId="{0C5E0C79-E7FE-4A1B-9CD7-46CA820D8F52}" dt="2020-03-10T09:05:02.868" v="2681" actId="478"/>
          <ac:spMkLst>
            <pc:docMk/>
            <pc:sldMk cId="2821313007" sldId="1435"/>
            <ac:spMk id="44" creationId="{21D9AFBD-D551-4E4A-9016-487C743C6EB2}"/>
          </ac:spMkLst>
        </pc:spChg>
        <pc:spChg chg="del">
          <ac:chgData name="Hamlet Markarian" userId="4926d2b407f31d77" providerId="LiveId" clId="{0C5E0C79-E7FE-4A1B-9CD7-46CA820D8F52}" dt="2020-03-10T09:05:01.558" v="2680" actId="478"/>
          <ac:spMkLst>
            <pc:docMk/>
            <pc:sldMk cId="2821313007" sldId="1435"/>
            <ac:spMk id="45" creationId="{4536BCDA-3C45-4071-A8AE-59B4CB503786}"/>
          </ac:spMkLst>
        </pc:spChg>
        <pc:spChg chg="add del mod">
          <ac:chgData name="Hamlet Markarian" userId="4926d2b407f31d77" providerId="LiveId" clId="{0C5E0C79-E7FE-4A1B-9CD7-46CA820D8F52}" dt="2020-03-10T09:15:58.645" v="2835" actId="478"/>
          <ac:spMkLst>
            <pc:docMk/>
            <pc:sldMk cId="2821313007" sldId="1435"/>
            <ac:spMk id="50" creationId="{3A1F33F8-9BF7-40A5-A909-2424ADAFC419}"/>
          </ac:spMkLst>
        </pc:spChg>
        <pc:spChg chg="add del mod">
          <ac:chgData name="Hamlet Markarian" userId="4926d2b407f31d77" providerId="LiveId" clId="{0C5E0C79-E7FE-4A1B-9CD7-46CA820D8F52}" dt="2020-03-10T09:15:58.645" v="2835" actId="478"/>
          <ac:spMkLst>
            <pc:docMk/>
            <pc:sldMk cId="2821313007" sldId="1435"/>
            <ac:spMk id="51" creationId="{505E2903-89BF-40D5-A51A-9CDCF990B7D6}"/>
          </ac:spMkLst>
        </pc:spChg>
        <pc:spChg chg="del">
          <ac:chgData name="Hamlet Markarian" userId="4926d2b407f31d77" providerId="LiveId" clId="{0C5E0C79-E7FE-4A1B-9CD7-46CA820D8F52}" dt="2020-03-10T09:05:01.558" v="2680" actId="478"/>
          <ac:spMkLst>
            <pc:docMk/>
            <pc:sldMk cId="2821313007" sldId="1435"/>
            <ac:spMk id="52" creationId="{0F6450A0-0574-49AC-BC6E-8C506B3297BB}"/>
          </ac:spMkLst>
        </pc:spChg>
        <pc:spChg chg="add mod">
          <ac:chgData name="Hamlet Markarian" userId="4926d2b407f31d77" providerId="LiveId" clId="{0C5E0C79-E7FE-4A1B-9CD7-46CA820D8F52}" dt="2020-03-10T09:24:40.113" v="2896" actId="1037"/>
          <ac:spMkLst>
            <pc:docMk/>
            <pc:sldMk cId="2821313007" sldId="1435"/>
            <ac:spMk id="53" creationId="{973A918E-3EFC-4CEE-B05E-500BAC741AD6}"/>
          </ac:spMkLst>
        </pc:spChg>
        <pc:spChg chg="add mod">
          <ac:chgData name="Hamlet Markarian" userId="4926d2b407f31d77" providerId="LiveId" clId="{0C5E0C79-E7FE-4A1B-9CD7-46CA820D8F52}" dt="2020-03-10T09:24:40.113" v="2896" actId="1037"/>
          <ac:spMkLst>
            <pc:docMk/>
            <pc:sldMk cId="2821313007" sldId="1435"/>
            <ac:spMk id="54" creationId="{8A0D92DE-244F-4B1D-82EC-08749A4B8AB7}"/>
          </ac:spMkLst>
        </pc:spChg>
        <pc:spChg chg="add mod">
          <ac:chgData name="Hamlet Markarian" userId="4926d2b407f31d77" providerId="LiveId" clId="{0C5E0C79-E7FE-4A1B-9CD7-46CA820D8F52}" dt="2020-03-10T09:24:40.113" v="2896" actId="1037"/>
          <ac:spMkLst>
            <pc:docMk/>
            <pc:sldMk cId="2821313007" sldId="1435"/>
            <ac:spMk id="55" creationId="{F306BE9E-C327-4398-9F65-E6C3FF2609B2}"/>
          </ac:spMkLst>
        </pc:spChg>
        <pc:spChg chg="add mod">
          <ac:chgData name="Hamlet Markarian" userId="4926d2b407f31d77" providerId="LiveId" clId="{0C5E0C79-E7FE-4A1B-9CD7-46CA820D8F52}" dt="2020-03-10T09:24:40.113" v="2896" actId="1037"/>
          <ac:spMkLst>
            <pc:docMk/>
            <pc:sldMk cId="2821313007" sldId="1435"/>
            <ac:spMk id="56" creationId="{3681A8AE-E23B-4DE9-BDF2-18250F25D12C}"/>
          </ac:spMkLst>
        </pc:spChg>
        <pc:spChg chg="add mod">
          <ac:chgData name="Hamlet Markarian" userId="4926d2b407f31d77" providerId="LiveId" clId="{0C5E0C79-E7FE-4A1B-9CD7-46CA820D8F52}" dt="2020-03-10T09:23:25.899" v="2886" actId="1076"/>
          <ac:spMkLst>
            <pc:docMk/>
            <pc:sldMk cId="2821313007" sldId="1435"/>
            <ac:spMk id="57" creationId="{0E515AD7-7327-4174-91FB-46241AD979EA}"/>
          </ac:spMkLst>
        </pc:spChg>
        <pc:spChg chg="add mod">
          <ac:chgData name="Hamlet Markarian" userId="4926d2b407f31d77" providerId="LiveId" clId="{0C5E0C79-E7FE-4A1B-9CD7-46CA820D8F52}" dt="2020-03-10T09:23:59.757" v="2889" actId="207"/>
          <ac:spMkLst>
            <pc:docMk/>
            <pc:sldMk cId="2821313007" sldId="1435"/>
            <ac:spMk id="58" creationId="{5123A108-7B21-4B1F-9A94-15F4AD6543AA}"/>
          </ac:spMkLst>
        </pc:spChg>
        <pc:spChg chg="add mod">
          <ac:chgData name="Hamlet Markarian" userId="4926d2b407f31d77" providerId="LiveId" clId="{0C5E0C79-E7FE-4A1B-9CD7-46CA820D8F52}" dt="2020-03-10T09:24:17.205" v="2891" actId="1035"/>
          <ac:spMkLst>
            <pc:docMk/>
            <pc:sldMk cId="2821313007" sldId="1435"/>
            <ac:spMk id="59" creationId="{C3D5A9E6-B649-45C8-B89E-60A78944DCCE}"/>
          </ac:spMkLst>
        </pc:spChg>
        <pc:spChg chg="add mod">
          <ac:chgData name="Hamlet Markarian" userId="4926d2b407f31d77" providerId="LiveId" clId="{0C5E0C79-E7FE-4A1B-9CD7-46CA820D8F52}" dt="2020-03-10T09:24:17.205" v="2891" actId="1035"/>
          <ac:spMkLst>
            <pc:docMk/>
            <pc:sldMk cId="2821313007" sldId="1435"/>
            <ac:spMk id="60" creationId="{88FB96C1-9F34-4C78-BEA5-9F6494931561}"/>
          </ac:spMkLst>
        </pc:spChg>
        <pc:spChg chg="add mod">
          <ac:chgData name="Hamlet Markarian" userId="4926d2b407f31d77" providerId="LiveId" clId="{0C5E0C79-E7FE-4A1B-9CD7-46CA820D8F52}" dt="2020-03-10T09:24:24.173" v="2893" actId="1035"/>
          <ac:spMkLst>
            <pc:docMk/>
            <pc:sldMk cId="2821313007" sldId="1435"/>
            <ac:spMk id="61" creationId="{77088C9B-35C0-4A3B-8CA0-13441FB32800}"/>
          </ac:spMkLst>
        </pc:spChg>
        <pc:spChg chg="del">
          <ac:chgData name="Hamlet Markarian" userId="4926d2b407f31d77" providerId="LiveId" clId="{0C5E0C79-E7FE-4A1B-9CD7-46CA820D8F52}" dt="2020-03-10T09:05:01.558" v="2680" actId="478"/>
          <ac:spMkLst>
            <pc:docMk/>
            <pc:sldMk cId="2821313007" sldId="1435"/>
            <ac:spMk id="62" creationId="{F6A0978E-1793-41F3-8793-F864D8F52130}"/>
          </ac:spMkLst>
        </pc:spChg>
        <pc:spChg chg="add mod">
          <ac:chgData name="Hamlet Markarian" userId="4926d2b407f31d77" providerId="LiveId" clId="{0C5E0C79-E7FE-4A1B-9CD7-46CA820D8F52}" dt="2020-03-10T09:24:24.173" v="2893" actId="1035"/>
          <ac:spMkLst>
            <pc:docMk/>
            <pc:sldMk cId="2821313007" sldId="1435"/>
            <ac:spMk id="63" creationId="{B084A93A-CB1A-455A-A5D3-A553360FE8FE}"/>
          </ac:spMkLst>
        </pc:spChg>
        <pc:spChg chg="del">
          <ac:chgData name="Hamlet Markarian" userId="4926d2b407f31d77" providerId="LiveId" clId="{0C5E0C79-E7FE-4A1B-9CD7-46CA820D8F52}" dt="2020-03-10T09:05:01.558" v="2680" actId="478"/>
          <ac:spMkLst>
            <pc:docMk/>
            <pc:sldMk cId="2821313007" sldId="1435"/>
            <ac:spMk id="66" creationId="{F596D83E-FB74-4236-9DC2-6A1F7B8BAD9F}"/>
          </ac:spMkLst>
        </pc:spChg>
        <pc:spChg chg="del">
          <ac:chgData name="Hamlet Markarian" userId="4926d2b407f31d77" providerId="LiveId" clId="{0C5E0C79-E7FE-4A1B-9CD7-46CA820D8F52}" dt="2020-03-10T09:05:01.558" v="2680" actId="478"/>
          <ac:spMkLst>
            <pc:docMk/>
            <pc:sldMk cId="2821313007" sldId="1435"/>
            <ac:spMk id="67" creationId="{1FFA0DDA-ECD7-462C-9C87-B43D2866B347}"/>
          </ac:spMkLst>
        </pc:spChg>
        <pc:spChg chg="del">
          <ac:chgData name="Hamlet Markarian" userId="4926d2b407f31d77" providerId="LiveId" clId="{0C5E0C79-E7FE-4A1B-9CD7-46CA820D8F52}" dt="2020-03-10T09:05:01.558" v="2680" actId="478"/>
          <ac:spMkLst>
            <pc:docMk/>
            <pc:sldMk cId="2821313007" sldId="1435"/>
            <ac:spMk id="68" creationId="{503991E7-BB5D-4CCF-864E-1B8894914375}"/>
          </ac:spMkLst>
        </pc:spChg>
        <pc:spChg chg="del">
          <ac:chgData name="Hamlet Markarian" userId="4926d2b407f31d77" providerId="LiveId" clId="{0C5E0C79-E7FE-4A1B-9CD7-46CA820D8F52}" dt="2020-03-10T09:05:01.558" v="2680" actId="478"/>
          <ac:spMkLst>
            <pc:docMk/>
            <pc:sldMk cId="2821313007" sldId="1435"/>
            <ac:spMk id="69" creationId="{1A0155C4-EC83-46ED-A8EC-CB7FF49E8912}"/>
          </ac:spMkLst>
        </pc:spChg>
        <pc:spChg chg="del">
          <ac:chgData name="Hamlet Markarian" userId="4926d2b407f31d77" providerId="LiveId" clId="{0C5E0C79-E7FE-4A1B-9CD7-46CA820D8F52}" dt="2020-03-10T09:05:01.558" v="2680" actId="478"/>
          <ac:spMkLst>
            <pc:docMk/>
            <pc:sldMk cId="2821313007" sldId="1435"/>
            <ac:spMk id="70" creationId="{9DCBDAEF-DB3E-4368-91BA-A76167CC1014}"/>
          </ac:spMkLst>
        </pc:spChg>
        <pc:spChg chg="del">
          <ac:chgData name="Hamlet Markarian" userId="4926d2b407f31d77" providerId="LiveId" clId="{0C5E0C79-E7FE-4A1B-9CD7-46CA820D8F52}" dt="2020-03-10T09:05:01.558" v="2680" actId="478"/>
          <ac:spMkLst>
            <pc:docMk/>
            <pc:sldMk cId="2821313007" sldId="1435"/>
            <ac:spMk id="72" creationId="{93797625-0DE0-4B63-9243-249FF8DAC88A}"/>
          </ac:spMkLst>
        </pc:spChg>
        <pc:spChg chg="del">
          <ac:chgData name="Hamlet Markarian" userId="4926d2b407f31d77" providerId="LiveId" clId="{0C5E0C79-E7FE-4A1B-9CD7-46CA820D8F52}" dt="2020-03-10T09:05:06.046" v="2682" actId="478"/>
          <ac:spMkLst>
            <pc:docMk/>
            <pc:sldMk cId="2821313007" sldId="1435"/>
            <ac:spMk id="73" creationId="{4AC8A0F2-254E-40B4-905E-4038BC8A1B1F}"/>
          </ac:spMkLst>
        </pc:spChg>
        <pc:spChg chg="del">
          <ac:chgData name="Hamlet Markarian" userId="4926d2b407f31d77" providerId="LiveId" clId="{0C5E0C79-E7FE-4A1B-9CD7-46CA820D8F52}" dt="2020-03-10T09:05:01.558" v="2680" actId="478"/>
          <ac:spMkLst>
            <pc:docMk/>
            <pc:sldMk cId="2821313007" sldId="1435"/>
            <ac:spMk id="74" creationId="{DB390778-331F-4FF6-A226-4778B0A95544}"/>
          </ac:spMkLst>
        </pc:spChg>
        <pc:spChg chg="del">
          <ac:chgData name="Hamlet Markarian" userId="4926d2b407f31d77" providerId="LiveId" clId="{0C5E0C79-E7FE-4A1B-9CD7-46CA820D8F52}" dt="2020-03-10T09:05:01.558" v="2680" actId="478"/>
          <ac:spMkLst>
            <pc:docMk/>
            <pc:sldMk cId="2821313007" sldId="1435"/>
            <ac:spMk id="75" creationId="{A1E1C159-4CD1-4831-B0C9-DFD118E74C4E}"/>
          </ac:spMkLst>
        </pc:spChg>
        <pc:spChg chg="del">
          <ac:chgData name="Hamlet Markarian" userId="4926d2b407f31d77" providerId="LiveId" clId="{0C5E0C79-E7FE-4A1B-9CD7-46CA820D8F52}" dt="2020-03-10T09:05:01.558" v="2680" actId="478"/>
          <ac:spMkLst>
            <pc:docMk/>
            <pc:sldMk cId="2821313007" sldId="1435"/>
            <ac:spMk id="76" creationId="{F0E91643-A52C-4853-BDEC-83C952C4CA64}"/>
          </ac:spMkLst>
        </pc:spChg>
        <pc:spChg chg="del">
          <ac:chgData name="Hamlet Markarian" userId="4926d2b407f31d77" providerId="LiveId" clId="{0C5E0C79-E7FE-4A1B-9CD7-46CA820D8F52}" dt="2020-03-10T09:05:01.558" v="2680" actId="478"/>
          <ac:spMkLst>
            <pc:docMk/>
            <pc:sldMk cId="2821313007" sldId="1435"/>
            <ac:spMk id="77" creationId="{86D2F97F-7465-4804-9A3C-5CFE5C1CE79E}"/>
          </ac:spMkLst>
        </pc:spChg>
        <pc:spChg chg="del">
          <ac:chgData name="Hamlet Markarian" userId="4926d2b407f31d77" providerId="LiveId" clId="{0C5E0C79-E7FE-4A1B-9CD7-46CA820D8F52}" dt="2020-03-10T09:05:01.558" v="2680" actId="478"/>
          <ac:spMkLst>
            <pc:docMk/>
            <pc:sldMk cId="2821313007" sldId="1435"/>
            <ac:spMk id="78" creationId="{6B46D3F2-DDBF-44CF-B879-F7DA93007E68}"/>
          </ac:spMkLst>
        </pc:spChg>
        <pc:spChg chg="del">
          <ac:chgData name="Hamlet Markarian" userId="4926d2b407f31d77" providerId="LiveId" clId="{0C5E0C79-E7FE-4A1B-9CD7-46CA820D8F52}" dt="2020-03-10T09:05:01.558" v="2680" actId="478"/>
          <ac:spMkLst>
            <pc:docMk/>
            <pc:sldMk cId="2821313007" sldId="1435"/>
            <ac:spMk id="79" creationId="{3BD7487E-881E-4EFC-849C-CDA9E40863AA}"/>
          </ac:spMkLst>
        </pc:spChg>
        <pc:spChg chg="del">
          <ac:chgData name="Hamlet Markarian" userId="4926d2b407f31d77" providerId="LiveId" clId="{0C5E0C79-E7FE-4A1B-9CD7-46CA820D8F52}" dt="2020-03-10T09:05:01.558" v="2680" actId="478"/>
          <ac:spMkLst>
            <pc:docMk/>
            <pc:sldMk cId="2821313007" sldId="1435"/>
            <ac:spMk id="80" creationId="{E03BB048-84EA-4DEA-94E7-71C44A67C8C4}"/>
          </ac:spMkLst>
        </pc:spChg>
        <pc:spChg chg="del">
          <ac:chgData name="Hamlet Markarian" userId="4926d2b407f31d77" providerId="LiveId" clId="{0C5E0C79-E7FE-4A1B-9CD7-46CA820D8F52}" dt="2020-03-10T09:05:06.046" v="2682" actId="478"/>
          <ac:spMkLst>
            <pc:docMk/>
            <pc:sldMk cId="2821313007" sldId="1435"/>
            <ac:spMk id="81" creationId="{6F4D3AC8-9A9E-4522-84BE-A3215788A1E4}"/>
          </ac:spMkLst>
        </pc:spChg>
        <pc:grpChg chg="add del mod">
          <ac:chgData name="Hamlet Markarian" userId="4926d2b407f31d77" providerId="LiveId" clId="{0C5E0C79-E7FE-4A1B-9CD7-46CA820D8F52}" dt="2020-03-10T09:15:58.645" v="2835" actId="478"/>
          <ac:grpSpMkLst>
            <pc:docMk/>
            <pc:sldMk cId="2821313007" sldId="1435"/>
            <ac:grpSpMk id="36" creationId="{9E181CBE-D59D-4C39-8283-DF6420105E7E}"/>
          </ac:grpSpMkLst>
        </pc:grpChg>
        <pc:grpChg chg="add del">
          <ac:chgData name="Hamlet Markarian" userId="4926d2b407f31d77" providerId="LiveId" clId="{0C5E0C79-E7FE-4A1B-9CD7-46CA820D8F52}" dt="2020-03-10T09:15:58.645" v="2835" actId="478"/>
          <ac:grpSpMkLst>
            <pc:docMk/>
            <pc:sldMk cId="2821313007" sldId="1435"/>
            <ac:grpSpMk id="41" creationId="{27EF44C1-7CEA-42E3-B63B-913F97FBD1E0}"/>
          </ac:grpSpMkLst>
        </pc:grpChg>
        <pc:grpChg chg="add del">
          <ac:chgData name="Hamlet Markarian" userId="4926d2b407f31d77" providerId="LiveId" clId="{0C5E0C79-E7FE-4A1B-9CD7-46CA820D8F52}" dt="2020-03-10T09:15:58.645" v="2835" actId="478"/>
          <ac:grpSpMkLst>
            <pc:docMk/>
            <pc:sldMk cId="2821313007" sldId="1435"/>
            <ac:grpSpMk id="47" creationId="{2B1E9F82-6ED9-499B-9EA9-3589913CFAED}"/>
          </ac:grpSpMkLst>
        </pc:grpChg>
        <pc:picChg chg="add mod">
          <ac:chgData name="Hamlet Markarian" userId="4926d2b407f31d77" providerId="LiveId" clId="{0C5E0C79-E7FE-4A1B-9CD7-46CA820D8F52}" dt="2020-03-10T09:06:40.193" v="2688" actId="1076"/>
          <ac:picMkLst>
            <pc:docMk/>
            <pc:sldMk cId="2821313007" sldId="1435"/>
            <ac:picMk id="3" creationId="{D7F44525-9BD2-467E-A1A3-3BA839D1810A}"/>
          </ac:picMkLst>
        </pc:picChg>
        <pc:picChg chg="del">
          <ac:chgData name="Hamlet Markarian" userId="4926d2b407f31d77" providerId="LiveId" clId="{0C5E0C79-E7FE-4A1B-9CD7-46CA820D8F52}" dt="2020-03-10T09:06:35.325" v="2686" actId="478"/>
          <ac:picMkLst>
            <pc:docMk/>
            <pc:sldMk cId="2821313007" sldId="1435"/>
            <ac:picMk id="5" creationId="{69704ABF-5BD5-40FA-B89D-3D81F6884012}"/>
          </ac:picMkLst>
        </pc:picChg>
        <pc:cxnChg chg="add del mod">
          <ac:chgData name="Hamlet Markarian" userId="4926d2b407f31d77" providerId="LiveId" clId="{0C5E0C79-E7FE-4A1B-9CD7-46CA820D8F52}" dt="2020-03-10T09:17:10.373" v="2847" actId="478"/>
          <ac:cxnSpMkLst>
            <pc:docMk/>
            <pc:sldMk cId="2821313007" sldId="1435"/>
            <ac:cxnSpMk id="6" creationId="{ED527353-A04A-43DC-BC37-A0491DC2B4E6}"/>
          </ac:cxnSpMkLst>
        </pc:cxnChg>
      </pc:sldChg>
      <pc:sldChg chg="addSp delSp modSp add">
        <pc:chgData name="Hamlet Markarian" userId="4926d2b407f31d77" providerId="LiveId" clId="{0C5E0C79-E7FE-4A1B-9CD7-46CA820D8F52}" dt="2020-03-10T09:47:33.637" v="3275" actId="1037"/>
        <pc:sldMkLst>
          <pc:docMk/>
          <pc:sldMk cId="2004928290" sldId="1436"/>
        </pc:sldMkLst>
        <pc:spChg chg="add mod ord">
          <ac:chgData name="Hamlet Markarian" userId="4926d2b407f31d77" providerId="LiveId" clId="{0C5E0C79-E7FE-4A1B-9CD7-46CA820D8F52}" dt="2020-03-10T09:46:48.789" v="3269" actId="1036"/>
          <ac:spMkLst>
            <pc:docMk/>
            <pc:sldMk cId="2004928290" sldId="1436"/>
            <ac:spMk id="8" creationId="{437B7775-A6FA-47D5-81C5-3D81449A679F}"/>
          </ac:spMkLst>
        </pc:spChg>
        <pc:spChg chg="add mod">
          <ac:chgData name="Hamlet Markarian" userId="4926d2b407f31d77" providerId="LiveId" clId="{0C5E0C79-E7FE-4A1B-9CD7-46CA820D8F52}" dt="2020-03-10T09:46:48.789" v="3269" actId="1036"/>
          <ac:spMkLst>
            <pc:docMk/>
            <pc:sldMk cId="2004928290" sldId="1436"/>
            <ac:spMk id="9" creationId="{9F9DD8C6-A38C-47D5-8039-892402C2002F}"/>
          </ac:spMkLst>
        </pc:spChg>
        <pc:spChg chg="ord">
          <ac:chgData name="Hamlet Markarian" userId="4926d2b407f31d77" providerId="LiveId" clId="{0C5E0C79-E7FE-4A1B-9CD7-46CA820D8F52}" dt="2020-03-10T09:36:08.915" v="3116" actId="167"/>
          <ac:spMkLst>
            <pc:docMk/>
            <pc:sldMk cId="2004928290" sldId="1436"/>
            <ac:spMk id="19" creationId="{42101231-1855-46EE-A3D9-B84E75ACB56A}"/>
          </ac:spMkLst>
        </pc:spChg>
        <pc:spChg chg="mod">
          <ac:chgData name="Hamlet Markarian" userId="4926d2b407f31d77" providerId="LiveId" clId="{0C5E0C79-E7FE-4A1B-9CD7-46CA820D8F52}" dt="2020-03-10T09:26:10.881" v="2907" actId="20577"/>
          <ac:spMkLst>
            <pc:docMk/>
            <pc:sldMk cId="2004928290" sldId="1436"/>
            <ac:spMk id="20" creationId="{2F2415B0-F1C4-4313-9038-A3884674CC46}"/>
          </ac:spMkLst>
        </pc:spChg>
        <pc:spChg chg="add del mod topLvl">
          <ac:chgData name="Hamlet Markarian" userId="4926d2b407f31d77" providerId="LiveId" clId="{0C5E0C79-E7FE-4A1B-9CD7-46CA820D8F52}" dt="2020-03-10T09:35:56.774" v="3114" actId="478"/>
          <ac:spMkLst>
            <pc:docMk/>
            <pc:sldMk cId="2004928290" sldId="1436"/>
            <ac:spMk id="21" creationId="{53775E3C-3CEE-4F15-915A-5E305F63F740}"/>
          </ac:spMkLst>
        </pc:spChg>
        <pc:spChg chg="add mod topLvl">
          <ac:chgData name="Hamlet Markarian" userId="4926d2b407f31d77" providerId="LiveId" clId="{0C5E0C79-E7FE-4A1B-9CD7-46CA820D8F52}" dt="2020-03-10T09:46:48.789" v="3269" actId="1036"/>
          <ac:spMkLst>
            <pc:docMk/>
            <pc:sldMk cId="2004928290" sldId="1436"/>
            <ac:spMk id="22" creationId="{F0682EAF-94B4-4DE6-8D55-00F42712F3F1}"/>
          </ac:spMkLst>
        </pc:spChg>
        <pc:spChg chg="add mod topLvl">
          <ac:chgData name="Hamlet Markarian" userId="4926d2b407f31d77" providerId="LiveId" clId="{0C5E0C79-E7FE-4A1B-9CD7-46CA820D8F52}" dt="2020-03-10T09:46:48.789" v="3269" actId="1036"/>
          <ac:spMkLst>
            <pc:docMk/>
            <pc:sldMk cId="2004928290" sldId="1436"/>
            <ac:spMk id="23" creationId="{FB7AFEFB-D101-4ED4-983B-E4937D6C7C47}"/>
          </ac:spMkLst>
        </pc:spChg>
        <pc:spChg chg="add mod">
          <ac:chgData name="Hamlet Markarian" userId="4926d2b407f31d77" providerId="LiveId" clId="{0C5E0C79-E7FE-4A1B-9CD7-46CA820D8F52}" dt="2020-03-10T09:45:32.394" v="3260" actId="14861"/>
          <ac:spMkLst>
            <pc:docMk/>
            <pc:sldMk cId="2004928290" sldId="1436"/>
            <ac:spMk id="29" creationId="{013C1B04-D33A-49EC-B5E9-812D5D85433B}"/>
          </ac:spMkLst>
        </pc:spChg>
        <pc:spChg chg="del">
          <ac:chgData name="Hamlet Markarian" userId="4926d2b407f31d77" providerId="LiveId" clId="{0C5E0C79-E7FE-4A1B-9CD7-46CA820D8F52}" dt="2020-03-10T09:25:43.261" v="2898" actId="478"/>
          <ac:spMkLst>
            <pc:docMk/>
            <pc:sldMk cId="2004928290" sldId="1436"/>
            <ac:spMk id="30" creationId="{3AD5E72A-DCE0-48FD-A424-1EA0FC500DD8}"/>
          </ac:spMkLst>
        </pc:spChg>
        <pc:spChg chg="add mod">
          <ac:chgData name="Hamlet Markarian" userId="4926d2b407f31d77" providerId="LiveId" clId="{0C5E0C79-E7FE-4A1B-9CD7-46CA820D8F52}" dt="2020-03-10T09:46:32.690" v="3263" actId="207"/>
          <ac:spMkLst>
            <pc:docMk/>
            <pc:sldMk cId="2004928290" sldId="1436"/>
            <ac:spMk id="32" creationId="{1D51A496-F8C9-40EB-AE57-3681F3A8E12D}"/>
          </ac:spMkLst>
        </pc:spChg>
        <pc:spChg chg="add mod">
          <ac:chgData name="Hamlet Markarian" userId="4926d2b407f31d77" providerId="LiveId" clId="{0C5E0C79-E7FE-4A1B-9CD7-46CA820D8F52}" dt="2020-03-10T09:39:16.679" v="3154" actId="1076"/>
          <ac:spMkLst>
            <pc:docMk/>
            <pc:sldMk cId="2004928290" sldId="1436"/>
            <ac:spMk id="35" creationId="{7D07BA56-2FDC-4132-83D2-01A640E6E7C4}"/>
          </ac:spMkLst>
        </pc:spChg>
        <pc:spChg chg="add mod">
          <ac:chgData name="Hamlet Markarian" userId="4926d2b407f31d77" providerId="LiveId" clId="{0C5E0C79-E7FE-4A1B-9CD7-46CA820D8F52}" dt="2020-03-10T09:39:16.679" v="3154" actId="1076"/>
          <ac:spMkLst>
            <pc:docMk/>
            <pc:sldMk cId="2004928290" sldId="1436"/>
            <ac:spMk id="36" creationId="{008DC21E-159B-4C91-B059-095963F87B23}"/>
          </ac:spMkLst>
        </pc:spChg>
        <pc:spChg chg="add mod">
          <ac:chgData name="Hamlet Markarian" userId="4926d2b407f31d77" providerId="LiveId" clId="{0C5E0C79-E7FE-4A1B-9CD7-46CA820D8F52}" dt="2020-03-10T09:46:02.281" v="3261"/>
          <ac:spMkLst>
            <pc:docMk/>
            <pc:sldMk cId="2004928290" sldId="1436"/>
            <ac:spMk id="37" creationId="{25AF462F-FC05-48B2-813E-01C77B8C7955}"/>
          </ac:spMkLst>
        </pc:spChg>
        <pc:spChg chg="add mod">
          <ac:chgData name="Hamlet Markarian" userId="4926d2b407f31d77" providerId="LiveId" clId="{0C5E0C79-E7FE-4A1B-9CD7-46CA820D8F52}" dt="2020-03-10T09:44:06.350" v="3244" actId="113"/>
          <ac:spMkLst>
            <pc:docMk/>
            <pc:sldMk cId="2004928290" sldId="1436"/>
            <ac:spMk id="46" creationId="{04E3C53B-FEF9-445C-9375-EE2122CD2C05}"/>
          </ac:spMkLst>
        </pc:spChg>
        <pc:spChg chg="add mod">
          <ac:chgData name="Hamlet Markarian" userId="4926d2b407f31d77" providerId="LiveId" clId="{0C5E0C79-E7FE-4A1B-9CD7-46CA820D8F52}" dt="2020-03-10T09:43:40.645" v="3238" actId="14100"/>
          <ac:spMkLst>
            <pc:docMk/>
            <pc:sldMk cId="2004928290" sldId="1436"/>
            <ac:spMk id="47" creationId="{960568CF-E007-4069-9B43-08BF0D334D5B}"/>
          </ac:spMkLst>
        </pc:spChg>
        <pc:spChg chg="add mod">
          <ac:chgData name="Hamlet Markarian" userId="4926d2b407f31d77" providerId="LiveId" clId="{0C5E0C79-E7FE-4A1B-9CD7-46CA820D8F52}" dt="2020-03-10T09:44:23.768" v="3248" actId="20577"/>
          <ac:spMkLst>
            <pc:docMk/>
            <pc:sldMk cId="2004928290" sldId="1436"/>
            <ac:spMk id="48" creationId="{F09902D6-B179-4F8F-8436-4754DE6B4AB6}"/>
          </ac:spMkLst>
        </pc:spChg>
        <pc:spChg chg="add mod">
          <ac:chgData name="Hamlet Markarian" userId="4926d2b407f31d77" providerId="LiveId" clId="{0C5E0C79-E7FE-4A1B-9CD7-46CA820D8F52}" dt="2020-03-10T09:43:54.119" v="3243" actId="20577"/>
          <ac:spMkLst>
            <pc:docMk/>
            <pc:sldMk cId="2004928290" sldId="1436"/>
            <ac:spMk id="49" creationId="{698D926C-1E92-422B-A76D-0B6E44F20057}"/>
          </ac:spMkLst>
        </pc:spChg>
        <pc:spChg chg="add mod">
          <ac:chgData name="Hamlet Markarian" userId="4926d2b407f31d77" providerId="LiveId" clId="{0C5E0C79-E7FE-4A1B-9CD7-46CA820D8F52}" dt="2020-03-10T09:47:33.637" v="3275" actId="1037"/>
          <ac:spMkLst>
            <pc:docMk/>
            <pc:sldMk cId="2004928290" sldId="1436"/>
            <ac:spMk id="50" creationId="{5E8D7666-E000-4D6A-B6B3-2965A39B324E}"/>
          </ac:spMkLst>
        </pc:spChg>
        <pc:spChg chg="add mod">
          <ac:chgData name="Hamlet Markarian" userId="4926d2b407f31d77" providerId="LiveId" clId="{0C5E0C79-E7FE-4A1B-9CD7-46CA820D8F52}" dt="2020-03-10T09:47:33.637" v="3275" actId="1037"/>
          <ac:spMkLst>
            <pc:docMk/>
            <pc:sldMk cId="2004928290" sldId="1436"/>
            <ac:spMk id="51" creationId="{4C5A4AF2-8955-41DA-9AB4-F7C612119B4D}"/>
          </ac:spMkLst>
        </pc:spChg>
        <pc:spChg chg="del">
          <ac:chgData name="Hamlet Markarian" userId="4926d2b407f31d77" providerId="LiveId" clId="{0C5E0C79-E7FE-4A1B-9CD7-46CA820D8F52}" dt="2020-03-10T09:25:43.261" v="2898" actId="478"/>
          <ac:spMkLst>
            <pc:docMk/>
            <pc:sldMk cId="2004928290" sldId="1436"/>
            <ac:spMk id="53" creationId="{973A918E-3EFC-4CEE-B05E-500BAC741AD6}"/>
          </ac:spMkLst>
        </pc:spChg>
        <pc:spChg chg="del">
          <ac:chgData name="Hamlet Markarian" userId="4926d2b407f31d77" providerId="LiveId" clId="{0C5E0C79-E7FE-4A1B-9CD7-46CA820D8F52}" dt="2020-03-10T09:25:45.436" v="2899" actId="478"/>
          <ac:spMkLst>
            <pc:docMk/>
            <pc:sldMk cId="2004928290" sldId="1436"/>
            <ac:spMk id="54" creationId="{8A0D92DE-244F-4B1D-82EC-08749A4B8AB7}"/>
          </ac:spMkLst>
        </pc:spChg>
        <pc:spChg chg="del">
          <ac:chgData name="Hamlet Markarian" userId="4926d2b407f31d77" providerId="LiveId" clId="{0C5E0C79-E7FE-4A1B-9CD7-46CA820D8F52}" dt="2020-03-10T09:25:43.261" v="2898" actId="478"/>
          <ac:spMkLst>
            <pc:docMk/>
            <pc:sldMk cId="2004928290" sldId="1436"/>
            <ac:spMk id="55" creationId="{F306BE9E-C327-4398-9F65-E6C3FF2609B2}"/>
          </ac:spMkLst>
        </pc:spChg>
        <pc:spChg chg="del">
          <ac:chgData name="Hamlet Markarian" userId="4926d2b407f31d77" providerId="LiveId" clId="{0C5E0C79-E7FE-4A1B-9CD7-46CA820D8F52}" dt="2020-03-10T09:25:43.261" v="2898" actId="478"/>
          <ac:spMkLst>
            <pc:docMk/>
            <pc:sldMk cId="2004928290" sldId="1436"/>
            <ac:spMk id="56" creationId="{3681A8AE-E23B-4DE9-BDF2-18250F25D12C}"/>
          </ac:spMkLst>
        </pc:spChg>
        <pc:spChg chg="del">
          <ac:chgData name="Hamlet Markarian" userId="4926d2b407f31d77" providerId="LiveId" clId="{0C5E0C79-E7FE-4A1B-9CD7-46CA820D8F52}" dt="2020-03-10T09:25:43.261" v="2898" actId="478"/>
          <ac:spMkLst>
            <pc:docMk/>
            <pc:sldMk cId="2004928290" sldId="1436"/>
            <ac:spMk id="57" creationId="{0E515AD7-7327-4174-91FB-46241AD979EA}"/>
          </ac:spMkLst>
        </pc:spChg>
        <pc:spChg chg="del">
          <ac:chgData name="Hamlet Markarian" userId="4926d2b407f31d77" providerId="LiveId" clId="{0C5E0C79-E7FE-4A1B-9CD7-46CA820D8F52}" dt="2020-03-10T09:25:45.436" v="2899" actId="478"/>
          <ac:spMkLst>
            <pc:docMk/>
            <pc:sldMk cId="2004928290" sldId="1436"/>
            <ac:spMk id="58" creationId="{5123A108-7B21-4B1F-9A94-15F4AD6543AA}"/>
          </ac:spMkLst>
        </pc:spChg>
        <pc:spChg chg="del">
          <ac:chgData name="Hamlet Markarian" userId="4926d2b407f31d77" providerId="LiveId" clId="{0C5E0C79-E7FE-4A1B-9CD7-46CA820D8F52}" dt="2020-03-10T09:25:43.261" v="2898" actId="478"/>
          <ac:spMkLst>
            <pc:docMk/>
            <pc:sldMk cId="2004928290" sldId="1436"/>
            <ac:spMk id="59" creationId="{C3D5A9E6-B649-45C8-B89E-60A78944DCCE}"/>
          </ac:spMkLst>
        </pc:spChg>
        <pc:spChg chg="del">
          <ac:chgData name="Hamlet Markarian" userId="4926d2b407f31d77" providerId="LiveId" clId="{0C5E0C79-E7FE-4A1B-9CD7-46CA820D8F52}" dt="2020-03-10T09:25:43.261" v="2898" actId="478"/>
          <ac:spMkLst>
            <pc:docMk/>
            <pc:sldMk cId="2004928290" sldId="1436"/>
            <ac:spMk id="60" creationId="{88FB96C1-9F34-4C78-BEA5-9F6494931561}"/>
          </ac:spMkLst>
        </pc:spChg>
        <pc:spChg chg="del">
          <ac:chgData name="Hamlet Markarian" userId="4926d2b407f31d77" providerId="LiveId" clId="{0C5E0C79-E7FE-4A1B-9CD7-46CA820D8F52}" dt="2020-03-10T09:25:43.261" v="2898" actId="478"/>
          <ac:spMkLst>
            <pc:docMk/>
            <pc:sldMk cId="2004928290" sldId="1436"/>
            <ac:spMk id="61" creationId="{77088C9B-35C0-4A3B-8CA0-13441FB32800}"/>
          </ac:spMkLst>
        </pc:spChg>
        <pc:spChg chg="del">
          <ac:chgData name="Hamlet Markarian" userId="4926d2b407f31d77" providerId="LiveId" clId="{0C5E0C79-E7FE-4A1B-9CD7-46CA820D8F52}" dt="2020-03-10T09:25:43.261" v="2898" actId="478"/>
          <ac:spMkLst>
            <pc:docMk/>
            <pc:sldMk cId="2004928290" sldId="1436"/>
            <ac:spMk id="63" creationId="{B084A93A-CB1A-455A-A5D3-A553360FE8FE}"/>
          </ac:spMkLst>
        </pc:spChg>
        <pc:grpChg chg="add del mod">
          <ac:chgData name="Hamlet Markarian" userId="4926d2b407f31d77" providerId="LiveId" clId="{0C5E0C79-E7FE-4A1B-9CD7-46CA820D8F52}" dt="2020-03-10T09:34:30.748" v="3057" actId="165"/>
          <ac:grpSpMkLst>
            <pc:docMk/>
            <pc:sldMk cId="2004928290" sldId="1436"/>
            <ac:grpSpMk id="7" creationId="{72A30F29-B14A-439C-85B2-246B0E59E02F}"/>
          </ac:grpSpMkLst>
        </pc:grpChg>
        <pc:picChg chg="del">
          <ac:chgData name="Hamlet Markarian" userId="4926d2b407f31d77" providerId="LiveId" clId="{0C5E0C79-E7FE-4A1B-9CD7-46CA820D8F52}" dt="2020-03-10T09:25:47.613" v="2900" actId="478"/>
          <ac:picMkLst>
            <pc:docMk/>
            <pc:sldMk cId="2004928290" sldId="1436"/>
            <ac:picMk id="3" creationId="{D7F44525-9BD2-467E-A1A3-3BA839D1810A}"/>
          </ac:picMkLst>
        </pc:picChg>
        <pc:picChg chg="add mod">
          <ac:chgData name="Hamlet Markarian" userId="4926d2b407f31d77" providerId="LiveId" clId="{0C5E0C79-E7FE-4A1B-9CD7-46CA820D8F52}" dt="2020-03-10T09:27:51.989" v="2913" actId="207"/>
          <ac:picMkLst>
            <pc:docMk/>
            <pc:sldMk cId="2004928290" sldId="1436"/>
            <ac:picMk id="5" creationId="{59F0CE52-5CA7-4955-9EEF-568531C1AC83}"/>
          </ac:picMkLst>
        </pc:picChg>
        <pc:picChg chg="add mod">
          <ac:chgData name="Hamlet Markarian" userId="4926d2b407f31d77" providerId="LiveId" clId="{0C5E0C79-E7FE-4A1B-9CD7-46CA820D8F52}" dt="2020-03-10T09:46:48.789" v="3269" actId="1036"/>
          <ac:picMkLst>
            <pc:docMk/>
            <pc:sldMk cId="2004928290" sldId="1436"/>
            <ac:picMk id="6" creationId="{D5AEF12A-BF42-42E7-A2C7-A642B281FC8A}"/>
          </ac:picMkLst>
        </pc:picChg>
        <pc:cxnChg chg="add mod">
          <ac:chgData name="Hamlet Markarian" userId="4926d2b407f31d77" providerId="LiveId" clId="{0C5E0C79-E7FE-4A1B-9CD7-46CA820D8F52}" dt="2020-03-10T09:46:48.789" v="3269" actId="1036"/>
          <ac:cxnSpMkLst>
            <pc:docMk/>
            <pc:sldMk cId="2004928290" sldId="1436"/>
            <ac:cxnSpMk id="11" creationId="{1541ED83-2536-449F-91DC-68090A6674F0}"/>
          </ac:cxnSpMkLst>
        </pc:cxnChg>
        <pc:cxnChg chg="add mod">
          <ac:chgData name="Hamlet Markarian" userId="4926d2b407f31d77" providerId="LiveId" clId="{0C5E0C79-E7FE-4A1B-9CD7-46CA820D8F52}" dt="2020-03-10T09:39:41.808" v="3162" actId="14100"/>
          <ac:cxnSpMkLst>
            <pc:docMk/>
            <pc:sldMk cId="2004928290" sldId="1436"/>
            <ac:cxnSpMk id="24" creationId="{D5D01986-E640-4114-8E2A-E9C77A0D3101}"/>
          </ac:cxnSpMkLst>
        </pc:cxnChg>
        <pc:cxnChg chg="add mod">
          <ac:chgData name="Hamlet Markarian" userId="4926d2b407f31d77" providerId="LiveId" clId="{0C5E0C79-E7FE-4A1B-9CD7-46CA820D8F52}" dt="2020-03-10T09:46:48.789" v="3269" actId="1036"/>
          <ac:cxnSpMkLst>
            <pc:docMk/>
            <pc:sldMk cId="2004928290" sldId="1436"/>
            <ac:cxnSpMk id="28" creationId="{B097AC76-23C4-426A-B81D-9D61A1E7077A}"/>
          </ac:cxnSpMkLst>
        </pc:cxnChg>
        <pc:cxnChg chg="add mod">
          <ac:chgData name="Hamlet Markarian" userId="4926d2b407f31d77" providerId="LiveId" clId="{0C5E0C79-E7FE-4A1B-9CD7-46CA820D8F52}" dt="2020-03-10T09:46:48.789" v="3269" actId="1036"/>
          <ac:cxnSpMkLst>
            <pc:docMk/>
            <pc:sldMk cId="2004928290" sldId="1436"/>
            <ac:cxnSpMk id="31" creationId="{F32A19EE-E7F4-4F50-A811-01F99CDFD04B}"/>
          </ac:cxnSpMkLst>
        </pc:cxnChg>
        <pc:cxnChg chg="add mod">
          <ac:chgData name="Hamlet Markarian" userId="4926d2b407f31d77" providerId="LiveId" clId="{0C5E0C79-E7FE-4A1B-9CD7-46CA820D8F52}" dt="2020-03-10T09:39:53.059" v="3165" actId="14100"/>
          <ac:cxnSpMkLst>
            <pc:docMk/>
            <pc:sldMk cId="2004928290" sldId="1436"/>
            <ac:cxnSpMk id="42" creationId="{2483087B-381A-4220-BA20-045593EC3C0A}"/>
          </ac:cxnSpMkLst>
        </pc:cxnChg>
        <pc:cxnChg chg="add mod">
          <ac:chgData name="Hamlet Markarian" userId="4926d2b407f31d77" providerId="LiveId" clId="{0C5E0C79-E7FE-4A1B-9CD7-46CA820D8F52}" dt="2020-03-10T09:47:20.307" v="3273" actId="1076"/>
          <ac:cxnSpMkLst>
            <pc:docMk/>
            <pc:sldMk cId="2004928290" sldId="1436"/>
            <ac:cxnSpMk id="62" creationId="{CCE14C7B-4B86-4E6D-BCB5-F3B861E32505}"/>
          </ac:cxnSpMkLst>
        </pc:cxnChg>
        <pc:cxnChg chg="add mod">
          <ac:chgData name="Hamlet Markarian" userId="4926d2b407f31d77" providerId="LiveId" clId="{0C5E0C79-E7FE-4A1B-9CD7-46CA820D8F52}" dt="2020-03-10T09:47:23.645" v="3274" actId="571"/>
          <ac:cxnSpMkLst>
            <pc:docMk/>
            <pc:sldMk cId="2004928290" sldId="1436"/>
            <ac:cxnSpMk id="64" creationId="{CBF1E4EE-1AA9-46E0-96AC-5A2737CD138D}"/>
          </ac:cxnSpMkLst>
        </pc:cxnChg>
      </pc:sldChg>
    </pc:docChg>
  </pc:docChgLst>
  <pc:docChgLst>
    <pc:chgData name="Hamlet Markarian" userId="4926d2b407f31d77" providerId="LiveId" clId="{1A634700-36B3-4455-A058-5071D9319E52}"/>
    <pc:docChg chg="undo redo custSel addSld delSld modSld sldOrd modSection">
      <pc:chgData name="Hamlet Markarian" userId="4926d2b407f31d77" providerId="LiveId" clId="{1A634700-36B3-4455-A058-5071D9319E52}" dt="2020-05-19T23:29:52.415" v="2636"/>
      <pc:docMkLst>
        <pc:docMk/>
      </pc:docMkLst>
      <pc:sldChg chg="modSp">
        <pc:chgData name="Hamlet Markarian" userId="4926d2b407f31d77" providerId="LiveId" clId="{1A634700-36B3-4455-A058-5071D9319E52}" dt="2020-05-19T23:29:02.826" v="2632"/>
        <pc:sldMkLst>
          <pc:docMk/>
          <pc:sldMk cId="1095587160" sldId="260"/>
        </pc:sldMkLst>
        <pc:spChg chg="mod">
          <ac:chgData name="Hamlet Markarian" userId="4926d2b407f31d77" providerId="LiveId" clId="{1A634700-36B3-4455-A058-5071D9319E52}" dt="2020-05-19T23:29:02.826" v="2632"/>
          <ac:spMkLst>
            <pc:docMk/>
            <pc:sldMk cId="1095587160" sldId="260"/>
            <ac:spMk id="2" creationId="{00000000-0000-0000-0000-000000000000}"/>
          </ac:spMkLst>
        </pc:spChg>
      </pc:sldChg>
      <pc:sldChg chg="modSp">
        <pc:chgData name="Hamlet Markarian" userId="4926d2b407f31d77" providerId="LiveId" clId="{1A634700-36B3-4455-A058-5071D9319E52}" dt="2020-05-19T23:29:02.826" v="2632"/>
        <pc:sldMkLst>
          <pc:docMk/>
          <pc:sldMk cId="1583666046" sldId="268"/>
        </pc:sldMkLst>
        <pc:spChg chg="mod">
          <ac:chgData name="Hamlet Markarian" userId="4926d2b407f31d77" providerId="LiveId" clId="{1A634700-36B3-4455-A058-5071D9319E52}" dt="2020-05-19T23:29:02.826" v="2632"/>
          <ac:spMkLst>
            <pc:docMk/>
            <pc:sldMk cId="1583666046" sldId="268"/>
            <ac:spMk id="2" creationId="{00000000-0000-0000-0000-000000000000}"/>
          </ac:spMkLst>
        </pc:spChg>
      </pc:sldChg>
      <pc:sldChg chg="modSp">
        <pc:chgData name="Hamlet Markarian" userId="4926d2b407f31d77" providerId="LiveId" clId="{1A634700-36B3-4455-A058-5071D9319E52}" dt="2020-05-19T23:29:02.826" v="2632"/>
        <pc:sldMkLst>
          <pc:docMk/>
          <pc:sldMk cId="1765829032" sldId="273"/>
        </pc:sldMkLst>
        <pc:spChg chg="mod">
          <ac:chgData name="Hamlet Markarian" userId="4926d2b407f31d77" providerId="LiveId" clId="{1A634700-36B3-4455-A058-5071D9319E52}" dt="2020-05-19T23:29:02.826" v="2632"/>
          <ac:spMkLst>
            <pc:docMk/>
            <pc:sldMk cId="1765829032" sldId="273"/>
            <ac:spMk id="3" creationId="{00000000-0000-0000-0000-000000000000}"/>
          </ac:spMkLst>
        </pc:spChg>
        <pc:spChg chg="mod">
          <ac:chgData name="Hamlet Markarian" userId="4926d2b407f31d77" providerId="LiveId" clId="{1A634700-36B3-4455-A058-5071D9319E52}" dt="2020-05-19T23:29:02.826" v="2632"/>
          <ac:spMkLst>
            <pc:docMk/>
            <pc:sldMk cId="1765829032" sldId="273"/>
            <ac:spMk id="4" creationId="{00000000-0000-0000-0000-000000000000}"/>
          </ac:spMkLst>
        </pc:spChg>
      </pc:sldChg>
      <pc:sldChg chg="modSp">
        <pc:chgData name="Hamlet Markarian" userId="4926d2b407f31d77" providerId="LiveId" clId="{1A634700-36B3-4455-A058-5071D9319E52}" dt="2020-05-19T23:29:02.826" v="2632"/>
        <pc:sldMkLst>
          <pc:docMk/>
          <pc:sldMk cId="3908453863" sldId="274"/>
        </pc:sldMkLst>
        <pc:spChg chg="mod">
          <ac:chgData name="Hamlet Markarian" userId="4926d2b407f31d77" providerId="LiveId" clId="{1A634700-36B3-4455-A058-5071D9319E52}" dt="2020-05-19T23:29:02.826" v="2632"/>
          <ac:spMkLst>
            <pc:docMk/>
            <pc:sldMk cId="3908453863" sldId="274"/>
            <ac:spMk id="2" creationId="{00000000-0000-0000-0000-000000000000}"/>
          </ac:spMkLst>
        </pc:spChg>
        <pc:spChg chg="mod">
          <ac:chgData name="Hamlet Markarian" userId="4926d2b407f31d77" providerId="LiveId" clId="{1A634700-36B3-4455-A058-5071D9319E52}" dt="2020-05-19T23:29:02.826" v="2632"/>
          <ac:spMkLst>
            <pc:docMk/>
            <pc:sldMk cId="3908453863" sldId="274"/>
            <ac:spMk id="3" creationId="{00000000-0000-0000-0000-000000000000}"/>
          </ac:spMkLst>
        </pc:spChg>
      </pc:sldChg>
      <pc:sldChg chg="modSp">
        <pc:chgData name="Hamlet Markarian" userId="4926d2b407f31d77" providerId="LiveId" clId="{1A634700-36B3-4455-A058-5071D9319E52}" dt="2020-05-19T23:29:02.826" v="2632"/>
        <pc:sldMkLst>
          <pc:docMk/>
          <pc:sldMk cId="547803383" sldId="275"/>
        </pc:sldMkLst>
        <pc:spChg chg="mod">
          <ac:chgData name="Hamlet Markarian" userId="4926d2b407f31d77" providerId="LiveId" clId="{1A634700-36B3-4455-A058-5071D9319E52}" dt="2020-05-19T23:29:02.826" v="2632"/>
          <ac:spMkLst>
            <pc:docMk/>
            <pc:sldMk cId="547803383" sldId="275"/>
            <ac:spMk id="2" creationId="{00000000-0000-0000-0000-000000000000}"/>
          </ac:spMkLst>
        </pc:spChg>
        <pc:spChg chg="mod">
          <ac:chgData name="Hamlet Markarian" userId="4926d2b407f31d77" providerId="LiveId" clId="{1A634700-36B3-4455-A058-5071D9319E52}" dt="2020-05-19T23:29:02.826" v="2632"/>
          <ac:spMkLst>
            <pc:docMk/>
            <pc:sldMk cId="547803383" sldId="275"/>
            <ac:spMk id="9" creationId="{00000000-0000-0000-0000-000000000000}"/>
          </ac:spMkLst>
        </pc:spChg>
      </pc:sldChg>
      <pc:sldChg chg="modSp">
        <pc:chgData name="Hamlet Markarian" userId="4926d2b407f31d77" providerId="LiveId" clId="{1A634700-36B3-4455-A058-5071D9319E52}" dt="2020-05-19T23:29:02.826" v="2632"/>
        <pc:sldMkLst>
          <pc:docMk/>
          <pc:sldMk cId="3283137278" sldId="279"/>
        </pc:sldMkLst>
        <pc:spChg chg="mod">
          <ac:chgData name="Hamlet Markarian" userId="4926d2b407f31d77" providerId="LiveId" clId="{1A634700-36B3-4455-A058-5071D9319E52}" dt="2020-05-19T23:29:02.826" v="2632"/>
          <ac:spMkLst>
            <pc:docMk/>
            <pc:sldMk cId="3283137278" sldId="279"/>
            <ac:spMk id="2" creationId="{00000000-0000-0000-0000-000000000000}"/>
          </ac:spMkLst>
        </pc:spChg>
      </pc:sldChg>
      <pc:sldChg chg="modSp">
        <pc:chgData name="Hamlet Markarian" userId="4926d2b407f31d77" providerId="LiveId" clId="{1A634700-36B3-4455-A058-5071D9319E52}" dt="2020-05-19T23:29:02.826" v="2632"/>
        <pc:sldMkLst>
          <pc:docMk/>
          <pc:sldMk cId="2352258631" sldId="293"/>
        </pc:sldMkLst>
        <pc:spChg chg="mod">
          <ac:chgData name="Hamlet Markarian" userId="4926d2b407f31d77" providerId="LiveId" clId="{1A634700-36B3-4455-A058-5071D9319E52}" dt="2020-05-19T23:29:02.826" v="2632"/>
          <ac:spMkLst>
            <pc:docMk/>
            <pc:sldMk cId="2352258631" sldId="293"/>
            <ac:spMk id="2" creationId="{00000000-0000-0000-0000-000000000000}"/>
          </ac:spMkLst>
        </pc:spChg>
        <pc:spChg chg="mod">
          <ac:chgData name="Hamlet Markarian" userId="4926d2b407f31d77" providerId="LiveId" clId="{1A634700-36B3-4455-A058-5071D9319E52}" dt="2020-05-19T23:29:02.826" v="2632"/>
          <ac:spMkLst>
            <pc:docMk/>
            <pc:sldMk cId="2352258631" sldId="293"/>
            <ac:spMk id="3" creationId="{00000000-0000-0000-0000-000000000000}"/>
          </ac:spMkLst>
        </pc:spChg>
      </pc:sldChg>
      <pc:sldChg chg="modSp">
        <pc:chgData name="Hamlet Markarian" userId="4926d2b407f31d77" providerId="LiveId" clId="{1A634700-36B3-4455-A058-5071D9319E52}" dt="2020-05-19T23:29:02.826" v="2632"/>
        <pc:sldMkLst>
          <pc:docMk/>
          <pc:sldMk cId="2245537131" sldId="294"/>
        </pc:sldMkLst>
        <pc:spChg chg="mod">
          <ac:chgData name="Hamlet Markarian" userId="4926d2b407f31d77" providerId="LiveId" clId="{1A634700-36B3-4455-A058-5071D9319E52}" dt="2020-05-19T23:29:02.826" v="2632"/>
          <ac:spMkLst>
            <pc:docMk/>
            <pc:sldMk cId="2245537131" sldId="294"/>
            <ac:spMk id="2" creationId="{00000000-0000-0000-0000-000000000000}"/>
          </ac:spMkLst>
        </pc:spChg>
        <pc:spChg chg="mod">
          <ac:chgData name="Hamlet Markarian" userId="4926d2b407f31d77" providerId="LiveId" clId="{1A634700-36B3-4455-A058-5071D9319E52}" dt="2020-05-19T23:29:02.826" v="2632"/>
          <ac:spMkLst>
            <pc:docMk/>
            <pc:sldMk cId="2245537131" sldId="294"/>
            <ac:spMk id="3" creationId="{00000000-0000-0000-0000-000000000000}"/>
          </ac:spMkLst>
        </pc:spChg>
      </pc:sldChg>
      <pc:sldChg chg="modSp">
        <pc:chgData name="Hamlet Markarian" userId="4926d2b407f31d77" providerId="LiveId" clId="{1A634700-36B3-4455-A058-5071D9319E52}" dt="2020-05-19T23:29:02.826" v="2632"/>
        <pc:sldMkLst>
          <pc:docMk/>
          <pc:sldMk cId="3596219352" sldId="296"/>
        </pc:sldMkLst>
        <pc:spChg chg="mod">
          <ac:chgData name="Hamlet Markarian" userId="4926d2b407f31d77" providerId="LiveId" clId="{1A634700-36B3-4455-A058-5071D9319E52}" dt="2020-05-19T23:29:02.826" v="2632"/>
          <ac:spMkLst>
            <pc:docMk/>
            <pc:sldMk cId="3596219352" sldId="296"/>
            <ac:spMk id="13" creationId="{00000000-0000-0000-0000-000000000000}"/>
          </ac:spMkLst>
        </pc:spChg>
      </pc:sldChg>
      <pc:sldChg chg="modSp">
        <pc:chgData name="Hamlet Markarian" userId="4926d2b407f31d77" providerId="LiveId" clId="{1A634700-36B3-4455-A058-5071D9319E52}" dt="2020-05-19T23:29:02.826" v="2632"/>
        <pc:sldMkLst>
          <pc:docMk/>
          <pc:sldMk cId="3836027379" sldId="300"/>
        </pc:sldMkLst>
        <pc:spChg chg="mod">
          <ac:chgData name="Hamlet Markarian" userId="4926d2b407f31d77" providerId="LiveId" clId="{1A634700-36B3-4455-A058-5071D9319E52}" dt="2020-05-19T23:29:02.826" v="2632"/>
          <ac:spMkLst>
            <pc:docMk/>
            <pc:sldMk cId="3836027379" sldId="300"/>
            <ac:spMk id="2" creationId="{00000000-0000-0000-0000-000000000000}"/>
          </ac:spMkLst>
        </pc:spChg>
      </pc:sldChg>
      <pc:sldChg chg="modSp">
        <pc:chgData name="Hamlet Markarian" userId="4926d2b407f31d77" providerId="LiveId" clId="{1A634700-36B3-4455-A058-5071D9319E52}" dt="2020-05-19T23:29:02.826" v="2632"/>
        <pc:sldMkLst>
          <pc:docMk/>
          <pc:sldMk cId="4292502008" sldId="309"/>
        </pc:sldMkLst>
        <pc:spChg chg="mod">
          <ac:chgData name="Hamlet Markarian" userId="4926d2b407f31d77" providerId="LiveId" clId="{1A634700-36B3-4455-A058-5071D9319E52}" dt="2020-05-19T23:29:02.826" v="2632"/>
          <ac:spMkLst>
            <pc:docMk/>
            <pc:sldMk cId="4292502008" sldId="309"/>
            <ac:spMk id="2" creationId="{00000000-0000-0000-0000-000000000000}"/>
          </ac:spMkLst>
        </pc:spChg>
        <pc:spChg chg="mod">
          <ac:chgData name="Hamlet Markarian" userId="4926d2b407f31d77" providerId="LiveId" clId="{1A634700-36B3-4455-A058-5071D9319E52}" dt="2020-05-19T23:29:02.826" v="2632"/>
          <ac:spMkLst>
            <pc:docMk/>
            <pc:sldMk cId="4292502008" sldId="309"/>
            <ac:spMk id="3" creationId="{00000000-0000-0000-0000-000000000000}"/>
          </ac:spMkLst>
        </pc:spChg>
      </pc:sldChg>
      <pc:sldChg chg="modSp">
        <pc:chgData name="Hamlet Markarian" userId="4926d2b407f31d77" providerId="LiveId" clId="{1A634700-36B3-4455-A058-5071D9319E52}" dt="2020-05-19T23:29:02.826" v="2632"/>
        <pc:sldMkLst>
          <pc:docMk/>
          <pc:sldMk cId="3067808683" sldId="310"/>
        </pc:sldMkLst>
        <pc:spChg chg="mod">
          <ac:chgData name="Hamlet Markarian" userId="4926d2b407f31d77" providerId="LiveId" clId="{1A634700-36B3-4455-A058-5071D9319E52}" dt="2020-05-19T23:29:02.826" v="2632"/>
          <ac:spMkLst>
            <pc:docMk/>
            <pc:sldMk cId="3067808683" sldId="310"/>
            <ac:spMk id="58" creationId="{00000000-0000-0000-0000-000000000000}"/>
          </ac:spMkLst>
        </pc:spChg>
      </pc:sldChg>
      <pc:sldChg chg="modSp">
        <pc:chgData name="Hamlet Markarian" userId="4926d2b407f31d77" providerId="LiveId" clId="{1A634700-36B3-4455-A058-5071D9319E52}" dt="2020-05-19T23:29:02.826" v="2632"/>
        <pc:sldMkLst>
          <pc:docMk/>
          <pc:sldMk cId="1670633115" sldId="313"/>
        </pc:sldMkLst>
        <pc:spChg chg="mod">
          <ac:chgData name="Hamlet Markarian" userId="4926d2b407f31d77" providerId="LiveId" clId="{1A634700-36B3-4455-A058-5071D9319E52}" dt="2020-05-19T23:29:02.826" v="2632"/>
          <ac:spMkLst>
            <pc:docMk/>
            <pc:sldMk cId="1670633115" sldId="313"/>
            <ac:spMk id="2" creationId="{00000000-0000-0000-0000-000000000000}"/>
          </ac:spMkLst>
        </pc:spChg>
        <pc:spChg chg="mod">
          <ac:chgData name="Hamlet Markarian" userId="4926d2b407f31d77" providerId="LiveId" clId="{1A634700-36B3-4455-A058-5071D9319E52}" dt="2020-05-19T23:29:02.826" v="2632"/>
          <ac:spMkLst>
            <pc:docMk/>
            <pc:sldMk cId="1670633115" sldId="313"/>
            <ac:spMk id="3" creationId="{00000000-0000-0000-0000-000000000000}"/>
          </ac:spMkLst>
        </pc:spChg>
      </pc:sldChg>
      <pc:sldChg chg="modSp">
        <pc:chgData name="Hamlet Markarian" userId="4926d2b407f31d77" providerId="LiveId" clId="{1A634700-36B3-4455-A058-5071D9319E52}" dt="2020-05-19T23:29:02.826" v="2632"/>
        <pc:sldMkLst>
          <pc:docMk/>
          <pc:sldMk cId="1961866639" sldId="322"/>
        </pc:sldMkLst>
        <pc:spChg chg="mod">
          <ac:chgData name="Hamlet Markarian" userId="4926d2b407f31d77" providerId="LiveId" clId="{1A634700-36B3-4455-A058-5071D9319E52}" dt="2020-05-19T23:29:02.826" v="2632"/>
          <ac:spMkLst>
            <pc:docMk/>
            <pc:sldMk cId="1961866639" sldId="322"/>
            <ac:spMk id="2" creationId="{00000000-0000-0000-0000-000000000000}"/>
          </ac:spMkLst>
        </pc:spChg>
        <pc:spChg chg="mod">
          <ac:chgData name="Hamlet Markarian" userId="4926d2b407f31d77" providerId="LiveId" clId="{1A634700-36B3-4455-A058-5071D9319E52}" dt="2020-05-19T23:29:02.826" v="2632"/>
          <ac:spMkLst>
            <pc:docMk/>
            <pc:sldMk cId="1961866639" sldId="322"/>
            <ac:spMk id="3" creationId="{00000000-0000-0000-0000-000000000000}"/>
          </ac:spMkLst>
        </pc:spChg>
      </pc:sldChg>
      <pc:sldChg chg="modSp">
        <pc:chgData name="Hamlet Markarian" userId="4926d2b407f31d77" providerId="LiveId" clId="{1A634700-36B3-4455-A058-5071D9319E52}" dt="2020-05-19T23:29:02.826" v="2632"/>
        <pc:sldMkLst>
          <pc:docMk/>
          <pc:sldMk cId="323130994" sldId="323"/>
        </pc:sldMkLst>
        <pc:spChg chg="mod">
          <ac:chgData name="Hamlet Markarian" userId="4926d2b407f31d77" providerId="LiveId" clId="{1A634700-36B3-4455-A058-5071D9319E52}" dt="2020-05-19T23:29:02.826" v="2632"/>
          <ac:spMkLst>
            <pc:docMk/>
            <pc:sldMk cId="323130994" sldId="323"/>
            <ac:spMk id="2" creationId="{00000000-0000-0000-0000-000000000000}"/>
          </ac:spMkLst>
        </pc:spChg>
      </pc:sldChg>
      <pc:sldChg chg="modSp">
        <pc:chgData name="Hamlet Markarian" userId="4926d2b407f31d77" providerId="LiveId" clId="{1A634700-36B3-4455-A058-5071D9319E52}" dt="2020-05-19T23:29:02.826" v="2632"/>
        <pc:sldMkLst>
          <pc:docMk/>
          <pc:sldMk cId="2121147126" sldId="325"/>
        </pc:sldMkLst>
        <pc:spChg chg="mod">
          <ac:chgData name="Hamlet Markarian" userId="4926d2b407f31d77" providerId="LiveId" clId="{1A634700-36B3-4455-A058-5071D9319E52}" dt="2020-05-19T23:29:02.826" v="2632"/>
          <ac:spMkLst>
            <pc:docMk/>
            <pc:sldMk cId="2121147126" sldId="325"/>
            <ac:spMk id="2" creationId="{00000000-0000-0000-0000-000000000000}"/>
          </ac:spMkLst>
        </pc:spChg>
        <pc:spChg chg="mod">
          <ac:chgData name="Hamlet Markarian" userId="4926d2b407f31d77" providerId="LiveId" clId="{1A634700-36B3-4455-A058-5071D9319E52}" dt="2020-05-19T23:29:02.826" v="2632"/>
          <ac:spMkLst>
            <pc:docMk/>
            <pc:sldMk cId="2121147126" sldId="325"/>
            <ac:spMk id="3" creationId="{00000000-0000-0000-0000-000000000000}"/>
          </ac:spMkLst>
        </pc:spChg>
      </pc:sldChg>
      <pc:sldChg chg="modSp">
        <pc:chgData name="Hamlet Markarian" userId="4926d2b407f31d77" providerId="LiveId" clId="{1A634700-36B3-4455-A058-5071D9319E52}" dt="2020-05-19T23:29:02.826" v="2632"/>
        <pc:sldMkLst>
          <pc:docMk/>
          <pc:sldMk cId="871079455" sldId="328"/>
        </pc:sldMkLst>
        <pc:spChg chg="mod">
          <ac:chgData name="Hamlet Markarian" userId="4926d2b407f31d77" providerId="LiveId" clId="{1A634700-36B3-4455-A058-5071D9319E52}" dt="2020-05-19T23:29:02.826" v="2632"/>
          <ac:spMkLst>
            <pc:docMk/>
            <pc:sldMk cId="871079455" sldId="328"/>
            <ac:spMk id="2" creationId="{00000000-0000-0000-0000-000000000000}"/>
          </ac:spMkLst>
        </pc:spChg>
        <pc:spChg chg="mod">
          <ac:chgData name="Hamlet Markarian" userId="4926d2b407f31d77" providerId="LiveId" clId="{1A634700-36B3-4455-A058-5071D9319E52}" dt="2020-05-19T23:29:02.826" v="2632"/>
          <ac:spMkLst>
            <pc:docMk/>
            <pc:sldMk cId="871079455" sldId="328"/>
            <ac:spMk id="3" creationId="{00000000-0000-0000-0000-000000000000}"/>
          </ac:spMkLst>
        </pc:spChg>
      </pc:sldChg>
      <pc:sldChg chg="modSp">
        <pc:chgData name="Hamlet Markarian" userId="4926d2b407f31d77" providerId="LiveId" clId="{1A634700-36B3-4455-A058-5071D9319E52}" dt="2020-05-19T23:29:02.826" v="2632"/>
        <pc:sldMkLst>
          <pc:docMk/>
          <pc:sldMk cId="1496875732" sldId="333"/>
        </pc:sldMkLst>
        <pc:spChg chg="mod">
          <ac:chgData name="Hamlet Markarian" userId="4926d2b407f31d77" providerId="LiveId" clId="{1A634700-36B3-4455-A058-5071D9319E52}" dt="2020-05-19T23:29:02.826" v="2632"/>
          <ac:spMkLst>
            <pc:docMk/>
            <pc:sldMk cId="1496875732" sldId="333"/>
            <ac:spMk id="9" creationId="{00000000-0000-0000-0000-000000000000}"/>
          </ac:spMkLst>
        </pc:spChg>
        <pc:spChg chg="mod">
          <ac:chgData name="Hamlet Markarian" userId="4926d2b407f31d77" providerId="LiveId" clId="{1A634700-36B3-4455-A058-5071D9319E52}" dt="2020-05-19T23:29:02.826" v="2632"/>
          <ac:spMkLst>
            <pc:docMk/>
            <pc:sldMk cId="1496875732" sldId="333"/>
            <ac:spMk id="10" creationId="{00000000-0000-0000-0000-000000000000}"/>
          </ac:spMkLst>
        </pc:spChg>
      </pc:sldChg>
      <pc:sldChg chg="modSp">
        <pc:chgData name="Hamlet Markarian" userId="4926d2b407f31d77" providerId="LiveId" clId="{1A634700-36B3-4455-A058-5071D9319E52}" dt="2020-05-19T23:29:02.826" v="2632"/>
        <pc:sldMkLst>
          <pc:docMk/>
          <pc:sldMk cId="2491917350" sldId="335"/>
        </pc:sldMkLst>
        <pc:spChg chg="mod">
          <ac:chgData name="Hamlet Markarian" userId="4926d2b407f31d77" providerId="LiveId" clId="{1A634700-36B3-4455-A058-5071D9319E52}" dt="2020-05-19T23:29:02.826" v="2632"/>
          <ac:spMkLst>
            <pc:docMk/>
            <pc:sldMk cId="2491917350" sldId="335"/>
            <ac:spMk id="2" creationId="{00000000-0000-0000-0000-000000000000}"/>
          </ac:spMkLst>
        </pc:spChg>
        <pc:spChg chg="mod">
          <ac:chgData name="Hamlet Markarian" userId="4926d2b407f31d77" providerId="LiveId" clId="{1A634700-36B3-4455-A058-5071D9319E52}" dt="2020-05-19T23:29:02.826" v="2632"/>
          <ac:spMkLst>
            <pc:docMk/>
            <pc:sldMk cId="2491917350" sldId="335"/>
            <ac:spMk id="3" creationId="{00000000-0000-0000-0000-000000000000}"/>
          </ac:spMkLst>
        </pc:spChg>
      </pc:sldChg>
      <pc:sldChg chg="modSp">
        <pc:chgData name="Hamlet Markarian" userId="4926d2b407f31d77" providerId="LiveId" clId="{1A634700-36B3-4455-A058-5071D9319E52}" dt="2020-05-19T23:29:02.826" v="2632"/>
        <pc:sldMkLst>
          <pc:docMk/>
          <pc:sldMk cId="2939900950" sldId="339"/>
        </pc:sldMkLst>
        <pc:spChg chg="mod">
          <ac:chgData name="Hamlet Markarian" userId="4926d2b407f31d77" providerId="LiveId" clId="{1A634700-36B3-4455-A058-5071D9319E52}" dt="2020-05-19T23:29:02.826" v="2632"/>
          <ac:spMkLst>
            <pc:docMk/>
            <pc:sldMk cId="2939900950" sldId="339"/>
            <ac:spMk id="2" creationId="{00000000-0000-0000-0000-000000000000}"/>
          </ac:spMkLst>
        </pc:spChg>
        <pc:spChg chg="mod">
          <ac:chgData name="Hamlet Markarian" userId="4926d2b407f31d77" providerId="LiveId" clId="{1A634700-36B3-4455-A058-5071D9319E52}" dt="2020-05-19T23:29:02.826" v="2632"/>
          <ac:spMkLst>
            <pc:docMk/>
            <pc:sldMk cId="2939900950" sldId="339"/>
            <ac:spMk id="3" creationId="{00000000-0000-0000-0000-000000000000}"/>
          </ac:spMkLst>
        </pc:spChg>
      </pc:sldChg>
      <pc:sldChg chg="modSp">
        <pc:chgData name="Hamlet Markarian" userId="4926d2b407f31d77" providerId="LiveId" clId="{1A634700-36B3-4455-A058-5071D9319E52}" dt="2020-05-19T23:29:02.826" v="2632"/>
        <pc:sldMkLst>
          <pc:docMk/>
          <pc:sldMk cId="2883932910" sldId="347"/>
        </pc:sldMkLst>
        <pc:spChg chg="mod">
          <ac:chgData name="Hamlet Markarian" userId="4926d2b407f31d77" providerId="LiveId" clId="{1A634700-36B3-4455-A058-5071D9319E52}" dt="2020-05-19T23:29:02.826" v="2632"/>
          <ac:spMkLst>
            <pc:docMk/>
            <pc:sldMk cId="2883932910" sldId="347"/>
            <ac:spMk id="2" creationId="{00000000-0000-0000-0000-000000000000}"/>
          </ac:spMkLst>
        </pc:spChg>
        <pc:spChg chg="mod">
          <ac:chgData name="Hamlet Markarian" userId="4926d2b407f31d77" providerId="LiveId" clId="{1A634700-36B3-4455-A058-5071D9319E52}" dt="2020-05-19T23:29:02.826" v="2632"/>
          <ac:spMkLst>
            <pc:docMk/>
            <pc:sldMk cId="2883932910" sldId="347"/>
            <ac:spMk id="3" creationId="{00000000-0000-0000-0000-000000000000}"/>
          </ac:spMkLst>
        </pc:spChg>
      </pc:sldChg>
      <pc:sldChg chg="modSp">
        <pc:chgData name="Hamlet Markarian" userId="4926d2b407f31d77" providerId="LiveId" clId="{1A634700-36B3-4455-A058-5071D9319E52}" dt="2020-05-19T23:29:02.826" v="2632"/>
        <pc:sldMkLst>
          <pc:docMk/>
          <pc:sldMk cId="1442300263" sldId="352"/>
        </pc:sldMkLst>
        <pc:spChg chg="mod">
          <ac:chgData name="Hamlet Markarian" userId="4926d2b407f31d77" providerId="LiveId" clId="{1A634700-36B3-4455-A058-5071D9319E52}" dt="2020-05-19T23:29:02.826" v="2632"/>
          <ac:spMkLst>
            <pc:docMk/>
            <pc:sldMk cId="1442300263" sldId="352"/>
            <ac:spMk id="2" creationId="{00000000-0000-0000-0000-000000000000}"/>
          </ac:spMkLst>
        </pc:spChg>
        <pc:spChg chg="mod">
          <ac:chgData name="Hamlet Markarian" userId="4926d2b407f31d77" providerId="LiveId" clId="{1A634700-36B3-4455-A058-5071D9319E52}" dt="2020-05-19T23:29:02.826" v="2632"/>
          <ac:spMkLst>
            <pc:docMk/>
            <pc:sldMk cId="1442300263" sldId="352"/>
            <ac:spMk id="3" creationId="{00000000-0000-0000-0000-000000000000}"/>
          </ac:spMkLst>
        </pc:spChg>
      </pc:sldChg>
      <pc:sldChg chg="modSp">
        <pc:chgData name="Hamlet Markarian" userId="4926d2b407f31d77" providerId="LiveId" clId="{1A634700-36B3-4455-A058-5071D9319E52}" dt="2020-05-19T23:29:02.826" v="2632"/>
        <pc:sldMkLst>
          <pc:docMk/>
          <pc:sldMk cId="1381275336" sldId="355"/>
        </pc:sldMkLst>
        <pc:spChg chg="mod">
          <ac:chgData name="Hamlet Markarian" userId="4926d2b407f31d77" providerId="LiveId" clId="{1A634700-36B3-4455-A058-5071D9319E52}" dt="2020-05-19T23:29:02.826" v="2632"/>
          <ac:spMkLst>
            <pc:docMk/>
            <pc:sldMk cId="1381275336" sldId="355"/>
            <ac:spMk id="2" creationId="{00000000-0000-0000-0000-000000000000}"/>
          </ac:spMkLst>
        </pc:spChg>
        <pc:spChg chg="mod">
          <ac:chgData name="Hamlet Markarian" userId="4926d2b407f31d77" providerId="LiveId" clId="{1A634700-36B3-4455-A058-5071D9319E52}" dt="2020-05-19T23:29:02.826" v="2632"/>
          <ac:spMkLst>
            <pc:docMk/>
            <pc:sldMk cId="1381275336" sldId="355"/>
            <ac:spMk id="3" creationId="{00000000-0000-0000-0000-000000000000}"/>
          </ac:spMkLst>
        </pc:spChg>
      </pc:sldChg>
      <pc:sldChg chg="modSp">
        <pc:chgData name="Hamlet Markarian" userId="4926d2b407f31d77" providerId="LiveId" clId="{1A634700-36B3-4455-A058-5071D9319E52}" dt="2020-05-19T23:29:02.826" v="2632"/>
        <pc:sldMkLst>
          <pc:docMk/>
          <pc:sldMk cId="833559491" sldId="357"/>
        </pc:sldMkLst>
        <pc:spChg chg="mod">
          <ac:chgData name="Hamlet Markarian" userId="4926d2b407f31d77" providerId="LiveId" clId="{1A634700-36B3-4455-A058-5071D9319E52}" dt="2020-05-19T23:29:02.826" v="2632"/>
          <ac:spMkLst>
            <pc:docMk/>
            <pc:sldMk cId="833559491" sldId="357"/>
            <ac:spMk id="2" creationId="{00000000-0000-0000-0000-000000000000}"/>
          </ac:spMkLst>
        </pc:spChg>
        <pc:spChg chg="mod">
          <ac:chgData name="Hamlet Markarian" userId="4926d2b407f31d77" providerId="LiveId" clId="{1A634700-36B3-4455-A058-5071D9319E52}" dt="2020-05-19T23:29:02.826" v="2632"/>
          <ac:spMkLst>
            <pc:docMk/>
            <pc:sldMk cId="833559491" sldId="357"/>
            <ac:spMk id="3" creationId="{00000000-0000-0000-0000-000000000000}"/>
          </ac:spMkLst>
        </pc:spChg>
      </pc:sldChg>
      <pc:sldChg chg="modSp">
        <pc:chgData name="Hamlet Markarian" userId="4926d2b407f31d77" providerId="LiveId" clId="{1A634700-36B3-4455-A058-5071D9319E52}" dt="2020-05-19T23:29:02.826" v="2632"/>
        <pc:sldMkLst>
          <pc:docMk/>
          <pc:sldMk cId="1491232785" sldId="362"/>
        </pc:sldMkLst>
        <pc:spChg chg="mod">
          <ac:chgData name="Hamlet Markarian" userId="4926d2b407f31d77" providerId="LiveId" clId="{1A634700-36B3-4455-A058-5071D9319E52}" dt="2020-05-19T23:29:02.826" v="2632"/>
          <ac:spMkLst>
            <pc:docMk/>
            <pc:sldMk cId="1491232785" sldId="362"/>
            <ac:spMk id="2" creationId="{00000000-0000-0000-0000-000000000000}"/>
          </ac:spMkLst>
        </pc:spChg>
        <pc:spChg chg="mod">
          <ac:chgData name="Hamlet Markarian" userId="4926d2b407f31d77" providerId="LiveId" clId="{1A634700-36B3-4455-A058-5071D9319E52}" dt="2020-05-19T23:29:02.826" v="2632"/>
          <ac:spMkLst>
            <pc:docMk/>
            <pc:sldMk cId="1491232785" sldId="362"/>
            <ac:spMk id="3" creationId="{00000000-0000-0000-0000-000000000000}"/>
          </ac:spMkLst>
        </pc:spChg>
      </pc:sldChg>
      <pc:sldChg chg="modSp">
        <pc:chgData name="Hamlet Markarian" userId="4926d2b407f31d77" providerId="LiveId" clId="{1A634700-36B3-4455-A058-5071D9319E52}" dt="2020-05-19T23:29:02.826" v="2632"/>
        <pc:sldMkLst>
          <pc:docMk/>
          <pc:sldMk cId="1757368760" sldId="365"/>
        </pc:sldMkLst>
        <pc:spChg chg="mod">
          <ac:chgData name="Hamlet Markarian" userId="4926d2b407f31d77" providerId="LiveId" clId="{1A634700-36B3-4455-A058-5071D9319E52}" dt="2020-05-19T23:29:02.826" v="2632"/>
          <ac:spMkLst>
            <pc:docMk/>
            <pc:sldMk cId="1757368760" sldId="365"/>
            <ac:spMk id="33" creationId="{00000000-0000-0000-0000-000000000000}"/>
          </ac:spMkLst>
        </pc:spChg>
      </pc:sldChg>
      <pc:sldChg chg="modSp">
        <pc:chgData name="Hamlet Markarian" userId="4926d2b407f31d77" providerId="LiveId" clId="{1A634700-36B3-4455-A058-5071D9319E52}" dt="2020-05-19T23:29:02.826" v="2632"/>
        <pc:sldMkLst>
          <pc:docMk/>
          <pc:sldMk cId="1011130720" sldId="366"/>
        </pc:sldMkLst>
        <pc:spChg chg="mod">
          <ac:chgData name="Hamlet Markarian" userId="4926d2b407f31d77" providerId="LiveId" clId="{1A634700-36B3-4455-A058-5071D9319E52}" dt="2020-05-19T23:29:02.826" v="2632"/>
          <ac:spMkLst>
            <pc:docMk/>
            <pc:sldMk cId="1011130720" sldId="366"/>
            <ac:spMk id="25" creationId="{00000000-0000-0000-0000-000000000000}"/>
          </ac:spMkLst>
        </pc:spChg>
      </pc:sldChg>
      <pc:sldChg chg="modSp">
        <pc:chgData name="Hamlet Markarian" userId="4926d2b407f31d77" providerId="LiveId" clId="{1A634700-36B3-4455-A058-5071D9319E52}" dt="2020-05-19T23:29:02.826" v="2632"/>
        <pc:sldMkLst>
          <pc:docMk/>
          <pc:sldMk cId="1742323820" sldId="369"/>
        </pc:sldMkLst>
        <pc:spChg chg="mod">
          <ac:chgData name="Hamlet Markarian" userId="4926d2b407f31d77" providerId="LiveId" clId="{1A634700-36B3-4455-A058-5071D9319E52}" dt="2020-05-19T23:29:02.826" v="2632"/>
          <ac:spMkLst>
            <pc:docMk/>
            <pc:sldMk cId="1742323820" sldId="369"/>
            <ac:spMk id="2" creationId="{00000000-0000-0000-0000-000000000000}"/>
          </ac:spMkLst>
        </pc:spChg>
        <pc:spChg chg="mod">
          <ac:chgData name="Hamlet Markarian" userId="4926d2b407f31d77" providerId="LiveId" clId="{1A634700-36B3-4455-A058-5071D9319E52}" dt="2020-05-19T23:29:02.826" v="2632"/>
          <ac:spMkLst>
            <pc:docMk/>
            <pc:sldMk cId="1742323820" sldId="369"/>
            <ac:spMk id="3" creationId="{00000000-0000-0000-0000-000000000000}"/>
          </ac:spMkLst>
        </pc:spChg>
      </pc:sldChg>
      <pc:sldChg chg="modSp">
        <pc:chgData name="Hamlet Markarian" userId="4926d2b407f31d77" providerId="LiveId" clId="{1A634700-36B3-4455-A058-5071D9319E52}" dt="2020-05-19T23:29:02.826" v="2632"/>
        <pc:sldMkLst>
          <pc:docMk/>
          <pc:sldMk cId="1809547469" sldId="370"/>
        </pc:sldMkLst>
        <pc:spChg chg="mod">
          <ac:chgData name="Hamlet Markarian" userId="4926d2b407f31d77" providerId="LiveId" clId="{1A634700-36B3-4455-A058-5071D9319E52}" dt="2020-05-19T23:29:02.826" v="2632"/>
          <ac:spMkLst>
            <pc:docMk/>
            <pc:sldMk cId="1809547469" sldId="370"/>
            <ac:spMk id="10" creationId="{00000000-0000-0000-0000-000000000000}"/>
          </ac:spMkLst>
        </pc:spChg>
      </pc:sldChg>
      <pc:sldChg chg="modSp">
        <pc:chgData name="Hamlet Markarian" userId="4926d2b407f31d77" providerId="LiveId" clId="{1A634700-36B3-4455-A058-5071D9319E52}" dt="2020-05-19T23:29:02.826" v="2632"/>
        <pc:sldMkLst>
          <pc:docMk/>
          <pc:sldMk cId="1687210529" sldId="379"/>
        </pc:sldMkLst>
        <pc:spChg chg="mod">
          <ac:chgData name="Hamlet Markarian" userId="4926d2b407f31d77" providerId="LiveId" clId="{1A634700-36B3-4455-A058-5071D9319E52}" dt="2020-05-19T23:29:02.826" v="2632"/>
          <ac:spMkLst>
            <pc:docMk/>
            <pc:sldMk cId="1687210529" sldId="379"/>
            <ac:spMk id="34" creationId="{00000000-0000-0000-0000-000000000000}"/>
          </ac:spMkLst>
        </pc:spChg>
      </pc:sldChg>
      <pc:sldChg chg="modSp">
        <pc:chgData name="Hamlet Markarian" userId="4926d2b407f31d77" providerId="LiveId" clId="{1A634700-36B3-4455-A058-5071D9319E52}" dt="2020-05-19T23:29:02.826" v="2632"/>
        <pc:sldMkLst>
          <pc:docMk/>
          <pc:sldMk cId="1742151974" sldId="391"/>
        </pc:sldMkLst>
        <pc:spChg chg="mod">
          <ac:chgData name="Hamlet Markarian" userId="4926d2b407f31d77" providerId="LiveId" clId="{1A634700-36B3-4455-A058-5071D9319E52}" dt="2020-05-19T23:29:02.826" v="2632"/>
          <ac:spMkLst>
            <pc:docMk/>
            <pc:sldMk cId="1742151974" sldId="391"/>
            <ac:spMk id="2" creationId="{00000000-0000-0000-0000-000000000000}"/>
          </ac:spMkLst>
        </pc:spChg>
        <pc:spChg chg="mod">
          <ac:chgData name="Hamlet Markarian" userId="4926d2b407f31d77" providerId="LiveId" clId="{1A634700-36B3-4455-A058-5071D9319E52}" dt="2020-05-19T23:29:02.826" v="2632"/>
          <ac:spMkLst>
            <pc:docMk/>
            <pc:sldMk cId="1742151974" sldId="391"/>
            <ac:spMk id="3" creationId="{00000000-0000-0000-0000-000000000000}"/>
          </ac:spMkLst>
        </pc:spChg>
      </pc:sldChg>
      <pc:sldChg chg="modSp">
        <pc:chgData name="Hamlet Markarian" userId="4926d2b407f31d77" providerId="LiveId" clId="{1A634700-36B3-4455-A058-5071D9319E52}" dt="2020-05-19T23:29:02.826" v="2632"/>
        <pc:sldMkLst>
          <pc:docMk/>
          <pc:sldMk cId="1065290199" sldId="397"/>
        </pc:sldMkLst>
        <pc:spChg chg="mod">
          <ac:chgData name="Hamlet Markarian" userId="4926d2b407f31d77" providerId="LiveId" clId="{1A634700-36B3-4455-A058-5071D9319E52}" dt="2020-05-19T23:29:02.826" v="2632"/>
          <ac:spMkLst>
            <pc:docMk/>
            <pc:sldMk cId="1065290199" sldId="397"/>
            <ac:spMk id="27" creationId="{00000000-0000-0000-0000-000000000000}"/>
          </ac:spMkLst>
        </pc:spChg>
      </pc:sldChg>
      <pc:sldChg chg="modSp">
        <pc:chgData name="Hamlet Markarian" userId="4926d2b407f31d77" providerId="LiveId" clId="{1A634700-36B3-4455-A058-5071D9319E52}" dt="2020-05-19T23:29:02.826" v="2632"/>
        <pc:sldMkLst>
          <pc:docMk/>
          <pc:sldMk cId="2500276698" sldId="398"/>
        </pc:sldMkLst>
        <pc:spChg chg="mod">
          <ac:chgData name="Hamlet Markarian" userId="4926d2b407f31d77" providerId="LiveId" clId="{1A634700-36B3-4455-A058-5071D9319E52}" dt="2020-05-19T23:29:02.826" v="2632"/>
          <ac:spMkLst>
            <pc:docMk/>
            <pc:sldMk cId="2500276698" sldId="398"/>
            <ac:spMk id="2" creationId="{00000000-0000-0000-0000-000000000000}"/>
          </ac:spMkLst>
        </pc:spChg>
        <pc:spChg chg="mod">
          <ac:chgData name="Hamlet Markarian" userId="4926d2b407f31d77" providerId="LiveId" clId="{1A634700-36B3-4455-A058-5071D9319E52}" dt="2020-05-19T23:29:02.826" v="2632"/>
          <ac:spMkLst>
            <pc:docMk/>
            <pc:sldMk cId="2500276698" sldId="398"/>
            <ac:spMk id="3" creationId="{00000000-0000-0000-0000-000000000000}"/>
          </ac:spMkLst>
        </pc:spChg>
      </pc:sldChg>
      <pc:sldChg chg="modSp">
        <pc:chgData name="Hamlet Markarian" userId="4926d2b407f31d77" providerId="LiveId" clId="{1A634700-36B3-4455-A058-5071D9319E52}" dt="2020-05-19T23:29:02.826" v="2632"/>
        <pc:sldMkLst>
          <pc:docMk/>
          <pc:sldMk cId="2130518369" sldId="404"/>
        </pc:sldMkLst>
        <pc:spChg chg="mod">
          <ac:chgData name="Hamlet Markarian" userId="4926d2b407f31d77" providerId="LiveId" clId="{1A634700-36B3-4455-A058-5071D9319E52}" dt="2020-05-19T23:29:02.826" v="2632"/>
          <ac:spMkLst>
            <pc:docMk/>
            <pc:sldMk cId="2130518369" sldId="404"/>
            <ac:spMk id="2" creationId="{00000000-0000-0000-0000-000000000000}"/>
          </ac:spMkLst>
        </pc:spChg>
        <pc:spChg chg="mod">
          <ac:chgData name="Hamlet Markarian" userId="4926d2b407f31d77" providerId="LiveId" clId="{1A634700-36B3-4455-A058-5071D9319E52}" dt="2020-05-19T23:29:02.826" v="2632"/>
          <ac:spMkLst>
            <pc:docMk/>
            <pc:sldMk cId="2130518369" sldId="404"/>
            <ac:spMk id="3" creationId="{00000000-0000-0000-0000-000000000000}"/>
          </ac:spMkLst>
        </pc:spChg>
      </pc:sldChg>
      <pc:sldChg chg="modSp">
        <pc:chgData name="Hamlet Markarian" userId="4926d2b407f31d77" providerId="LiveId" clId="{1A634700-36B3-4455-A058-5071D9319E52}" dt="2020-05-19T23:29:02.826" v="2632"/>
        <pc:sldMkLst>
          <pc:docMk/>
          <pc:sldMk cId="1634198181" sldId="410"/>
        </pc:sldMkLst>
        <pc:spChg chg="mod">
          <ac:chgData name="Hamlet Markarian" userId="4926d2b407f31d77" providerId="LiveId" clId="{1A634700-36B3-4455-A058-5071D9319E52}" dt="2020-05-19T23:29:02.826" v="2632"/>
          <ac:spMkLst>
            <pc:docMk/>
            <pc:sldMk cId="1634198181" sldId="410"/>
            <ac:spMk id="16" creationId="{00000000-0000-0000-0000-000000000000}"/>
          </ac:spMkLst>
        </pc:spChg>
      </pc:sldChg>
      <pc:sldChg chg="modSp">
        <pc:chgData name="Hamlet Markarian" userId="4926d2b407f31d77" providerId="LiveId" clId="{1A634700-36B3-4455-A058-5071D9319E52}" dt="2020-05-19T23:29:02.826" v="2632"/>
        <pc:sldMkLst>
          <pc:docMk/>
          <pc:sldMk cId="793528737" sldId="412"/>
        </pc:sldMkLst>
        <pc:spChg chg="mod">
          <ac:chgData name="Hamlet Markarian" userId="4926d2b407f31d77" providerId="LiveId" clId="{1A634700-36B3-4455-A058-5071D9319E52}" dt="2020-05-19T23:29:02.826" v="2632"/>
          <ac:spMkLst>
            <pc:docMk/>
            <pc:sldMk cId="793528737" sldId="412"/>
            <ac:spMk id="2" creationId="{00000000-0000-0000-0000-000000000000}"/>
          </ac:spMkLst>
        </pc:spChg>
        <pc:spChg chg="mod">
          <ac:chgData name="Hamlet Markarian" userId="4926d2b407f31d77" providerId="LiveId" clId="{1A634700-36B3-4455-A058-5071D9319E52}" dt="2020-05-19T23:29:02.826" v="2632"/>
          <ac:spMkLst>
            <pc:docMk/>
            <pc:sldMk cId="793528737" sldId="412"/>
            <ac:spMk id="3" creationId="{00000000-0000-0000-0000-000000000000}"/>
          </ac:spMkLst>
        </pc:spChg>
      </pc:sldChg>
      <pc:sldChg chg="modSp">
        <pc:chgData name="Hamlet Markarian" userId="4926d2b407f31d77" providerId="LiveId" clId="{1A634700-36B3-4455-A058-5071D9319E52}" dt="2020-05-19T23:29:02.826" v="2632"/>
        <pc:sldMkLst>
          <pc:docMk/>
          <pc:sldMk cId="1448009225" sldId="413"/>
        </pc:sldMkLst>
        <pc:spChg chg="mod">
          <ac:chgData name="Hamlet Markarian" userId="4926d2b407f31d77" providerId="LiveId" clId="{1A634700-36B3-4455-A058-5071D9319E52}" dt="2020-05-19T23:29:02.826" v="2632"/>
          <ac:spMkLst>
            <pc:docMk/>
            <pc:sldMk cId="1448009225" sldId="413"/>
            <ac:spMk id="2" creationId="{00000000-0000-0000-0000-000000000000}"/>
          </ac:spMkLst>
        </pc:spChg>
        <pc:spChg chg="mod">
          <ac:chgData name="Hamlet Markarian" userId="4926d2b407f31d77" providerId="LiveId" clId="{1A634700-36B3-4455-A058-5071D9319E52}" dt="2020-05-19T23:29:02.826" v="2632"/>
          <ac:spMkLst>
            <pc:docMk/>
            <pc:sldMk cId="1448009225" sldId="413"/>
            <ac:spMk id="3" creationId="{00000000-0000-0000-0000-000000000000}"/>
          </ac:spMkLst>
        </pc:spChg>
      </pc:sldChg>
      <pc:sldChg chg="modSp">
        <pc:chgData name="Hamlet Markarian" userId="4926d2b407f31d77" providerId="LiveId" clId="{1A634700-36B3-4455-A058-5071D9319E52}" dt="2020-05-19T23:29:02.826" v="2632"/>
        <pc:sldMkLst>
          <pc:docMk/>
          <pc:sldMk cId="3045533559" sldId="414"/>
        </pc:sldMkLst>
        <pc:spChg chg="mod">
          <ac:chgData name="Hamlet Markarian" userId="4926d2b407f31d77" providerId="LiveId" clId="{1A634700-36B3-4455-A058-5071D9319E52}" dt="2020-05-19T23:29:02.826" v="2632"/>
          <ac:spMkLst>
            <pc:docMk/>
            <pc:sldMk cId="3045533559" sldId="414"/>
            <ac:spMk id="2" creationId="{00000000-0000-0000-0000-000000000000}"/>
          </ac:spMkLst>
        </pc:spChg>
        <pc:spChg chg="mod">
          <ac:chgData name="Hamlet Markarian" userId="4926d2b407f31d77" providerId="LiveId" clId="{1A634700-36B3-4455-A058-5071D9319E52}" dt="2020-05-19T23:29:02.826" v="2632"/>
          <ac:spMkLst>
            <pc:docMk/>
            <pc:sldMk cId="3045533559" sldId="414"/>
            <ac:spMk id="3" creationId="{00000000-0000-0000-0000-000000000000}"/>
          </ac:spMkLst>
        </pc:spChg>
      </pc:sldChg>
      <pc:sldChg chg="modSp">
        <pc:chgData name="Hamlet Markarian" userId="4926d2b407f31d77" providerId="LiveId" clId="{1A634700-36B3-4455-A058-5071D9319E52}" dt="2020-05-19T23:29:02.826" v="2632"/>
        <pc:sldMkLst>
          <pc:docMk/>
          <pc:sldMk cId="463492529" sldId="415"/>
        </pc:sldMkLst>
        <pc:spChg chg="mod">
          <ac:chgData name="Hamlet Markarian" userId="4926d2b407f31d77" providerId="LiveId" clId="{1A634700-36B3-4455-A058-5071D9319E52}" dt="2020-05-19T23:29:02.826" v="2632"/>
          <ac:spMkLst>
            <pc:docMk/>
            <pc:sldMk cId="463492529" sldId="415"/>
            <ac:spMk id="2" creationId="{00000000-0000-0000-0000-000000000000}"/>
          </ac:spMkLst>
        </pc:spChg>
        <pc:spChg chg="mod">
          <ac:chgData name="Hamlet Markarian" userId="4926d2b407f31d77" providerId="LiveId" clId="{1A634700-36B3-4455-A058-5071D9319E52}" dt="2020-05-19T23:29:02.826" v="2632"/>
          <ac:spMkLst>
            <pc:docMk/>
            <pc:sldMk cId="463492529" sldId="415"/>
            <ac:spMk id="3" creationId="{00000000-0000-0000-0000-000000000000}"/>
          </ac:spMkLst>
        </pc:spChg>
      </pc:sldChg>
      <pc:sldChg chg="modSp">
        <pc:chgData name="Hamlet Markarian" userId="4926d2b407f31d77" providerId="LiveId" clId="{1A634700-36B3-4455-A058-5071D9319E52}" dt="2020-05-19T23:29:02.826" v="2632"/>
        <pc:sldMkLst>
          <pc:docMk/>
          <pc:sldMk cId="1481817213" sldId="417"/>
        </pc:sldMkLst>
        <pc:spChg chg="mod">
          <ac:chgData name="Hamlet Markarian" userId="4926d2b407f31d77" providerId="LiveId" clId="{1A634700-36B3-4455-A058-5071D9319E52}" dt="2020-05-19T23:29:02.826" v="2632"/>
          <ac:spMkLst>
            <pc:docMk/>
            <pc:sldMk cId="1481817213" sldId="417"/>
            <ac:spMk id="16" creationId="{00000000-0000-0000-0000-000000000000}"/>
          </ac:spMkLst>
        </pc:spChg>
      </pc:sldChg>
      <pc:sldChg chg="modSp">
        <pc:chgData name="Hamlet Markarian" userId="4926d2b407f31d77" providerId="LiveId" clId="{1A634700-36B3-4455-A058-5071D9319E52}" dt="2020-05-19T23:29:02.826" v="2632"/>
        <pc:sldMkLst>
          <pc:docMk/>
          <pc:sldMk cId="1520048594" sldId="419"/>
        </pc:sldMkLst>
        <pc:spChg chg="mod">
          <ac:chgData name="Hamlet Markarian" userId="4926d2b407f31d77" providerId="LiveId" clId="{1A634700-36B3-4455-A058-5071D9319E52}" dt="2020-05-19T23:29:02.826" v="2632"/>
          <ac:spMkLst>
            <pc:docMk/>
            <pc:sldMk cId="1520048594" sldId="419"/>
            <ac:spMk id="15" creationId="{00000000-0000-0000-0000-000000000000}"/>
          </ac:spMkLst>
        </pc:spChg>
      </pc:sldChg>
      <pc:sldChg chg="modSp">
        <pc:chgData name="Hamlet Markarian" userId="4926d2b407f31d77" providerId="LiveId" clId="{1A634700-36B3-4455-A058-5071D9319E52}" dt="2020-05-19T23:29:02.826" v="2632"/>
        <pc:sldMkLst>
          <pc:docMk/>
          <pc:sldMk cId="4279905008" sldId="420"/>
        </pc:sldMkLst>
        <pc:spChg chg="mod">
          <ac:chgData name="Hamlet Markarian" userId="4926d2b407f31d77" providerId="LiveId" clId="{1A634700-36B3-4455-A058-5071D9319E52}" dt="2020-05-19T23:29:02.826" v="2632"/>
          <ac:spMkLst>
            <pc:docMk/>
            <pc:sldMk cId="4279905008" sldId="420"/>
            <ac:spMk id="87" creationId="{00000000-0000-0000-0000-000000000000}"/>
          </ac:spMkLst>
        </pc:spChg>
      </pc:sldChg>
      <pc:sldChg chg="modSp">
        <pc:chgData name="Hamlet Markarian" userId="4926d2b407f31d77" providerId="LiveId" clId="{1A634700-36B3-4455-A058-5071D9319E52}" dt="2020-05-19T23:29:02.826" v="2632"/>
        <pc:sldMkLst>
          <pc:docMk/>
          <pc:sldMk cId="3213492504" sldId="427"/>
        </pc:sldMkLst>
        <pc:spChg chg="mod">
          <ac:chgData name="Hamlet Markarian" userId="4926d2b407f31d77" providerId="LiveId" clId="{1A634700-36B3-4455-A058-5071D9319E52}" dt="2020-05-19T23:29:02.826" v="2632"/>
          <ac:spMkLst>
            <pc:docMk/>
            <pc:sldMk cId="3213492504" sldId="427"/>
            <ac:spMk id="2" creationId="{00000000-0000-0000-0000-000000000000}"/>
          </ac:spMkLst>
        </pc:spChg>
        <pc:spChg chg="mod">
          <ac:chgData name="Hamlet Markarian" userId="4926d2b407f31d77" providerId="LiveId" clId="{1A634700-36B3-4455-A058-5071D9319E52}" dt="2020-05-19T23:29:02.826" v="2632"/>
          <ac:spMkLst>
            <pc:docMk/>
            <pc:sldMk cId="3213492504" sldId="427"/>
            <ac:spMk id="3" creationId="{00000000-0000-0000-0000-000000000000}"/>
          </ac:spMkLst>
        </pc:spChg>
      </pc:sldChg>
      <pc:sldChg chg="modSp">
        <pc:chgData name="Hamlet Markarian" userId="4926d2b407f31d77" providerId="LiveId" clId="{1A634700-36B3-4455-A058-5071D9319E52}" dt="2020-05-19T23:29:02.826" v="2632"/>
        <pc:sldMkLst>
          <pc:docMk/>
          <pc:sldMk cId="658718084" sldId="428"/>
        </pc:sldMkLst>
        <pc:spChg chg="mod">
          <ac:chgData name="Hamlet Markarian" userId="4926d2b407f31d77" providerId="LiveId" clId="{1A634700-36B3-4455-A058-5071D9319E52}" dt="2020-05-19T23:29:02.826" v="2632"/>
          <ac:spMkLst>
            <pc:docMk/>
            <pc:sldMk cId="658718084" sldId="428"/>
            <ac:spMk id="2" creationId="{00000000-0000-0000-0000-000000000000}"/>
          </ac:spMkLst>
        </pc:spChg>
        <pc:spChg chg="mod">
          <ac:chgData name="Hamlet Markarian" userId="4926d2b407f31d77" providerId="LiveId" clId="{1A634700-36B3-4455-A058-5071D9319E52}" dt="2020-05-19T23:29:02.826" v="2632"/>
          <ac:spMkLst>
            <pc:docMk/>
            <pc:sldMk cId="658718084" sldId="428"/>
            <ac:spMk id="3" creationId="{00000000-0000-0000-0000-000000000000}"/>
          </ac:spMkLst>
        </pc:spChg>
      </pc:sldChg>
      <pc:sldChg chg="modSp">
        <pc:chgData name="Hamlet Markarian" userId="4926d2b407f31d77" providerId="LiveId" clId="{1A634700-36B3-4455-A058-5071D9319E52}" dt="2020-05-19T23:29:02.826" v="2632"/>
        <pc:sldMkLst>
          <pc:docMk/>
          <pc:sldMk cId="1447300482" sldId="429"/>
        </pc:sldMkLst>
        <pc:spChg chg="mod">
          <ac:chgData name="Hamlet Markarian" userId="4926d2b407f31d77" providerId="LiveId" clId="{1A634700-36B3-4455-A058-5071D9319E52}" dt="2020-05-19T23:29:02.826" v="2632"/>
          <ac:spMkLst>
            <pc:docMk/>
            <pc:sldMk cId="1447300482" sldId="429"/>
            <ac:spMk id="2" creationId="{00000000-0000-0000-0000-000000000000}"/>
          </ac:spMkLst>
        </pc:spChg>
        <pc:spChg chg="mod">
          <ac:chgData name="Hamlet Markarian" userId="4926d2b407f31d77" providerId="LiveId" clId="{1A634700-36B3-4455-A058-5071D9319E52}" dt="2020-05-19T23:29:02.826" v="2632"/>
          <ac:spMkLst>
            <pc:docMk/>
            <pc:sldMk cId="1447300482" sldId="429"/>
            <ac:spMk id="3" creationId="{00000000-0000-0000-0000-000000000000}"/>
          </ac:spMkLst>
        </pc:spChg>
      </pc:sldChg>
      <pc:sldChg chg="modSp">
        <pc:chgData name="Hamlet Markarian" userId="4926d2b407f31d77" providerId="LiveId" clId="{1A634700-36B3-4455-A058-5071D9319E52}" dt="2020-05-19T23:29:02.826" v="2632"/>
        <pc:sldMkLst>
          <pc:docMk/>
          <pc:sldMk cId="157189621" sldId="431"/>
        </pc:sldMkLst>
        <pc:spChg chg="mod">
          <ac:chgData name="Hamlet Markarian" userId="4926d2b407f31d77" providerId="LiveId" clId="{1A634700-36B3-4455-A058-5071D9319E52}" dt="2020-05-19T23:29:02.826" v="2632"/>
          <ac:spMkLst>
            <pc:docMk/>
            <pc:sldMk cId="157189621" sldId="431"/>
            <ac:spMk id="2" creationId="{00000000-0000-0000-0000-000000000000}"/>
          </ac:spMkLst>
        </pc:spChg>
      </pc:sldChg>
      <pc:sldChg chg="modSp">
        <pc:chgData name="Hamlet Markarian" userId="4926d2b407f31d77" providerId="LiveId" clId="{1A634700-36B3-4455-A058-5071D9319E52}" dt="2020-05-19T23:29:02.826" v="2632"/>
        <pc:sldMkLst>
          <pc:docMk/>
          <pc:sldMk cId="886748227" sldId="433"/>
        </pc:sldMkLst>
        <pc:spChg chg="mod">
          <ac:chgData name="Hamlet Markarian" userId="4926d2b407f31d77" providerId="LiveId" clId="{1A634700-36B3-4455-A058-5071D9319E52}" dt="2020-05-19T23:29:02.826" v="2632"/>
          <ac:spMkLst>
            <pc:docMk/>
            <pc:sldMk cId="886748227" sldId="433"/>
            <ac:spMk id="2" creationId="{00000000-0000-0000-0000-000000000000}"/>
          </ac:spMkLst>
        </pc:spChg>
      </pc:sldChg>
      <pc:sldChg chg="modSp">
        <pc:chgData name="Hamlet Markarian" userId="4926d2b407f31d77" providerId="LiveId" clId="{1A634700-36B3-4455-A058-5071D9319E52}" dt="2020-05-19T23:29:02.826" v="2632"/>
        <pc:sldMkLst>
          <pc:docMk/>
          <pc:sldMk cId="599291034" sldId="436"/>
        </pc:sldMkLst>
        <pc:spChg chg="mod">
          <ac:chgData name="Hamlet Markarian" userId="4926d2b407f31d77" providerId="LiveId" clId="{1A634700-36B3-4455-A058-5071D9319E52}" dt="2020-05-19T23:29:02.826" v="2632"/>
          <ac:spMkLst>
            <pc:docMk/>
            <pc:sldMk cId="599291034" sldId="436"/>
            <ac:spMk id="2" creationId="{00000000-0000-0000-0000-000000000000}"/>
          </ac:spMkLst>
        </pc:spChg>
      </pc:sldChg>
      <pc:sldChg chg="modSp">
        <pc:chgData name="Hamlet Markarian" userId="4926d2b407f31d77" providerId="LiveId" clId="{1A634700-36B3-4455-A058-5071D9319E52}" dt="2020-05-19T23:29:02.826" v="2632"/>
        <pc:sldMkLst>
          <pc:docMk/>
          <pc:sldMk cId="1411749488" sldId="438"/>
        </pc:sldMkLst>
        <pc:spChg chg="mod">
          <ac:chgData name="Hamlet Markarian" userId="4926d2b407f31d77" providerId="LiveId" clId="{1A634700-36B3-4455-A058-5071D9319E52}" dt="2020-05-19T23:29:02.826" v="2632"/>
          <ac:spMkLst>
            <pc:docMk/>
            <pc:sldMk cId="1411749488" sldId="438"/>
            <ac:spMk id="2" creationId="{00000000-0000-0000-0000-000000000000}"/>
          </ac:spMkLst>
        </pc:spChg>
        <pc:spChg chg="mod">
          <ac:chgData name="Hamlet Markarian" userId="4926d2b407f31d77" providerId="LiveId" clId="{1A634700-36B3-4455-A058-5071D9319E52}" dt="2020-05-19T23:29:02.826" v="2632"/>
          <ac:spMkLst>
            <pc:docMk/>
            <pc:sldMk cId="1411749488" sldId="438"/>
            <ac:spMk id="3" creationId="{00000000-0000-0000-0000-000000000000}"/>
          </ac:spMkLst>
        </pc:spChg>
      </pc:sldChg>
      <pc:sldChg chg="modSp">
        <pc:chgData name="Hamlet Markarian" userId="4926d2b407f31d77" providerId="LiveId" clId="{1A634700-36B3-4455-A058-5071D9319E52}" dt="2020-05-19T23:29:02.826" v="2632"/>
        <pc:sldMkLst>
          <pc:docMk/>
          <pc:sldMk cId="3238527200" sldId="439"/>
        </pc:sldMkLst>
        <pc:spChg chg="mod">
          <ac:chgData name="Hamlet Markarian" userId="4926d2b407f31d77" providerId="LiveId" clId="{1A634700-36B3-4455-A058-5071D9319E52}" dt="2020-05-19T23:29:02.826" v="2632"/>
          <ac:spMkLst>
            <pc:docMk/>
            <pc:sldMk cId="3238527200" sldId="439"/>
            <ac:spMk id="2" creationId="{00000000-0000-0000-0000-000000000000}"/>
          </ac:spMkLst>
        </pc:spChg>
      </pc:sldChg>
      <pc:sldChg chg="modSp">
        <pc:chgData name="Hamlet Markarian" userId="4926d2b407f31d77" providerId="LiveId" clId="{1A634700-36B3-4455-A058-5071D9319E52}" dt="2020-05-19T23:29:02.826" v="2632"/>
        <pc:sldMkLst>
          <pc:docMk/>
          <pc:sldMk cId="2043126984" sldId="440"/>
        </pc:sldMkLst>
        <pc:spChg chg="mod">
          <ac:chgData name="Hamlet Markarian" userId="4926d2b407f31d77" providerId="LiveId" clId="{1A634700-36B3-4455-A058-5071D9319E52}" dt="2020-05-19T23:29:02.826" v="2632"/>
          <ac:spMkLst>
            <pc:docMk/>
            <pc:sldMk cId="2043126984" sldId="440"/>
            <ac:spMk id="2" creationId="{00000000-0000-0000-0000-000000000000}"/>
          </ac:spMkLst>
        </pc:spChg>
      </pc:sldChg>
      <pc:sldChg chg="modSp">
        <pc:chgData name="Hamlet Markarian" userId="4926d2b407f31d77" providerId="LiveId" clId="{1A634700-36B3-4455-A058-5071D9319E52}" dt="2020-05-19T23:29:02.826" v="2632"/>
        <pc:sldMkLst>
          <pc:docMk/>
          <pc:sldMk cId="2740136816" sldId="441"/>
        </pc:sldMkLst>
        <pc:spChg chg="mod">
          <ac:chgData name="Hamlet Markarian" userId="4926d2b407f31d77" providerId="LiveId" clId="{1A634700-36B3-4455-A058-5071D9319E52}" dt="2020-05-19T23:29:02.826" v="2632"/>
          <ac:spMkLst>
            <pc:docMk/>
            <pc:sldMk cId="2740136816" sldId="441"/>
            <ac:spMk id="2" creationId="{00000000-0000-0000-0000-000000000000}"/>
          </ac:spMkLst>
        </pc:spChg>
      </pc:sldChg>
      <pc:sldChg chg="modSp">
        <pc:chgData name="Hamlet Markarian" userId="4926d2b407f31d77" providerId="LiveId" clId="{1A634700-36B3-4455-A058-5071D9319E52}" dt="2020-05-19T23:29:02.826" v="2632"/>
        <pc:sldMkLst>
          <pc:docMk/>
          <pc:sldMk cId="2673023072" sldId="443"/>
        </pc:sldMkLst>
        <pc:spChg chg="mod">
          <ac:chgData name="Hamlet Markarian" userId="4926d2b407f31d77" providerId="LiveId" clId="{1A634700-36B3-4455-A058-5071D9319E52}" dt="2020-05-19T23:29:02.826" v="2632"/>
          <ac:spMkLst>
            <pc:docMk/>
            <pc:sldMk cId="2673023072" sldId="443"/>
            <ac:spMk id="2" creationId="{00000000-0000-0000-0000-000000000000}"/>
          </ac:spMkLst>
        </pc:spChg>
        <pc:spChg chg="mod">
          <ac:chgData name="Hamlet Markarian" userId="4926d2b407f31d77" providerId="LiveId" clId="{1A634700-36B3-4455-A058-5071D9319E52}" dt="2020-05-19T23:29:02.826" v="2632"/>
          <ac:spMkLst>
            <pc:docMk/>
            <pc:sldMk cId="2673023072" sldId="443"/>
            <ac:spMk id="3" creationId="{00000000-0000-0000-0000-000000000000}"/>
          </ac:spMkLst>
        </pc:spChg>
      </pc:sldChg>
      <pc:sldChg chg="modSp">
        <pc:chgData name="Hamlet Markarian" userId="4926d2b407f31d77" providerId="LiveId" clId="{1A634700-36B3-4455-A058-5071D9319E52}" dt="2020-05-19T23:29:02.826" v="2632"/>
        <pc:sldMkLst>
          <pc:docMk/>
          <pc:sldMk cId="20800408" sldId="444"/>
        </pc:sldMkLst>
        <pc:spChg chg="mod">
          <ac:chgData name="Hamlet Markarian" userId="4926d2b407f31d77" providerId="LiveId" clId="{1A634700-36B3-4455-A058-5071D9319E52}" dt="2020-05-19T23:29:02.826" v="2632"/>
          <ac:spMkLst>
            <pc:docMk/>
            <pc:sldMk cId="20800408" sldId="444"/>
            <ac:spMk id="2" creationId="{00000000-0000-0000-0000-000000000000}"/>
          </ac:spMkLst>
        </pc:spChg>
      </pc:sldChg>
      <pc:sldChg chg="modSp">
        <pc:chgData name="Hamlet Markarian" userId="4926d2b407f31d77" providerId="LiveId" clId="{1A634700-36B3-4455-A058-5071D9319E52}" dt="2020-05-19T23:29:02.826" v="2632"/>
        <pc:sldMkLst>
          <pc:docMk/>
          <pc:sldMk cId="814061463" sldId="445"/>
        </pc:sldMkLst>
        <pc:spChg chg="mod">
          <ac:chgData name="Hamlet Markarian" userId="4926d2b407f31d77" providerId="LiveId" clId="{1A634700-36B3-4455-A058-5071D9319E52}" dt="2020-05-19T23:29:02.826" v="2632"/>
          <ac:spMkLst>
            <pc:docMk/>
            <pc:sldMk cId="814061463" sldId="445"/>
            <ac:spMk id="34" creationId="{00000000-0000-0000-0000-000000000000}"/>
          </ac:spMkLst>
        </pc:spChg>
        <pc:spChg chg="mod">
          <ac:chgData name="Hamlet Markarian" userId="4926d2b407f31d77" providerId="LiveId" clId="{1A634700-36B3-4455-A058-5071D9319E52}" dt="2020-05-19T23:29:02.826" v="2632"/>
          <ac:spMkLst>
            <pc:docMk/>
            <pc:sldMk cId="814061463" sldId="445"/>
            <ac:spMk id="35" creationId="{00000000-0000-0000-0000-000000000000}"/>
          </ac:spMkLst>
        </pc:spChg>
      </pc:sldChg>
      <pc:sldChg chg="modSp">
        <pc:chgData name="Hamlet Markarian" userId="4926d2b407f31d77" providerId="LiveId" clId="{1A634700-36B3-4455-A058-5071D9319E52}" dt="2020-05-19T23:29:02.826" v="2632"/>
        <pc:sldMkLst>
          <pc:docMk/>
          <pc:sldMk cId="2020582324" sldId="446"/>
        </pc:sldMkLst>
        <pc:spChg chg="mod">
          <ac:chgData name="Hamlet Markarian" userId="4926d2b407f31d77" providerId="LiveId" clId="{1A634700-36B3-4455-A058-5071D9319E52}" dt="2020-05-19T23:29:02.826" v="2632"/>
          <ac:spMkLst>
            <pc:docMk/>
            <pc:sldMk cId="2020582324" sldId="446"/>
            <ac:spMk id="2" creationId="{00000000-0000-0000-0000-000000000000}"/>
          </ac:spMkLst>
        </pc:spChg>
      </pc:sldChg>
      <pc:sldChg chg="modSp">
        <pc:chgData name="Hamlet Markarian" userId="4926d2b407f31d77" providerId="LiveId" clId="{1A634700-36B3-4455-A058-5071D9319E52}" dt="2020-05-19T23:29:02.826" v="2632"/>
        <pc:sldMkLst>
          <pc:docMk/>
          <pc:sldMk cId="3061998561" sldId="447"/>
        </pc:sldMkLst>
        <pc:spChg chg="mod">
          <ac:chgData name="Hamlet Markarian" userId="4926d2b407f31d77" providerId="LiveId" clId="{1A634700-36B3-4455-A058-5071D9319E52}" dt="2020-05-19T23:29:02.826" v="2632"/>
          <ac:spMkLst>
            <pc:docMk/>
            <pc:sldMk cId="3061998561" sldId="447"/>
            <ac:spMk id="2" creationId="{00000000-0000-0000-0000-000000000000}"/>
          </ac:spMkLst>
        </pc:spChg>
      </pc:sldChg>
      <pc:sldChg chg="modSp">
        <pc:chgData name="Hamlet Markarian" userId="4926d2b407f31d77" providerId="LiveId" clId="{1A634700-36B3-4455-A058-5071D9319E52}" dt="2020-05-19T23:29:02.826" v="2632"/>
        <pc:sldMkLst>
          <pc:docMk/>
          <pc:sldMk cId="1302272148" sldId="450"/>
        </pc:sldMkLst>
        <pc:spChg chg="mod">
          <ac:chgData name="Hamlet Markarian" userId="4926d2b407f31d77" providerId="LiveId" clId="{1A634700-36B3-4455-A058-5071D9319E52}" dt="2020-05-19T23:29:02.826" v="2632"/>
          <ac:spMkLst>
            <pc:docMk/>
            <pc:sldMk cId="1302272148" sldId="450"/>
            <ac:spMk id="2" creationId="{00000000-0000-0000-0000-000000000000}"/>
          </ac:spMkLst>
        </pc:spChg>
        <pc:spChg chg="mod">
          <ac:chgData name="Hamlet Markarian" userId="4926d2b407f31d77" providerId="LiveId" clId="{1A634700-36B3-4455-A058-5071D9319E52}" dt="2020-05-19T23:29:02.826" v="2632"/>
          <ac:spMkLst>
            <pc:docMk/>
            <pc:sldMk cId="1302272148" sldId="450"/>
            <ac:spMk id="32" creationId="{00000000-0000-0000-0000-000000000000}"/>
          </ac:spMkLst>
        </pc:spChg>
      </pc:sldChg>
      <pc:sldChg chg="modSp">
        <pc:chgData name="Hamlet Markarian" userId="4926d2b407f31d77" providerId="LiveId" clId="{1A634700-36B3-4455-A058-5071D9319E52}" dt="2020-05-19T23:29:02.826" v="2632"/>
        <pc:sldMkLst>
          <pc:docMk/>
          <pc:sldMk cId="3959498715" sldId="451"/>
        </pc:sldMkLst>
        <pc:spChg chg="mod">
          <ac:chgData name="Hamlet Markarian" userId="4926d2b407f31d77" providerId="LiveId" clId="{1A634700-36B3-4455-A058-5071D9319E52}" dt="2020-05-19T23:29:02.826" v="2632"/>
          <ac:spMkLst>
            <pc:docMk/>
            <pc:sldMk cId="3959498715" sldId="451"/>
            <ac:spMk id="6" creationId="{00000000-0000-0000-0000-000000000000}"/>
          </ac:spMkLst>
        </pc:spChg>
      </pc:sldChg>
      <pc:sldChg chg="modSp">
        <pc:chgData name="Hamlet Markarian" userId="4926d2b407f31d77" providerId="LiveId" clId="{1A634700-36B3-4455-A058-5071D9319E52}" dt="2020-05-19T23:29:02.826" v="2632"/>
        <pc:sldMkLst>
          <pc:docMk/>
          <pc:sldMk cId="3704736861" sldId="452"/>
        </pc:sldMkLst>
        <pc:spChg chg="mod">
          <ac:chgData name="Hamlet Markarian" userId="4926d2b407f31d77" providerId="LiveId" clId="{1A634700-36B3-4455-A058-5071D9319E52}" dt="2020-05-19T23:29:02.826" v="2632"/>
          <ac:spMkLst>
            <pc:docMk/>
            <pc:sldMk cId="3704736861" sldId="452"/>
            <ac:spMk id="2" creationId="{00000000-0000-0000-0000-000000000000}"/>
          </ac:spMkLst>
        </pc:spChg>
      </pc:sldChg>
      <pc:sldChg chg="modSp">
        <pc:chgData name="Hamlet Markarian" userId="4926d2b407f31d77" providerId="LiveId" clId="{1A634700-36B3-4455-A058-5071D9319E52}" dt="2020-05-19T23:29:02.826" v="2632"/>
        <pc:sldMkLst>
          <pc:docMk/>
          <pc:sldMk cId="4248155772" sldId="456"/>
        </pc:sldMkLst>
        <pc:spChg chg="mod">
          <ac:chgData name="Hamlet Markarian" userId="4926d2b407f31d77" providerId="LiveId" clId="{1A634700-36B3-4455-A058-5071D9319E52}" dt="2020-05-19T23:29:02.826" v="2632"/>
          <ac:spMkLst>
            <pc:docMk/>
            <pc:sldMk cId="4248155772" sldId="456"/>
            <ac:spMk id="2" creationId="{00000000-0000-0000-0000-000000000000}"/>
          </ac:spMkLst>
        </pc:spChg>
        <pc:spChg chg="mod">
          <ac:chgData name="Hamlet Markarian" userId="4926d2b407f31d77" providerId="LiveId" clId="{1A634700-36B3-4455-A058-5071D9319E52}" dt="2020-05-19T23:29:02.826" v="2632"/>
          <ac:spMkLst>
            <pc:docMk/>
            <pc:sldMk cId="4248155772" sldId="456"/>
            <ac:spMk id="138" creationId="{00000000-0000-0000-0000-000000000000}"/>
          </ac:spMkLst>
        </pc:spChg>
      </pc:sldChg>
      <pc:sldChg chg="modSp">
        <pc:chgData name="Hamlet Markarian" userId="4926d2b407f31d77" providerId="LiveId" clId="{1A634700-36B3-4455-A058-5071D9319E52}" dt="2020-05-19T23:29:02.826" v="2632"/>
        <pc:sldMkLst>
          <pc:docMk/>
          <pc:sldMk cId="1617062496" sldId="461"/>
        </pc:sldMkLst>
        <pc:spChg chg="mod">
          <ac:chgData name="Hamlet Markarian" userId="4926d2b407f31d77" providerId="LiveId" clId="{1A634700-36B3-4455-A058-5071D9319E52}" dt="2020-05-19T23:29:02.826" v="2632"/>
          <ac:spMkLst>
            <pc:docMk/>
            <pc:sldMk cId="1617062496" sldId="461"/>
            <ac:spMk id="2" creationId="{00000000-0000-0000-0000-000000000000}"/>
          </ac:spMkLst>
        </pc:spChg>
      </pc:sldChg>
      <pc:sldChg chg="modSp">
        <pc:chgData name="Hamlet Markarian" userId="4926d2b407f31d77" providerId="LiveId" clId="{1A634700-36B3-4455-A058-5071D9319E52}" dt="2020-05-19T23:29:02.826" v="2632"/>
        <pc:sldMkLst>
          <pc:docMk/>
          <pc:sldMk cId="3679451602" sldId="463"/>
        </pc:sldMkLst>
        <pc:spChg chg="mod">
          <ac:chgData name="Hamlet Markarian" userId="4926d2b407f31d77" providerId="LiveId" clId="{1A634700-36B3-4455-A058-5071D9319E52}" dt="2020-05-19T23:29:02.826" v="2632"/>
          <ac:spMkLst>
            <pc:docMk/>
            <pc:sldMk cId="3679451602" sldId="463"/>
            <ac:spMk id="2" creationId="{00000000-0000-0000-0000-000000000000}"/>
          </ac:spMkLst>
        </pc:spChg>
      </pc:sldChg>
      <pc:sldChg chg="modSp">
        <pc:chgData name="Hamlet Markarian" userId="4926d2b407f31d77" providerId="LiveId" clId="{1A634700-36B3-4455-A058-5071D9319E52}" dt="2020-05-19T23:29:02.826" v="2632"/>
        <pc:sldMkLst>
          <pc:docMk/>
          <pc:sldMk cId="3275973885" sldId="464"/>
        </pc:sldMkLst>
        <pc:spChg chg="mod">
          <ac:chgData name="Hamlet Markarian" userId="4926d2b407f31d77" providerId="LiveId" clId="{1A634700-36B3-4455-A058-5071D9319E52}" dt="2020-05-19T23:29:02.826" v="2632"/>
          <ac:spMkLst>
            <pc:docMk/>
            <pc:sldMk cId="3275973885" sldId="464"/>
            <ac:spMk id="2" creationId="{00000000-0000-0000-0000-000000000000}"/>
          </ac:spMkLst>
        </pc:spChg>
      </pc:sldChg>
      <pc:sldChg chg="modSp">
        <pc:chgData name="Hamlet Markarian" userId="4926d2b407f31d77" providerId="LiveId" clId="{1A634700-36B3-4455-A058-5071D9319E52}" dt="2020-05-19T23:29:02.826" v="2632"/>
        <pc:sldMkLst>
          <pc:docMk/>
          <pc:sldMk cId="877948777" sldId="467"/>
        </pc:sldMkLst>
        <pc:spChg chg="mod">
          <ac:chgData name="Hamlet Markarian" userId="4926d2b407f31d77" providerId="LiveId" clId="{1A634700-36B3-4455-A058-5071D9319E52}" dt="2020-05-19T23:29:02.826" v="2632"/>
          <ac:spMkLst>
            <pc:docMk/>
            <pc:sldMk cId="877948777" sldId="467"/>
            <ac:spMk id="541" creationId="{00000000-0000-0000-0000-000000000000}"/>
          </ac:spMkLst>
        </pc:spChg>
        <pc:spChg chg="mod">
          <ac:chgData name="Hamlet Markarian" userId="4926d2b407f31d77" providerId="LiveId" clId="{1A634700-36B3-4455-A058-5071D9319E52}" dt="2020-05-19T23:29:02.826" v="2632"/>
          <ac:spMkLst>
            <pc:docMk/>
            <pc:sldMk cId="877948777" sldId="467"/>
            <ac:spMk id="542" creationId="{00000000-0000-0000-0000-000000000000}"/>
          </ac:spMkLst>
        </pc:spChg>
      </pc:sldChg>
      <pc:sldChg chg="modSp">
        <pc:chgData name="Hamlet Markarian" userId="4926d2b407f31d77" providerId="LiveId" clId="{1A634700-36B3-4455-A058-5071D9319E52}" dt="2020-05-19T23:29:02.826" v="2632"/>
        <pc:sldMkLst>
          <pc:docMk/>
          <pc:sldMk cId="3263640382" sldId="470"/>
        </pc:sldMkLst>
        <pc:spChg chg="mod">
          <ac:chgData name="Hamlet Markarian" userId="4926d2b407f31d77" providerId="LiveId" clId="{1A634700-36B3-4455-A058-5071D9319E52}" dt="2020-05-19T23:29:02.826" v="2632"/>
          <ac:spMkLst>
            <pc:docMk/>
            <pc:sldMk cId="3263640382" sldId="470"/>
            <ac:spMk id="2" creationId="{00000000-0000-0000-0000-000000000000}"/>
          </ac:spMkLst>
        </pc:spChg>
        <pc:spChg chg="mod">
          <ac:chgData name="Hamlet Markarian" userId="4926d2b407f31d77" providerId="LiveId" clId="{1A634700-36B3-4455-A058-5071D9319E52}" dt="2020-05-19T23:29:02.826" v="2632"/>
          <ac:spMkLst>
            <pc:docMk/>
            <pc:sldMk cId="3263640382" sldId="470"/>
            <ac:spMk id="161" creationId="{00000000-0000-0000-0000-000000000000}"/>
          </ac:spMkLst>
        </pc:spChg>
      </pc:sldChg>
      <pc:sldChg chg="modSp">
        <pc:chgData name="Hamlet Markarian" userId="4926d2b407f31d77" providerId="LiveId" clId="{1A634700-36B3-4455-A058-5071D9319E52}" dt="2020-05-19T23:29:02.826" v="2632"/>
        <pc:sldMkLst>
          <pc:docMk/>
          <pc:sldMk cId="1148405615" sldId="472"/>
        </pc:sldMkLst>
        <pc:graphicFrameChg chg="mod">
          <ac:chgData name="Hamlet Markarian" userId="4926d2b407f31d77" providerId="LiveId" clId="{1A634700-36B3-4455-A058-5071D9319E52}" dt="2020-05-19T23:29:02.826" v="2632"/>
          <ac:graphicFrameMkLst>
            <pc:docMk/>
            <pc:sldMk cId="1148405615" sldId="472"/>
            <ac:graphicFrameMk id="5" creationId="{00000000-0000-0000-0000-000000000000}"/>
          </ac:graphicFrameMkLst>
        </pc:graphicFrameChg>
      </pc:sldChg>
      <pc:sldChg chg="modSp">
        <pc:chgData name="Hamlet Markarian" userId="4926d2b407f31d77" providerId="LiveId" clId="{1A634700-36B3-4455-A058-5071D9319E52}" dt="2020-05-19T23:29:02.826" v="2632"/>
        <pc:sldMkLst>
          <pc:docMk/>
          <pc:sldMk cId="1871995222" sldId="474"/>
        </pc:sldMkLst>
        <pc:spChg chg="mod">
          <ac:chgData name="Hamlet Markarian" userId="4926d2b407f31d77" providerId="LiveId" clId="{1A634700-36B3-4455-A058-5071D9319E52}" dt="2020-05-19T23:29:02.826" v="2632"/>
          <ac:spMkLst>
            <pc:docMk/>
            <pc:sldMk cId="1871995222" sldId="474"/>
            <ac:spMk id="30" creationId="{00000000-0000-0000-0000-000000000000}"/>
          </ac:spMkLst>
        </pc:spChg>
      </pc:sldChg>
      <pc:sldChg chg="modSp">
        <pc:chgData name="Hamlet Markarian" userId="4926d2b407f31d77" providerId="LiveId" clId="{1A634700-36B3-4455-A058-5071D9319E52}" dt="2020-05-19T23:29:02.826" v="2632"/>
        <pc:sldMkLst>
          <pc:docMk/>
          <pc:sldMk cId="1957446948" sldId="478"/>
        </pc:sldMkLst>
        <pc:spChg chg="mod">
          <ac:chgData name="Hamlet Markarian" userId="4926d2b407f31d77" providerId="LiveId" clId="{1A634700-36B3-4455-A058-5071D9319E52}" dt="2020-05-19T23:29:02.826" v="2632"/>
          <ac:spMkLst>
            <pc:docMk/>
            <pc:sldMk cId="1957446948" sldId="478"/>
            <ac:spMk id="2" creationId="{00000000-0000-0000-0000-000000000000}"/>
          </ac:spMkLst>
        </pc:spChg>
      </pc:sldChg>
      <pc:sldChg chg="modSp">
        <pc:chgData name="Hamlet Markarian" userId="4926d2b407f31d77" providerId="LiveId" clId="{1A634700-36B3-4455-A058-5071D9319E52}" dt="2020-05-19T23:29:02.826" v="2632"/>
        <pc:sldMkLst>
          <pc:docMk/>
          <pc:sldMk cId="2328330223" sldId="480"/>
        </pc:sldMkLst>
        <pc:spChg chg="mod">
          <ac:chgData name="Hamlet Markarian" userId="4926d2b407f31d77" providerId="LiveId" clId="{1A634700-36B3-4455-A058-5071D9319E52}" dt="2020-05-19T23:29:02.826" v="2632"/>
          <ac:spMkLst>
            <pc:docMk/>
            <pc:sldMk cId="2328330223" sldId="480"/>
            <ac:spMk id="2" creationId="{00000000-0000-0000-0000-000000000000}"/>
          </ac:spMkLst>
        </pc:spChg>
        <pc:spChg chg="mod">
          <ac:chgData name="Hamlet Markarian" userId="4926d2b407f31d77" providerId="LiveId" clId="{1A634700-36B3-4455-A058-5071D9319E52}" dt="2020-05-19T23:29:02.826" v="2632"/>
          <ac:spMkLst>
            <pc:docMk/>
            <pc:sldMk cId="2328330223" sldId="480"/>
            <ac:spMk id="3" creationId="{00000000-0000-0000-0000-000000000000}"/>
          </ac:spMkLst>
        </pc:spChg>
      </pc:sldChg>
      <pc:sldChg chg="modSp">
        <pc:chgData name="Hamlet Markarian" userId="4926d2b407f31d77" providerId="LiveId" clId="{1A634700-36B3-4455-A058-5071D9319E52}" dt="2020-05-19T23:29:02.826" v="2632"/>
        <pc:sldMkLst>
          <pc:docMk/>
          <pc:sldMk cId="3986712835" sldId="485"/>
        </pc:sldMkLst>
        <pc:spChg chg="mod">
          <ac:chgData name="Hamlet Markarian" userId="4926d2b407f31d77" providerId="LiveId" clId="{1A634700-36B3-4455-A058-5071D9319E52}" dt="2020-05-19T23:29:02.826" v="2632"/>
          <ac:spMkLst>
            <pc:docMk/>
            <pc:sldMk cId="3986712835" sldId="485"/>
            <ac:spMk id="2" creationId="{00000000-0000-0000-0000-000000000000}"/>
          </ac:spMkLst>
        </pc:spChg>
      </pc:sldChg>
      <pc:sldChg chg="modSp">
        <pc:chgData name="Hamlet Markarian" userId="4926d2b407f31d77" providerId="LiveId" clId="{1A634700-36B3-4455-A058-5071D9319E52}" dt="2020-05-19T23:29:02.826" v="2632"/>
        <pc:sldMkLst>
          <pc:docMk/>
          <pc:sldMk cId="1332619550" sldId="486"/>
        </pc:sldMkLst>
        <pc:spChg chg="mod">
          <ac:chgData name="Hamlet Markarian" userId="4926d2b407f31d77" providerId="LiveId" clId="{1A634700-36B3-4455-A058-5071D9319E52}" dt="2020-05-19T23:29:02.826" v="2632"/>
          <ac:spMkLst>
            <pc:docMk/>
            <pc:sldMk cId="1332619550" sldId="486"/>
            <ac:spMk id="2" creationId="{00000000-0000-0000-0000-000000000000}"/>
          </ac:spMkLst>
        </pc:spChg>
        <pc:spChg chg="mod">
          <ac:chgData name="Hamlet Markarian" userId="4926d2b407f31d77" providerId="LiveId" clId="{1A634700-36B3-4455-A058-5071D9319E52}" dt="2020-05-19T23:29:02.826" v="2632"/>
          <ac:spMkLst>
            <pc:docMk/>
            <pc:sldMk cId="1332619550" sldId="486"/>
            <ac:spMk id="174" creationId="{00000000-0000-0000-0000-000000000000}"/>
          </ac:spMkLst>
        </pc:spChg>
      </pc:sldChg>
      <pc:sldChg chg="modSp">
        <pc:chgData name="Hamlet Markarian" userId="4926d2b407f31d77" providerId="LiveId" clId="{1A634700-36B3-4455-A058-5071D9319E52}" dt="2020-05-19T23:29:02.826" v="2632"/>
        <pc:sldMkLst>
          <pc:docMk/>
          <pc:sldMk cId="2322906181" sldId="487"/>
        </pc:sldMkLst>
        <pc:spChg chg="mod">
          <ac:chgData name="Hamlet Markarian" userId="4926d2b407f31d77" providerId="LiveId" clId="{1A634700-36B3-4455-A058-5071D9319E52}" dt="2020-05-19T23:29:02.826" v="2632"/>
          <ac:spMkLst>
            <pc:docMk/>
            <pc:sldMk cId="2322906181" sldId="487"/>
            <ac:spMk id="2" creationId="{00000000-0000-0000-0000-000000000000}"/>
          </ac:spMkLst>
        </pc:spChg>
        <pc:spChg chg="mod">
          <ac:chgData name="Hamlet Markarian" userId="4926d2b407f31d77" providerId="LiveId" clId="{1A634700-36B3-4455-A058-5071D9319E52}" dt="2020-05-19T23:29:02.826" v="2632"/>
          <ac:spMkLst>
            <pc:docMk/>
            <pc:sldMk cId="2322906181" sldId="487"/>
            <ac:spMk id="3" creationId="{00000000-0000-0000-0000-000000000000}"/>
          </ac:spMkLst>
        </pc:spChg>
      </pc:sldChg>
      <pc:sldChg chg="modSp">
        <pc:chgData name="Hamlet Markarian" userId="4926d2b407f31d77" providerId="LiveId" clId="{1A634700-36B3-4455-A058-5071D9319E52}" dt="2020-05-19T23:29:02.826" v="2632"/>
        <pc:sldMkLst>
          <pc:docMk/>
          <pc:sldMk cId="63907260" sldId="490"/>
        </pc:sldMkLst>
        <pc:spChg chg="mod">
          <ac:chgData name="Hamlet Markarian" userId="4926d2b407f31d77" providerId="LiveId" clId="{1A634700-36B3-4455-A058-5071D9319E52}" dt="2020-05-19T23:29:02.826" v="2632"/>
          <ac:spMkLst>
            <pc:docMk/>
            <pc:sldMk cId="63907260" sldId="490"/>
            <ac:spMk id="2" creationId="{00000000-0000-0000-0000-000000000000}"/>
          </ac:spMkLst>
        </pc:spChg>
        <pc:spChg chg="mod">
          <ac:chgData name="Hamlet Markarian" userId="4926d2b407f31d77" providerId="LiveId" clId="{1A634700-36B3-4455-A058-5071D9319E52}" dt="2020-05-19T23:29:02.826" v="2632"/>
          <ac:spMkLst>
            <pc:docMk/>
            <pc:sldMk cId="63907260" sldId="490"/>
            <ac:spMk id="4" creationId="{00000000-0000-0000-0000-000000000000}"/>
          </ac:spMkLst>
        </pc:spChg>
      </pc:sldChg>
      <pc:sldChg chg="modSp">
        <pc:chgData name="Hamlet Markarian" userId="4926d2b407f31d77" providerId="LiveId" clId="{1A634700-36B3-4455-A058-5071D9319E52}" dt="2020-05-19T23:29:02.826" v="2632"/>
        <pc:sldMkLst>
          <pc:docMk/>
          <pc:sldMk cId="2020380356" sldId="492"/>
        </pc:sldMkLst>
        <pc:spChg chg="mod">
          <ac:chgData name="Hamlet Markarian" userId="4926d2b407f31d77" providerId="LiveId" clId="{1A634700-36B3-4455-A058-5071D9319E52}" dt="2020-05-19T23:29:02.826" v="2632"/>
          <ac:spMkLst>
            <pc:docMk/>
            <pc:sldMk cId="2020380356" sldId="492"/>
            <ac:spMk id="2" creationId="{00000000-0000-0000-0000-000000000000}"/>
          </ac:spMkLst>
        </pc:spChg>
        <pc:spChg chg="mod">
          <ac:chgData name="Hamlet Markarian" userId="4926d2b407f31d77" providerId="LiveId" clId="{1A634700-36B3-4455-A058-5071D9319E52}" dt="2020-05-19T23:29:02.826" v="2632"/>
          <ac:spMkLst>
            <pc:docMk/>
            <pc:sldMk cId="2020380356" sldId="492"/>
            <ac:spMk id="5" creationId="{00000000-0000-0000-0000-000000000000}"/>
          </ac:spMkLst>
        </pc:spChg>
      </pc:sldChg>
      <pc:sldChg chg="modSp">
        <pc:chgData name="Hamlet Markarian" userId="4926d2b407f31d77" providerId="LiveId" clId="{1A634700-36B3-4455-A058-5071D9319E52}" dt="2020-05-19T23:29:02.826" v="2632"/>
        <pc:sldMkLst>
          <pc:docMk/>
          <pc:sldMk cId="3057217490" sldId="493"/>
        </pc:sldMkLst>
        <pc:spChg chg="mod">
          <ac:chgData name="Hamlet Markarian" userId="4926d2b407f31d77" providerId="LiveId" clId="{1A634700-36B3-4455-A058-5071D9319E52}" dt="2020-05-19T23:29:02.826" v="2632"/>
          <ac:spMkLst>
            <pc:docMk/>
            <pc:sldMk cId="3057217490" sldId="493"/>
            <ac:spMk id="4" creationId="{00000000-0000-0000-0000-000000000000}"/>
          </ac:spMkLst>
        </pc:spChg>
        <pc:spChg chg="mod">
          <ac:chgData name="Hamlet Markarian" userId="4926d2b407f31d77" providerId="LiveId" clId="{1A634700-36B3-4455-A058-5071D9319E52}" dt="2020-05-19T23:29:02.826" v="2632"/>
          <ac:spMkLst>
            <pc:docMk/>
            <pc:sldMk cId="3057217490" sldId="493"/>
            <ac:spMk id="6" creationId="{00000000-0000-0000-0000-000000000000}"/>
          </ac:spMkLst>
        </pc:spChg>
      </pc:sldChg>
      <pc:sldChg chg="modSp">
        <pc:chgData name="Hamlet Markarian" userId="4926d2b407f31d77" providerId="LiveId" clId="{1A634700-36B3-4455-A058-5071D9319E52}" dt="2020-05-19T23:29:02.826" v="2632"/>
        <pc:sldMkLst>
          <pc:docMk/>
          <pc:sldMk cId="3367113191" sldId="495"/>
        </pc:sldMkLst>
        <pc:spChg chg="mod">
          <ac:chgData name="Hamlet Markarian" userId="4926d2b407f31d77" providerId="LiveId" clId="{1A634700-36B3-4455-A058-5071D9319E52}" dt="2020-05-19T23:29:02.826" v="2632"/>
          <ac:spMkLst>
            <pc:docMk/>
            <pc:sldMk cId="3367113191" sldId="495"/>
            <ac:spMk id="2" creationId="{00000000-0000-0000-0000-000000000000}"/>
          </ac:spMkLst>
        </pc:spChg>
        <pc:spChg chg="mod">
          <ac:chgData name="Hamlet Markarian" userId="4926d2b407f31d77" providerId="LiveId" clId="{1A634700-36B3-4455-A058-5071D9319E52}" dt="2020-05-19T23:29:02.826" v="2632"/>
          <ac:spMkLst>
            <pc:docMk/>
            <pc:sldMk cId="3367113191" sldId="495"/>
            <ac:spMk id="3" creationId="{00000000-0000-0000-0000-000000000000}"/>
          </ac:spMkLst>
        </pc:spChg>
      </pc:sldChg>
      <pc:sldChg chg="modSp">
        <pc:chgData name="Hamlet Markarian" userId="4926d2b407f31d77" providerId="LiveId" clId="{1A634700-36B3-4455-A058-5071D9319E52}" dt="2020-05-19T23:29:02.826" v="2632"/>
        <pc:sldMkLst>
          <pc:docMk/>
          <pc:sldMk cId="3320283360" sldId="496"/>
        </pc:sldMkLst>
        <pc:spChg chg="mod">
          <ac:chgData name="Hamlet Markarian" userId="4926d2b407f31d77" providerId="LiveId" clId="{1A634700-36B3-4455-A058-5071D9319E52}" dt="2020-05-19T23:29:02.826" v="2632"/>
          <ac:spMkLst>
            <pc:docMk/>
            <pc:sldMk cId="3320283360" sldId="496"/>
            <ac:spMk id="7" creationId="{00000000-0000-0000-0000-000000000000}"/>
          </ac:spMkLst>
        </pc:spChg>
        <pc:spChg chg="mod">
          <ac:chgData name="Hamlet Markarian" userId="4926d2b407f31d77" providerId="LiveId" clId="{1A634700-36B3-4455-A058-5071D9319E52}" dt="2020-05-19T23:29:02.826" v="2632"/>
          <ac:spMkLst>
            <pc:docMk/>
            <pc:sldMk cId="3320283360" sldId="496"/>
            <ac:spMk id="8" creationId="{00000000-0000-0000-0000-000000000000}"/>
          </ac:spMkLst>
        </pc:spChg>
      </pc:sldChg>
      <pc:sldChg chg="modSp">
        <pc:chgData name="Hamlet Markarian" userId="4926d2b407f31d77" providerId="LiveId" clId="{1A634700-36B3-4455-A058-5071D9319E52}" dt="2020-05-19T23:29:02.826" v="2632"/>
        <pc:sldMkLst>
          <pc:docMk/>
          <pc:sldMk cId="2829201784" sldId="498"/>
        </pc:sldMkLst>
        <pc:spChg chg="mod">
          <ac:chgData name="Hamlet Markarian" userId="4926d2b407f31d77" providerId="LiveId" clId="{1A634700-36B3-4455-A058-5071D9319E52}" dt="2020-05-19T23:29:02.826" v="2632"/>
          <ac:spMkLst>
            <pc:docMk/>
            <pc:sldMk cId="2829201784" sldId="498"/>
            <ac:spMk id="7" creationId="{00000000-0000-0000-0000-000000000000}"/>
          </ac:spMkLst>
        </pc:spChg>
        <pc:spChg chg="mod">
          <ac:chgData name="Hamlet Markarian" userId="4926d2b407f31d77" providerId="LiveId" clId="{1A634700-36B3-4455-A058-5071D9319E52}" dt="2020-05-19T23:29:02.826" v="2632"/>
          <ac:spMkLst>
            <pc:docMk/>
            <pc:sldMk cId="2829201784" sldId="498"/>
            <ac:spMk id="8" creationId="{00000000-0000-0000-0000-000000000000}"/>
          </ac:spMkLst>
        </pc:spChg>
      </pc:sldChg>
      <pc:sldChg chg="modSp">
        <pc:chgData name="Hamlet Markarian" userId="4926d2b407f31d77" providerId="LiveId" clId="{1A634700-36B3-4455-A058-5071D9319E52}" dt="2020-05-19T23:29:02.826" v="2632"/>
        <pc:sldMkLst>
          <pc:docMk/>
          <pc:sldMk cId="3511485658" sldId="499"/>
        </pc:sldMkLst>
        <pc:spChg chg="mod">
          <ac:chgData name="Hamlet Markarian" userId="4926d2b407f31d77" providerId="LiveId" clId="{1A634700-36B3-4455-A058-5071D9319E52}" dt="2020-05-19T23:29:02.826" v="2632"/>
          <ac:spMkLst>
            <pc:docMk/>
            <pc:sldMk cId="3511485658" sldId="499"/>
            <ac:spMk id="7" creationId="{00000000-0000-0000-0000-000000000000}"/>
          </ac:spMkLst>
        </pc:spChg>
        <pc:spChg chg="mod">
          <ac:chgData name="Hamlet Markarian" userId="4926d2b407f31d77" providerId="LiveId" clId="{1A634700-36B3-4455-A058-5071D9319E52}" dt="2020-05-19T23:29:02.826" v="2632"/>
          <ac:spMkLst>
            <pc:docMk/>
            <pc:sldMk cId="3511485658" sldId="499"/>
            <ac:spMk id="8" creationId="{00000000-0000-0000-0000-000000000000}"/>
          </ac:spMkLst>
        </pc:spChg>
      </pc:sldChg>
      <pc:sldChg chg="modSp">
        <pc:chgData name="Hamlet Markarian" userId="4926d2b407f31d77" providerId="LiveId" clId="{1A634700-36B3-4455-A058-5071D9319E52}" dt="2020-05-19T23:29:02.826" v="2632"/>
        <pc:sldMkLst>
          <pc:docMk/>
          <pc:sldMk cId="1098336564" sldId="501"/>
        </pc:sldMkLst>
        <pc:spChg chg="mod">
          <ac:chgData name="Hamlet Markarian" userId="4926d2b407f31d77" providerId="LiveId" clId="{1A634700-36B3-4455-A058-5071D9319E52}" dt="2020-05-19T23:29:02.826" v="2632"/>
          <ac:spMkLst>
            <pc:docMk/>
            <pc:sldMk cId="1098336564" sldId="501"/>
            <ac:spMk id="2" creationId="{00000000-0000-0000-0000-000000000000}"/>
          </ac:spMkLst>
        </pc:spChg>
        <pc:spChg chg="mod">
          <ac:chgData name="Hamlet Markarian" userId="4926d2b407f31d77" providerId="LiveId" clId="{1A634700-36B3-4455-A058-5071D9319E52}" dt="2020-05-19T23:29:02.826" v="2632"/>
          <ac:spMkLst>
            <pc:docMk/>
            <pc:sldMk cId="1098336564" sldId="501"/>
            <ac:spMk id="11" creationId="{00000000-0000-0000-0000-000000000000}"/>
          </ac:spMkLst>
        </pc:spChg>
      </pc:sldChg>
      <pc:sldChg chg="modSp">
        <pc:chgData name="Hamlet Markarian" userId="4926d2b407f31d77" providerId="LiveId" clId="{1A634700-36B3-4455-A058-5071D9319E52}" dt="2020-05-19T23:29:02.826" v="2632"/>
        <pc:sldMkLst>
          <pc:docMk/>
          <pc:sldMk cId="3890419009" sldId="552"/>
        </pc:sldMkLst>
        <pc:spChg chg="mod">
          <ac:chgData name="Hamlet Markarian" userId="4926d2b407f31d77" providerId="LiveId" clId="{1A634700-36B3-4455-A058-5071D9319E52}" dt="2020-05-19T23:29:02.826" v="2632"/>
          <ac:spMkLst>
            <pc:docMk/>
            <pc:sldMk cId="3890419009" sldId="552"/>
            <ac:spMk id="9" creationId="{00000000-0000-0000-0000-000000000000}"/>
          </ac:spMkLst>
        </pc:spChg>
        <pc:spChg chg="mod">
          <ac:chgData name="Hamlet Markarian" userId="4926d2b407f31d77" providerId="LiveId" clId="{1A634700-36B3-4455-A058-5071D9319E52}" dt="2020-05-19T23:29:02.826" v="2632"/>
          <ac:spMkLst>
            <pc:docMk/>
            <pc:sldMk cId="3890419009" sldId="552"/>
            <ac:spMk id="10" creationId="{00000000-0000-0000-0000-000000000000}"/>
          </ac:spMkLst>
        </pc:spChg>
      </pc:sldChg>
      <pc:sldChg chg="modSp">
        <pc:chgData name="Hamlet Markarian" userId="4926d2b407f31d77" providerId="LiveId" clId="{1A634700-36B3-4455-A058-5071D9319E52}" dt="2020-05-19T23:29:02.826" v="2632"/>
        <pc:sldMkLst>
          <pc:docMk/>
          <pc:sldMk cId="3448529493" sldId="553"/>
        </pc:sldMkLst>
        <pc:spChg chg="mod">
          <ac:chgData name="Hamlet Markarian" userId="4926d2b407f31d77" providerId="LiveId" clId="{1A634700-36B3-4455-A058-5071D9319E52}" dt="2020-05-19T23:29:02.826" v="2632"/>
          <ac:spMkLst>
            <pc:docMk/>
            <pc:sldMk cId="3448529493" sldId="553"/>
            <ac:spMk id="2" creationId="{00000000-0000-0000-0000-000000000000}"/>
          </ac:spMkLst>
        </pc:spChg>
      </pc:sldChg>
      <pc:sldChg chg="modSp">
        <pc:chgData name="Hamlet Markarian" userId="4926d2b407f31d77" providerId="LiveId" clId="{1A634700-36B3-4455-A058-5071D9319E52}" dt="2020-05-19T23:29:02.826" v="2632"/>
        <pc:sldMkLst>
          <pc:docMk/>
          <pc:sldMk cId="918163539" sldId="554"/>
        </pc:sldMkLst>
        <pc:spChg chg="mod">
          <ac:chgData name="Hamlet Markarian" userId="4926d2b407f31d77" providerId="LiveId" clId="{1A634700-36B3-4455-A058-5071D9319E52}" dt="2020-05-19T23:29:02.826" v="2632"/>
          <ac:spMkLst>
            <pc:docMk/>
            <pc:sldMk cId="918163539" sldId="554"/>
            <ac:spMk id="52" creationId="{00000000-0000-0000-0000-000000000000}"/>
          </ac:spMkLst>
        </pc:spChg>
        <pc:spChg chg="mod">
          <ac:chgData name="Hamlet Markarian" userId="4926d2b407f31d77" providerId="LiveId" clId="{1A634700-36B3-4455-A058-5071D9319E52}" dt="2020-05-19T23:29:02.826" v="2632"/>
          <ac:spMkLst>
            <pc:docMk/>
            <pc:sldMk cId="918163539" sldId="554"/>
            <ac:spMk id="53" creationId="{00000000-0000-0000-0000-000000000000}"/>
          </ac:spMkLst>
        </pc:spChg>
      </pc:sldChg>
      <pc:sldChg chg="modSp">
        <pc:chgData name="Hamlet Markarian" userId="4926d2b407f31d77" providerId="LiveId" clId="{1A634700-36B3-4455-A058-5071D9319E52}" dt="2020-05-19T23:29:02.826" v="2632"/>
        <pc:sldMkLst>
          <pc:docMk/>
          <pc:sldMk cId="1147911074" sldId="556"/>
        </pc:sldMkLst>
        <pc:spChg chg="mod">
          <ac:chgData name="Hamlet Markarian" userId="4926d2b407f31d77" providerId="LiveId" clId="{1A634700-36B3-4455-A058-5071D9319E52}" dt="2020-05-19T23:29:02.826" v="2632"/>
          <ac:spMkLst>
            <pc:docMk/>
            <pc:sldMk cId="1147911074" sldId="556"/>
            <ac:spMk id="111" creationId="{00000000-0000-0000-0000-000000000000}"/>
          </ac:spMkLst>
        </pc:spChg>
        <pc:spChg chg="mod">
          <ac:chgData name="Hamlet Markarian" userId="4926d2b407f31d77" providerId="LiveId" clId="{1A634700-36B3-4455-A058-5071D9319E52}" dt="2020-05-19T23:29:02.826" v="2632"/>
          <ac:spMkLst>
            <pc:docMk/>
            <pc:sldMk cId="1147911074" sldId="556"/>
            <ac:spMk id="112" creationId="{00000000-0000-0000-0000-000000000000}"/>
          </ac:spMkLst>
        </pc:spChg>
      </pc:sldChg>
      <pc:sldChg chg="modSp">
        <pc:chgData name="Hamlet Markarian" userId="4926d2b407f31d77" providerId="LiveId" clId="{1A634700-36B3-4455-A058-5071D9319E52}" dt="2020-05-19T23:29:02.826" v="2632"/>
        <pc:sldMkLst>
          <pc:docMk/>
          <pc:sldMk cId="2947032868" sldId="557"/>
        </pc:sldMkLst>
        <pc:spChg chg="mod">
          <ac:chgData name="Hamlet Markarian" userId="4926d2b407f31d77" providerId="LiveId" clId="{1A634700-36B3-4455-A058-5071D9319E52}" dt="2020-05-19T23:29:02.826" v="2632"/>
          <ac:spMkLst>
            <pc:docMk/>
            <pc:sldMk cId="2947032868" sldId="557"/>
            <ac:spMk id="41" creationId="{00000000-0000-0000-0000-000000000000}"/>
          </ac:spMkLst>
        </pc:spChg>
        <pc:spChg chg="mod">
          <ac:chgData name="Hamlet Markarian" userId="4926d2b407f31d77" providerId="LiveId" clId="{1A634700-36B3-4455-A058-5071D9319E52}" dt="2020-05-19T23:29:02.826" v="2632"/>
          <ac:spMkLst>
            <pc:docMk/>
            <pc:sldMk cId="2947032868" sldId="557"/>
            <ac:spMk id="42" creationId="{00000000-0000-0000-0000-000000000000}"/>
          </ac:spMkLst>
        </pc:spChg>
      </pc:sldChg>
      <pc:sldChg chg="modSp">
        <pc:chgData name="Hamlet Markarian" userId="4926d2b407f31d77" providerId="LiveId" clId="{1A634700-36B3-4455-A058-5071D9319E52}" dt="2020-05-19T23:29:02.826" v="2632"/>
        <pc:sldMkLst>
          <pc:docMk/>
          <pc:sldMk cId="9787890" sldId="558"/>
        </pc:sldMkLst>
        <pc:spChg chg="mod">
          <ac:chgData name="Hamlet Markarian" userId="4926d2b407f31d77" providerId="LiveId" clId="{1A634700-36B3-4455-A058-5071D9319E52}" dt="2020-05-19T23:29:02.826" v="2632"/>
          <ac:spMkLst>
            <pc:docMk/>
            <pc:sldMk cId="9787890" sldId="558"/>
            <ac:spMk id="2" creationId="{00000000-0000-0000-0000-000000000000}"/>
          </ac:spMkLst>
        </pc:spChg>
        <pc:spChg chg="mod">
          <ac:chgData name="Hamlet Markarian" userId="4926d2b407f31d77" providerId="LiveId" clId="{1A634700-36B3-4455-A058-5071D9319E52}" dt="2020-05-19T23:29:02.826" v="2632"/>
          <ac:spMkLst>
            <pc:docMk/>
            <pc:sldMk cId="9787890" sldId="558"/>
            <ac:spMk id="4" creationId="{00000000-0000-0000-0000-000000000000}"/>
          </ac:spMkLst>
        </pc:spChg>
      </pc:sldChg>
      <pc:sldChg chg="modSp">
        <pc:chgData name="Hamlet Markarian" userId="4926d2b407f31d77" providerId="LiveId" clId="{1A634700-36B3-4455-A058-5071D9319E52}" dt="2020-05-19T23:29:02.826" v="2632"/>
        <pc:sldMkLst>
          <pc:docMk/>
          <pc:sldMk cId="420932130" sldId="559"/>
        </pc:sldMkLst>
        <pc:spChg chg="mod">
          <ac:chgData name="Hamlet Markarian" userId="4926d2b407f31d77" providerId="LiveId" clId="{1A634700-36B3-4455-A058-5071D9319E52}" dt="2020-05-19T23:29:02.826" v="2632"/>
          <ac:spMkLst>
            <pc:docMk/>
            <pc:sldMk cId="420932130" sldId="559"/>
            <ac:spMk id="2" creationId="{00000000-0000-0000-0000-000000000000}"/>
          </ac:spMkLst>
        </pc:spChg>
        <pc:spChg chg="mod">
          <ac:chgData name="Hamlet Markarian" userId="4926d2b407f31d77" providerId="LiveId" clId="{1A634700-36B3-4455-A058-5071D9319E52}" dt="2020-05-19T23:29:02.826" v="2632"/>
          <ac:spMkLst>
            <pc:docMk/>
            <pc:sldMk cId="420932130" sldId="559"/>
            <ac:spMk id="4" creationId="{00000000-0000-0000-0000-000000000000}"/>
          </ac:spMkLst>
        </pc:spChg>
      </pc:sldChg>
      <pc:sldChg chg="modSp">
        <pc:chgData name="Hamlet Markarian" userId="4926d2b407f31d77" providerId="LiveId" clId="{1A634700-36B3-4455-A058-5071D9319E52}" dt="2020-05-19T23:29:02.826" v="2632"/>
        <pc:sldMkLst>
          <pc:docMk/>
          <pc:sldMk cId="305897745" sldId="560"/>
        </pc:sldMkLst>
        <pc:spChg chg="mod">
          <ac:chgData name="Hamlet Markarian" userId="4926d2b407f31d77" providerId="LiveId" clId="{1A634700-36B3-4455-A058-5071D9319E52}" dt="2020-05-19T23:29:02.826" v="2632"/>
          <ac:spMkLst>
            <pc:docMk/>
            <pc:sldMk cId="305897745" sldId="560"/>
            <ac:spMk id="2" creationId="{00000000-0000-0000-0000-000000000000}"/>
          </ac:spMkLst>
        </pc:spChg>
        <pc:spChg chg="mod">
          <ac:chgData name="Hamlet Markarian" userId="4926d2b407f31d77" providerId="LiveId" clId="{1A634700-36B3-4455-A058-5071D9319E52}" dt="2020-05-19T23:29:02.826" v="2632"/>
          <ac:spMkLst>
            <pc:docMk/>
            <pc:sldMk cId="305897745" sldId="560"/>
            <ac:spMk id="3" creationId="{00000000-0000-0000-0000-000000000000}"/>
          </ac:spMkLst>
        </pc:spChg>
        <pc:spChg chg="mod">
          <ac:chgData name="Hamlet Markarian" userId="4926d2b407f31d77" providerId="LiveId" clId="{1A634700-36B3-4455-A058-5071D9319E52}" dt="2020-05-19T23:29:02.826" v="2632"/>
          <ac:spMkLst>
            <pc:docMk/>
            <pc:sldMk cId="305897745" sldId="560"/>
            <ac:spMk id="4" creationId="{00000000-0000-0000-0000-000000000000}"/>
          </ac:spMkLst>
        </pc:spChg>
      </pc:sldChg>
      <pc:sldChg chg="modSp">
        <pc:chgData name="Hamlet Markarian" userId="4926d2b407f31d77" providerId="LiveId" clId="{1A634700-36B3-4455-A058-5071D9319E52}" dt="2020-05-19T23:29:02.826" v="2632"/>
        <pc:sldMkLst>
          <pc:docMk/>
          <pc:sldMk cId="4099502659" sldId="561"/>
        </pc:sldMkLst>
        <pc:spChg chg="mod">
          <ac:chgData name="Hamlet Markarian" userId="4926d2b407f31d77" providerId="LiveId" clId="{1A634700-36B3-4455-A058-5071D9319E52}" dt="2020-05-19T23:29:02.826" v="2632"/>
          <ac:spMkLst>
            <pc:docMk/>
            <pc:sldMk cId="4099502659" sldId="561"/>
            <ac:spMk id="2" creationId="{00000000-0000-0000-0000-000000000000}"/>
          </ac:spMkLst>
        </pc:spChg>
        <pc:spChg chg="mod">
          <ac:chgData name="Hamlet Markarian" userId="4926d2b407f31d77" providerId="LiveId" clId="{1A634700-36B3-4455-A058-5071D9319E52}" dt="2020-05-19T23:29:02.826" v="2632"/>
          <ac:spMkLst>
            <pc:docMk/>
            <pc:sldMk cId="4099502659" sldId="561"/>
            <ac:spMk id="3" creationId="{00000000-0000-0000-0000-000000000000}"/>
          </ac:spMkLst>
        </pc:spChg>
        <pc:spChg chg="mod">
          <ac:chgData name="Hamlet Markarian" userId="4926d2b407f31d77" providerId="LiveId" clId="{1A634700-36B3-4455-A058-5071D9319E52}" dt="2020-05-19T23:29:02.826" v="2632"/>
          <ac:spMkLst>
            <pc:docMk/>
            <pc:sldMk cId="4099502659" sldId="561"/>
            <ac:spMk id="4" creationId="{00000000-0000-0000-0000-000000000000}"/>
          </ac:spMkLst>
        </pc:spChg>
      </pc:sldChg>
      <pc:sldChg chg="modSp">
        <pc:chgData name="Hamlet Markarian" userId="4926d2b407f31d77" providerId="LiveId" clId="{1A634700-36B3-4455-A058-5071D9319E52}" dt="2020-05-19T23:29:02.826" v="2632"/>
        <pc:sldMkLst>
          <pc:docMk/>
          <pc:sldMk cId="824406522" sldId="564"/>
        </pc:sldMkLst>
        <pc:spChg chg="mod">
          <ac:chgData name="Hamlet Markarian" userId="4926d2b407f31d77" providerId="LiveId" clId="{1A634700-36B3-4455-A058-5071D9319E52}" dt="2020-05-19T23:29:02.826" v="2632"/>
          <ac:spMkLst>
            <pc:docMk/>
            <pc:sldMk cId="824406522" sldId="564"/>
            <ac:spMk id="2" creationId="{00000000-0000-0000-0000-000000000000}"/>
          </ac:spMkLst>
        </pc:spChg>
      </pc:sldChg>
      <pc:sldChg chg="modSp">
        <pc:chgData name="Hamlet Markarian" userId="4926d2b407f31d77" providerId="LiveId" clId="{1A634700-36B3-4455-A058-5071D9319E52}" dt="2020-05-19T23:29:02.826" v="2632"/>
        <pc:sldMkLst>
          <pc:docMk/>
          <pc:sldMk cId="2601579305" sldId="572"/>
        </pc:sldMkLst>
        <pc:spChg chg="mod">
          <ac:chgData name="Hamlet Markarian" userId="4926d2b407f31d77" providerId="LiveId" clId="{1A634700-36B3-4455-A058-5071D9319E52}" dt="2020-05-19T23:29:02.826" v="2632"/>
          <ac:spMkLst>
            <pc:docMk/>
            <pc:sldMk cId="2601579305" sldId="572"/>
            <ac:spMk id="2" creationId="{00000000-0000-0000-0000-000000000000}"/>
          </ac:spMkLst>
        </pc:spChg>
      </pc:sldChg>
      <pc:sldChg chg="modSp">
        <pc:chgData name="Hamlet Markarian" userId="4926d2b407f31d77" providerId="LiveId" clId="{1A634700-36B3-4455-A058-5071D9319E52}" dt="2020-05-19T23:29:02.826" v="2632"/>
        <pc:sldMkLst>
          <pc:docMk/>
          <pc:sldMk cId="3429583680" sldId="586"/>
        </pc:sldMkLst>
        <pc:spChg chg="mod">
          <ac:chgData name="Hamlet Markarian" userId="4926d2b407f31d77" providerId="LiveId" clId="{1A634700-36B3-4455-A058-5071D9319E52}" dt="2020-05-19T23:29:02.826" v="2632"/>
          <ac:spMkLst>
            <pc:docMk/>
            <pc:sldMk cId="3429583680" sldId="586"/>
            <ac:spMk id="2" creationId="{00000000-0000-0000-0000-000000000000}"/>
          </ac:spMkLst>
        </pc:spChg>
        <pc:spChg chg="mod">
          <ac:chgData name="Hamlet Markarian" userId="4926d2b407f31d77" providerId="LiveId" clId="{1A634700-36B3-4455-A058-5071D9319E52}" dt="2020-05-19T23:29:02.826" v="2632"/>
          <ac:spMkLst>
            <pc:docMk/>
            <pc:sldMk cId="3429583680" sldId="586"/>
            <ac:spMk id="68" creationId="{00000000-0000-0000-0000-000000000000}"/>
          </ac:spMkLst>
        </pc:spChg>
      </pc:sldChg>
      <pc:sldChg chg="modSp">
        <pc:chgData name="Hamlet Markarian" userId="4926d2b407f31d77" providerId="LiveId" clId="{1A634700-36B3-4455-A058-5071D9319E52}" dt="2020-05-19T23:29:02.826" v="2632"/>
        <pc:sldMkLst>
          <pc:docMk/>
          <pc:sldMk cId="474599421" sldId="587"/>
        </pc:sldMkLst>
        <pc:spChg chg="mod">
          <ac:chgData name="Hamlet Markarian" userId="4926d2b407f31d77" providerId="LiveId" clId="{1A634700-36B3-4455-A058-5071D9319E52}" dt="2020-05-19T23:29:02.826" v="2632"/>
          <ac:spMkLst>
            <pc:docMk/>
            <pc:sldMk cId="474599421" sldId="587"/>
            <ac:spMk id="2" creationId="{00000000-0000-0000-0000-000000000000}"/>
          </ac:spMkLst>
        </pc:spChg>
        <pc:spChg chg="mod">
          <ac:chgData name="Hamlet Markarian" userId="4926d2b407f31d77" providerId="LiveId" clId="{1A634700-36B3-4455-A058-5071D9319E52}" dt="2020-05-19T23:29:02.826" v="2632"/>
          <ac:spMkLst>
            <pc:docMk/>
            <pc:sldMk cId="474599421" sldId="587"/>
            <ac:spMk id="72" creationId="{00000000-0000-0000-0000-000000000000}"/>
          </ac:spMkLst>
        </pc:spChg>
      </pc:sldChg>
      <pc:sldChg chg="modSp">
        <pc:chgData name="Hamlet Markarian" userId="4926d2b407f31d77" providerId="LiveId" clId="{1A634700-36B3-4455-A058-5071D9319E52}" dt="2020-05-19T23:29:02.826" v="2632"/>
        <pc:sldMkLst>
          <pc:docMk/>
          <pc:sldMk cId="4089194918" sldId="588"/>
        </pc:sldMkLst>
        <pc:spChg chg="mod">
          <ac:chgData name="Hamlet Markarian" userId="4926d2b407f31d77" providerId="LiveId" clId="{1A634700-36B3-4455-A058-5071D9319E52}" dt="2020-05-19T23:29:02.826" v="2632"/>
          <ac:spMkLst>
            <pc:docMk/>
            <pc:sldMk cId="4089194918" sldId="588"/>
            <ac:spMk id="2" creationId="{00000000-0000-0000-0000-000000000000}"/>
          </ac:spMkLst>
        </pc:spChg>
        <pc:spChg chg="mod">
          <ac:chgData name="Hamlet Markarian" userId="4926d2b407f31d77" providerId="LiveId" clId="{1A634700-36B3-4455-A058-5071D9319E52}" dt="2020-05-19T23:29:02.826" v="2632"/>
          <ac:spMkLst>
            <pc:docMk/>
            <pc:sldMk cId="4089194918" sldId="588"/>
            <ac:spMk id="54" creationId="{00000000-0000-0000-0000-000000000000}"/>
          </ac:spMkLst>
        </pc:spChg>
      </pc:sldChg>
      <pc:sldChg chg="modSp">
        <pc:chgData name="Hamlet Markarian" userId="4926d2b407f31d77" providerId="LiveId" clId="{1A634700-36B3-4455-A058-5071D9319E52}" dt="2020-05-19T23:29:02.826" v="2632"/>
        <pc:sldMkLst>
          <pc:docMk/>
          <pc:sldMk cId="1001835753" sldId="589"/>
        </pc:sldMkLst>
        <pc:spChg chg="mod">
          <ac:chgData name="Hamlet Markarian" userId="4926d2b407f31d77" providerId="LiveId" clId="{1A634700-36B3-4455-A058-5071D9319E52}" dt="2020-05-19T23:29:02.826" v="2632"/>
          <ac:spMkLst>
            <pc:docMk/>
            <pc:sldMk cId="1001835753" sldId="589"/>
            <ac:spMk id="2" creationId="{00000000-0000-0000-0000-000000000000}"/>
          </ac:spMkLst>
        </pc:spChg>
        <pc:spChg chg="mod">
          <ac:chgData name="Hamlet Markarian" userId="4926d2b407f31d77" providerId="LiveId" clId="{1A634700-36B3-4455-A058-5071D9319E52}" dt="2020-05-19T23:29:02.826" v="2632"/>
          <ac:spMkLst>
            <pc:docMk/>
            <pc:sldMk cId="1001835753" sldId="589"/>
            <ac:spMk id="54" creationId="{00000000-0000-0000-0000-000000000000}"/>
          </ac:spMkLst>
        </pc:spChg>
      </pc:sldChg>
      <pc:sldChg chg="modSp">
        <pc:chgData name="Hamlet Markarian" userId="4926d2b407f31d77" providerId="LiveId" clId="{1A634700-36B3-4455-A058-5071D9319E52}" dt="2020-05-19T23:29:02.826" v="2632"/>
        <pc:sldMkLst>
          <pc:docMk/>
          <pc:sldMk cId="2245482129" sldId="593"/>
        </pc:sldMkLst>
        <pc:spChg chg="mod">
          <ac:chgData name="Hamlet Markarian" userId="4926d2b407f31d77" providerId="LiveId" clId="{1A634700-36B3-4455-A058-5071D9319E52}" dt="2020-05-19T23:29:02.826" v="2632"/>
          <ac:spMkLst>
            <pc:docMk/>
            <pc:sldMk cId="2245482129" sldId="593"/>
            <ac:spMk id="2" creationId="{00000000-0000-0000-0000-000000000000}"/>
          </ac:spMkLst>
        </pc:spChg>
        <pc:spChg chg="mod">
          <ac:chgData name="Hamlet Markarian" userId="4926d2b407f31d77" providerId="LiveId" clId="{1A634700-36B3-4455-A058-5071D9319E52}" dt="2020-05-19T23:29:02.826" v="2632"/>
          <ac:spMkLst>
            <pc:docMk/>
            <pc:sldMk cId="2245482129" sldId="593"/>
            <ac:spMk id="3" creationId="{00000000-0000-0000-0000-000000000000}"/>
          </ac:spMkLst>
        </pc:spChg>
      </pc:sldChg>
      <pc:sldChg chg="modSp">
        <pc:chgData name="Hamlet Markarian" userId="4926d2b407f31d77" providerId="LiveId" clId="{1A634700-36B3-4455-A058-5071D9319E52}" dt="2020-05-19T23:29:02.826" v="2632"/>
        <pc:sldMkLst>
          <pc:docMk/>
          <pc:sldMk cId="2522683751" sldId="594"/>
        </pc:sldMkLst>
        <pc:spChg chg="mod">
          <ac:chgData name="Hamlet Markarian" userId="4926d2b407f31d77" providerId="LiveId" clId="{1A634700-36B3-4455-A058-5071D9319E52}" dt="2020-05-19T23:29:02.826" v="2632"/>
          <ac:spMkLst>
            <pc:docMk/>
            <pc:sldMk cId="2522683751" sldId="594"/>
            <ac:spMk id="2" creationId="{00000000-0000-0000-0000-000000000000}"/>
          </ac:spMkLst>
        </pc:spChg>
        <pc:spChg chg="mod">
          <ac:chgData name="Hamlet Markarian" userId="4926d2b407f31d77" providerId="LiveId" clId="{1A634700-36B3-4455-A058-5071D9319E52}" dt="2020-05-19T23:29:02.826" v="2632"/>
          <ac:spMkLst>
            <pc:docMk/>
            <pc:sldMk cId="2522683751" sldId="594"/>
            <ac:spMk id="3" creationId="{00000000-0000-0000-0000-000000000000}"/>
          </ac:spMkLst>
        </pc:spChg>
      </pc:sldChg>
      <pc:sldChg chg="modSp">
        <pc:chgData name="Hamlet Markarian" userId="4926d2b407f31d77" providerId="LiveId" clId="{1A634700-36B3-4455-A058-5071D9319E52}" dt="2020-05-19T23:29:02.826" v="2632"/>
        <pc:sldMkLst>
          <pc:docMk/>
          <pc:sldMk cId="748232475" sldId="595"/>
        </pc:sldMkLst>
        <pc:spChg chg="mod">
          <ac:chgData name="Hamlet Markarian" userId="4926d2b407f31d77" providerId="LiveId" clId="{1A634700-36B3-4455-A058-5071D9319E52}" dt="2020-05-19T23:29:02.826" v="2632"/>
          <ac:spMkLst>
            <pc:docMk/>
            <pc:sldMk cId="748232475" sldId="595"/>
            <ac:spMk id="2" creationId="{00000000-0000-0000-0000-000000000000}"/>
          </ac:spMkLst>
        </pc:spChg>
        <pc:spChg chg="mod">
          <ac:chgData name="Hamlet Markarian" userId="4926d2b407f31d77" providerId="LiveId" clId="{1A634700-36B3-4455-A058-5071D9319E52}" dt="2020-05-19T23:29:02.826" v="2632"/>
          <ac:spMkLst>
            <pc:docMk/>
            <pc:sldMk cId="748232475" sldId="595"/>
            <ac:spMk id="3" creationId="{00000000-0000-0000-0000-000000000000}"/>
          </ac:spMkLst>
        </pc:spChg>
      </pc:sldChg>
      <pc:sldChg chg="modSp">
        <pc:chgData name="Hamlet Markarian" userId="4926d2b407f31d77" providerId="LiveId" clId="{1A634700-36B3-4455-A058-5071D9319E52}" dt="2020-05-19T23:29:02.826" v="2632"/>
        <pc:sldMkLst>
          <pc:docMk/>
          <pc:sldMk cId="1842707296" sldId="606"/>
        </pc:sldMkLst>
        <pc:spChg chg="mod">
          <ac:chgData name="Hamlet Markarian" userId="4926d2b407f31d77" providerId="LiveId" clId="{1A634700-36B3-4455-A058-5071D9319E52}" dt="2020-05-19T23:29:02.826" v="2632"/>
          <ac:spMkLst>
            <pc:docMk/>
            <pc:sldMk cId="1842707296" sldId="606"/>
            <ac:spMk id="2" creationId="{00000000-0000-0000-0000-000000000000}"/>
          </ac:spMkLst>
        </pc:spChg>
        <pc:spChg chg="mod">
          <ac:chgData name="Hamlet Markarian" userId="4926d2b407f31d77" providerId="LiveId" clId="{1A634700-36B3-4455-A058-5071D9319E52}" dt="2020-05-19T23:29:02.826" v="2632"/>
          <ac:spMkLst>
            <pc:docMk/>
            <pc:sldMk cId="1842707296" sldId="606"/>
            <ac:spMk id="3" creationId="{00000000-0000-0000-0000-000000000000}"/>
          </ac:spMkLst>
        </pc:spChg>
      </pc:sldChg>
      <pc:sldChg chg="modSp">
        <pc:chgData name="Hamlet Markarian" userId="4926d2b407f31d77" providerId="LiveId" clId="{1A634700-36B3-4455-A058-5071D9319E52}" dt="2020-05-19T23:29:02.826" v="2632"/>
        <pc:sldMkLst>
          <pc:docMk/>
          <pc:sldMk cId="630382367" sldId="607"/>
        </pc:sldMkLst>
        <pc:spChg chg="mod">
          <ac:chgData name="Hamlet Markarian" userId="4926d2b407f31d77" providerId="LiveId" clId="{1A634700-36B3-4455-A058-5071D9319E52}" dt="2020-05-19T23:29:02.826" v="2632"/>
          <ac:spMkLst>
            <pc:docMk/>
            <pc:sldMk cId="630382367" sldId="607"/>
            <ac:spMk id="2" creationId="{00000000-0000-0000-0000-000000000000}"/>
          </ac:spMkLst>
        </pc:spChg>
        <pc:spChg chg="mod">
          <ac:chgData name="Hamlet Markarian" userId="4926d2b407f31d77" providerId="LiveId" clId="{1A634700-36B3-4455-A058-5071D9319E52}" dt="2020-05-19T23:29:02.826" v="2632"/>
          <ac:spMkLst>
            <pc:docMk/>
            <pc:sldMk cId="630382367" sldId="607"/>
            <ac:spMk id="3" creationId="{00000000-0000-0000-0000-000000000000}"/>
          </ac:spMkLst>
        </pc:spChg>
      </pc:sldChg>
      <pc:sldChg chg="modSp">
        <pc:chgData name="Hamlet Markarian" userId="4926d2b407f31d77" providerId="LiveId" clId="{1A634700-36B3-4455-A058-5071D9319E52}" dt="2020-05-19T23:29:02.826" v="2632"/>
        <pc:sldMkLst>
          <pc:docMk/>
          <pc:sldMk cId="3673793608" sldId="609"/>
        </pc:sldMkLst>
        <pc:spChg chg="mod">
          <ac:chgData name="Hamlet Markarian" userId="4926d2b407f31d77" providerId="LiveId" clId="{1A634700-36B3-4455-A058-5071D9319E52}" dt="2020-05-19T23:29:02.826" v="2632"/>
          <ac:spMkLst>
            <pc:docMk/>
            <pc:sldMk cId="3673793608" sldId="609"/>
            <ac:spMk id="2" creationId="{00000000-0000-0000-0000-000000000000}"/>
          </ac:spMkLst>
        </pc:spChg>
        <pc:spChg chg="mod">
          <ac:chgData name="Hamlet Markarian" userId="4926d2b407f31d77" providerId="LiveId" clId="{1A634700-36B3-4455-A058-5071D9319E52}" dt="2020-05-19T23:29:02.826" v="2632"/>
          <ac:spMkLst>
            <pc:docMk/>
            <pc:sldMk cId="3673793608" sldId="609"/>
            <ac:spMk id="3" creationId="{00000000-0000-0000-0000-000000000000}"/>
          </ac:spMkLst>
        </pc:spChg>
      </pc:sldChg>
      <pc:sldChg chg="modSp">
        <pc:chgData name="Hamlet Markarian" userId="4926d2b407f31d77" providerId="LiveId" clId="{1A634700-36B3-4455-A058-5071D9319E52}" dt="2020-05-19T23:29:02.826" v="2632"/>
        <pc:sldMkLst>
          <pc:docMk/>
          <pc:sldMk cId="2725339315" sldId="611"/>
        </pc:sldMkLst>
        <pc:spChg chg="mod">
          <ac:chgData name="Hamlet Markarian" userId="4926d2b407f31d77" providerId="LiveId" clId="{1A634700-36B3-4455-A058-5071D9319E52}" dt="2020-05-19T23:29:02.826" v="2632"/>
          <ac:spMkLst>
            <pc:docMk/>
            <pc:sldMk cId="2725339315" sldId="611"/>
            <ac:spMk id="2" creationId="{00000000-0000-0000-0000-000000000000}"/>
          </ac:spMkLst>
        </pc:spChg>
        <pc:spChg chg="mod">
          <ac:chgData name="Hamlet Markarian" userId="4926d2b407f31d77" providerId="LiveId" clId="{1A634700-36B3-4455-A058-5071D9319E52}" dt="2020-05-19T23:29:02.826" v="2632"/>
          <ac:spMkLst>
            <pc:docMk/>
            <pc:sldMk cId="2725339315" sldId="611"/>
            <ac:spMk id="3" creationId="{00000000-0000-0000-0000-000000000000}"/>
          </ac:spMkLst>
        </pc:spChg>
      </pc:sldChg>
      <pc:sldChg chg="modSp">
        <pc:chgData name="Hamlet Markarian" userId="4926d2b407f31d77" providerId="LiveId" clId="{1A634700-36B3-4455-A058-5071D9319E52}" dt="2020-05-19T23:29:02.826" v="2632"/>
        <pc:sldMkLst>
          <pc:docMk/>
          <pc:sldMk cId="2978978168" sldId="614"/>
        </pc:sldMkLst>
        <pc:spChg chg="mod">
          <ac:chgData name="Hamlet Markarian" userId="4926d2b407f31d77" providerId="LiveId" clId="{1A634700-36B3-4455-A058-5071D9319E52}" dt="2020-05-19T23:29:02.826" v="2632"/>
          <ac:spMkLst>
            <pc:docMk/>
            <pc:sldMk cId="2978978168" sldId="614"/>
            <ac:spMk id="2" creationId="{00000000-0000-0000-0000-000000000000}"/>
          </ac:spMkLst>
        </pc:spChg>
        <pc:spChg chg="mod">
          <ac:chgData name="Hamlet Markarian" userId="4926d2b407f31d77" providerId="LiveId" clId="{1A634700-36B3-4455-A058-5071D9319E52}" dt="2020-05-19T23:29:02.826" v="2632"/>
          <ac:spMkLst>
            <pc:docMk/>
            <pc:sldMk cId="2978978168" sldId="614"/>
            <ac:spMk id="9" creationId="{00000000-0000-0000-0000-000000000000}"/>
          </ac:spMkLst>
        </pc:spChg>
      </pc:sldChg>
      <pc:sldChg chg="modSp">
        <pc:chgData name="Hamlet Markarian" userId="4926d2b407f31d77" providerId="LiveId" clId="{1A634700-36B3-4455-A058-5071D9319E52}" dt="2020-05-19T23:29:02.826" v="2632"/>
        <pc:sldMkLst>
          <pc:docMk/>
          <pc:sldMk cId="1348514537" sldId="615"/>
        </pc:sldMkLst>
        <pc:spChg chg="mod">
          <ac:chgData name="Hamlet Markarian" userId="4926d2b407f31d77" providerId="LiveId" clId="{1A634700-36B3-4455-A058-5071D9319E52}" dt="2020-05-19T23:29:02.826" v="2632"/>
          <ac:spMkLst>
            <pc:docMk/>
            <pc:sldMk cId="1348514537" sldId="615"/>
            <ac:spMk id="2" creationId="{00000000-0000-0000-0000-000000000000}"/>
          </ac:spMkLst>
        </pc:spChg>
      </pc:sldChg>
      <pc:sldChg chg="modSp">
        <pc:chgData name="Hamlet Markarian" userId="4926d2b407f31d77" providerId="LiveId" clId="{1A634700-36B3-4455-A058-5071D9319E52}" dt="2020-05-19T23:29:02.826" v="2632"/>
        <pc:sldMkLst>
          <pc:docMk/>
          <pc:sldMk cId="4087382123" sldId="618"/>
        </pc:sldMkLst>
        <pc:spChg chg="mod">
          <ac:chgData name="Hamlet Markarian" userId="4926d2b407f31d77" providerId="LiveId" clId="{1A634700-36B3-4455-A058-5071D9319E52}" dt="2020-05-19T23:29:02.826" v="2632"/>
          <ac:spMkLst>
            <pc:docMk/>
            <pc:sldMk cId="4087382123" sldId="618"/>
            <ac:spMk id="2" creationId="{00000000-0000-0000-0000-000000000000}"/>
          </ac:spMkLst>
        </pc:spChg>
        <pc:spChg chg="mod">
          <ac:chgData name="Hamlet Markarian" userId="4926d2b407f31d77" providerId="LiveId" clId="{1A634700-36B3-4455-A058-5071D9319E52}" dt="2020-05-19T23:29:02.826" v="2632"/>
          <ac:spMkLst>
            <pc:docMk/>
            <pc:sldMk cId="4087382123" sldId="618"/>
            <ac:spMk id="3" creationId="{00000000-0000-0000-0000-000000000000}"/>
          </ac:spMkLst>
        </pc:spChg>
      </pc:sldChg>
      <pc:sldChg chg="modSp">
        <pc:chgData name="Hamlet Markarian" userId="4926d2b407f31d77" providerId="LiveId" clId="{1A634700-36B3-4455-A058-5071D9319E52}" dt="2020-05-19T23:29:02.826" v="2632"/>
        <pc:sldMkLst>
          <pc:docMk/>
          <pc:sldMk cId="2267175060" sldId="619"/>
        </pc:sldMkLst>
        <pc:spChg chg="mod">
          <ac:chgData name="Hamlet Markarian" userId="4926d2b407f31d77" providerId="LiveId" clId="{1A634700-36B3-4455-A058-5071D9319E52}" dt="2020-05-19T23:29:02.826" v="2632"/>
          <ac:spMkLst>
            <pc:docMk/>
            <pc:sldMk cId="2267175060" sldId="619"/>
            <ac:spMk id="2" creationId="{00000000-0000-0000-0000-000000000000}"/>
          </ac:spMkLst>
        </pc:spChg>
        <pc:spChg chg="mod">
          <ac:chgData name="Hamlet Markarian" userId="4926d2b407f31d77" providerId="LiveId" clId="{1A634700-36B3-4455-A058-5071D9319E52}" dt="2020-05-19T23:29:02.826" v="2632"/>
          <ac:spMkLst>
            <pc:docMk/>
            <pc:sldMk cId="2267175060" sldId="619"/>
            <ac:spMk id="72" creationId="{00000000-0000-0000-0000-000000000000}"/>
          </ac:spMkLst>
        </pc:spChg>
      </pc:sldChg>
      <pc:sldChg chg="modSp">
        <pc:chgData name="Hamlet Markarian" userId="4926d2b407f31d77" providerId="LiveId" clId="{1A634700-36B3-4455-A058-5071D9319E52}" dt="2020-05-19T23:29:02.826" v="2632"/>
        <pc:sldMkLst>
          <pc:docMk/>
          <pc:sldMk cId="868441627" sldId="621"/>
        </pc:sldMkLst>
        <pc:spChg chg="mod">
          <ac:chgData name="Hamlet Markarian" userId="4926d2b407f31d77" providerId="LiveId" clId="{1A634700-36B3-4455-A058-5071D9319E52}" dt="2020-05-19T23:29:02.826" v="2632"/>
          <ac:spMkLst>
            <pc:docMk/>
            <pc:sldMk cId="868441627" sldId="621"/>
            <ac:spMk id="2" creationId="{00000000-0000-0000-0000-000000000000}"/>
          </ac:spMkLst>
        </pc:spChg>
      </pc:sldChg>
      <pc:sldChg chg="modSp">
        <pc:chgData name="Hamlet Markarian" userId="4926d2b407f31d77" providerId="LiveId" clId="{1A634700-36B3-4455-A058-5071D9319E52}" dt="2020-05-19T23:29:02.826" v="2632"/>
        <pc:sldMkLst>
          <pc:docMk/>
          <pc:sldMk cId="2908207491" sldId="629"/>
        </pc:sldMkLst>
        <pc:spChg chg="mod">
          <ac:chgData name="Hamlet Markarian" userId="4926d2b407f31d77" providerId="LiveId" clId="{1A634700-36B3-4455-A058-5071D9319E52}" dt="2020-05-19T23:29:02.826" v="2632"/>
          <ac:spMkLst>
            <pc:docMk/>
            <pc:sldMk cId="2908207491" sldId="629"/>
            <ac:spMk id="58" creationId="{00000000-0000-0000-0000-000000000000}"/>
          </ac:spMkLst>
        </pc:spChg>
      </pc:sldChg>
      <pc:sldChg chg="modSp">
        <pc:chgData name="Hamlet Markarian" userId="4926d2b407f31d77" providerId="LiveId" clId="{1A634700-36B3-4455-A058-5071D9319E52}" dt="2020-05-19T23:29:02.826" v="2632"/>
        <pc:sldMkLst>
          <pc:docMk/>
          <pc:sldMk cId="1187459977" sldId="635"/>
        </pc:sldMkLst>
        <pc:spChg chg="mod">
          <ac:chgData name="Hamlet Markarian" userId="4926d2b407f31d77" providerId="LiveId" clId="{1A634700-36B3-4455-A058-5071D9319E52}" dt="2020-05-19T23:29:02.826" v="2632"/>
          <ac:spMkLst>
            <pc:docMk/>
            <pc:sldMk cId="1187459977" sldId="635"/>
            <ac:spMk id="2" creationId="{00000000-0000-0000-0000-000000000000}"/>
          </ac:spMkLst>
        </pc:spChg>
      </pc:sldChg>
      <pc:sldChg chg="modSp">
        <pc:chgData name="Hamlet Markarian" userId="4926d2b407f31d77" providerId="LiveId" clId="{1A634700-36B3-4455-A058-5071D9319E52}" dt="2020-05-19T23:29:02.826" v="2632"/>
        <pc:sldMkLst>
          <pc:docMk/>
          <pc:sldMk cId="4143804339" sldId="637"/>
        </pc:sldMkLst>
        <pc:spChg chg="mod">
          <ac:chgData name="Hamlet Markarian" userId="4926d2b407f31d77" providerId="LiveId" clId="{1A634700-36B3-4455-A058-5071D9319E52}" dt="2020-05-19T23:29:02.826" v="2632"/>
          <ac:spMkLst>
            <pc:docMk/>
            <pc:sldMk cId="4143804339" sldId="637"/>
            <ac:spMk id="2" creationId="{00000000-0000-0000-0000-000000000000}"/>
          </ac:spMkLst>
        </pc:spChg>
      </pc:sldChg>
      <pc:sldChg chg="modSp">
        <pc:chgData name="Hamlet Markarian" userId="4926d2b407f31d77" providerId="LiveId" clId="{1A634700-36B3-4455-A058-5071D9319E52}" dt="2020-05-19T23:29:02.826" v="2632"/>
        <pc:sldMkLst>
          <pc:docMk/>
          <pc:sldMk cId="4083235144" sldId="639"/>
        </pc:sldMkLst>
        <pc:spChg chg="mod">
          <ac:chgData name="Hamlet Markarian" userId="4926d2b407f31d77" providerId="LiveId" clId="{1A634700-36B3-4455-A058-5071D9319E52}" dt="2020-05-19T23:29:02.826" v="2632"/>
          <ac:spMkLst>
            <pc:docMk/>
            <pc:sldMk cId="4083235144" sldId="639"/>
            <ac:spMk id="2" creationId="{00000000-0000-0000-0000-000000000000}"/>
          </ac:spMkLst>
        </pc:spChg>
      </pc:sldChg>
      <pc:sldChg chg="modSp">
        <pc:chgData name="Hamlet Markarian" userId="4926d2b407f31d77" providerId="LiveId" clId="{1A634700-36B3-4455-A058-5071D9319E52}" dt="2020-05-19T23:29:02.826" v="2632"/>
        <pc:sldMkLst>
          <pc:docMk/>
          <pc:sldMk cId="3889528813" sldId="641"/>
        </pc:sldMkLst>
        <pc:spChg chg="mod">
          <ac:chgData name="Hamlet Markarian" userId="4926d2b407f31d77" providerId="LiveId" clId="{1A634700-36B3-4455-A058-5071D9319E52}" dt="2020-05-19T23:29:02.826" v="2632"/>
          <ac:spMkLst>
            <pc:docMk/>
            <pc:sldMk cId="3889528813" sldId="641"/>
            <ac:spMk id="2" creationId="{00000000-0000-0000-0000-000000000000}"/>
          </ac:spMkLst>
        </pc:spChg>
        <pc:spChg chg="mod">
          <ac:chgData name="Hamlet Markarian" userId="4926d2b407f31d77" providerId="LiveId" clId="{1A634700-36B3-4455-A058-5071D9319E52}" dt="2020-05-19T23:29:02.826" v="2632"/>
          <ac:spMkLst>
            <pc:docMk/>
            <pc:sldMk cId="3889528813" sldId="641"/>
            <ac:spMk id="161" creationId="{00000000-0000-0000-0000-000000000000}"/>
          </ac:spMkLst>
        </pc:spChg>
      </pc:sldChg>
      <pc:sldChg chg="modSp">
        <pc:chgData name="Hamlet Markarian" userId="4926d2b407f31d77" providerId="LiveId" clId="{1A634700-36B3-4455-A058-5071D9319E52}" dt="2020-05-19T23:29:02.826" v="2632"/>
        <pc:sldMkLst>
          <pc:docMk/>
          <pc:sldMk cId="3891685059" sldId="645"/>
        </pc:sldMkLst>
        <pc:spChg chg="mod">
          <ac:chgData name="Hamlet Markarian" userId="4926d2b407f31d77" providerId="LiveId" clId="{1A634700-36B3-4455-A058-5071D9319E52}" dt="2020-05-19T23:29:02.826" v="2632"/>
          <ac:spMkLst>
            <pc:docMk/>
            <pc:sldMk cId="3891685059" sldId="645"/>
            <ac:spMk id="15" creationId="{00000000-0000-0000-0000-000000000000}"/>
          </ac:spMkLst>
        </pc:spChg>
      </pc:sldChg>
      <pc:sldChg chg="modSp">
        <pc:chgData name="Hamlet Markarian" userId="4926d2b407f31d77" providerId="LiveId" clId="{1A634700-36B3-4455-A058-5071D9319E52}" dt="2020-05-19T23:29:02.826" v="2632"/>
        <pc:sldMkLst>
          <pc:docMk/>
          <pc:sldMk cId="1190238317" sldId="647"/>
        </pc:sldMkLst>
        <pc:spChg chg="mod">
          <ac:chgData name="Hamlet Markarian" userId="4926d2b407f31d77" providerId="LiveId" clId="{1A634700-36B3-4455-A058-5071D9319E52}" dt="2020-05-19T23:29:02.826" v="2632"/>
          <ac:spMkLst>
            <pc:docMk/>
            <pc:sldMk cId="1190238317" sldId="647"/>
            <ac:spMk id="2" creationId="{00000000-0000-0000-0000-000000000000}"/>
          </ac:spMkLst>
        </pc:spChg>
      </pc:sldChg>
      <pc:sldChg chg="modSp">
        <pc:chgData name="Hamlet Markarian" userId="4926d2b407f31d77" providerId="LiveId" clId="{1A634700-36B3-4455-A058-5071D9319E52}" dt="2020-05-19T23:29:02.826" v="2632"/>
        <pc:sldMkLst>
          <pc:docMk/>
          <pc:sldMk cId="802781199" sldId="652"/>
        </pc:sldMkLst>
        <pc:spChg chg="mod">
          <ac:chgData name="Hamlet Markarian" userId="4926d2b407f31d77" providerId="LiveId" clId="{1A634700-36B3-4455-A058-5071D9319E52}" dt="2020-05-19T23:29:02.826" v="2632"/>
          <ac:spMkLst>
            <pc:docMk/>
            <pc:sldMk cId="802781199" sldId="652"/>
            <ac:spMk id="34" creationId="{00000000-0000-0000-0000-000000000000}"/>
          </ac:spMkLst>
        </pc:spChg>
        <pc:spChg chg="mod">
          <ac:chgData name="Hamlet Markarian" userId="4926d2b407f31d77" providerId="LiveId" clId="{1A634700-36B3-4455-A058-5071D9319E52}" dt="2020-05-19T23:29:02.826" v="2632"/>
          <ac:spMkLst>
            <pc:docMk/>
            <pc:sldMk cId="802781199" sldId="652"/>
            <ac:spMk id="35" creationId="{00000000-0000-0000-0000-000000000000}"/>
          </ac:spMkLst>
        </pc:spChg>
      </pc:sldChg>
      <pc:sldChg chg="modSp">
        <pc:chgData name="Hamlet Markarian" userId="4926d2b407f31d77" providerId="LiveId" clId="{1A634700-36B3-4455-A058-5071D9319E52}" dt="2020-05-19T23:29:02.826" v="2632"/>
        <pc:sldMkLst>
          <pc:docMk/>
          <pc:sldMk cId="543762596" sldId="655"/>
        </pc:sldMkLst>
        <pc:spChg chg="mod">
          <ac:chgData name="Hamlet Markarian" userId="4926d2b407f31d77" providerId="LiveId" clId="{1A634700-36B3-4455-A058-5071D9319E52}" dt="2020-05-19T23:29:02.826" v="2632"/>
          <ac:spMkLst>
            <pc:docMk/>
            <pc:sldMk cId="543762596" sldId="655"/>
            <ac:spMk id="27" creationId="{00000000-0000-0000-0000-000000000000}"/>
          </ac:spMkLst>
        </pc:spChg>
      </pc:sldChg>
      <pc:sldChg chg="modSp">
        <pc:chgData name="Hamlet Markarian" userId="4926d2b407f31d77" providerId="LiveId" clId="{1A634700-36B3-4455-A058-5071D9319E52}" dt="2020-05-19T23:29:02.826" v="2632"/>
        <pc:sldMkLst>
          <pc:docMk/>
          <pc:sldMk cId="4019258394" sldId="657"/>
        </pc:sldMkLst>
        <pc:spChg chg="mod">
          <ac:chgData name="Hamlet Markarian" userId="4926d2b407f31d77" providerId="LiveId" clId="{1A634700-36B3-4455-A058-5071D9319E52}" dt="2020-05-19T23:29:02.826" v="2632"/>
          <ac:spMkLst>
            <pc:docMk/>
            <pc:sldMk cId="4019258394" sldId="657"/>
            <ac:spMk id="2" creationId="{00000000-0000-0000-0000-000000000000}"/>
          </ac:spMkLst>
        </pc:spChg>
        <pc:spChg chg="mod">
          <ac:chgData name="Hamlet Markarian" userId="4926d2b407f31d77" providerId="LiveId" clId="{1A634700-36B3-4455-A058-5071D9319E52}" dt="2020-05-19T23:29:02.826" v="2632"/>
          <ac:spMkLst>
            <pc:docMk/>
            <pc:sldMk cId="4019258394" sldId="657"/>
            <ac:spMk id="3" creationId="{00000000-0000-0000-0000-000000000000}"/>
          </ac:spMkLst>
        </pc:spChg>
      </pc:sldChg>
      <pc:sldChg chg="modSp">
        <pc:chgData name="Hamlet Markarian" userId="4926d2b407f31d77" providerId="LiveId" clId="{1A634700-36B3-4455-A058-5071D9319E52}" dt="2020-05-19T23:29:02.826" v="2632"/>
        <pc:sldMkLst>
          <pc:docMk/>
          <pc:sldMk cId="1255281837" sldId="665"/>
        </pc:sldMkLst>
        <pc:spChg chg="mod">
          <ac:chgData name="Hamlet Markarian" userId="4926d2b407f31d77" providerId="LiveId" clId="{1A634700-36B3-4455-A058-5071D9319E52}" dt="2020-05-19T23:29:02.826" v="2632"/>
          <ac:spMkLst>
            <pc:docMk/>
            <pc:sldMk cId="1255281837" sldId="665"/>
            <ac:spMk id="111" creationId="{00000000-0000-0000-0000-000000000000}"/>
          </ac:spMkLst>
        </pc:spChg>
        <pc:spChg chg="mod">
          <ac:chgData name="Hamlet Markarian" userId="4926d2b407f31d77" providerId="LiveId" clId="{1A634700-36B3-4455-A058-5071D9319E52}" dt="2020-05-19T23:29:02.826" v="2632"/>
          <ac:spMkLst>
            <pc:docMk/>
            <pc:sldMk cId="1255281837" sldId="665"/>
            <ac:spMk id="112" creationId="{00000000-0000-0000-0000-000000000000}"/>
          </ac:spMkLst>
        </pc:spChg>
      </pc:sldChg>
      <pc:sldChg chg="modSp">
        <pc:chgData name="Hamlet Markarian" userId="4926d2b407f31d77" providerId="LiveId" clId="{1A634700-36B3-4455-A058-5071D9319E52}" dt="2020-05-19T23:29:02.826" v="2632"/>
        <pc:sldMkLst>
          <pc:docMk/>
          <pc:sldMk cId="2747465614" sldId="668"/>
        </pc:sldMkLst>
        <pc:spChg chg="mod">
          <ac:chgData name="Hamlet Markarian" userId="4926d2b407f31d77" providerId="LiveId" clId="{1A634700-36B3-4455-A058-5071D9319E52}" dt="2020-05-19T23:29:02.826" v="2632"/>
          <ac:spMkLst>
            <pc:docMk/>
            <pc:sldMk cId="2747465614" sldId="668"/>
            <ac:spMk id="41" creationId="{00000000-0000-0000-0000-000000000000}"/>
          </ac:spMkLst>
        </pc:spChg>
        <pc:spChg chg="mod">
          <ac:chgData name="Hamlet Markarian" userId="4926d2b407f31d77" providerId="LiveId" clId="{1A634700-36B3-4455-A058-5071D9319E52}" dt="2020-05-19T23:29:02.826" v="2632"/>
          <ac:spMkLst>
            <pc:docMk/>
            <pc:sldMk cId="2747465614" sldId="668"/>
            <ac:spMk id="42" creationId="{00000000-0000-0000-0000-000000000000}"/>
          </ac:spMkLst>
        </pc:spChg>
      </pc:sldChg>
      <pc:sldChg chg="modSp">
        <pc:chgData name="Hamlet Markarian" userId="4926d2b407f31d77" providerId="LiveId" clId="{1A634700-36B3-4455-A058-5071D9319E52}" dt="2020-05-19T23:29:02.826" v="2632"/>
        <pc:sldMkLst>
          <pc:docMk/>
          <pc:sldMk cId="3479276877" sldId="669"/>
        </pc:sldMkLst>
        <pc:spChg chg="mod">
          <ac:chgData name="Hamlet Markarian" userId="4926d2b407f31d77" providerId="LiveId" clId="{1A634700-36B3-4455-A058-5071D9319E52}" dt="2020-05-19T23:29:02.826" v="2632"/>
          <ac:spMkLst>
            <pc:docMk/>
            <pc:sldMk cId="3479276877" sldId="669"/>
            <ac:spMk id="30" creationId="{00000000-0000-0000-0000-000000000000}"/>
          </ac:spMkLst>
        </pc:spChg>
      </pc:sldChg>
      <pc:sldChg chg="modSp">
        <pc:chgData name="Hamlet Markarian" userId="4926d2b407f31d77" providerId="LiveId" clId="{1A634700-36B3-4455-A058-5071D9319E52}" dt="2020-05-19T23:29:02.826" v="2632"/>
        <pc:sldMkLst>
          <pc:docMk/>
          <pc:sldMk cId="1003528442" sldId="671"/>
        </pc:sldMkLst>
        <pc:spChg chg="mod">
          <ac:chgData name="Hamlet Markarian" userId="4926d2b407f31d77" providerId="LiveId" clId="{1A634700-36B3-4455-A058-5071D9319E52}" dt="2020-05-19T23:29:02.826" v="2632"/>
          <ac:spMkLst>
            <pc:docMk/>
            <pc:sldMk cId="1003528442" sldId="671"/>
            <ac:spMk id="2" creationId="{00000000-0000-0000-0000-000000000000}"/>
          </ac:spMkLst>
        </pc:spChg>
        <pc:spChg chg="mod">
          <ac:chgData name="Hamlet Markarian" userId="4926d2b407f31d77" providerId="LiveId" clId="{1A634700-36B3-4455-A058-5071D9319E52}" dt="2020-05-19T23:29:02.826" v="2632"/>
          <ac:spMkLst>
            <pc:docMk/>
            <pc:sldMk cId="1003528442" sldId="671"/>
            <ac:spMk id="138" creationId="{00000000-0000-0000-0000-000000000000}"/>
          </ac:spMkLst>
        </pc:spChg>
      </pc:sldChg>
      <pc:sldChg chg="modSp">
        <pc:chgData name="Hamlet Markarian" userId="4926d2b407f31d77" providerId="LiveId" clId="{1A634700-36B3-4455-A058-5071D9319E52}" dt="2020-05-19T23:29:02.826" v="2632"/>
        <pc:sldMkLst>
          <pc:docMk/>
          <pc:sldMk cId="491955743" sldId="673"/>
        </pc:sldMkLst>
        <pc:spChg chg="mod">
          <ac:chgData name="Hamlet Markarian" userId="4926d2b407f31d77" providerId="LiveId" clId="{1A634700-36B3-4455-A058-5071D9319E52}" dt="2020-05-19T23:29:02.826" v="2632"/>
          <ac:spMkLst>
            <pc:docMk/>
            <pc:sldMk cId="491955743" sldId="673"/>
            <ac:spMk id="2" creationId="{00000000-0000-0000-0000-000000000000}"/>
          </ac:spMkLst>
        </pc:spChg>
        <pc:spChg chg="mod">
          <ac:chgData name="Hamlet Markarian" userId="4926d2b407f31d77" providerId="LiveId" clId="{1A634700-36B3-4455-A058-5071D9319E52}" dt="2020-05-19T23:29:02.826" v="2632"/>
          <ac:spMkLst>
            <pc:docMk/>
            <pc:sldMk cId="491955743" sldId="673"/>
            <ac:spMk id="3" creationId="{00000000-0000-0000-0000-000000000000}"/>
          </ac:spMkLst>
        </pc:spChg>
      </pc:sldChg>
      <pc:sldChg chg="modSp">
        <pc:chgData name="Hamlet Markarian" userId="4926d2b407f31d77" providerId="LiveId" clId="{1A634700-36B3-4455-A058-5071D9319E52}" dt="2020-05-19T23:29:02.826" v="2632"/>
        <pc:sldMkLst>
          <pc:docMk/>
          <pc:sldMk cId="3983522532" sldId="675"/>
        </pc:sldMkLst>
        <pc:spChg chg="mod">
          <ac:chgData name="Hamlet Markarian" userId="4926d2b407f31d77" providerId="LiveId" clId="{1A634700-36B3-4455-A058-5071D9319E52}" dt="2020-05-19T23:29:02.826" v="2632"/>
          <ac:spMkLst>
            <pc:docMk/>
            <pc:sldMk cId="3983522532" sldId="675"/>
            <ac:spMk id="2" creationId="{00000000-0000-0000-0000-000000000000}"/>
          </ac:spMkLst>
        </pc:spChg>
        <pc:spChg chg="mod">
          <ac:chgData name="Hamlet Markarian" userId="4926d2b407f31d77" providerId="LiveId" clId="{1A634700-36B3-4455-A058-5071D9319E52}" dt="2020-05-19T23:29:02.826" v="2632"/>
          <ac:spMkLst>
            <pc:docMk/>
            <pc:sldMk cId="3983522532" sldId="675"/>
            <ac:spMk id="3" creationId="{00000000-0000-0000-0000-000000000000}"/>
          </ac:spMkLst>
        </pc:spChg>
      </pc:sldChg>
      <pc:sldChg chg="modSp">
        <pc:chgData name="Hamlet Markarian" userId="4926d2b407f31d77" providerId="LiveId" clId="{1A634700-36B3-4455-A058-5071D9319E52}" dt="2020-05-19T23:29:02.826" v="2632"/>
        <pc:sldMkLst>
          <pc:docMk/>
          <pc:sldMk cId="396208828" sldId="685"/>
        </pc:sldMkLst>
        <pc:spChg chg="mod">
          <ac:chgData name="Hamlet Markarian" userId="4926d2b407f31d77" providerId="LiveId" clId="{1A634700-36B3-4455-A058-5071D9319E52}" dt="2020-05-19T23:29:02.826" v="2632"/>
          <ac:spMkLst>
            <pc:docMk/>
            <pc:sldMk cId="396208828" sldId="685"/>
            <ac:spMk id="2" creationId="{00000000-0000-0000-0000-000000000000}"/>
          </ac:spMkLst>
        </pc:spChg>
      </pc:sldChg>
      <pc:sldChg chg="modSp">
        <pc:chgData name="Hamlet Markarian" userId="4926d2b407f31d77" providerId="LiveId" clId="{1A634700-36B3-4455-A058-5071D9319E52}" dt="2020-05-19T23:29:02.826" v="2632"/>
        <pc:sldMkLst>
          <pc:docMk/>
          <pc:sldMk cId="2252212661" sldId="692"/>
        </pc:sldMkLst>
        <pc:spChg chg="mod">
          <ac:chgData name="Hamlet Markarian" userId="4926d2b407f31d77" providerId="LiveId" clId="{1A634700-36B3-4455-A058-5071D9319E52}" dt="2020-05-19T23:29:02.826" v="2632"/>
          <ac:spMkLst>
            <pc:docMk/>
            <pc:sldMk cId="2252212661" sldId="692"/>
            <ac:spMk id="2" creationId="{00000000-0000-0000-0000-000000000000}"/>
          </ac:spMkLst>
        </pc:spChg>
        <pc:spChg chg="mod">
          <ac:chgData name="Hamlet Markarian" userId="4926d2b407f31d77" providerId="LiveId" clId="{1A634700-36B3-4455-A058-5071D9319E52}" dt="2020-05-19T23:29:02.826" v="2632"/>
          <ac:spMkLst>
            <pc:docMk/>
            <pc:sldMk cId="2252212661" sldId="692"/>
            <ac:spMk id="3" creationId="{00000000-0000-0000-0000-000000000000}"/>
          </ac:spMkLst>
        </pc:spChg>
      </pc:sldChg>
      <pc:sldChg chg="modSp">
        <pc:chgData name="Hamlet Markarian" userId="4926d2b407f31d77" providerId="LiveId" clId="{1A634700-36B3-4455-A058-5071D9319E52}" dt="2020-05-19T23:29:02.826" v="2632"/>
        <pc:sldMkLst>
          <pc:docMk/>
          <pc:sldMk cId="2334544598" sldId="696"/>
        </pc:sldMkLst>
        <pc:spChg chg="mod">
          <ac:chgData name="Hamlet Markarian" userId="4926d2b407f31d77" providerId="LiveId" clId="{1A634700-36B3-4455-A058-5071D9319E52}" dt="2020-05-19T23:29:02.826" v="2632"/>
          <ac:spMkLst>
            <pc:docMk/>
            <pc:sldMk cId="2334544598" sldId="696"/>
            <ac:spMk id="2" creationId="{00000000-0000-0000-0000-000000000000}"/>
          </ac:spMkLst>
        </pc:spChg>
        <pc:spChg chg="mod">
          <ac:chgData name="Hamlet Markarian" userId="4926d2b407f31d77" providerId="LiveId" clId="{1A634700-36B3-4455-A058-5071D9319E52}" dt="2020-05-19T23:29:02.826" v="2632"/>
          <ac:spMkLst>
            <pc:docMk/>
            <pc:sldMk cId="2334544598" sldId="696"/>
            <ac:spMk id="3" creationId="{00000000-0000-0000-0000-000000000000}"/>
          </ac:spMkLst>
        </pc:spChg>
      </pc:sldChg>
      <pc:sldChg chg="modSp mod">
        <pc:chgData name="Hamlet Markarian" userId="4926d2b407f31d77" providerId="LiveId" clId="{1A634700-36B3-4455-A058-5071D9319E52}" dt="2020-05-18T21:54:38.110" v="566" actId="1076"/>
        <pc:sldMkLst>
          <pc:docMk/>
          <pc:sldMk cId="2578486810" sldId="698"/>
        </pc:sldMkLst>
        <pc:spChg chg="mod">
          <ac:chgData name="Hamlet Markarian" userId="4926d2b407f31d77" providerId="LiveId" clId="{1A634700-36B3-4455-A058-5071D9319E52}" dt="2020-05-18T21:54:38.110" v="566" actId="1076"/>
          <ac:spMkLst>
            <pc:docMk/>
            <pc:sldMk cId="2578486810" sldId="698"/>
            <ac:spMk id="16" creationId="{00000000-0000-0000-0000-000000000000}"/>
          </ac:spMkLst>
        </pc:spChg>
        <pc:grpChg chg="mod">
          <ac:chgData name="Hamlet Markarian" userId="4926d2b407f31d77" providerId="LiveId" clId="{1A634700-36B3-4455-A058-5071D9319E52}" dt="2020-05-18T21:54:33.841" v="564" actId="1076"/>
          <ac:grpSpMkLst>
            <pc:docMk/>
            <pc:sldMk cId="2578486810" sldId="698"/>
            <ac:grpSpMk id="41" creationId="{00000000-0000-0000-0000-000000000000}"/>
          </ac:grpSpMkLst>
        </pc:grpChg>
        <pc:cxnChg chg="mod">
          <ac:chgData name="Hamlet Markarian" userId="4926d2b407f31d77" providerId="LiveId" clId="{1A634700-36B3-4455-A058-5071D9319E52}" dt="2020-05-18T21:54:33.841" v="564" actId="1076"/>
          <ac:cxnSpMkLst>
            <pc:docMk/>
            <pc:sldMk cId="2578486810" sldId="698"/>
            <ac:cxnSpMk id="46" creationId="{00000000-0000-0000-0000-000000000000}"/>
          </ac:cxnSpMkLst>
        </pc:cxnChg>
      </pc:sldChg>
      <pc:sldChg chg="modSp">
        <pc:chgData name="Hamlet Markarian" userId="4926d2b407f31d77" providerId="LiveId" clId="{1A634700-36B3-4455-A058-5071D9319E52}" dt="2020-05-19T23:29:02.826" v="2632"/>
        <pc:sldMkLst>
          <pc:docMk/>
          <pc:sldMk cId="3648654537" sldId="706"/>
        </pc:sldMkLst>
        <pc:spChg chg="mod">
          <ac:chgData name="Hamlet Markarian" userId="4926d2b407f31d77" providerId="LiveId" clId="{1A634700-36B3-4455-A058-5071D9319E52}" dt="2020-05-19T23:29:02.826" v="2632"/>
          <ac:spMkLst>
            <pc:docMk/>
            <pc:sldMk cId="3648654537" sldId="706"/>
            <ac:spMk id="2" creationId="{00000000-0000-0000-0000-000000000000}"/>
          </ac:spMkLst>
        </pc:spChg>
        <pc:spChg chg="mod">
          <ac:chgData name="Hamlet Markarian" userId="4926d2b407f31d77" providerId="LiveId" clId="{1A634700-36B3-4455-A058-5071D9319E52}" dt="2020-05-19T23:29:02.826" v="2632"/>
          <ac:spMkLst>
            <pc:docMk/>
            <pc:sldMk cId="3648654537" sldId="706"/>
            <ac:spMk id="3" creationId="{00000000-0000-0000-0000-000000000000}"/>
          </ac:spMkLst>
        </pc:spChg>
      </pc:sldChg>
      <pc:sldChg chg="modSp">
        <pc:chgData name="Hamlet Markarian" userId="4926d2b407f31d77" providerId="LiveId" clId="{1A634700-36B3-4455-A058-5071D9319E52}" dt="2020-05-19T23:29:02.826" v="2632"/>
        <pc:sldMkLst>
          <pc:docMk/>
          <pc:sldMk cId="1228963456" sldId="712"/>
        </pc:sldMkLst>
        <pc:spChg chg="mod">
          <ac:chgData name="Hamlet Markarian" userId="4926d2b407f31d77" providerId="LiveId" clId="{1A634700-36B3-4455-A058-5071D9319E52}" dt="2020-05-19T23:29:02.826" v="2632"/>
          <ac:spMkLst>
            <pc:docMk/>
            <pc:sldMk cId="1228963456" sldId="712"/>
            <ac:spMk id="16" creationId="{00000000-0000-0000-0000-000000000000}"/>
          </ac:spMkLst>
        </pc:spChg>
      </pc:sldChg>
      <pc:sldChg chg="modSp">
        <pc:chgData name="Hamlet Markarian" userId="4926d2b407f31d77" providerId="LiveId" clId="{1A634700-36B3-4455-A058-5071D9319E52}" dt="2020-05-19T23:29:02.826" v="2632"/>
        <pc:sldMkLst>
          <pc:docMk/>
          <pc:sldMk cId="3929914339" sldId="715"/>
        </pc:sldMkLst>
        <pc:spChg chg="mod">
          <ac:chgData name="Hamlet Markarian" userId="4926d2b407f31d77" providerId="LiveId" clId="{1A634700-36B3-4455-A058-5071D9319E52}" dt="2020-05-19T23:29:02.826" v="2632"/>
          <ac:spMkLst>
            <pc:docMk/>
            <pc:sldMk cId="3929914339" sldId="715"/>
            <ac:spMk id="34" creationId="{00000000-0000-0000-0000-000000000000}"/>
          </ac:spMkLst>
        </pc:spChg>
      </pc:sldChg>
      <pc:sldChg chg="modSp">
        <pc:chgData name="Hamlet Markarian" userId="4926d2b407f31d77" providerId="LiveId" clId="{1A634700-36B3-4455-A058-5071D9319E52}" dt="2020-05-19T23:29:02.826" v="2632"/>
        <pc:sldMkLst>
          <pc:docMk/>
          <pc:sldMk cId="305874331" sldId="722"/>
        </pc:sldMkLst>
        <pc:spChg chg="mod">
          <ac:chgData name="Hamlet Markarian" userId="4926d2b407f31d77" providerId="LiveId" clId="{1A634700-36B3-4455-A058-5071D9319E52}" dt="2020-05-19T23:29:02.826" v="2632"/>
          <ac:spMkLst>
            <pc:docMk/>
            <pc:sldMk cId="305874331" sldId="722"/>
            <ac:spMk id="38" creationId="{00000000-0000-0000-0000-000000000000}"/>
          </ac:spMkLst>
        </pc:spChg>
        <pc:spChg chg="mod">
          <ac:chgData name="Hamlet Markarian" userId="4926d2b407f31d77" providerId="LiveId" clId="{1A634700-36B3-4455-A058-5071D9319E52}" dt="2020-05-19T23:29:02.826" v="2632"/>
          <ac:spMkLst>
            <pc:docMk/>
            <pc:sldMk cId="305874331" sldId="722"/>
            <ac:spMk id="39" creationId="{00000000-0000-0000-0000-000000000000}"/>
          </ac:spMkLst>
        </pc:spChg>
      </pc:sldChg>
      <pc:sldChg chg="modSp">
        <pc:chgData name="Hamlet Markarian" userId="4926d2b407f31d77" providerId="LiveId" clId="{1A634700-36B3-4455-A058-5071D9319E52}" dt="2020-05-19T23:29:02.826" v="2632"/>
        <pc:sldMkLst>
          <pc:docMk/>
          <pc:sldMk cId="1001889623" sldId="724"/>
        </pc:sldMkLst>
        <pc:spChg chg="mod">
          <ac:chgData name="Hamlet Markarian" userId="4926d2b407f31d77" providerId="LiveId" clId="{1A634700-36B3-4455-A058-5071D9319E52}" dt="2020-05-19T23:29:02.826" v="2632"/>
          <ac:spMkLst>
            <pc:docMk/>
            <pc:sldMk cId="1001889623" sldId="724"/>
            <ac:spMk id="7" creationId="{00000000-0000-0000-0000-000000000000}"/>
          </ac:spMkLst>
        </pc:spChg>
        <pc:spChg chg="mod">
          <ac:chgData name="Hamlet Markarian" userId="4926d2b407f31d77" providerId="LiveId" clId="{1A634700-36B3-4455-A058-5071D9319E52}" dt="2020-05-19T23:29:02.826" v="2632"/>
          <ac:spMkLst>
            <pc:docMk/>
            <pc:sldMk cId="1001889623" sldId="724"/>
            <ac:spMk id="8" creationId="{00000000-0000-0000-0000-000000000000}"/>
          </ac:spMkLst>
        </pc:spChg>
      </pc:sldChg>
      <pc:sldChg chg="modSp">
        <pc:chgData name="Hamlet Markarian" userId="4926d2b407f31d77" providerId="LiveId" clId="{1A634700-36B3-4455-A058-5071D9319E52}" dt="2020-05-19T23:29:02.826" v="2632"/>
        <pc:sldMkLst>
          <pc:docMk/>
          <pc:sldMk cId="2550537783" sldId="726"/>
        </pc:sldMkLst>
        <pc:spChg chg="mod">
          <ac:chgData name="Hamlet Markarian" userId="4926d2b407f31d77" providerId="LiveId" clId="{1A634700-36B3-4455-A058-5071D9319E52}" dt="2020-05-19T23:29:02.826" v="2632"/>
          <ac:spMkLst>
            <pc:docMk/>
            <pc:sldMk cId="2550537783" sldId="726"/>
            <ac:spMk id="7" creationId="{00000000-0000-0000-0000-000000000000}"/>
          </ac:spMkLst>
        </pc:spChg>
        <pc:spChg chg="mod">
          <ac:chgData name="Hamlet Markarian" userId="4926d2b407f31d77" providerId="LiveId" clId="{1A634700-36B3-4455-A058-5071D9319E52}" dt="2020-05-19T23:29:02.826" v="2632"/>
          <ac:spMkLst>
            <pc:docMk/>
            <pc:sldMk cId="2550537783" sldId="726"/>
            <ac:spMk id="8" creationId="{00000000-0000-0000-0000-000000000000}"/>
          </ac:spMkLst>
        </pc:spChg>
      </pc:sldChg>
      <pc:sldChg chg="modSp">
        <pc:chgData name="Hamlet Markarian" userId="4926d2b407f31d77" providerId="LiveId" clId="{1A634700-36B3-4455-A058-5071D9319E52}" dt="2020-05-19T23:29:02.826" v="2632"/>
        <pc:sldMkLst>
          <pc:docMk/>
          <pc:sldMk cId="4250374085" sldId="728"/>
        </pc:sldMkLst>
        <pc:spChg chg="mod">
          <ac:chgData name="Hamlet Markarian" userId="4926d2b407f31d77" providerId="LiveId" clId="{1A634700-36B3-4455-A058-5071D9319E52}" dt="2020-05-19T23:29:02.826" v="2632"/>
          <ac:spMkLst>
            <pc:docMk/>
            <pc:sldMk cId="4250374085" sldId="728"/>
            <ac:spMk id="7" creationId="{00000000-0000-0000-0000-000000000000}"/>
          </ac:spMkLst>
        </pc:spChg>
        <pc:spChg chg="mod">
          <ac:chgData name="Hamlet Markarian" userId="4926d2b407f31d77" providerId="LiveId" clId="{1A634700-36B3-4455-A058-5071D9319E52}" dt="2020-05-19T23:29:02.826" v="2632"/>
          <ac:spMkLst>
            <pc:docMk/>
            <pc:sldMk cId="4250374085" sldId="728"/>
            <ac:spMk id="8" creationId="{00000000-0000-0000-0000-000000000000}"/>
          </ac:spMkLst>
        </pc:spChg>
      </pc:sldChg>
      <pc:sldChg chg="modSp">
        <pc:chgData name="Hamlet Markarian" userId="4926d2b407f31d77" providerId="LiveId" clId="{1A634700-36B3-4455-A058-5071D9319E52}" dt="2020-05-19T23:29:02.826" v="2632"/>
        <pc:sldMkLst>
          <pc:docMk/>
          <pc:sldMk cId="4178500038" sldId="730"/>
        </pc:sldMkLst>
        <pc:graphicFrameChg chg="mod">
          <ac:chgData name="Hamlet Markarian" userId="4926d2b407f31d77" providerId="LiveId" clId="{1A634700-36B3-4455-A058-5071D9319E52}" dt="2020-05-19T23:29:02.826" v="2632"/>
          <ac:graphicFrameMkLst>
            <pc:docMk/>
            <pc:sldMk cId="4178500038" sldId="730"/>
            <ac:graphicFrameMk id="5" creationId="{00000000-0000-0000-0000-000000000000}"/>
          </ac:graphicFrameMkLst>
        </pc:graphicFrameChg>
      </pc:sldChg>
      <pc:sldChg chg="modSp">
        <pc:chgData name="Hamlet Markarian" userId="4926d2b407f31d77" providerId="LiveId" clId="{1A634700-36B3-4455-A058-5071D9319E52}" dt="2020-05-19T23:29:02.826" v="2632"/>
        <pc:sldMkLst>
          <pc:docMk/>
          <pc:sldMk cId="2048084226" sldId="732"/>
        </pc:sldMkLst>
        <pc:spChg chg="mod">
          <ac:chgData name="Hamlet Markarian" userId="4926d2b407f31d77" providerId="LiveId" clId="{1A634700-36B3-4455-A058-5071D9319E52}" dt="2020-05-19T23:29:02.826" v="2632"/>
          <ac:spMkLst>
            <pc:docMk/>
            <pc:sldMk cId="2048084226" sldId="732"/>
            <ac:spMk id="2" creationId="{00000000-0000-0000-0000-000000000000}"/>
          </ac:spMkLst>
        </pc:spChg>
        <pc:spChg chg="mod">
          <ac:chgData name="Hamlet Markarian" userId="4926d2b407f31d77" providerId="LiveId" clId="{1A634700-36B3-4455-A058-5071D9319E52}" dt="2020-05-19T23:29:02.826" v="2632"/>
          <ac:spMkLst>
            <pc:docMk/>
            <pc:sldMk cId="2048084226" sldId="732"/>
            <ac:spMk id="3" creationId="{00000000-0000-0000-0000-000000000000}"/>
          </ac:spMkLst>
        </pc:spChg>
      </pc:sldChg>
      <pc:sldChg chg="modSp">
        <pc:chgData name="Hamlet Markarian" userId="4926d2b407f31d77" providerId="LiveId" clId="{1A634700-36B3-4455-A058-5071D9319E52}" dt="2020-05-19T23:29:02.826" v="2632"/>
        <pc:sldMkLst>
          <pc:docMk/>
          <pc:sldMk cId="1230094953" sldId="734"/>
        </pc:sldMkLst>
        <pc:spChg chg="mod">
          <ac:chgData name="Hamlet Markarian" userId="4926d2b407f31d77" providerId="LiveId" clId="{1A634700-36B3-4455-A058-5071D9319E52}" dt="2020-05-19T23:29:02.826" v="2632"/>
          <ac:spMkLst>
            <pc:docMk/>
            <pc:sldMk cId="1230094953" sldId="734"/>
            <ac:spMk id="2" creationId="{00000000-0000-0000-0000-000000000000}"/>
          </ac:spMkLst>
        </pc:spChg>
        <pc:spChg chg="mod">
          <ac:chgData name="Hamlet Markarian" userId="4926d2b407f31d77" providerId="LiveId" clId="{1A634700-36B3-4455-A058-5071D9319E52}" dt="2020-05-19T23:29:02.826" v="2632"/>
          <ac:spMkLst>
            <pc:docMk/>
            <pc:sldMk cId="1230094953" sldId="734"/>
            <ac:spMk id="3" creationId="{00000000-0000-0000-0000-000000000000}"/>
          </ac:spMkLst>
        </pc:spChg>
      </pc:sldChg>
      <pc:sldChg chg="modSp">
        <pc:chgData name="Hamlet Markarian" userId="4926d2b407f31d77" providerId="LiveId" clId="{1A634700-36B3-4455-A058-5071D9319E52}" dt="2020-05-19T23:29:02.826" v="2632"/>
        <pc:sldMkLst>
          <pc:docMk/>
          <pc:sldMk cId="1915496131" sldId="736"/>
        </pc:sldMkLst>
        <pc:spChg chg="mod">
          <ac:chgData name="Hamlet Markarian" userId="4926d2b407f31d77" providerId="LiveId" clId="{1A634700-36B3-4455-A058-5071D9319E52}" dt="2020-05-19T23:29:02.826" v="2632"/>
          <ac:spMkLst>
            <pc:docMk/>
            <pc:sldMk cId="1915496131" sldId="736"/>
            <ac:spMk id="2" creationId="{00000000-0000-0000-0000-000000000000}"/>
          </ac:spMkLst>
        </pc:spChg>
        <pc:spChg chg="mod">
          <ac:chgData name="Hamlet Markarian" userId="4926d2b407f31d77" providerId="LiveId" clId="{1A634700-36B3-4455-A058-5071D9319E52}" dt="2020-05-19T23:29:02.826" v="2632"/>
          <ac:spMkLst>
            <pc:docMk/>
            <pc:sldMk cId="1915496131" sldId="736"/>
            <ac:spMk id="3" creationId="{00000000-0000-0000-0000-000000000000}"/>
          </ac:spMkLst>
        </pc:spChg>
      </pc:sldChg>
      <pc:sldChg chg="modSp">
        <pc:chgData name="Hamlet Markarian" userId="4926d2b407f31d77" providerId="LiveId" clId="{1A634700-36B3-4455-A058-5071D9319E52}" dt="2020-05-19T23:29:02.826" v="2632"/>
        <pc:sldMkLst>
          <pc:docMk/>
          <pc:sldMk cId="1950356230" sldId="740"/>
        </pc:sldMkLst>
        <pc:spChg chg="mod">
          <ac:chgData name="Hamlet Markarian" userId="4926d2b407f31d77" providerId="LiveId" clId="{1A634700-36B3-4455-A058-5071D9319E52}" dt="2020-05-19T23:29:02.826" v="2632"/>
          <ac:spMkLst>
            <pc:docMk/>
            <pc:sldMk cId="1950356230" sldId="740"/>
            <ac:spMk id="2" creationId="{00000000-0000-0000-0000-000000000000}"/>
          </ac:spMkLst>
        </pc:spChg>
        <pc:spChg chg="mod">
          <ac:chgData name="Hamlet Markarian" userId="4926d2b407f31d77" providerId="LiveId" clId="{1A634700-36B3-4455-A058-5071D9319E52}" dt="2020-05-19T23:29:02.826" v="2632"/>
          <ac:spMkLst>
            <pc:docMk/>
            <pc:sldMk cId="1950356230" sldId="740"/>
            <ac:spMk id="4" creationId="{00000000-0000-0000-0000-000000000000}"/>
          </ac:spMkLst>
        </pc:spChg>
      </pc:sldChg>
      <pc:sldChg chg="modSp">
        <pc:chgData name="Hamlet Markarian" userId="4926d2b407f31d77" providerId="LiveId" clId="{1A634700-36B3-4455-A058-5071D9319E52}" dt="2020-05-19T23:29:02.826" v="2632"/>
        <pc:sldMkLst>
          <pc:docMk/>
          <pc:sldMk cId="806235126" sldId="742"/>
        </pc:sldMkLst>
        <pc:spChg chg="mod">
          <ac:chgData name="Hamlet Markarian" userId="4926d2b407f31d77" providerId="LiveId" clId="{1A634700-36B3-4455-A058-5071D9319E52}" dt="2020-05-19T23:29:02.826" v="2632"/>
          <ac:spMkLst>
            <pc:docMk/>
            <pc:sldMk cId="806235126" sldId="742"/>
            <ac:spMk id="2" creationId="{00000000-0000-0000-0000-000000000000}"/>
          </ac:spMkLst>
        </pc:spChg>
        <pc:spChg chg="mod">
          <ac:chgData name="Hamlet Markarian" userId="4926d2b407f31d77" providerId="LiveId" clId="{1A634700-36B3-4455-A058-5071D9319E52}" dt="2020-05-19T23:29:02.826" v="2632"/>
          <ac:spMkLst>
            <pc:docMk/>
            <pc:sldMk cId="806235126" sldId="742"/>
            <ac:spMk id="3" creationId="{00000000-0000-0000-0000-000000000000}"/>
          </ac:spMkLst>
        </pc:spChg>
        <pc:spChg chg="mod">
          <ac:chgData name="Hamlet Markarian" userId="4926d2b407f31d77" providerId="LiveId" clId="{1A634700-36B3-4455-A058-5071D9319E52}" dt="2020-05-19T23:29:02.826" v="2632"/>
          <ac:spMkLst>
            <pc:docMk/>
            <pc:sldMk cId="806235126" sldId="742"/>
            <ac:spMk id="4" creationId="{00000000-0000-0000-0000-000000000000}"/>
          </ac:spMkLst>
        </pc:spChg>
      </pc:sldChg>
      <pc:sldChg chg="modSp">
        <pc:chgData name="Hamlet Markarian" userId="4926d2b407f31d77" providerId="LiveId" clId="{1A634700-36B3-4455-A058-5071D9319E52}" dt="2020-05-19T23:29:02.826" v="2632"/>
        <pc:sldMkLst>
          <pc:docMk/>
          <pc:sldMk cId="2592776296" sldId="744"/>
        </pc:sldMkLst>
        <pc:spChg chg="mod">
          <ac:chgData name="Hamlet Markarian" userId="4926d2b407f31d77" providerId="LiveId" clId="{1A634700-36B3-4455-A058-5071D9319E52}" dt="2020-05-19T23:29:02.826" v="2632"/>
          <ac:spMkLst>
            <pc:docMk/>
            <pc:sldMk cId="2592776296" sldId="744"/>
            <ac:spMk id="2" creationId="{00000000-0000-0000-0000-000000000000}"/>
          </ac:spMkLst>
        </pc:spChg>
        <pc:spChg chg="mod">
          <ac:chgData name="Hamlet Markarian" userId="4926d2b407f31d77" providerId="LiveId" clId="{1A634700-36B3-4455-A058-5071D9319E52}" dt="2020-05-19T23:29:02.826" v="2632"/>
          <ac:spMkLst>
            <pc:docMk/>
            <pc:sldMk cId="2592776296" sldId="744"/>
            <ac:spMk id="4" creationId="{00000000-0000-0000-0000-000000000000}"/>
          </ac:spMkLst>
        </pc:spChg>
      </pc:sldChg>
      <pc:sldChg chg="modSp">
        <pc:chgData name="Hamlet Markarian" userId="4926d2b407f31d77" providerId="LiveId" clId="{1A634700-36B3-4455-A058-5071D9319E52}" dt="2020-05-19T23:29:02.826" v="2632"/>
        <pc:sldMkLst>
          <pc:docMk/>
          <pc:sldMk cId="948501878" sldId="746"/>
        </pc:sldMkLst>
        <pc:spChg chg="mod">
          <ac:chgData name="Hamlet Markarian" userId="4926d2b407f31d77" providerId="LiveId" clId="{1A634700-36B3-4455-A058-5071D9319E52}" dt="2020-05-19T23:29:02.826" v="2632"/>
          <ac:spMkLst>
            <pc:docMk/>
            <pc:sldMk cId="948501878" sldId="746"/>
            <ac:spMk id="2" creationId="{00000000-0000-0000-0000-000000000000}"/>
          </ac:spMkLst>
        </pc:spChg>
        <pc:spChg chg="mod">
          <ac:chgData name="Hamlet Markarian" userId="4926d2b407f31d77" providerId="LiveId" clId="{1A634700-36B3-4455-A058-5071D9319E52}" dt="2020-05-19T23:29:02.826" v="2632"/>
          <ac:spMkLst>
            <pc:docMk/>
            <pc:sldMk cId="948501878" sldId="746"/>
            <ac:spMk id="3" creationId="{00000000-0000-0000-0000-000000000000}"/>
          </ac:spMkLst>
        </pc:spChg>
        <pc:spChg chg="mod">
          <ac:chgData name="Hamlet Markarian" userId="4926d2b407f31d77" providerId="LiveId" clId="{1A634700-36B3-4455-A058-5071D9319E52}" dt="2020-05-19T23:29:02.826" v="2632"/>
          <ac:spMkLst>
            <pc:docMk/>
            <pc:sldMk cId="948501878" sldId="746"/>
            <ac:spMk id="4" creationId="{00000000-0000-0000-0000-000000000000}"/>
          </ac:spMkLst>
        </pc:spChg>
      </pc:sldChg>
      <pc:sldChg chg="modSp">
        <pc:chgData name="Hamlet Markarian" userId="4926d2b407f31d77" providerId="LiveId" clId="{1A634700-36B3-4455-A058-5071D9319E52}" dt="2020-05-19T23:29:02.826" v="2632"/>
        <pc:sldMkLst>
          <pc:docMk/>
          <pc:sldMk cId="4224039799" sldId="748"/>
        </pc:sldMkLst>
        <pc:spChg chg="mod">
          <ac:chgData name="Hamlet Markarian" userId="4926d2b407f31d77" providerId="LiveId" clId="{1A634700-36B3-4455-A058-5071D9319E52}" dt="2020-05-19T23:29:02.826" v="2632"/>
          <ac:spMkLst>
            <pc:docMk/>
            <pc:sldMk cId="4224039799" sldId="748"/>
            <ac:spMk id="2" creationId="{00000000-0000-0000-0000-000000000000}"/>
          </ac:spMkLst>
        </pc:spChg>
      </pc:sldChg>
      <pc:sldChg chg="modSp">
        <pc:chgData name="Hamlet Markarian" userId="4926d2b407f31d77" providerId="LiveId" clId="{1A634700-36B3-4455-A058-5071D9319E52}" dt="2020-05-19T23:29:02.826" v="2632"/>
        <pc:sldMkLst>
          <pc:docMk/>
          <pc:sldMk cId="3289935593" sldId="750"/>
        </pc:sldMkLst>
        <pc:spChg chg="mod">
          <ac:chgData name="Hamlet Markarian" userId="4926d2b407f31d77" providerId="LiveId" clId="{1A634700-36B3-4455-A058-5071D9319E52}" dt="2020-05-19T23:29:02.826" v="2632"/>
          <ac:spMkLst>
            <pc:docMk/>
            <pc:sldMk cId="3289935593" sldId="750"/>
            <ac:spMk id="9" creationId="{00000000-0000-0000-0000-000000000000}"/>
          </ac:spMkLst>
        </pc:spChg>
        <pc:spChg chg="mod">
          <ac:chgData name="Hamlet Markarian" userId="4926d2b407f31d77" providerId="LiveId" clId="{1A634700-36B3-4455-A058-5071D9319E52}" dt="2020-05-19T23:29:02.826" v="2632"/>
          <ac:spMkLst>
            <pc:docMk/>
            <pc:sldMk cId="3289935593" sldId="750"/>
            <ac:spMk id="10" creationId="{00000000-0000-0000-0000-000000000000}"/>
          </ac:spMkLst>
        </pc:spChg>
      </pc:sldChg>
      <pc:sldChg chg="modSp">
        <pc:chgData name="Hamlet Markarian" userId="4926d2b407f31d77" providerId="LiveId" clId="{1A634700-36B3-4455-A058-5071D9319E52}" dt="2020-05-19T23:29:02.826" v="2632"/>
        <pc:sldMkLst>
          <pc:docMk/>
          <pc:sldMk cId="69578575" sldId="752"/>
        </pc:sldMkLst>
        <pc:spChg chg="mod">
          <ac:chgData name="Hamlet Markarian" userId="4926d2b407f31d77" providerId="LiveId" clId="{1A634700-36B3-4455-A058-5071D9319E52}" dt="2020-05-19T23:29:02.826" v="2632"/>
          <ac:spMkLst>
            <pc:docMk/>
            <pc:sldMk cId="69578575" sldId="752"/>
            <ac:spMk id="9" creationId="{00000000-0000-0000-0000-000000000000}"/>
          </ac:spMkLst>
        </pc:spChg>
        <pc:spChg chg="mod">
          <ac:chgData name="Hamlet Markarian" userId="4926d2b407f31d77" providerId="LiveId" clId="{1A634700-36B3-4455-A058-5071D9319E52}" dt="2020-05-19T23:29:02.826" v="2632"/>
          <ac:spMkLst>
            <pc:docMk/>
            <pc:sldMk cId="69578575" sldId="752"/>
            <ac:spMk id="10" creationId="{00000000-0000-0000-0000-000000000000}"/>
          </ac:spMkLst>
        </pc:spChg>
      </pc:sldChg>
      <pc:sldChg chg="modSp">
        <pc:chgData name="Hamlet Markarian" userId="4926d2b407f31d77" providerId="LiveId" clId="{1A634700-36B3-4455-A058-5071D9319E52}" dt="2020-05-19T23:29:02.826" v="2632"/>
        <pc:sldMkLst>
          <pc:docMk/>
          <pc:sldMk cId="2293318662" sldId="754"/>
        </pc:sldMkLst>
        <pc:spChg chg="mod">
          <ac:chgData name="Hamlet Markarian" userId="4926d2b407f31d77" providerId="LiveId" clId="{1A634700-36B3-4455-A058-5071D9319E52}" dt="2020-05-19T23:29:02.826" v="2632"/>
          <ac:spMkLst>
            <pc:docMk/>
            <pc:sldMk cId="2293318662" sldId="754"/>
            <ac:spMk id="2" creationId="{00000000-0000-0000-0000-000000000000}"/>
          </ac:spMkLst>
        </pc:spChg>
        <pc:spChg chg="mod">
          <ac:chgData name="Hamlet Markarian" userId="4926d2b407f31d77" providerId="LiveId" clId="{1A634700-36B3-4455-A058-5071D9319E52}" dt="2020-05-19T23:29:02.826" v="2632"/>
          <ac:spMkLst>
            <pc:docMk/>
            <pc:sldMk cId="2293318662" sldId="754"/>
            <ac:spMk id="3" creationId="{00000000-0000-0000-0000-000000000000}"/>
          </ac:spMkLst>
        </pc:spChg>
      </pc:sldChg>
      <pc:sldChg chg="modSp">
        <pc:chgData name="Hamlet Markarian" userId="4926d2b407f31d77" providerId="LiveId" clId="{1A634700-36B3-4455-A058-5071D9319E52}" dt="2020-05-19T23:29:02.826" v="2632"/>
        <pc:sldMkLst>
          <pc:docMk/>
          <pc:sldMk cId="934499264" sldId="756"/>
        </pc:sldMkLst>
        <pc:spChg chg="mod">
          <ac:chgData name="Hamlet Markarian" userId="4926d2b407f31d77" providerId="LiveId" clId="{1A634700-36B3-4455-A058-5071D9319E52}" dt="2020-05-19T23:29:02.826" v="2632"/>
          <ac:spMkLst>
            <pc:docMk/>
            <pc:sldMk cId="934499264" sldId="756"/>
            <ac:spMk id="2" creationId="{00000000-0000-0000-0000-000000000000}"/>
          </ac:spMkLst>
        </pc:spChg>
        <pc:spChg chg="mod">
          <ac:chgData name="Hamlet Markarian" userId="4926d2b407f31d77" providerId="LiveId" clId="{1A634700-36B3-4455-A058-5071D9319E52}" dt="2020-05-19T23:29:02.826" v="2632"/>
          <ac:spMkLst>
            <pc:docMk/>
            <pc:sldMk cId="934499264" sldId="756"/>
            <ac:spMk id="3" creationId="{00000000-0000-0000-0000-000000000000}"/>
          </ac:spMkLst>
        </pc:spChg>
      </pc:sldChg>
      <pc:sldChg chg="modSp">
        <pc:chgData name="Hamlet Markarian" userId="4926d2b407f31d77" providerId="LiveId" clId="{1A634700-36B3-4455-A058-5071D9319E52}" dt="2020-05-19T23:29:02.826" v="2632"/>
        <pc:sldMkLst>
          <pc:docMk/>
          <pc:sldMk cId="768465818" sldId="760"/>
        </pc:sldMkLst>
        <pc:spChg chg="mod">
          <ac:chgData name="Hamlet Markarian" userId="4926d2b407f31d77" providerId="LiveId" clId="{1A634700-36B3-4455-A058-5071D9319E52}" dt="2020-05-19T23:29:02.826" v="2632"/>
          <ac:spMkLst>
            <pc:docMk/>
            <pc:sldMk cId="768465818" sldId="760"/>
            <ac:spMk id="2" creationId="{00000000-0000-0000-0000-000000000000}"/>
          </ac:spMkLst>
        </pc:spChg>
        <pc:spChg chg="mod">
          <ac:chgData name="Hamlet Markarian" userId="4926d2b407f31d77" providerId="LiveId" clId="{1A634700-36B3-4455-A058-5071D9319E52}" dt="2020-05-19T23:29:02.826" v="2632"/>
          <ac:spMkLst>
            <pc:docMk/>
            <pc:sldMk cId="768465818" sldId="760"/>
            <ac:spMk id="3" creationId="{00000000-0000-0000-0000-000000000000}"/>
          </ac:spMkLst>
        </pc:spChg>
      </pc:sldChg>
      <pc:sldChg chg="modSp">
        <pc:chgData name="Hamlet Markarian" userId="4926d2b407f31d77" providerId="LiveId" clId="{1A634700-36B3-4455-A058-5071D9319E52}" dt="2020-05-19T23:29:02.826" v="2632"/>
        <pc:sldMkLst>
          <pc:docMk/>
          <pc:sldMk cId="4120973328" sldId="762"/>
        </pc:sldMkLst>
        <pc:spChg chg="mod">
          <ac:chgData name="Hamlet Markarian" userId="4926d2b407f31d77" providerId="LiveId" clId="{1A634700-36B3-4455-A058-5071D9319E52}" dt="2020-05-19T23:29:02.826" v="2632"/>
          <ac:spMkLst>
            <pc:docMk/>
            <pc:sldMk cId="4120973328" sldId="762"/>
            <ac:spMk id="2" creationId="{00000000-0000-0000-0000-000000000000}"/>
          </ac:spMkLst>
        </pc:spChg>
        <pc:spChg chg="mod">
          <ac:chgData name="Hamlet Markarian" userId="4926d2b407f31d77" providerId="LiveId" clId="{1A634700-36B3-4455-A058-5071D9319E52}" dt="2020-05-19T23:29:02.826" v="2632"/>
          <ac:spMkLst>
            <pc:docMk/>
            <pc:sldMk cId="4120973328" sldId="762"/>
            <ac:spMk id="3" creationId="{00000000-0000-0000-0000-000000000000}"/>
          </ac:spMkLst>
        </pc:spChg>
      </pc:sldChg>
      <pc:sldChg chg="modSp">
        <pc:chgData name="Hamlet Markarian" userId="4926d2b407f31d77" providerId="LiveId" clId="{1A634700-36B3-4455-A058-5071D9319E52}" dt="2020-05-19T23:29:02.826" v="2632"/>
        <pc:sldMkLst>
          <pc:docMk/>
          <pc:sldMk cId="3811423023" sldId="764"/>
        </pc:sldMkLst>
        <pc:spChg chg="mod">
          <ac:chgData name="Hamlet Markarian" userId="4926d2b407f31d77" providerId="LiveId" clId="{1A634700-36B3-4455-A058-5071D9319E52}" dt="2020-05-19T23:29:02.826" v="2632"/>
          <ac:spMkLst>
            <pc:docMk/>
            <pc:sldMk cId="3811423023" sldId="764"/>
            <ac:spMk id="2" creationId="{00000000-0000-0000-0000-000000000000}"/>
          </ac:spMkLst>
        </pc:spChg>
        <pc:spChg chg="mod">
          <ac:chgData name="Hamlet Markarian" userId="4926d2b407f31d77" providerId="LiveId" clId="{1A634700-36B3-4455-A058-5071D9319E52}" dt="2020-05-19T23:29:02.826" v="2632"/>
          <ac:spMkLst>
            <pc:docMk/>
            <pc:sldMk cId="3811423023" sldId="764"/>
            <ac:spMk id="3" creationId="{00000000-0000-0000-0000-000000000000}"/>
          </ac:spMkLst>
        </pc:spChg>
      </pc:sldChg>
      <pc:sldChg chg="modSp">
        <pc:chgData name="Hamlet Markarian" userId="4926d2b407f31d77" providerId="LiveId" clId="{1A634700-36B3-4455-A058-5071D9319E52}" dt="2020-05-19T23:29:02.826" v="2632"/>
        <pc:sldMkLst>
          <pc:docMk/>
          <pc:sldMk cId="3207257844" sldId="766"/>
        </pc:sldMkLst>
        <pc:spChg chg="mod">
          <ac:chgData name="Hamlet Markarian" userId="4926d2b407f31d77" providerId="LiveId" clId="{1A634700-36B3-4455-A058-5071D9319E52}" dt="2020-05-19T23:29:02.826" v="2632"/>
          <ac:spMkLst>
            <pc:docMk/>
            <pc:sldMk cId="3207257844" sldId="766"/>
            <ac:spMk id="2" creationId="{00000000-0000-0000-0000-000000000000}"/>
          </ac:spMkLst>
        </pc:spChg>
      </pc:sldChg>
      <pc:sldChg chg="modSp">
        <pc:chgData name="Hamlet Markarian" userId="4926d2b407f31d77" providerId="LiveId" clId="{1A634700-36B3-4455-A058-5071D9319E52}" dt="2020-05-19T23:29:02.826" v="2632"/>
        <pc:sldMkLst>
          <pc:docMk/>
          <pc:sldMk cId="2717176603" sldId="768"/>
        </pc:sldMkLst>
        <pc:spChg chg="mod">
          <ac:chgData name="Hamlet Markarian" userId="4926d2b407f31d77" providerId="LiveId" clId="{1A634700-36B3-4455-A058-5071D9319E52}" dt="2020-05-19T23:29:02.826" v="2632"/>
          <ac:spMkLst>
            <pc:docMk/>
            <pc:sldMk cId="2717176603" sldId="768"/>
            <ac:spMk id="2" creationId="{00000000-0000-0000-0000-000000000000}"/>
          </ac:spMkLst>
        </pc:spChg>
        <pc:spChg chg="mod">
          <ac:chgData name="Hamlet Markarian" userId="4926d2b407f31d77" providerId="LiveId" clId="{1A634700-36B3-4455-A058-5071D9319E52}" dt="2020-05-19T23:29:02.826" v="2632"/>
          <ac:spMkLst>
            <pc:docMk/>
            <pc:sldMk cId="2717176603" sldId="768"/>
            <ac:spMk id="3" creationId="{00000000-0000-0000-0000-000000000000}"/>
          </ac:spMkLst>
        </pc:spChg>
      </pc:sldChg>
      <pc:sldChg chg="modSp">
        <pc:chgData name="Hamlet Markarian" userId="4926d2b407f31d77" providerId="LiveId" clId="{1A634700-36B3-4455-A058-5071D9319E52}" dt="2020-05-19T23:29:02.826" v="2632"/>
        <pc:sldMkLst>
          <pc:docMk/>
          <pc:sldMk cId="470694051" sldId="770"/>
        </pc:sldMkLst>
        <pc:spChg chg="mod">
          <ac:chgData name="Hamlet Markarian" userId="4926d2b407f31d77" providerId="LiveId" clId="{1A634700-36B3-4455-A058-5071D9319E52}" dt="2020-05-19T23:29:02.826" v="2632"/>
          <ac:spMkLst>
            <pc:docMk/>
            <pc:sldMk cId="470694051" sldId="770"/>
            <ac:spMk id="2" creationId="{00000000-0000-0000-0000-000000000000}"/>
          </ac:spMkLst>
        </pc:spChg>
        <pc:spChg chg="mod">
          <ac:chgData name="Hamlet Markarian" userId="4926d2b407f31d77" providerId="LiveId" clId="{1A634700-36B3-4455-A058-5071D9319E52}" dt="2020-05-19T23:29:02.826" v="2632"/>
          <ac:spMkLst>
            <pc:docMk/>
            <pc:sldMk cId="470694051" sldId="770"/>
            <ac:spMk id="3" creationId="{00000000-0000-0000-0000-000000000000}"/>
          </ac:spMkLst>
        </pc:spChg>
      </pc:sldChg>
      <pc:sldChg chg="modSp">
        <pc:chgData name="Hamlet Markarian" userId="4926d2b407f31d77" providerId="LiveId" clId="{1A634700-36B3-4455-A058-5071D9319E52}" dt="2020-05-19T23:29:02.826" v="2632"/>
        <pc:sldMkLst>
          <pc:docMk/>
          <pc:sldMk cId="3837600117" sldId="784"/>
        </pc:sldMkLst>
        <pc:spChg chg="mod">
          <ac:chgData name="Hamlet Markarian" userId="4926d2b407f31d77" providerId="LiveId" clId="{1A634700-36B3-4455-A058-5071D9319E52}" dt="2020-05-19T23:29:02.826" v="2632"/>
          <ac:spMkLst>
            <pc:docMk/>
            <pc:sldMk cId="3837600117" sldId="784"/>
            <ac:spMk id="2" creationId="{00000000-0000-0000-0000-000000000000}"/>
          </ac:spMkLst>
        </pc:spChg>
        <pc:spChg chg="mod">
          <ac:chgData name="Hamlet Markarian" userId="4926d2b407f31d77" providerId="LiveId" clId="{1A634700-36B3-4455-A058-5071D9319E52}" dt="2020-05-19T23:29:02.826" v="2632"/>
          <ac:spMkLst>
            <pc:docMk/>
            <pc:sldMk cId="3837600117" sldId="784"/>
            <ac:spMk id="4" creationId="{00000000-0000-0000-0000-000000000000}"/>
          </ac:spMkLst>
        </pc:spChg>
      </pc:sldChg>
      <pc:sldChg chg="modSp">
        <pc:chgData name="Hamlet Markarian" userId="4926d2b407f31d77" providerId="LiveId" clId="{1A634700-36B3-4455-A058-5071D9319E52}" dt="2020-05-19T23:29:02.826" v="2632"/>
        <pc:sldMkLst>
          <pc:docMk/>
          <pc:sldMk cId="2762693821" sldId="786"/>
        </pc:sldMkLst>
        <pc:spChg chg="mod">
          <ac:chgData name="Hamlet Markarian" userId="4926d2b407f31d77" providerId="LiveId" clId="{1A634700-36B3-4455-A058-5071D9319E52}" dt="2020-05-19T23:29:02.826" v="2632"/>
          <ac:spMkLst>
            <pc:docMk/>
            <pc:sldMk cId="2762693821" sldId="786"/>
            <ac:spMk id="7" creationId="{00000000-0000-0000-0000-000000000000}"/>
          </ac:spMkLst>
        </pc:spChg>
      </pc:sldChg>
      <pc:sldChg chg="modSp">
        <pc:chgData name="Hamlet Markarian" userId="4926d2b407f31d77" providerId="LiveId" clId="{1A634700-36B3-4455-A058-5071D9319E52}" dt="2020-05-19T23:29:02.826" v="2632"/>
        <pc:sldMkLst>
          <pc:docMk/>
          <pc:sldMk cId="2306680663" sldId="805"/>
        </pc:sldMkLst>
        <pc:spChg chg="mod">
          <ac:chgData name="Hamlet Markarian" userId="4926d2b407f31d77" providerId="LiveId" clId="{1A634700-36B3-4455-A058-5071D9319E52}" dt="2020-05-19T23:29:02.826" v="2632"/>
          <ac:spMkLst>
            <pc:docMk/>
            <pc:sldMk cId="2306680663" sldId="805"/>
            <ac:spMk id="2" creationId="{00000000-0000-0000-0000-000000000000}"/>
          </ac:spMkLst>
        </pc:spChg>
      </pc:sldChg>
      <pc:sldChg chg="modSp">
        <pc:chgData name="Hamlet Markarian" userId="4926d2b407f31d77" providerId="LiveId" clId="{1A634700-36B3-4455-A058-5071D9319E52}" dt="2020-05-19T23:29:02.826" v="2632"/>
        <pc:sldMkLst>
          <pc:docMk/>
          <pc:sldMk cId="3874913754" sldId="806"/>
        </pc:sldMkLst>
        <pc:spChg chg="mod">
          <ac:chgData name="Hamlet Markarian" userId="4926d2b407f31d77" providerId="LiveId" clId="{1A634700-36B3-4455-A058-5071D9319E52}" dt="2020-05-19T23:29:02.826" v="2632"/>
          <ac:spMkLst>
            <pc:docMk/>
            <pc:sldMk cId="3874913754" sldId="806"/>
            <ac:spMk id="2" creationId="{00000000-0000-0000-0000-000000000000}"/>
          </ac:spMkLst>
        </pc:spChg>
      </pc:sldChg>
      <pc:sldChg chg="modSp">
        <pc:chgData name="Hamlet Markarian" userId="4926d2b407f31d77" providerId="LiveId" clId="{1A634700-36B3-4455-A058-5071D9319E52}" dt="2020-05-19T23:29:02.826" v="2632"/>
        <pc:sldMkLst>
          <pc:docMk/>
          <pc:sldMk cId="2356690522" sldId="807"/>
        </pc:sldMkLst>
        <pc:spChg chg="mod">
          <ac:chgData name="Hamlet Markarian" userId="4926d2b407f31d77" providerId="LiveId" clId="{1A634700-36B3-4455-A058-5071D9319E52}" dt="2020-05-19T23:29:02.826" v="2632"/>
          <ac:spMkLst>
            <pc:docMk/>
            <pc:sldMk cId="2356690522" sldId="807"/>
            <ac:spMk id="2" creationId="{00000000-0000-0000-0000-000000000000}"/>
          </ac:spMkLst>
        </pc:spChg>
      </pc:sldChg>
      <pc:sldChg chg="modSp">
        <pc:chgData name="Hamlet Markarian" userId="4926d2b407f31d77" providerId="LiveId" clId="{1A634700-36B3-4455-A058-5071D9319E52}" dt="2020-05-19T23:29:02.826" v="2632"/>
        <pc:sldMkLst>
          <pc:docMk/>
          <pc:sldMk cId="4256727474" sldId="808"/>
        </pc:sldMkLst>
        <pc:spChg chg="mod">
          <ac:chgData name="Hamlet Markarian" userId="4926d2b407f31d77" providerId="LiveId" clId="{1A634700-36B3-4455-A058-5071D9319E52}" dt="2020-05-19T23:29:02.826" v="2632"/>
          <ac:spMkLst>
            <pc:docMk/>
            <pc:sldMk cId="4256727474" sldId="808"/>
            <ac:spMk id="2" creationId="{00000000-0000-0000-0000-000000000000}"/>
          </ac:spMkLst>
        </pc:spChg>
      </pc:sldChg>
      <pc:sldChg chg="modSp">
        <pc:chgData name="Hamlet Markarian" userId="4926d2b407f31d77" providerId="LiveId" clId="{1A634700-36B3-4455-A058-5071D9319E52}" dt="2020-05-19T23:29:02.826" v="2632"/>
        <pc:sldMkLst>
          <pc:docMk/>
          <pc:sldMk cId="2646791464" sldId="809"/>
        </pc:sldMkLst>
        <pc:spChg chg="mod">
          <ac:chgData name="Hamlet Markarian" userId="4926d2b407f31d77" providerId="LiveId" clId="{1A634700-36B3-4455-A058-5071D9319E52}" dt="2020-05-19T23:29:02.826" v="2632"/>
          <ac:spMkLst>
            <pc:docMk/>
            <pc:sldMk cId="2646791464" sldId="809"/>
            <ac:spMk id="2" creationId="{00000000-0000-0000-0000-000000000000}"/>
          </ac:spMkLst>
        </pc:spChg>
      </pc:sldChg>
      <pc:sldChg chg="modSp">
        <pc:chgData name="Hamlet Markarian" userId="4926d2b407f31d77" providerId="LiveId" clId="{1A634700-36B3-4455-A058-5071D9319E52}" dt="2020-05-19T23:29:02.826" v="2632"/>
        <pc:sldMkLst>
          <pc:docMk/>
          <pc:sldMk cId="3611745421" sldId="815"/>
        </pc:sldMkLst>
        <pc:spChg chg="mod">
          <ac:chgData name="Hamlet Markarian" userId="4926d2b407f31d77" providerId="LiveId" clId="{1A634700-36B3-4455-A058-5071D9319E52}" dt="2020-05-19T23:29:02.826" v="2632"/>
          <ac:spMkLst>
            <pc:docMk/>
            <pc:sldMk cId="3611745421" sldId="815"/>
            <ac:spMk id="12" creationId="{00000000-0000-0000-0000-000000000000}"/>
          </ac:spMkLst>
        </pc:spChg>
      </pc:sldChg>
      <pc:sldChg chg="modSp">
        <pc:chgData name="Hamlet Markarian" userId="4926d2b407f31d77" providerId="LiveId" clId="{1A634700-36B3-4455-A058-5071D9319E52}" dt="2020-05-19T23:29:02.826" v="2632"/>
        <pc:sldMkLst>
          <pc:docMk/>
          <pc:sldMk cId="351926900" sldId="816"/>
        </pc:sldMkLst>
        <pc:spChg chg="mod">
          <ac:chgData name="Hamlet Markarian" userId="4926d2b407f31d77" providerId="LiveId" clId="{1A634700-36B3-4455-A058-5071D9319E52}" dt="2020-05-19T23:29:02.826" v="2632"/>
          <ac:spMkLst>
            <pc:docMk/>
            <pc:sldMk cId="351926900" sldId="816"/>
            <ac:spMk id="33" creationId="{00000000-0000-0000-0000-000000000000}"/>
          </ac:spMkLst>
        </pc:spChg>
      </pc:sldChg>
      <pc:sldChg chg="modSp">
        <pc:chgData name="Hamlet Markarian" userId="4926d2b407f31d77" providerId="LiveId" clId="{1A634700-36B3-4455-A058-5071D9319E52}" dt="2020-05-19T23:29:02.826" v="2632"/>
        <pc:sldMkLst>
          <pc:docMk/>
          <pc:sldMk cId="1242337946" sldId="817"/>
        </pc:sldMkLst>
        <pc:spChg chg="mod">
          <ac:chgData name="Hamlet Markarian" userId="4926d2b407f31d77" providerId="LiveId" clId="{1A634700-36B3-4455-A058-5071D9319E52}" dt="2020-05-19T23:29:02.826" v="2632"/>
          <ac:spMkLst>
            <pc:docMk/>
            <pc:sldMk cId="1242337946" sldId="817"/>
            <ac:spMk id="16" creationId="{00000000-0000-0000-0000-000000000000}"/>
          </ac:spMkLst>
        </pc:spChg>
      </pc:sldChg>
      <pc:sldChg chg="modSp">
        <pc:chgData name="Hamlet Markarian" userId="4926d2b407f31d77" providerId="LiveId" clId="{1A634700-36B3-4455-A058-5071D9319E52}" dt="2020-05-19T23:29:02.826" v="2632"/>
        <pc:sldMkLst>
          <pc:docMk/>
          <pc:sldMk cId="292913322" sldId="818"/>
        </pc:sldMkLst>
        <pc:spChg chg="mod">
          <ac:chgData name="Hamlet Markarian" userId="4926d2b407f31d77" providerId="LiveId" clId="{1A634700-36B3-4455-A058-5071D9319E52}" dt="2020-05-19T23:29:02.826" v="2632"/>
          <ac:spMkLst>
            <pc:docMk/>
            <pc:sldMk cId="292913322" sldId="818"/>
            <ac:spMk id="25" creationId="{00000000-0000-0000-0000-000000000000}"/>
          </ac:spMkLst>
        </pc:spChg>
      </pc:sldChg>
      <pc:sldChg chg="modSp">
        <pc:chgData name="Hamlet Markarian" userId="4926d2b407f31d77" providerId="LiveId" clId="{1A634700-36B3-4455-A058-5071D9319E52}" dt="2020-05-19T23:29:02.826" v="2632"/>
        <pc:sldMkLst>
          <pc:docMk/>
          <pc:sldMk cId="3183616967" sldId="819"/>
        </pc:sldMkLst>
        <pc:spChg chg="mod">
          <ac:chgData name="Hamlet Markarian" userId="4926d2b407f31d77" providerId="LiveId" clId="{1A634700-36B3-4455-A058-5071D9319E52}" dt="2020-05-19T23:29:02.826" v="2632"/>
          <ac:spMkLst>
            <pc:docMk/>
            <pc:sldMk cId="3183616967" sldId="819"/>
            <ac:spMk id="2" creationId="{00000000-0000-0000-0000-000000000000}"/>
          </ac:spMkLst>
        </pc:spChg>
        <pc:spChg chg="mod">
          <ac:chgData name="Hamlet Markarian" userId="4926d2b407f31d77" providerId="LiveId" clId="{1A634700-36B3-4455-A058-5071D9319E52}" dt="2020-05-19T23:29:02.826" v="2632"/>
          <ac:spMkLst>
            <pc:docMk/>
            <pc:sldMk cId="3183616967" sldId="819"/>
            <ac:spMk id="174" creationId="{00000000-0000-0000-0000-000000000000}"/>
          </ac:spMkLst>
        </pc:spChg>
      </pc:sldChg>
      <pc:sldChg chg="modSp">
        <pc:chgData name="Hamlet Markarian" userId="4926d2b407f31d77" providerId="LiveId" clId="{1A634700-36B3-4455-A058-5071D9319E52}" dt="2020-05-19T23:29:02.826" v="2632"/>
        <pc:sldMkLst>
          <pc:docMk/>
          <pc:sldMk cId="25603348" sldId="820"/>
        </pc:sldMkLst>
        <pc:spChg chg="mod">
          <ac:chgData name="Hamlet Markarian" userId="4926d2b407f31d77" providerId="LiveId" clId="{1A634700-36B3-4455-A058-5071D9319E52}" dt="2020-05-19T23:29:02.826" v="2632"/>
          <ac:spMkLst>
            <pc:docMk/>
            <pc:sldMk cId="25603348" sldId="820"/>
            <ac:spMk id="2" creationId="{00000000-0000-0000-0000-000000000000}"/>
          </ac:spMkLst>
        </pc:spChg>
        <pc:spChg chg="mod">
          <ac:chgData name="Hamlet Markarian" userId="4926d2b407f31d77" providerId="LiveId" clId="{1A634700-36B3-4455-A058-5071D9319E52}" dt="2020-05-19T23:29:02.826" v="2632"/>
          <ac:spMkLst>
            <pc:docMk/>
            <pc:sldMk cId="25603348" sldId="820"/>
            <ac:spMk id="3" creationId="{00000000-0000-0000-0000-000000000000}"/>
          </ac:spMkLst>
        </pc:spChg>
      </pc:sldChg>
      <pc:sldChg chg="modSp">
        <pc:chgData name="Hamlet Markarian" userId="4926d2b407f31d77" providerId="LiveId" clId="{1A634700-36B3-4455-A058-5071D9319E52}" dt="2020-05-19T23:29:02.826" v="2632"/>
        <pc:sldMkLst>
          <pc:docMk/>
          <pc:sldMk cId="3302294877" sldId="822"/>
        </pc:sldMkLst>
        <pc:spChg chg="mod">
          <ac:chgData name="Hamlet Markarian" userId="4926d2b407f31d77" providerId="LiveId" clId="{1A634700-36B3-4455-A058-5071D9319E52}" dt="2020-05-19T23:29:02.826" v="2632"/>
          <ac:spMkLst>
            <pc:docMk/>
            <pc:sldMk cId="3302294877" sldId="822"/>
            <ac:spMk id="2" creationId="{00000000-0000-0000-0000-000000000000}"/>
          </ac:spMkLst>
        </pc:spChg>
        <pc:spChg chg="mod">
          <ac:chgData name="Hamlet Markarian" userId="4926d2b407f31d77" providerId="LiveId" clId="{1A634700-36B3-4455-A058-5071D9319E52}" dt="2020-05-19T23:29:02.826" v="2632"/>
          <ac:spMkLst>
            <pc:docMk/>
            <pc:sldMk cId="3302294877" sldId="822"/>
            <ac:spMk id="3" creationId="{00000000-0000-0000-0000-000000000000}"/>
          </ac:spMkLst>
        </pc:spChg>
      </pc:sldChg>
      <pc:sldChg chg="modSp">
        <pc:chgData name="Hamlet Markarian" userId="4926d2b407f31d77" providerId="LiveId" clId="{1A634700-36B3-4455-A058-5071D9319E52}" dt="2020-05-19T23:29:02.826" v="2632"/>
        <pc:sldMkLst>
          <pc:docMk/>
          <pc:sldMk cId="3017997886" sldId="823"/>
        </pc:sldMkLst>
        <pc:spChg chg="mod">
          <ac:chgData name="Hamlet Markarian" userId="4926d2b407f31d77" providerId="LiveId" clId="{1A634700-36B3-4455-A058-5071D9319E52}" dt="2020-05-19T23:29:02.826" v="2632"/>
          <ac:spMkLst>
            <pc:docMk/>
            <pc:sldMk cId="3017997886" sldId="823"/>
            <ac:spMk id="2" creationId="{00000000-0000-0000-0000-000000000000}"/>
          </ac:spMkLst>
        </pc:spChg>
        <pc:spChg chg="mod">
          <ac:chgData name="Hamlet Markarian" userId="4926d2b407f31d77" providerId="LiveId" clId="{1A634700-36B3-4455-A058-5071D9319E52}" dt="2020-05-19T23:29:02.826" v="2632"/>
          <ac:spMkLst>
            <pc:docMk/>
            <pc:sldMk cId="3017997886" sldId="823"/>
            <ac:spMk id="3" creationId="{00000000-0000-0000-0000-000000000000}"/>
          </ac:spMkLst>
        </pc:spChg>
      </pc:sldChg>
      <pc:sldChg chg="modSp">
        <pc:chgData name="Hamlet Markarian" userId="4926d2b407f31d77" providerId="LiveId" clId="{1A634700-36B3-4455-A058-5071D9319E52}" dt="2020-05-19T23:29:02.826" v="2632"/>
        <pc:sldMkLst>
          <pc:docMk/>
          <pc:sldMk cId="2227687328" sldId="824"/>
        </pc:sldMkLst>
        <pc:spChg chg="mod">
          <ac:chgData name="Hamlet Markarian" userId="4926d2b407f31d77" providerId="LiveId" clId="{1A634700-36B3-4455-A058-5071D9319E52}" dt="2020-05-19T23:29:02.826" v="2632"/>
          <ac:spMkLst>
            <pc:docMk/>
            <pc:sldMk cId="2227687328" sldId="824"/>
            <ac:spMk id="13" creationId="{00000000-0000-0000-0000-000000000000}"/>
          </ac:spMkLst>
        </pc:spChg>
      </pc:sldChg>
      <pc:sldChg chg="modSp">
        <pc:chgData name="Hamlet Markarian" userId="4926d2b407f31d77" providerId="LiveId" clId="{1A634700-36B3-4455-A058-5071D9319E52}" dt="2020-05-19T23:29:02.826" v="2632"/>
        <pc:sldMkLst>
          <pc:docMk/>
          <pc:sldMk cId="1001917390" sldId="825"/>
        </pc:sldMkLst>
        <pc:spChg chg="mod">
          <ac:chgData name="Hamlet Markarian" userId="4926d2b407f31d77" providerId="LiveId" clId="{1A634700-36B3-4455-A058-5071D9319E52}" dt="2020-05-19T23:29:02.826" v="2632"/>
          <ac:spMkLst>
            <pc:docMk/>
            <pc:sldMk cId="1001917390" sldId="825"/>
            <ac:spMk id="2" creationId="{00000000-0000-0000-0000-000000000000}"/>
          </ac:spMkLst>
        </pc:spChg>
        <pc:spChg chg="mod">
          <ac:chgData name="Hamlet Markarian" userId="4926d2b407f31d77" providerId="LiveId" clId="{1A634700-36B3-4455-A058-5071D9319E52}" dt="2020-05-19T23:29:02.826" v="2632"/>
          <ac:spMkLst>
            <pc:docMk/>
            <pc:sldMk cId="1001917390" sldId="825"/>
            <ac:spMk id="3" creationId="{00000000-0000-0000-0000-000000000000}"/>
          </ac:spMkLst>
        </pc:spChg>
      </pc:sldChg>
      <pc:sldChg chg="modSp">
        <pc:chgData name="Hamlet Markarian" userId="4926d2b407f31d77" providerId="LiveId" clId="{1A634700-36B3-4455-A058-5071D9319E52}" dt="2020-05-19T23:29:02.826" v="2632"/>
        <pc:sldMkLst>
          <pc:docMk/>
          <pc:sldMk cId="3320994926" sldId="826"/>
        </pc:sldMkLst>
        <pc:spChg chg="mod">
          <ac:chgData name="Hamlet Markarian" userId="4926d2b407f31d77" providerId="LiveId" clId="{1A634700-36B3-4455-A058-5071D9319E52}" dt="2020-05-19T23:29:02.826" v="2632"/>
          <ac:spMkLst>
            <pc:docMk/>
            <pc:sldMk cId="3320994926" sldId="826"/>
            <ac:spMk id="2" creationId="{00000000-0000-0000-0000-000000000000}"/>
          </ac:spMkLst>
        </pc:spChg>
        <pc:spChg chg="mod">
          <ac:chgData name="Hamlet Markarian" userId="4926d2b407f31d77" providerId="LiveId" clId="{1A634700-36B3-4455-A058-5071D9319E52}" dt="2020-05-19T23:29:02.826" v="2632"/>
          <ac:spMkLst>
            <pc:docMk/>
            <pc:sldMk cId="3320994926" sldId="826"/>
            <ac:spMk id="3" creationId="{00000000-0000-0000-0000-000000000000}"/>
          </ac:spMkLst>
        </pc:spChg>
      </pc:sldChg>
      <pc:sldChg chg="modSp">
        <pc:chgData name="Hamlet Markarian" userId="4926d2b407f31d77" providerId="LiveId" clId="{1A634700-36B3-4455-A058-5071D9319E52}" dt="2020-05-19T23:29:02.826" v="2632"/>
        <pc:sldMkLst>
          <pc:docMk/>
          <pc:sldMk cId="2053381982" sldId="827"/>
        </pc:sldMkLst>
        <pc:spChg chg="mod">
          <ac:chgData name="Hamlet Markarian" userId="4926d2b407f31d77" providerId="LiveId" clId="{1A634700-36B3-4455-A058-5071D9319E52}" dt="2020-05-19T23:29:02.826" v="2632"/>
          <ac:spMkLst>
            <pc:docMk/>
            <pc:sldMk cId="2053381982" sldId="827"/>
            <ac:spMk id="2" creationId="{00000000-0000-0000-0000-000000000000}"/>
          </ac:spMkLst>
        </pc:spChg>
        <pc:spChg chg="mod">
          <ac:chgData name="Hamlet Markarian" userId="4926d2b407f31d77" providerId="LiveId" clId="{1A634700-36B3-4455-A058-5071D9319E52}" dt="2020-05-19T23:29:02.826" v="2632"/>
          <ac:spMkLst>
            <pc:docMk/>
            <pc:sldMk cId="2053381982" sldId="827"/>
            <ac:spMk id="3" creationId="{00000000-0000-0000-0000-000000000000}"/>
          </ac:spMkLst>
        </pc:spChg>
      </pc:sldChg>
      <pc:sldChg chg="modSp">
        <pc:chgData name="Hamlet Markarian" userId="4926d2b407f31d77" providerId="LiveId" clId="{1A634700-36B3-4455-A058-5071D9319E52}" dt="2020-05-19T23:29:02.826" v="2632"/>
        <pc:sldMkLst>
          <pc:docMk/>
          <pc:sldMk cId="1837036676" sldId="828"/>
        </pc:sldMkLst>
        <pc:spChg chg="mod">
          <ac:chgData name="Hamlet Markarian" userId="4926d2b407f31d77" providerId="LiveId" clId="{1A634700-36B3-4455-A058-5071D9319E52}" dt="2020-05-19T23:29:02.826" v="2632"/>
          <ac:spMkLst>
            <pc:docMk/>
            <pc:sldMk cId="1837036676" sldId="828"/>
            <ac:spMk id="12" creationId="{00000000-0000-0000-0000-000000000000}"/>
          </ac:spMkLst>
        </pc:spChg>
      </pc:sldChg>
      <pc:sldChg chg="modSp">
        <pc:chgData name="Hamlet Markarian" userId="4926d2b407f31d77" providerId="LiveId" clId="{1A634700-36B3-4455-A058-5071D9319E52}" dt="2020-05-19T23:29:02.826" v="2632"/>
        <pc:sldMkLst>
          <pc:docMk/>
          <pc:sldMk cId="2823617030" sldId="829"/>
        </pc:sldMkLst>
        <pc:spChg chg="mod">
          <ac:chgData name="Hamlet Markarian" userId="4926d2b407f31d77" providerId="LiveId" clId="{1A634700-36B3-4455-A058-5071D9319E52}" dt="2020-05-19T23:29:02.826" v="2632"/>
          <ac:spMkLst>
            <pc:docMk/>
            <pc:sldMk cId="2823617030" sldId="829"/>
            <ac:spMk id="7" creationId="{00000000-0000-0000-0000-000000000000}"/>
          </ac:spMkLst>
        </pc:spChg>
      </pc:sldChg>
      <pc:sldChg chg="modSp">
        <pc:chgData name="Hamlet Markarian" userId="4926d2b407f31d77" providerId="LiveId" clId="{1A634700-36B3-4455-A058-5071D9319E52}" dt="2020-05-19T23:29:02.826" v="2632"/>
        <pc:sldMkLst>
          <pc:docMk/>
          <pc:sldMk cId="998645872" sldId="831"/>
        </pc:sldMkLst>
        <pc:spChg chg="mod">
          <ac:chgData name="Hamlet Markarian" userId="4926d2b407f31d77" providerId="LiveId" clId="{1A634700-36B3-4455-A058-5071D9319E52}" dt="2020-05-19T23:29:02.826" v="2632"/>
          <ac:spMkLst>
            <pc:docMk/>
            <pc:sldMk cId="998645872" sldId="831"/>
            <ac:spMk id="2" creationId="{00000000-0000-0000-0000-000000000000}"/>
          </ac:spMkLst>
        </pc:spChg>
      </pc:sldChg>
      <pc:sldChg chg="modSp">
        <pc:chgData name="Hamlet Markarian" userId="4926d2b407f31d77" providerId="LiveId" clId="{1A634700-36B3-4455-A058-5071D9319E52}" dt="2020-05-19T23:29:02.826" v="2632"/>
        <pc:sldMkLst>
          <pc:docMk/>
          <pc:sldMk cId="2559207080" sldId="835"/>
        </pc:sldMkLst>
        <pc:spChg chg="mod">
          <ac:chgData name="Hamlet Markarian" userId="4926d2b407f31d77" providerId="LiveId" clId="{1A634700-36B3-4455-A058-5071D9319E52}" dt="2020-05-19T23:29:02.826" v="2632"/>
          <ac:spMkLst>
            <pc:docMk/>
            <pc:sldMk cId="2559207080" sldId="835"/>
            <ac:spMk id="2" creationId="{00000000-0000-0000-0000-000000000000}"/>
          </ac:spMkLst>
        </pc:spChg>
      </pc:sldChg>
      <pc:sldChg chg="modSp">
        <pc:chgData name="Hamlet Markarian" userId="4926d2b407f31d77" providerId="LiveId" clId="{1A634700-36B3-4455-A058-5071D9319E52}" dt="2020-05-19T23:29:02.826" v="2632"/>
        <pc:sldMkLst>
          <pc:docMk/>
          <pc:sldMk cId="4102114901" sldId="836"/>
        </pc:sldMkLst>
        <pc:spChg chg="mod">
          <ac:chgData name="Hamlet Markarian" userId="4926d2b407f31d77" providerId="LiveId" clId="{1A634700-36B3-4455-A058-5071D9319E52}" dt="2020-05-19T23:29:02.826" v="2632"/>
          <ac:spMkLst>
            <pc:docMk/>
            <pc:sldMk cId="4102114901" sldId="836"/>
            <ac:spMk id="38" creationId="{00000000-0000-0000-0000-000000000000}"/>
          </ac:spMkLst>
        </pc:spChg>
        <pc:spChg chg="mod">
          <ac:chgData name="Hamlet Markarian" userId="4926d2b407f31d77" providerId="LiveId" clId="{1A634700-36B3-4455-A058-5071D9319E52}" dt="2020-05-19T23:29:02.826" v="2632"/>
          <ac:spMkLst>
            <pc:docMk/>
            <pc:sldMk cId="4102114901" sldId="836"/>
            <ac:spMk id="39" creationId="{00000000-0000-0000-0000-000000000000}"/>
          </ac:spMkLst>
        </pc:spChg>
      </pc:sldChg>
      <pc:sldChg chg="modSp">
        <pc:chgData name="Hamlet Markarian" userId="4926d2b407f31d77" providerId="LiveId" clId="{1A634700-36B3-4455-A058-5071D9319E52}" dt="2020-05-19T23:29:02.826" v="2632"/>
        <pc:sldMkLst>
          <pc:docMk/>
          <pc:sldMk cId="2205637750" sldId="837"/>
        </pc:sldMkLst>
        <pc:spChg chg="mod">
          <ac:chgData name="Hamlet Markarian" userId="4926d2b407f31d77" providerId="LiveId" clId="{1A634700-36B3-4455-A058-5071D9319E52}" dt="2020-05-19T23:29:02.826" v="2632"/>
          <ac:spMkLst>
            <pc:docMk/>
            <pc:sldMk cId="2205637750" sldId="837"/>
            <ac:spMk id="2" creationId="{00000000-0000-0000-0000-000000000000}"/>
          </ac:spMkLst>
        </pc:spChg>
        <pc:spChg chg="mod">
          <ac:chgData name="Hamlet Markarian" userId="4926d2b407f31d77" providerId="LiveId" clId="{1A634700-36B3-4455-A058-5071D9319E52}" dt="2020-05-19T23:29:02.826" v="2632"/>
          <ac:spMkLst>
            <pc:docMk/>
            <pc:sldMk cId="2205637750" sldId="837"/>
            <ac:spMk id="3" creationId="{00000000-0000-0000-0000-000000000000}"/>
          </ac:spMkLst>
        </pc:spChg>
      </pc:sldChg>
      <pc:sldChg chg="modSp">
        <pc:chgData name="Hamlet Markarian" userId="4926d2b407f31d77" providerId="LiveId" clId="{1A634700-36B3-4455-A058-5071D9319E52}" dt="2020-05-19T23:29:02.826" v="2632"/>
        <pc:sldMkLst>
          <pc:docMk/>
          <pc:sldMk cId="4092026967" sldId="838"/>
        </pc:sldMkLst>
        <pc:spChg chg="mod">
          <ac:chgData name="Hamlet Markarian" userId="4926d2b407f31d77" providerId="LiveId" clId="{1A634700-36B3-4455-A058-5071D9319E52}" dt="2020-05-19T23:29:02.826" v="2632"/>
          <ac:spMkLst>
            <pc:docMk/>
            <pc:sldMk cId="4092026967" sldId="838"/>
            <ac:spMk id="2" creationId="{00000000-0000-0000-0000-000000000000}"/>
          </ac:spMkLst>
        </pc:spChg>
        <pc:spChg chg="mod">
          <ac:chgData name="Hamlet Markarian" userId="4926d2b407f31d77" providerId="LiveId" clId="{1A634700-36B3-4455-A058-5071D9319E52}" dt="2020-05-19T23:29:02.826" v="2632"/>
          <ac:spMkLst>
            <pc:docMk/>
            <pc:sldMk cId="4092026967" sldId="838"/>
            <ac:spMk id="3" creationId="{00000000-0000-0000-0000-000000000000}"/>
          </ac:spMkLst>
        </pc:spChg>
      </pc:sldChg>
      <pc:sldChg chg="modSp">
        <pc:chgData name="Hamlet Markarian" userId="4926d2b407f31d77" providerId="LiveId" clId="{1A634700-36B3-4455-A058-5071D9319E52}" dt="2020-05-19T23:29:02.826" v="2632"/>
        <pc:sldMkLst>
          <pc:docMk/>
          <pc:sldMk cId="3192346438" sldId="839"/>
        </pc:sldMkLst>
        <pc:spChg chg="mod">
          <ac:chgData name="Hamlet Markarian" userId="4926d2b407f31d77" providerId="LiveId" clId="{1A634700-36B3-4455-A058-5071D9319E52}" dt="2020-05-19T23:29:02.826" v="2632"/>
          <ac:spMkLst>
            <pc:docMk/>
            <pc:sldMk cId="3192346438" sldId="839"/>
            <ac:spMk id="2" creationId="{00000000-0000-0000-0000-000000000000}"/>
          </ac:spMkLst>
        </pc:spChg>
      </pc:sldChg>
      <pc:sldChg chg="modSp">
        <pc:chgData name="Hamlet Markarian" userId="4926d2b407f31d77" providerId="LiveId" clId="{1A634700-36B3-4455-A058-5071D9319E52}" dt="2020-05-19T23:29:02.826" v="2632"/>
        <pc:sldMkLst>
          <pc:docMk/>
          <pc:sldMk cId="4112769495" sldId="843"/>
        </pc:sldMkLst>
        <pc:spChg chg="mod">
          <ac:chgData name="Hamlet Markarian" userId="4926d2b407f31d77" providerId="LiveId" clId="{1A634700-36B3-4455-A058-5071D9319E52}" dt="2020-05-19T23:29:02.826" v="2632"/>
          <ac:spMkLst>
            <pc:docMk/>
            <pc:sldMk cId="4112769495" sldId="843"/>
            <ac:spMk id="2" creationId="{00000000-0000-0000-0000-000000000000}"/>
          </ac:spMkLst>
        </pc:spChg>
        <pc:spChg chg="mod">
          <ac:chgData name="Hamlet Markarian" userId="4926d2b407f31d77" providerId="LiveId" clId="{1A634700-36B3-4455-A058-5071D9319E52}" dt="2020-05-19T23:29:02.826" v="2632"/>
          <ac:spMkLst>
            <pc:docMk/>
            <pc:sldMk cId="4112769495" sldId="843"/>
            <ac:spMk id="54" creationId="{00000000-0000-0000-0000-000000000000}"/>
          </ac:spMkLst>
        </pc:spChg>
      </pc:sldChg>
      <pc:sldChg chg="modSp">
        <pc:chgData name="Hamlet Markarian" userId="4926d2b407f31d77" providerId="LiveId" clId="{1A634700-36B3-4455-A058-5071D9319E52}" dt="2020-05-19T23:29:02.826" v="2632"/>
        <pc:sldMkLst>
          <pc:docMk/>
          <pc:sldMk cId="3743183543" sldId="848"/>
        </pc:sldMkLst>
        <pc:spChg chg="mod">
          <ac:chgData name="Hamlet Markarian" userId="4926d2b407f31d77" providerId="LiveId" clId="{1A634700-36B3-4455-A058-5071D9319E52}" dt="2020-05-19T23:29:02.826" v="2632"/>
          <ac:spMkLst>
            <pc:docMk/>
            <pc:sldMk cId="3743183543" sldId="848"/>
            <ac:spMk id="2" creationId="{00000000-0000-0000-0000-000000000000}"/>
          </ac:spMkLst>
        </pc:spChg>
        <pc:spChg chg="mod">
          <ac:chgData name="Hamlet Markarian" userId="4926d2b407f31d77" providerId="LiveId" clId="{1A634700-36B3-4455-A058-5071D9319E52}" dt="2020-05-19T23:29:02.826" v="2632"/>
          <ac:spMkLst>
            <pc:docMk/>
            <pc:sldMk cId="3743183543" sldId="848"/>
            <ac:spMk id="3" creationId="{00000000-0000-0000-0000-000000000000}"/>
          </ac:spMkLst>
        </pc:spChg>
      </pc:sldChg>
      <pc:sldChg chg="modSp">
        <pc:chgData name="Hamlet Markarian" userId="4926d2b407f31d77" providerId="LiveId" clId="{1A634700-36B3-4455-A058-5071D9319E52}" dt="2020-05-19T23:29:02.826" v="2632"/>
        <pc:sldMkLst>
          <pc:docMk/>
          <pc:sldMk cId="2518354115" sldId="850"/>
        </pc:sldMkLst>
        <pc:spChg chg="mod">
          <ac:chgData name="Hamlet Markarian" userId="4926d2b407f31d77" providerId="LiveId" clId="{1A634700-36B3-4455-A058-5071D9319E52}" dt="2020-05-19T23:29:02.826" v="2632"/>
          <ac:spMkLst>
            <pc:docMk/>
            <pc:sldMk cId="2518354115" sldId="850"/>
            <ac:spMk id="2" creationId="{00000000-0000-0000-0000-000000000000}"/>
          </ac:spMkLst>
        </pc:spChg>
      </pc:sldChg>
      <pc:sldChg chg="modSp">
        <pc:chgData name="Hamlet Markarian" userId="4926d2b407f31d77" providerId="LiveId" clId="{1A634700-36B3-4455-A058-5071D9319E52}" dt="2020-05-19T23:29:02.826" v="2632"/>
        <pc:sldMkLst>
          <pc:docMk/>
          <pc:sldMk cId="2558085185" sldId="851"/>
        </pc:sldMkLst>
        <pc:spChg chg="mod">
          <ac:chgData name="Hamlet Markarian" userId="4926d2b407f31d77" providerId="LiveId" clId="{1A634700-36B3-4455-A058-5071D9319E52}" dt="2020-05-19T23:29:02.826" v="2632"/>
          <ac:spMkLst>
            <pc:docMk/>
            <pc:sldMk cId="2558085185" sldId="851"/>
            <ac:spMk id="2" creationId="{00000000-0000-0000-0000-000000000000}"/>
          </ac:spMkLst>
        </pc:spChg>
        <pc:spChg chg="mod">
          <ac:chgData name="Hamlet Markarian" userId="4926d2b407f31d77" providerId="LiveId" clId="{1A634700-36B3-4455-A058-5071D9319E52}" dt="2020-05-19T23:29:02.826" v="2632"/>
          <ac:spMkLst>
            <pc:docMk/>
            <pc:sldMk cId="2558085185" sldId="851"/>
            <ac:spMk id="68" creationId="{00000000-0000-0000-0000-000000000000}"/>
          </ac:spMkLst>
        </pc:spChg>
      </pc:sldChg>
      <pc:sldChg chg="modSp">
        <pc:chgData name="Hamlet Markarian" userId="4926d2b407f31d77" providerId="LiveId" clId="{1A634700-36B3-4455-A058-5071D9319E52}" dt="2020-05-19T23:29:02.826" v="2632"/>
        <pc:sldMkLst>
          <pc:docMk/>
          <pc:sldMk cId="310296780" sldId="852"/>
        </pc:sldMkLst>
        <pc:spChg chg="mod">
          <ac:chgData name="Hamlet Markarian" userId="4926d2b407f31d77" providerId="LiveId" clId="{1A634700-36B3-4455-A058-5071D9319E52}" dt="2020-05-19T23:29:02.826" v="2632"/>
          <ac:spMkLst>
            <pc:docMk/>
            <pc:sldMk cId="310296780" sldId="852"/>
            <ac:spMk id="2" creationId="{00000000-0000-0000-0000-000000000000}"/>
          </ac:spMkLst>
        </pc:spChg>
        <pc:spChg chg="mod">
          <ac:chgData name="Hamlet Markarian" userId="4926d2b407f31d77" providerId="LiveId" clId="{1A634700-36B3-4455-A058-5071D9319E52}" dt="2020-05-19T23:29:02.826" v="2632"/>
          <ac:spMkLst>
            <pc:docMk/>
            <pc:sldMk cId="310296780" sldId="852"/>
            <ac:spMk id="4" creationId="{00000000-0000-0000-0000-000000000000}"/>
          </ac:spMkLst>
        </pc:spChg>
      </pc:sldChg>
      <pc:sldChg chg="modSp">
        <pc:chgData name="Hamlet Markarian" userId="4926d2b407f31d77" providerId="LiveId" clId="{1A634700-36B3-4455-A058-5071D9319E52}" dt="2020-05-19T23:29:02.826" v="2632"/>
        <pc:sldMkLst>
          <pc:docMk/>
          <pc:sldMk cId="257157341" sldId="853"/>
        </pc:sldMkLst>
        <pc:spChg chg="mod">
          <ac:chgData name="Hamlet Markarian" userId="4926d2b407f31d77" providerId="LiveId" clId="{1A634700-36B3-4455-A058-5071D9319E52}" dt="2020-05-19T23:29:02.826" v="2632"/>
          <ac:spMkLst>
            <pc:docMk/>
            <pc:sldMk cId="257157341" sldId="853"/>
            <ac:spMk id="2" creationId="{00000000-0000-0000-0000-000000000000}"/>
          </ac:spMkLst>
        </pc:spChg>
        <pc:spChg chg="mod">
          <ac:chgData name="Hamlet Markarian" userId="4926d2b407f31d77" providerId="LiveId" clId="{1A634700-36B3-4455-A058-5071D9319E52}" dt="2020-05-19T23:29:02.826" v="2632"/>
          <ac:spMkLst>
            <pc:docMk/>
            <pc:sldMk cId="257157341" sldId="853"/>
            <ac:spMk id="3" creationId="{00000000-0000-0000-0000-000000000000}"/>
          </ac:spMkLst>
        </pc:spChg>
      </pc:sldChg>
      <pc:sldChg chg="modSp">
        <pc:chgData name="Hamlet Markarian" userId="4926d2b407f31d77" providerId="LiveId" clId="{1A634700-36B3-4455-A058-5071D9319E52}" dt="2020-05-19T23:29:02.826" v="2632"/>
        <pc:sldMkLst>
          <pc:docMk/>
          <pc:sldMk cId="233838015" sldId="854"/>
        </pc:sldMkLst>
        <pc:spChg chg="mod">
          <ac:chgData name="Hamlet Markarian" userId="4926d2b407f31d77" providerId="LiveId" clId="{1A634700-36B3-4455-A058-5071D9319E52}" dt="2020-05-19T23:29:02.826" v="2632"/>
          <ac:spMkLst>
            <pc:docMk/>
            <pc:sldMk cId="233838015" sldId="854"/>
            <ac:spMk id="79" creationId="{00000000-0000-0000-0000-000000000000}"/>
          </ac:spMkLst>
        </pc:spChg>
        <pc:spChg chg="mod">
          <ac:chgData name="Hamlet Markarian" userId="4926d2b407f31d77" providerId="LiveId" clId="{1A634700-36B3-4455-A058-5071D9319E52}" dt="2020-05-19T23:29:02.826" v="2632"/>
          <ac:spMkLst>
            <pc:docMk/>
            <pc:sldMk cId="233838015" sldId="854"/>
            <ac:spMk id="80" creationId="{00000000-0000-0000-0000-000000000000}"/>
          </ac:spMkLst>
        </pc:spChg>
      </pc:sldChg>
      <pc:sldChg chg="modSp">
        <pc:chgData name="Hamlet Markarian" userId="4926d2b407f31d77" providerId="LiveId" clId="{1A634700-36B3-4455-A058-5071D9319E52}" dt="2020-05-19T23:29:02.826" v="2632"/>
        <pc:sldMkLst>
          <pc:docMk/>
          <pc:sldMk cId="642014258" sldId="855"/>
        </pc:sldMkLst>
        <pc:spChg chg="mod">
          <ac:chgData name="Hamlet Markarian" userId="4926d2b407f31d77" providerId="LiveId" clId="{1A634700-36B3-4455-A058-5071D9319E52}" dt="2020-05-19T23:29:02.826" v="2632"/>
          <ac:spMkLst>
            <pc:docMk/>
            <pc:sldMk cId="642014258" sldId="855"/>
            <ac:spMk id="2" creationId="{00000000-0000-0000-0000-000000000000}"/>
          </ac:spMkLst>
        </pc:spChg>
        <pc:spChg chg="mod">
          <ac:chgData name="Hamlet Markarian" userId="4926d2b407f31d77" providerId="LiveId" clId="{1A634700-36B3-4455-A058-5071D9319E52}" dt="2020-05-19T23:29:02.826" v="2632"/>
          <ac:spMkLst>
            <pc:docMk/>
            <pc:sldMk cId="642014258" sldId="855"/>
            <ac:spMk id="3" creationId="{00000000-0000-0000-0000-000000000000}"/>
          </ac:spMkLst>
        </pc:spChg>
      </pc:sldChg>
      <pc:sldChg chg="modSp">
        <pc:chgData name="Hamlet Markarian" userId="4926d2b407f31d77" providerId="LiveId" clId="{1A634700-36B3-4455-A058-5071D9319E52}" dt="2020-05-19T23:29:02.826" v="2632"/>
        <pc:sldMkLst>
          <pc:docMk/>
          <pc:sldMk cId="2780099317" sldId="856"/>
        </pc:sldMkLst>
        <pc:spChg chg="mod">
          <ac:chgData name="Hamlet Markarian" userId="4926d2b407f31d77" providerId="LiveId" clId="{1A634700-36B3-4455-A058-5071D9319E52}" dt="2020-05-19T23:29:02.826" v="2632"/>
          <ac:spMkLst>
            <pc:docMk/>
            <pc:sldMk cId="2780099317" sldId="856"/>
            <ac:spMk id="2" creationId="{00000000-0000-0000-0000-000000000000}"/>
          </ac:spMkLst>
        </pc:spChg>
        <pc:spChg chg="mod">
          <ac:chgData name="Hamlet Markarian" userId="4926d2b407f31d77" providerId="LiveId" clId="{1A634700-36B3-4455-A058-5071D9319E52}" dt="2020-05-19T23:29:02.826" v="2632"/>
          <ac:spMkLst>
            <pc:docMk/>
            <pc:sldMk cId="2780099317" sldId="856"/>
            <ac:spMk id="3" creationId="{00000000-0000-0000-0000-000000000000}"/>
          </ac:spMkLst>
        </pc:spChg>
      </pc:sldChg>
      <pc:sldChg chg="modSp">
        <pc:chgData name="Hamlet Markarian" userId="4926d2b407f31d77" providerId="LiveId" clId="{1A634700-36B3-4455-A058-5071D9319E52}" dt="2020-05-19T23:29:02.826" v="2632"/>
        <pc:sldMkLst>
          <pc:docMk/>
          <pc:sldMk cId="1579309164" sldId="857"/>
        </pc:sldMkLst>
        <pc:spChg chg="mod">
          <ac:chgData name="Hamlet Markarian" userId="4926d2b407f31d77" providerId="LiveId" clId="{1A634700-36B3-4455-A058-5071D9319E52}" dt="2020-05-19T23:29:02.826" v="2632"/>
          <ac:spMkLst>
            <pc:docMk/>
            <pc:sldMk cId="1579309164" sldId="857"/>
            <ac:spMk id="2" creationId="{00000000-0000-0000-0000-000000000000}"/>
          </ac:spMkLst>
        </pc:spChg>
      </pc:sldChg>
      <pc:sldChg chg="modSp">
        <pc:chgData name="Hamlet Markarian" userId="4926d2b407f31d77" providerId="LiveId" clId="{1A634700-36B3-4455-A058-5071D9319E52}" dt="2020-05-19T23:29:02.826" v="2632"/>
        <pc:sldMkLst>
          <pc:docMk/>
          <pc:sldMk cId="1758916258" sldId="859"/>
        </pc:sldMkLst>
        <pc:spChg chg="mod">
          <ac:chgData name="Hamlet Markarian" userId="4926d2b407f31d77" providerId="LiveId" clId="{1A634700-36B3-4455-A058-5071D9319E52}" dt="2020-05-19T23:29:02.826" v="2632"/>
          <ac:spMkLst>
            <pc:docMk/>
            <pc:sldMk cId="1758916258" sldId="859"/>
            <ac:spMk id="2" creationId="{00000000-0000-0000-0000-000000000000}"/>
          </ac:spMkLst>
        </pc:spChg>
        <pc:spChg chg="mod">
          <ac:chgData name="Hamlet Markarian" userId="4926d2b407f31d77" providerId="LiveId" clId="{1A634700-36B3-4455-A058-5071D9319E52}" dt="2020-05-19T23:29:02.826" v="2632"/>
          <ac:spMkLst>
            <pc:docMk/>
            <pc:sldMk cId="1758916258" sldId="859"/>
            <ac:spMk id="3" creationId="{00000000-0000-0000-0000-000000000000}"/>
          </ac:spMkLst>
        </pc:spChg>
      </pc:sldChg>
      <pc:sldChg chg="modSp">
        <pc:chgData name="Hamlet Markarian" userId="4926d2b407f31d77" providerId="LiveId" clId="{1A634700-36B3-4455-A058-5071D9319E52}" dt="2020-05-19T23:29:02.826" v="2632"/>
        <pc:sldMkLst>
          <pc:docMk/>
          <pc:sldMk cId="2347597280" sldId="860"/>
        </pc:sldMkLst>
        <pc:spChg chg="mod">
          <ac:chgData name="Hamlet Markarian" userId="4926d2b407f31d77" providerId="LiveId" clId="{1A634700-36B3-4455-A058-5071D9319E52}" dt="2020-05-19T23:29:02.826" v="2632"/>
          <ac:spMkLst>
            <pc:docMk/>
            <pc:sldMk cId="2347597280" sldId="860"/>
            <ac:spMk id="2" creationId="{00000000-0000-0000-0000-000000000000}"/>
          </ac:spMkLst>
        </pc:spChg>
        <pc:spChg chg="mod">
          <ac:chgData name="Hamlet Markarian" userId="4926d2b407f31d77" providerId="LiveId" clId="{1A634700-36B3-4455-A058-5071D9319E52}" dt="2020-05-19T23:29:02.826" v="2632"/>
          <ac:spMkLst>
            <pc:docMk/>
            <pc:sldMk cId="2347597280" sldId="860"/>
            <ac:spMk id="3" creationId="{00000000-0000-0000-0000-000000000000}"/>
          </ac:spMkLst>
        </pc:spChg>
      </pc:sldChg>
      <pc:sldChg chg="modSp">
        <pc:chgData name="Hamlet Markarian" userId="4926d2b407f31d77" providerId="LiveId" clId="{1A634700-36B3-4455-A058-5071D9319E52}" dt="2020-05-19T23:29:02.826" v="2632"/>
        <pc:sldMkLst>
          <pc:docMk/>
          <pc:sldMk cId="3153832305" sldId="861"/>
        </pc:sldMkLst>
        <pc:spChg chg="mod">
          <ac:chgData name="Hamlet Markarian" userId="4926d2b407f31d77" providerId="LiveId" clId="{1A634700-36B3-4455-A058-5071D9319E52}" dt="2020-05-19T23:29:02.826" v="2632"/>
          <ac:spMkLst>
            <pc:docMk/>
            <pc:sldMk cId="3153832305" sldId="861"/>
            <ac:spMk id="2" creationId="{00000000-0000-0000-0000-000000000000}"/>
          </ac:spMkLst>
        </pc:spChg>
        <pc:spChg chg="mod">
          <ac:chgData name="Hamlet Markarian" userId="4926d2b407f31d77" providerId="LiveId" clId="{1A634700-36B3-4455-A058-5071D9319E52}" dt="2020-05-19T23:29:02.826" v="2632"/>
          <ac:spMkLst>
            <pc:docMk/>
            <pc:sldMk cId="3153832305" sldId="861"/>
            <ac:spMk id="3" creationId="{00000000-0000-0000-0000-000000000000}"/>
          </ac:spMkLst>
        </pc:spChg>
      </pc:sldChg>
      <pc:sldChg chg="modSp">
        <pc:chgData name="Hamlet Markarian" userId="4926d2b407f31d77" providerId="LiveId" clId="{1A634700-36B3-4455-A058-5071D9319E52}" dt="2020-05-19T23:29:02.826" v="2632"/>
        <pc:sldMkLst>
          <pc:docMk/>
          <pc:sldMk cId="1639098132" sldId="862"/>
        </pc:sldMkLst>
        <pc:spChg chg="mod">
          <ac:chgData name="Hamlet Markarian" userId="4926d2b407f31d77" providerId="LiveId" clId="{1A634700-36B3-4455-A058-5071D9319E52}" dt="2020-05-19T23:29:02.826" v="2632"/>
          <ac:spMkLst>
            <pc:docMk/>
            <pc:sldMk cId="1639098132" sldId="862"/>
            <ac:spMk id="2" creationId="{00000000-0000-0000-0000-000000000000}"/>
          </ac:spMkLst>
        </pc:spChg>
        <pc:spChg chg="mod">
          <ac:chgData name="Hamlet Markarian" userId="4926d2b407f31d77" providerId="LiveId" clId="{1A634700-36B3-4455-A058-5071D9319E52}" dt="2020-05-19T23:29:02.826" v="2632"/>
          <ac:spMkLst>
            <pc:docMk/>
            <pc:sldMk cId="1639098132" sldId="862"/>
            <ac:spMk id="3" creationId="{00000000-0000-0000-0000-000000000000}"/>
          </ac:spMkLst>
        </pc:spChg>
      </pc:sldChg>
      <pc:sldChg chg="modSp">
        <pc:chgData name="Hamlet Markarian" userId="4926d2b407f31d77" providerId="LiveId" clId="{1A634700-36B3-4455-A058-5071D9319E52}" dt="2020-05-19T23:29:02.826" v="2632"/>
        <pc:sldMkLst>
          <pc:docMk/>
          <pc:sldMk cId="881574510" sldId="863"/>
        </pc:sldMkLst>
        <pc:spChg chg="mod">
          <ac:chgData name="Hamlet Markarian" userId="4926d2b407f31d77" providerId="LiveId" clId="{1A634700-36B3-4455-A058-5071D9319E52}" dt="2020-05-19T23:29:02.826" v="2632"/>
          <ac:spMkLst>
            <pc:docMk/>
            <pc:sldMk cId="881574510" sldId="863"/>
            <ac:spMk id="2" creationId="{00000000-0000-0000-0000-000000000000}"/>
          </ac:spMkLst>
        </pc:spChg>
        <pc:spChg chg="mod">
          <ac:chgData name="Hamlet Markarian" userId="4926d2b407f31d77" providerId="LiveId" clId="{1A634700-36B3-4455-A058-5071D9319E52}" dt="2020-05-19T23:29:02.826" v="2632"/>
          <ac:spMkLst>
            <pc:docMk/>
            <pc:sldMk cId="881574510" sldId="863"/>
            <ac:spMk id="3" creationId="{00000000-0000-0000-0000-000000000000}"/>
          </ac:spMkLst>
        </pc:spChg>
      </pc:sldChg>
      <pc:sldChg chg="modSp">
        <pc:chgData name="Hamlet Markarian" userId="4926d2b407f31d77" providerId="LiveId" clId="{1A634700-36B3-4455-A058-5071D9319E52}" dt="2020-05-19T23:29:02.826" v="2632"/>
        <pc:sldMkLst>
          <pc:docMk/>
          <pc:sldMk cId="2727391654" sldId="864"/>
        </pc:sldMkLst>
        <pc:spChg chg="mod">
          <ac:chgData name="Hamlet Markarian" userId="4926d2b407f31d77" providerId="LiveId" clId="{1A634700-36B3-4455-A058-5071D9319E52}" dt="2020-05-19T23:29:02.826" v="2632"/>
          <ac:spMkLst>
            <pc:docMk/>
            <pc:sldMk cId="2727391654" sldId="864"/>
            <ac:spMk id="2" creationId="{00000000-0000-0000-0000-000000000000}"/>
          </ac:spMkLst>
        </pc:spChg>
      </pc:sldChg>
      <pc:sldChg chg="modSp">
        <pc:chgData name="Hamlet Markarian" userId="4926d2b407f31d77" providerId="LiveId" clId="{1A634700-36B3-4455-A058-5071D9319E52}" dt="2020-05-19T23:29:02.826" v="2632"/>
        <pc:sldMkLst>
          <pc:docMk/>
          <pc:sldMk cId="2362561995" sldId="865"/>
        </pc:sldMkLst>
        <pc:spChg chg="mod">
          <ac:chgData name="Hamlet Markarian" userId="4926d2b407f31d77" providerId="LiveId" clId="{1A634700-36B3-4455-A058-5071D9319E52}" dt="2020-05-19T23:29:02.826" v="2632"/>
          <ac:spMkLst>
            <pc:docMk/>
            <pc:sldMk cId="2362561995" sldId="865"/>
            <ac:spMk id="6" creationId="{00000000-0000-0000-0000-000000000000}"/>
          </ac:spMkLst>
        </pc:spChg>
      </pc:sldChg>
      <pc:sldChg chg="modSp">
        <pc:chgData name="Hamlet Markarian" userId="4926d2b407f31d77" providerId="LiveId" clId="{1A634700-36B3-4455-A058-5071D9319E52}" dt="2020-05-19T23:29:02.826" v="2632"/>
        <pc:sldMkLst>
          <pc:docMk/>
          <pc:sldMk cId="1717922217" sldId="866"/>
        </pc:sldMkLst>
        <pc:spChg chg="mod">
          <ac:chgData name="Hamlet Markarian" userId="4926d2b407f31d77" providerId="LiveId" clId="{1A634700-36B3-4455-A058-5071D9319E52}" dt="2020-05-19T23:29:02.826" v="2632"/>
          <ac:spMkLst>
            <pc:docMk/>
            <pc:sldMk cId="1717922217" sldId="866"/>
            <ac:spMk id="2" creationId="{00000000-0000-0000-0000-000000000000}"/>
          </ac:spMkLst>
        </pc:spChg>
      </pc:sldChg>
      <pc:sldChg chg="modSp">
        <pc:chgData name="Hamlet Markarian" userId="4926d2b407f31d77" providerId="LiveId" clId="{1A634700-36B3-4455-A058-5071D9319E52}" dt="2020-05-19T23:29:02.826" v="2632"/>
        <pc:sldMkLst>
          <pc:docMk/>
          <pc:sldMk cId="286140256" sldId="869"/>
        </pc:sldMkLst>
        <pc:spChg chg="mod">
          <ac:chgData name="Hamlet Markarian" userId="4926d2b407f31d77" providerId="LiveId" clId="{1A634700-36B3-4455-A058-5071D9319E52}" dt="2020-05-19T23:29:02.826" v="2632"/>
          <ac:spMkLst>
            <pc:docMk/>
            <pc:sldMk cId="286140256" sldId="869"/>
            <ac:spMk id="52" creationId="{00000000-0000-0000-0000-000000000000}"/>
          </ac:spMkLst>
        </pc:spChg>
        <pc:spChg chg="mod">
          <ac:chgData name="Hamlet Markarian" userId="4926d2b407f31d77" providerId="LiveId" clId="{1A634700-36B3-4455-A058-5071D9319E52}" dt="2020-05-19T23:29:02.826" v="2632"/>
          <ac:spMkLst>
            <pc:docMk/>
            <pc:sldMk cId="286140256" sldId="869"/>
            <ac:spMk id="53" creationId="{00000000-0000-0000-0000-000000000000}"/>
          </ac:spMkLst>
        </pc:spChg>
      </pc:sldChg>
      <pc:sldChg chg="modSp">
        <pc:chgData name="Hamlet Markarian" userId="4926d2b407f31d77" providerId="LiveId" clId="{1A634700-36B3-4455-A058-5071D9319E52}" dt="2020-05-19T23:29:02.826" v="2632"/>
        <pc:sldMkLst>
          <pc:docMk/>
          <pc:sldMk cId="721327540" sldId="891"/>
        </pc:sldMkLst>
        <pc:spChg chg="mod">
          <ac:chgData name="Hamlet Markarian" userId="4926d2b407f31d77" providerId="LiveId" clId="{1A634700-36B3-4455-A058-5071D9319E52}" dt="2020-05-19T23:29:02.826" v="2632"/>
          <ac:spMkLst>
            <pc:docMk/>
            <pc:sldMk cId="721327540" sldId="891"/>
            <ac:spMk id="541" creationId="{00000000-0000-0000-0000-000000000000}"/>
          </ac:spMkLst>
        </pc:spChg>
        <pc:spChg chg="mod">
          <ac:chgData name="Hamlet Markarian" userId="4926d2b407f31d77" providerId="LiveId" clId="{1A634700-36B3-4455-A058-5071D9319E52}" dt="2020-05-19T23:29:02.826" v="2632"/>
          <ac:spMkLst>
            <pc:docMk/>
            <pc:sldMk cId="721327540" sldId="891"/>
            <ac:spMk id="542" creationId="{00000000-0000-0000-0000-000000000000}"/>
          </ac:spMkLst>
        </pc:spChg>
      </pc:sldChg>
      <pc:sldChg chg="modSp">
        <pc:chgData name="Hamlet Markarian" userId="4926d2b407f31d77" providerId="LiveId" clId="{1A634700-36B3-4455-A058-5071D9319E52}" dt="2020-05-19T23:29:02.826" v="2632"/>
        <pc:sldMkLst>
          <pc:docMk/>
          <pc:sldMk cId="1590033764" sldId="895"/>
        </pc:sldMkLst>
        <pc:spChg chg="mod">
          <ac:chgData name="Hamlet Markarian" userId="4926d2b407f31d77" providerId="LiveId" clId="{1A634700-36B3-4455-A058-5071D9319E52}" dt="2020-05-19T23:29:02.826" v="2632"/>
          <ac:spMkLst>
            <pc:docMk/>
            <pc:sldMk cId="1590033764" sldId="895"/>
            <ac:spMk id="2" creationId="{00000000-0000-0000-0000-000000000000}"/>
          </ac:spMkLst>
        </pc:spChg>
        <pc:spChg chg="mod">
          <ac:chgData name="Hamlet Markarian" userId="4926d2b407f31d77" providerId="LiveId" clId="{1A634700-36B3-4455-A058-5071D9319E52}" dt="2020-05-19T23:29:02.826" v="2632"/>
          <ac:spMkLst>
            <pc:docMk/>
            <pc:sldMk cId="1590033764" sldId="895"/>
            <ac:spMk id="3" creationId="{00000000-0000-0000-0000-000000000000}"/>
          </ac:spMkLst>
        </pc:spChg>
      </pc:sldChg>
      <pc:sldChg chg="modSp">
        <pc:chgData name="Hamlet Markarian" userId="4926d2b407f31d77" providerId="LiveId" clId="{1A634700-36B3-4455-A058-5071D9319E52}" dt="2020-05-19T23:29:02.826" v="2632"/>
        <pc:sldMkLst>
          <pc:docMk/>
          <pc:sldMk cId="1175119877" sldId="898"/>
        </pc:sldMkLst>
        <pc:spChg chg="mod">
          <ac:chgData name="Hamlet Markarian" userId="4926d2b407f31d77" providerId="LiveId" clId="{1A634700-36B3-4455-A058-5071D9319E52}" dt="2020-05-19T23:29:02.826" v="2632"/>
          <ac:spMkLst>
            <pc:docMk/>
            <pc:sldMk cId="1175119877" sldId="898"/>
            <ac:spMk id="87" creationId="{00000000-0000-0000-0000-000000000000}"/>
          </ac:spMkLst>
        </pc:spChg>
      </pc:sldChg>
      <pc:sldChg chg="modSp">
        <pc:chgData name="Hamlet Markarian" userId="4926d2b407f31d77" providerId="LiveId" clId="{1A634700-36B3-4455-A058-5071D9319E52}" dt="2020-05-19T23:29:02.826" v="2632"/>
        <pc:sldMkLst>
          <pc:docMk/>
          <pc:sldMk cId="359082518" sldId="899"/>
        </pc:sldMkLst>
        <pc:spChg chg="mod">
          <ac:chgData name="Hamlet Markarian" userId="4926d2b407f31d77" providerId="LiveId" clId="{1A634700-36B3-4455-A058-5071D9319E52}" dt="2020-05-19T23:29:02.826" v="2632"/>
          <ac:spMkLst>
            <pc:docMk/>
            <pc:sldMk cId="359082518" sldId="899"/>
            <ac:spMk id="2" creationId="{00000000-0000-0000-0000-000000000000}"/>
          </ac:spMkLst>
        </pc:spChg>
        <pc:spChg chg="mod">
          <ac:chgData name="Hamlet Markarian" userId="4926d2b407f31d77" providerId="LiveId" clId="{1A634700-36B3-4455-A058-5071D9319E52}" dt="2020-05-19T23:29:02.826" v="2632"/>
          <ac:spMkLst>
            <pc:docMk/>
            <pc:sldMk cId="359082518" sldId="899"/>
            <ac:spMk id="3" creationId="{00000000-0000-0000-0000-000000000000}"/>
          </ac:spMkLst>
        </pc:spChg>
      </pc:sldChg>
      <pc:sldChg chg="modSp">
        <pc:chgData name="Hamlet Markarian" userId="4926d2b407f31d77" providerId="LiveId" clId="{1A634700-36B3-4455-A058-5071D9319E52}" dt="2020-05-19T23:29:02.826" v="2632"/>
        <pc:sldMkLst>
          <pc:docMk/>
          <pc:sldMk cId="2684213649" sldId="902"/>
        </pc:sldMkLst>
        <pc:spChg chg="mod">
          <ac:chgData name="Hamlet Markarian" userId="4926d2b407f31d77" providerId="LiveId" clId="{1A634700-36B3-4455-A058-5071D9319E52}" dt="2020-05-19T23:29:02.826" v="2632"/>
          <ac:spMkLst>
            <pc:docMk/>
            <pc:sldMk cId="2684213649" sldId="902"/>
            <ac:spMk id="2" creationId="{00000000-0000-0000-0000-000000000000}"/>
          </ac:spMkLst>
        </pc:spChg>
      </pc:sldChg>
      <pc:sldChg chg="modSp">
        <pc:chgData name="Hamlet Markarian" userId="4926d2b407f31d77" providerId="LiveId" clId="{1A634700-36B3-4455-A058-5071D9319E52}" dt="2020-05-19T23:29:02.826" v="2632"/>
        <pc:sldMkLst>
          <pc:docMk/>
          <pc:sldMk cId="1981176736" sldId="904"/>
        </pc:sldMkLst>
        <pc:spChg chg="mod">
          <ac:chgData name="Hamlet Markarian" userId="4926d2b407f31d77" providerId="LiveId" clId="{1A634700-36B3-4455-A058-5071D9319E52}" dt="2020-05-19T23:29:02.826" v="2632"/>
          <ac:spMkLst>
            <pc:docMk/>
            <pc:sldMk cId="1981176736" sldId="904"/>
            <ac:spMk id="10" creationId="{00000000-0000-0000-0000-000000000000}"/>
          </ac:spMkLst>
        </pc:spChg>
      </pc:sldChg>
      <pc:sldChg chg="modSp">
        <pc:chgData name="Hamlet Markarian" userId="4926d2b407f31d77" providerId="LiveId" clId="{1A634700-36B3-4455-A058-5071D9319E52}" dt="2020-05-19T23:29:02.826" v="2632"/>
        <pc:sldMkLst>
          <pc:docMk/>
          <pc:sldMk cId="3449725474" sldId="905"/>
        </pc:sldMkLst>
        <pc:spChg chg="mod">
          <ac:chgData name="Hamlet Markarian" userId="4926d2b407f31d77" providerId="LiveId" clId="{1A634700-36B3-4455-A058-5071D9319E52}" dt="2020-05-19T23:29:02.826" v="2632"/>
          <ac:spMkLst>
            <pc:docMk/>
            <pc:sldMk cId="3449725474" sldId="905"/>
            <ac:spMk id="16" creationId="{00000000-0000-0000-0000-000000000000}"/>
          </ac:spMkLst>
        </pc:spChg>
      </pc:sldChg>
      <pc:sldChg chg="modSp">
        <pc:chgData name="Hamlet Markarian" userId="4926d2b407f31d77" providerId="LiveId" clId="{1A634700-36B3-4455-A058-5071D9319E52}" dt="2020-05-19T23:29:02.826" v="2632"/>
        <pc:sldMkLst>
          <pc:docMk/>
          <pc:sldMk cId="1617256498" sldId="907"/>
        </pc:sldMkLst>
        <pc:spChg chg="mod">
          <ac:chgData name="Hamlet Markarian" userId="4926d2b407f31d77" providerId="LiveId" clId="{1A634700-36B3-4455-A058-5071D9319E52}" dt="2020-05-19T23:29:02.826" v="2632"/>
          <ac:spMkLst>
            <pc:docMk/>
            <pc:sldMk cId="1617256498" sldId="907"/>
            <ac:spMk id="2" creationId="{00000000-0000-0000-0000-000000000000}"/>
          </ac:spMkLst>
        </pc:spChg>
        <pc:spChg chg="mod">
          <ac:chgData name="Hamlet Markarian" userId="4926d2b407f31d77" providerId="LiveId" clId="{1A634700-36B3-4455-A058-5071D9319E52}" dt="2020-05-19T23:29:02.826" v="2632"/>
          <ac:spMkLst>
            <pc:docMk/>
            <pc:sldMk cId="1617256498" sldId="907"/>
            <ac:spMk id="3" creationId="{00000000-0000-0000-0000-000000000000}"/>
          </ac:spMkLst>
        </pc:spChg>
      </pc:sldChg>
      <pc:sldChg chg="modSp">
        <pc:chgData name="Hamlet Markarian" userId="4926d2b407f31d77" providerId="LiveId" clId="{1A634700-36B3-4455-A058-5071D9319E52}" dt="2020-05-19T23:29:02.826" v="2632"/>
        <pc:sldMkLst>
          <pc:docMk/>
          <pc:sldMk cId="3329566688" sldId="915"/>
        </pc:sldMkLst>
        <pc:spChg chg="mod">
          <ac:chgData name="Hamlet Markarian" userId="4926d2b407f31d77" providerId="LiveId" clId="{1A634700-36B3-4455-A058-5071D9319E52}" dt="2020-05-19T23:29:02.826" v="2632"/>
          <ac:spMkLst>
            <pc:docMk/>
            <pc:sldMk cId="3329566688" sldId="915"/>
            <ac:spMk id="2" creationId="{00000000-0000-0000-0000-000000000000}"/>
          </ac:spMkLst>
        </pc:spChg>
        <pc:spChg chg="mod">
          <ac:chgData name="Hamlet Markarian" userId="4926d2b407f31d77" providerId="LiveId" clId="{1A634700-36B3-4455-A058-5071D9319E52}" dt="2020-05-19T23:29:02.826" v="2632"/>
          <ac:spMkLst>
            <pc:docMk/>
            <pc:sldMk cId="3329566688" sldId="915"/>
            <ac:spMk id="4" creationId="{00000000-0000-0000-0000-000000000000}"/>
          </ac:spMkLst>
        </pc:spChg>
      </pc:sldChg>
      <pc:sldChg chg="modSp">
        <pc:chgData name="Hamlet Markarian" userId="4926d2b407f31d77" providerId="LiveId" clId="{1A634700-36B3-4455-A058-5071D9319E52}" dt="2020-05-19T23:29:02.826" v="2632"/>
        <pc:sldMkLst>
          <pc:docMk/>
          <pc:sldMk cId="2835464586" sldId="916"/>
        </pc:sldMkLst>
        <pc:spChg chg="mod">
          <ac:chgData name="Hamlet Markarian" userId="4926d2b407f31d77" providerId="LiveId" clId="{1A634700-36B3-4455-A058-5071D9319E52}" dt="2020-05-19T23:29:02.826" v="2632"/>
          <ac:spMkLst>
            <pc:docMk/>
            <pc:sldMk cId="2835464586" sldId="916"/>
            <ac:spMk id="2" creationId="{00000000-0000-0000-0000-000000000000}"/>
          </ac:spMkLst>
        </pc:spChg>
        <pc:spChg chg="mod">
          <ac:chgData name="Hamlet Markarian" userId="4926d2b407f31d77" providerId="LiveId" clId="{1A634700-36B3-4455-A058-5071D9319E52}" dt="2020-05-19T23:29:02.826" v="2632"/>
          <ac:spMkLst>
            <pc:docMk/>
            <pc:sldMk cId="2835464586" sldId="916"/>
            <ac:spMk id="3" creationId="{00000000-0000-0000-0000-000000000000}"/>
          </ac:spMkLst>
        </pc:spChg>
      </pc:sldChg>
      <pc:sldChg chg="modSp">
        <pc:chgData name="Hamlet Markarian" userId="4926d2b407f31d77" providerId="LiveId" clId="{1A634700-36B3-4455-A058-5071D9319E52}" dt="2020-05-19T23:29:02.826" v="2632"/>
        <pc:sldMkLst>
          <pc:docMk/>
          <pc:sldMk cId="3260358142" sldId="917"/>
        </pc:sldMkLst>
        <pc:spChg chg="mod">
          <ac:chgData name="Hamlet Markarian" userId="4926d2b407f31d77" providerId="LiveId" clId="{1A634700-36B3-4455-A058-5071D9319E52}" dt="2020-05-19T23:29:02.826" v="2632"/>
          <ac:spMkLst>
            <pc:docMk/>
            <pc:sldMk cId="3260358142" sldId="917"/>
            <ac:spMk id="2" creationId="{00000000-0000-0000-0000-000000000000}"/>
          </ac:spMkLst>
        </pc:spChg>
        <pc:spChg chg="mod">
          <ac:chgData name="Hamlet Markarian" userId="4926d2b407f31d77" providerId="LiveId" clId="{1A634700-36B3-4455-A058-5071D9319E52}" dt="2020-05-19T23:29:02.826" v="2632"/>
          <ac:spMkLst>
            <pc:docMk/>
            <pc:sldMk cId="3260358142" sldId="917"/>
            <ac:spMk id="3" creationId="{00000000-0000-0000-0000-000000000000}"/>
          </ac:spMkLst>
        </pc:spChg>
      </pc:sldChg>
      <pc:sldChg chg="modSp">
        <pc:chgData name="Hamlet Markarian" userId="4926d2b407f31d77" providerId="LiveId" clId="{1A634700-36B3-4455-A058-5071D9319E52}" dt="2020-05-19T23:29:02.826" v="2632"/>
        <pc:sldMkLst>
          <pc:docMk/>
          <pc:sldMk cId="3036554755" sldId="918"/>
        </pc:sldMkLst>
        <pc:spChg chg="mod">
          <ac:chgData name="Hamlet Markarian" userId="4926d2b407f31d77" providerId="LiveId" clId="{1A634700-36B3-4455-A058-5071D9319E52}" dt="2020-05-19T23:29:02.826" v="2632"/>
          <ac:spMkLst>
            <pc:docMk/>
            <pc:sldMk cId="3036554755" sldId="918"/>
            <ac:spMk id="2" creationId="{00000000-0000-0000-0000-000000000000}"/>
          </ac:spMkLst>
        </pc:spChg>
        <pc:spChg chg="mod">
          <ac:chgData name="Hamlet Markarian" userId="4926d2b407f31d77" providerId="LiveId" clId="{1A634700-36B3-4455-A058-5071D9319E52}" dt="2020-05-19T23:29:02.826" v="2632"/>
          <ac:spMkLst>
            <pc:docMk/>
            <pc:sldMk cId="3036554755" sldId="918"/>
            <ac:spMk id="5" creationId="{00000000-0000-0000-0000-000000000000}"/>
          </ac:spMkLst>
        </pc:spChg>
      </pc:sldChg>
      <pc:sldChg chg="modSp">
        <pc:chgData name="Hamlet Markarian" userId="4926d2b407f31d77" providerId="LiveId" clId="{1A634700-36B3-4455-A058-5071D9319E52}" dt="2020-05-19T23:29:02.826" v="2632"/>
        <pc:sldMkLst>
          <pc:docMk/>
          <pc:sldMk cId="3816491881" sldId="919"/>
        </pc:sldMkLst>
        <pc:spChg chg="mod">
          <ac:chgData name="Hamlet Markarian" userId="4926d2b407f31d77" providerId="LiveId" clId="{1A634700-36B3-4455-A058-5071D9319E52}" dt="2020-05-19T23:29:02.826" v="2632"/>
          <ac:spMkLst>
            <pc:docMk/>
            <pc:sldMk cId="3816491881" sldId="919"/>
            <ac:spMk id="2" creationId="{00000000-0000-0000-0000-000000000000}"/>
          </ac:spMkLst>
        </pc:spChg>
        <pc:spChg chg="mod">
          <ac:chgData name="Hamlet Markarian" userId="4926d2b407f31d77" providerId="LiveId" clId="{1A634700-36B3-4455-A058-5071D9319E52}" dt="2020-05-19T23:29:02.826" v="2632"/>
          <ac:spMkLst>
            <pc:docMk/>
            <pc:sldMk cId="3816491881" sldId="919"/>
            <ac:spMk id="5" creationId="{00000000-0000-0000-0000-000000000000}"/>
          </ac:spMkLst>
        </pc:spChg>
      </pc:sldChg>
      <pc:sldChg chg="modSp">
        <pc:chgData name="Hamlet Markarian" userId="4926d2b407f31d77" providerId="LiveId" clId="{1A634700-36B3-4455-A058-5071D9319E52}" dt="2020-05-19T23:29:02.826" v="2632"/>
        <pc:sldMkLst>
          <pc:docMk/>
          <pc:sldMk cId="2326812282" sldId="920"/>
        </pc:sldMkLst>
        <pc:spChg chg="mod">
          <ac:chgData name="Hamlet Markarian" userId="4926d2b407f31d77" providerId="LiveId" clId="{1A634700-36B3-4455-A058-5071D9319E52}" dt="2020-05-19T23:29:02.826" v="2632"/>
          <ac:spMkLst>
            <pc:docMk/>
            <pc:sldMk cId="2326812282" sldId="920"/>
            <ac:spMk id="2" creationId="{00000000-0000-0000-0000-000000000000}"/>
          </ac:spMkLst>
        </pc:spChg>
        <pc:spChg chg="mod">
          <ac:chgData name="Hamlet Markarian" userId="4926d2b407f31d77" providerId="LiveId" clId="{1A634700-36B3-4455-A058-5071D9319E52}" dt="2020-05-19T23:29:02.826" v="2632"/>
          <ac:spMkLst>
            <pc:docMk/>
            <pc:sldMk cId="2326812282" sldId="920"/>
            <ac:spMk id="4" creationId="{00000000-0000-0000-0000-000000000000}"/>
          </ac:spMkLst>
        </pc:spChg>
      </pc:sldChg>
      <pc:sldChg chg="modSp">
        <pc:chgData name="Hamlet Markarian" userId="4926d2b407f31d77" providerId="LiveId" clId="{1A634700-36B3-4455-A058-5071D9319E52}" dt="2020-05-19T23:29:02.826" v="2632"/>
        <pc:sldMkLst>
          <pc:docMk/>
          <pc:sldMk cId="1473840579" sldId="921"/>
        </pc:sldMkLst>
        <pc:spChg chg="mod">
          <ac:chgData name="Hamlet Markarian" userId="4926d2b407f31d77" providerId="LiveId" clId="{1A634700-36B3-4455-A058-5071D9319E52}" dt="2020-05-19T23:29:02.826" v="2632"/>
          <ac:spMkLst>
            <pc:docMk/>
            <pc:sldMk cId="1473840579" sldId="921"/>
            <ac:spMk id="2" creationId="{00000000-0000-0000-0000-000000000000}"/>
          </ac:spMkLst>
        </pc:spChg>
        <pc:spChg chg="mod">
          <ac:chgData name="Hamlet Markarian" userId="4926d2b407f31d77" providerId="LiveId" clId="{1A634700-36B3-4455-A058-5071D9319E52}" dt="2020-05-19T23:29:02.826" v="2632"/>
          <ac:spMkLst>
            <pc:docMk/>
            <pc:sldMk cId="1473840579" sldId="921"/>
            <ac:spMk id="5" creationId="{00000000-0000-0000-0000-000000000000}"/>
          </ac:spMkLst>
        </pc:spChg>
      </pc:sldChg>
      <pc:sldChg chg="modSp">
        <pc:chgData name="Hamlet Markarian" userId="4926d2b407f31d77" providerId="LiveId" clId="{1A634700-36B3-4455-A058-5071D9319E52}" dt="2020-05-19T23:29:02.826" v="2632"/>
        <pc:sldMkLst>
          <pc:docMk/>
          <pc:sldMk cId="1697489959" sldId="922"/>
        </pc:sldMkLst>
        <pc:spChg chg="mod">
          <ac:chgData name="Hamlet Markarian" userId="4926d2b407f31d77" providerId="LiveId" clId="{1A634700-36B3-4455-A058-5071D9319E52}" dt="2020-05-19T23:29:02.826" v="2632"/>
          <ac:spMkLst>
            <pc:docMk/>
            <pc:sldMk cId="1697489959" sldId="922"/>
            <ac:spMk id="2" creationId="{00000000-0000-0000-0000-000000000000}"/>
          </ac:spMkLst>
        </pc:spChg>
        <pc:spChg chg="mod">
          <ac:chgData name="Hamlet Markarian" userId="4926d2b407f31d77" providerId="LiveId" clId="{1A634700-36B3-4455-A058-5071D9319E52}" dt="2020-05-19T23:29:02.826" v="2632"/>
          <ac:spMkLst>
            <pc:docMk/>
            <pc:sldMk cId="1697489959" sldId="922"/>
            <ac:spMk id="5" creationId="{00000000-0000-0000-0000-000000000000}"/>
          </ac:spMkLst>
        </pc:spChg>
      </pc:sldChg>
      <pc:sldChg chg="modSp">
        <pc:chgData name="Hamlet Markarian" userId="4926d2b407f31d77" providerId="LiveId" clId="{1A634700-36B3-4455-A058-5071D9319E52}" dt="2020-05-19T23:29:02.826" v="2632"/>
        <pc:sldMkLst>
          <pc:docMk/>
          <pc:sldMk cId="3296511018" sldId="923"/>
        </pc:sldMkLst>
        <pc:spChg chg="mod">
          <ac:chgData name="Hamlet Markarian" userId="4926d2b407f31d77" providerId="LiveId" clId="{1A634700-36B3-4455-A058-5071D9319E52}" dt="2020-05-19T23:29:02.826" v="2632"/>
          <ac:spMkLst>
            <pc:docMk/>
            <pc:sldMk cId="3296511018" sldId="923"/>
            <ac:spMk id="2" creationId="{00000000-0000-0000-0000-000000000000}"/>
          </ac:spMkLst>
        </pc:spChg>
        <pc:spChg chg="mod">
          <ac:chgData name="Hamlet Markarian" userId="4926d2b407f31d77" providerId="LiveId" clId="{1A634700-36B3-4455-A058-5071D9319E52}" dt="2020-05-19T23:29:02.826" v="2632"/>
          <ac:spMkLst>
            <pc:docMk/>
            <pc:sldMk cId="3296511018" sldId="923"/>
            <ac:spMk id="5" creationId="{00000000-0000-0000-0000-000000000000}"/>
          </ac:spMkLst>
        </pc:spChg>
      </pc:sldChg>
      <pc:sldChg chg="modSp">
        <pc:chgData name="Hamlet Markarian" userId="4926d2b407f31d77" providerId="LiveId" clId="{1A634700-36B3-4455-A058-5071D9319E52}" dt="2020-05-19T23:29:02.826" v="2632"/>
        <pc:sldMkLst>
          <pc:docMk/>
          <pc:sldMk cId="3377094482" sldId="924"/>
        </pc:sldMkLst>
        <pc:spChg chg="mod">
          <ac:chgData name="Hamlet Markarian" userId="4926d2b407f31d77" providerId="LiveId" clId="{1A634700-36B3-4455-A058-5071D9319E52}" dt="2020-05-19T23:29:02.826" v="2632"/>
          <ac:spMkLst>
            <pc:docMk/>
            <pc:sldMk cId="3377094482" sldId="924"/>
            <ac:spMk id="4" creationId="{00000000-0000-0000-0000-000000000000}"/>
          </ac:spMkLst>
        </pc:spChg>
        <pc:spChg chg="mod">
          <ac:chgData name="Hamlet Markarian" userId="4926d2b407f31d77" providerId="LiveId" clId="{1A634700-36B3-4455-A058-5071D9319E52}" dt="2020-05-19T23:29:02.826" v="2632"/>
          <ac:spMkLst>
            <pc:docMk/>
            <pc:sldMk cId="3377094482" sldId="924"/>
            <ac:spMk id="6" creationId="{00000000-0000-0000-0000-000000000000}"/>
          </ac:spMkLst>
        </pc:spChg>
      </pc:sldChg>
      <pc:sldChg chg="modSp">
        <pc:chgData name="Hamlet Markarian" userId="4926d2b407f31d77" providerId="LiveId" clId="{1A634700-36B3-4455-A058-5071D9319E52}" dt="2020-05-19T23:29:02.826" v="2632"/>
        <pc:sldMkLst>
          <pc:docMk/>
          <pc:sldMk cId="3029071869" sldId="925"/>
        </pc:sldMkLst>
        <pc:spChg chg="mod">
          <ac:chgData name="Hamlet Markarian" userId="4926d2b407f31d77" providerId="LiveId" clId="{1A634700-36B3-4455-A058-5071D9319E52}" dt="2020-05-19T23:29:02.826" v="2632"/>
          <ac:spMkLst>
            <pc:docMk/>
            <pc:sldMk cId="3029071869" sldId="925"/>
            <ac:spMk id="2" creationId="{00000000-0000-0000-0000-000000000000}"/>
          </ac:spMkLst>
        </pc:spChg>
        <pc:spChg chg="mod">
          <ac:chgData name="Hamlet Markarian" userId="4926d2b407f31d77" providerId="LiveId" clId="{1A634700-36B3-4455-A058-5071D9319E52}" dt="2020-05-19T23:29:02.826" v="2632"/>
          <ac:spMkLst>
            <pc:docMk/>
            <pc:sldMk cId="3029071869" sldId="925"/>
            <ac:spMk id="3" creationId="{00000000-0000-0000-0000-000000000000}"/>
          </ac:spMkLst>
        </pc:spChg>
      </pc:sldChg>
      <pc:sldChg chg="modSp">
        <pc:chgData name="Hamlet Markarian" userId="4926d2b407f31d77" providerId="LiveId" clId="{1A634700-36B3-4455-A058-5071D9319E52}" dt="2020-05-19T23:29:02.826" v="2632"/>
        <pc:sldMkLst>
          <pc:docMk/>
          <pc:sldMk cId="2768330235" sldId="926"/>
        </pc:sldMkLst>
        <pc:spChg chg="mod">
          <ac:chgData name="Hamlet Markarian" userId="4926d2b407f31d77" providerId="LiveId" clId="{1A634700-36B3-4455-A058-5071D9319E52}" dt="2020-05-19T23:29:02.826" v="2632"/>
          <ac:spMkLst>
            <pc:docMk/>
            <pc:sldMk cId="2768330235" sldId="926"/>
            <ac:spMk id="2" creationId="{00000000-0000-0000-0000-000000000000}"/>
          </ac:spMkLst>
        </pc:spChg>
        <pc:spChg chg="mod">
          <ac:chgData name="Hamlet Markarian" userId="4926d2b407f31d77" providerId="LiveId" clId="{1A634700-36B3-4455-A058-5071D9319E52}" dt="2020-05-19T23:29:02.826" v="2632"/>
          <ac:spMkLst>
            <pc:docMk/>
            <pc:sldMk cId="2768330235" sldId="926"/>
            <ac:spMk id="9" creationId="{00000000-0000-0000-0000-000000000000}"/>
          </ac:spMkLst>
        </pc:spChg>
      </pc:sldChg>
      <pc:sldChg chg="modSp">
        <pc:chgData name="Hamlet Markarian" userId="4926d2b407f31d77" providerId="LiveId" clId="{1A634700-36B3-4455-A058-5071D9319E52}" dt="2020-05-19T23:29:02.826" v="2632"/>
        <pc:sldMkLst>
          <pc:docMk/>
          <pc:sldMk cId="3655238635" sldId="927"/>
        </pc:sldMkLst>
        <pc:spChg chg="mod">
          <ac:chgData name="Hamlet Markarian" userId="4926d2b407f31d77" providerId="LiveId" clId="{1A634700-36B3-4455-A058-5071D9319E52}" dt="2020-05-19T23:29:02.826" v="2632"/>
          <ac:spMkLst>
            <pc:docMk/>
            <pc:sldMk cId="3655238635" sldId="927"/>
            <ac:spMk id="2" creationId="{00000000-0000-0000-0000-000000000000}"/>
          </ac:spMkLst>
        </pc:spChg>
        <pc:spChg chg="mod">
          <ac:chgData name="Hamlet Markarian" userId="4926d2b407f31d77" providerId="LiveId" clId="{1A634700-36B3-4455-A058-5071D9319E52}" dt="2020-05-19T23:29:02.826" v="2632"/>
          <ac:spMkLst>
            <pc:docMk/>
            <pc:sldMk cId="3655238635" sldId="927"/>
            <ac:spMk id="9" creationId="{00000000-0000-0000-0000-000000000000}"/>
          </ac:spMkLst>
        </pc:spChg>
      </pc:sldChg>
      <pc:sldChg chg="modSp">
        <pc:chgData name="Hamlet Markarian" userId="4926d2b407f31d77" providerId="LiveId" clId="{1A634700-36B3-4455-A058-5071D9319E52}" dt="2020-05-19T23:29:02.826" v="2632"/>
        <pc:sldMkLst>
          <pc:docMk/>
          <pc:sldMk cId="581689238" sldId="928"/>
        </pc:sldMkLst>
        <pc:spChg chg="mod">
          <ac:chgData name="Hamlet Markarian" userId="4926d2b407f31d77" providerId="LiveId" clId="{1A634700-36B3-4455-A058-5071D9319E52}" dt="2020-05-19T23:29:02.826" v="2632"/>
          <ac:spMkLst>
            <pc:docMk/>
            <pc:sldMk cId="581689238" sldId="928"/>
            <ac:spMk id="2" creationId="{00000000-0000-0000-0000-000000000000}"/>
          </ac:spMkLst>
        </pc:spChg>
        <pc:spChg chg="mod">
          <ac:chgData name="Hamlet Markarian" userId="4926d2b407f31d77" providerId="LiveId" clId="{1A634700-36B3-4455-A058-5071D9319E52}" dt="2020-05-19T23:29:02.826" v="2632"/>
          <ac:spMkLst>
            <pc:docMk/>
            <pc:sldMk cId="581689238" sldId="928"/>
            <ac:spMk id="3" creationId="{00000000-0000-0000-0000-000000000000}"/>
          </ac:spMkLst>
        </pc:spChg>
      </pc:sldChg>
      <pc:sldChg chg="modSp">
        <pc:chgData name="Hamlet Markarian" userId="4926d2b407f31d77" providerId="LiveId" clId="{1A634700-36B3-4455-A058-5071D9319E52}" dt="2020-05-19T23:29:02.826" v="2632"/>
        <pc:sldMkLst>
          <pc:docMk/>
          <pc:sldMk cId="3277397392" sldId="943"/>
        </pc:sldMkLst>
        <pc:spChg chg="mod">
          <ac:chgData name="Hamlet Markarian" userId="4926d2b407f31d77" providerId="LiveId" clId="{1A634700-36B3-4455-A058-5071D9319E52}" dt="2020-05-19T23:29:02.826" v="2632"/>
          <ac:spMkLst>
            <pc:docMk/>
            <pc:sldMk cId="3277397392" sldId="943"/>
            <ac:spMk id="2" creationId="{00000000-0000-0000-0000-000000000000}"/>
          </ac:spMkLst>
        </pc:spChg>
        <pc:spChg chg="mod">
          <ac:chgData name="Hamlet Markarian" userId="4926d2b407f31d77" providerId="LiveId" clId="{1A634700-36B3-4455-A058-5071D9319E52}" dt="2020-05-19T23:29:02.826" v="2632"/>
          <ac:spMkLst>
            <pc:docMk/>
            <pc:sldMk cId="3277397392" sldId="943"/>
            <ac:spMk id="3" creationId="{00000000-0000-0000-0000-000000000000}"/>
          </ac:spMkLst>
        </pc:spChg>
        <pc:spChg chg="mod">
          <ac:chgData name="Hamlet Markarian" userId="4926d2b407f31d77" providerId="LiveId" clId="{1A634700-36B3-4455-A058-5071D9319E52}" dt="2020-05-19T23:29:02.826" v="2632"/>
          <ac:spMkLst>
            <pc:docMk/>
            <pc:sldMk cId="3277397392" sldId="943"/>
            <ac:spMk id="4" creationId="{00000000-0000-0000-0000-000000000000}"/>
          </ac:spMkLst>
        </pc:spChg>
        <pc:spChg chg="mod">
          <ac:chgData name="Hamlet Markarian" userId="4926d2b407f31d77" providerId="LiveId" clId="{1A634700-36B3-4455-A058-5071D9319E52}" dt="2020-05-19T23:29:02.826" v="2632"/>
          <ac:spMkLst>
            <pc:docMk/>
            <pc:sldMk cId="3277397392" sldId="943"/>
            <ac:spMk id="5" creationId="{00000000-0000-0000-0000-000000000000}"/>
          </ac:spMkLst>
        </pc:spChg>
        <pc:spChg chg="mod">
          <ac:chgData name="Hamlet Markarian" userId="4926d2b407f31d77" providerId="LiveId" clId="{1A634700-36B3-4455-A058-5071D9319E52}" dt="2020-05-19T23:29:02.826" v="2632"/>
          <ac:spMkLst>
            <pc:docMk/>
            <pc:sldMk cId="3277397392" sldId="943"/>
            <ac:spMk id="32" creationId="{00000000-0000-0000-0000-000000000000}"/>
          </ac:spMkLst>
        </pc:spChg>
        <pc:spChg chg="mod">
          <ac:chgData name="Hamlet Markarian" userId="4926d2b407f31d77" providerId="LiveId" clId="{1A634700-36B3-4455-A058-5071D9319E52}" dt="2020-05-19T23:29:02.826" v="2632"/>
          <ac:spMkLst>
            <pc:docMk/>
            <pc:sldMk cId="3277397392" sldId="943"/>
            <ac:spMk id="51" creationId="{00000000-0000-0000-0000-000000000000}"/>
          </ac:spMkLst>
        </pc:spChg>
        <pc:spChg chg="mod">
          <ac:chgData name="Hamlet Markarian" userId="4926d2b407f31d77" providerId="LiveId" clId="{1A634700-36B3-4455-A058-5071D9319E52}" dt="2020-05-19T23:29:02.826" v="2632"/>
          <ac:spMkLst>
            <pc:docMk/>
            <pc:sldMk cId="3277397392" sldId="943"/>
            <ac:spMk id="70" creationId="{00000000-0000-0000-0000-000000000000}"/>
          </ac:spMkLst>
        </pc:spChg>
        <pc:spChg chg="mod">
          <ac:chgData name="Hamlet Markarian" userId="4926d2b407f31d77" providerId="LiveId" clId="{1A634700-36B3-4455-A058-5071D9319E52}" dt="2020-05-19T23:29:02.826" v="2632"/>
          <ac:spMkLst>
            <pc:docMk/>
            <pc:sldMk cId="3277397392" sldId="943"/>
            <ac:spMk id="89" creationId="{00000000-0000-0000-0000-000000000000}"/>
          </ac:spMkLst>
        </pc:spChg>
        <pc:spChg chg="mod">
          <ac:chgData name="Hamlet Markarian" userId="4926d2b407f31d77" providerId="LiveId" clId="{1A634700-36B3-4455-A058-5071D9319E52}" dt="2020-05-19T23:29:02.826" v="2632"/>
          <ac:spMkLst>
            <pc:docMk/>
            <pc:sldMk cId="3277397392" sldId="943"/>
            <ac:spMk id="90" creationId="{00000000-0000-0000-0000-000000000000}"/>
          </ac:spMkLst>
        </pc:spChg>
      </pc:sldChg>
      <pc:sldChg chg="modSp">
        <pc:chgData name="Hamlet Markarian" userId="4926d2b407f31d77" providerId="LiveId" clId="{1A634700-36B3-4455-A058-5071D9319E52}" dt="2020-05-19T23:29:02.826" v="2632"/>
        <pc:sldMkLst>
          <pc:docMk/>
          <pc:sldMk cId="32775985" sldId="947"/>
        </pc:sldMkLst>
        <pc:spChg chg="mod">
          <ac:chgData name="Hamlet Markarian" userId="4926d2b407f31d77" providerId="LiveId" clId="{1A634700-36B3-4455-A058-5071D9319E52}" dt="2020-05-19T23:29:02.826" v="2632"/>
          <ac:spMkLst>
            <pc:docMk/>
            <pc:sldMk cId="32775985" sldId="947"/>
            <ac:spMk id="2" creationId="{00000000-0000-0000-0000-000000000000}"/>
          </ac:spMkLst>
        </pc:spChg>
        <pc:spChg chg="mod">
          <ac:chgData name="Hamlet Markarian" userId="4926d2b407f31d77" providerId="LiveId" clId="{1A634700-36B3-4455-A058-5071D9319E52}" dt="2020-05-19T23:29:02.826" v="2632"/>
          <ac:spMkLst>
            <pc:docMk/>
            <pc:sldMk cId="32775985" sldId="947"/>
            <ac:spMk id="3" creationId="{00000000-0000-0000-0000-000000000000}"/>
          </ac:spMkLst>
        </pc:spChg>
        <pc:spChg chg="mod">
          <ac:chgData name="Hamlet Markarian" userId="4926d2b407f31d77" providerId="LiveId" clId="{1A634700-36B3-4455-A058-5071D9319E52}" dt="2020-05-19T23:29:02.826" v="2632"/>
          <ac:spMkLst>
            <pc:docMk/>
            <pc:sldMk cId="32775985" sldId="947"/>
            <ac:spMk id="4" creationId="{00000000-0000-0000-0000-000000000000}"/>
          </ac:spMkLst>
        </pc:spChg>
        <pc:spChg chg="mod">
          <ac:chgData name="Hamlet Markarian" userId="4926d2b407f31d77" providerId="LiveId" clId="{1A634700-36B3-4455-A058-5071D9319E52}" dt="2020-05-19T23:29:02.826" v="2632"/>
          <ac:spMkLst>
            <pc:docMk/>
            <pc:sldMk cId="32775985" sldId="947"/>
            <ac:spMk id="5" creationId="{00000000-0000-0000-0000-000000000000}"/>
          </ac:spMkLst>
        </pc:spChg>
        <pc:spChg chg="mod">
          <ac:chgData name="Hamlet Markarian" userId="4926d2b407f31d77" providerId="LiveId" clId="{1A634700-36B3-4455-A058-5071D9319E52}" dt="2020-05-19T23:29:02.826" v="2632"/>
          <ac:spMkLst>
            <pc:docMk/>
            <pc:sldMk cId="32775985" sldId="947"/>
            <ac:spMk id="6" creationId="{00000000-0000-0000-0000-000000000000}"/>
          </ac:spMkLst>
        </pc:spChg>
        <pc:spChg chg="mod">
          <ac:chgData name="Hamlet Markarian" userId="4926d2b407f31d77" providerId="LiveId" clId="{1A634700-36B3-4455-A058-5071D9319E52}" dt="2020-05-19T23:29:02.826" v="2632"/>
          <ac:spMkLst>
            <pc:docMk/>
            <pc:sldMk cId="32775985" sldId="947"/>
            <ac:spMk id="9" creationId="{00000000-0000-0000-0000-000000000000}"/>
          </ac:spMkLst>
        </pc:spChg>
        <pc:spChg chg="mod">
          <ac:chgData name="Hamlet Markarian" userId="4926d2b407f31d77" providerId="LiveId" clId="{1A634700-36B3-4455-A058-5071D9319E52}" dt="2020-05-19T23:29:02.826" v="2632"/>
          <ac:spMkLst>
            <pc:docMk/>
            <pc:sldMk cId="32775985" sldId="947"/>
            <ac:spMk id="10" creationId="{00000000-0000-0000-0000-000000000000}"/>
          </ac:spMkLst>
        </pc:spChg>
        <pc:spChg chg="mod">
          <ac:chgData name="Hamlet Markarian" userId="4926d2b407f31d77" providerId="LiveId" clId="{1A634700-36B3-4455-A058-5071D9319E52}" dt="2020-05-19T23:29:02.826" v="2632"/>
          <ac:spMkLst>
            <pc:docMk/>
            <pc:sldMk cId="32775985" sldId="947"/>
            <ac:spMk id="11" creationId="{00000000-0000-0000-0000-000000000000}"/>
          </ac:spMkLst>
        </pc:spChg>
        <pc:spChg chg="mod">
          <ac:chgData name="Hamlet Markarian" userId="4926d2b407f31d77" providerId="LiveId" clId="{1A634700-36B3-4455-A058-5071D9319E52}" dt="2020-05-19T23:29:02.826" v="2632"/>
          <ac:spMkLst>
            <pc:docMk/>
            <pc:sldMk cId="32775985" sldId="947"/>
            <ac:spMk id="12" creationId="{00000000-0000-0000-0000-000000000000}"/>
          </ac:spMkLst>
        </pc:spChg>
      </pc:sldChg>
      <pc:sldChg chg="modSp">
        <pc:chgData name="Hamlet Markarian" userId="4926d2b407f31d77" providerId="LiveId" clId="{1A634700-36B3-4455-A058-5071D9319E52}" dt="2020-05-19T23:29:02.826" v="2632"/>
        <pc:sldMkLst>
          <pc:docMk/>
          <pc:sldMk cId="3564005856" sldId="949"/>
        </pc:sldMkLst>
        <pc:spChg chg="mod">
          <ac:chgData name="Hamlet Markarian" userId="4926d2b407f31d77" providerId="LiveId" clId="{1A634700-36B3-4455-A058-5071D9319E52}" dt="2020-05-19T23:29:02.826" v="2632"/>
          <ac:spMkLst>
            <pc:docMk/>
            <pc:sldMk cId="3564005856" sldId="949"/>
            <ac:spMk id="2" creationId="{00000000-0000-0000-0000-000000000000}"/>
          </ac:spMkLst>
        </pc:spChg>
        <pc:spChg chg="mod">
          <ac:chgData name="Hamlet Markarian" userId="4926d2b407f31d77" providerId="LiveId" clId="{1A634700-36B3-4455-A058-5071D9319E52}" dt="2020-05-19T23:29:02.826" v="2632"/>
          <ac:spMkLst>
            <pc:docMk/>
            <pc:sldMk cId="3564005856" sldId="949"/>
            <ac:spMk id="3" creationId="{00000000-0000-0000-0000-000000000000}"/>
          </ac:spMkLst>
        </pc:spChg>
        <pc:spChg chg="mod">
          <ac:chgData name="Hamlet Markarian" userId="4926d2b407f31d77" providerId="LiveId" clId="{1A634700-36B3-4455-A058-5071D9319E52}" dt="2020-05-19T23:29:02.826" v="2632"/>
          <ac:spMkLst>
            <pc:docMk/>
            <pc:sldMk cId="3564005856" sldId="949"/>
            <ac:spMk id="4" creationId="{00000000-0000-0000-0000-000000000000}"/>
          </ac:spMkLst>
        </pc:spChg>
        <pc:spChg chg="mod">
          <ac:chgData name="Hamlet Markarian" userId="4926d2b407f31d77" providerId="LiveId" clId="{1A634700-36B3-4455-A058-5071D9319E52}" dt="2020-05-19T23:29:02.826" v="2632"/>
          <ac:spMkLst>
            <pc:docMk/>
            <pc:sldMk cId="3564005856" sldId="949"/>
            <ac:spMk id="5" creationId="{00000000-0000-0000-0000-000000000000}"/>
          </ac:spMkLst>
        </pc:spChg>
        <pc:spChg chg="mod">
          <ac:chgData name="Hamlet Markarian" userId="4926d2b407f31d77" providerId="LiveId" clId="{1A634700-36B3-4455-A058-5071D9319E52}" dt="2020-05-19T23:29:02.826" v="2632"/>
          <ac:spMkLst>
            <pc:docMk/>
            <pc:sldMk cId="3564005856" sldId="949"/>
            <ac:spMk id="9" creationId="{00000000-0000-0000-0000-000000000000}"/>
          </ac:spMkLst>
        </pc:spChg>
        <pc:spChg chg="mod">
          <ac:chgData name="Hamlet Markarian" userId="4926d2b407f31d77" providerId="LiveId" clId="{1A634700-36B3-4455-A058-5071D9319E52}" dt="2020-05-19T23:29:02.826" v="2632"/>
          <ac:spMkLst>
            <pc:docMk/>
            <pc:sldMk cId="3564005856" sldId="949"/>
            <ac:spMk id="10" creationId="{00000000-0000-0000-0000-000000000000}"/>
          </ac:spMkLst>
        </pc:spChg>
        <pc:spChg chg="mod">
          <ac:chgData name="Hamlet Markarian" userId="4926d2b407f31d77" providerId="LiveId" clId="{1A634700-36B3-4455-A058-5071D9319E52}" dt="2020-05-19T23:29:02.826" v="2632"/>
          <ac:spMkLst>
            <pc:docMk/>
            <pc:sldMk cId="3564005856" sldId="949"/>
            <ac:spMk id="11" creationId="{00000000-0000-0000-0000-000000000000}"/>
          </ac:spMkLst>
        </pc:spChg>
      </pc:sldChg>
      <pc:sldChg chg="modSp">
        <pc:chgData name="Hamlet Markarian" userId="4926d2b407f31d77" providerId="LiveId" clId="{1A634700-36B3-4455-A058-5071D9319E52}" dt="2020-05-19T23:29:02.826" v="2632"/>
        <pc:sldMkLst>
          <pc:docMk/>
          <pc:sldMk cId="1508024540" sldId="951"/>
        </pc:sldMkLst>
        <pc:spChg chg="mod">
          <ac:chgData name="Hamlet Markarian" userId="4926d2b407f31d77" providerId="LiveId" clId="{1A634700-36B3-4455-A058-5071D9319E52}" dt="2020-05-19T23:29:02.826" v="2632"/>
          <ac:spMkLst>
            <pc:docMk/>
            <pc:sldMk cId="1508024540" sldId="951"/>
            <ac:spMk id="2" creationId="{00000000-0000-0000-0000-000000000000}"/>
          </ac:spMkLst>
        </pc:spChg>
        <pc:spChg chg="mod">
          <ac:chgData name="Hamlet Markarian" userId="4926d2b407f31d77" providerId="LiveId" clId="{1A634700-36B3-4455-A058-5071D9319E52}" dt="2020-05-19T23:29:02.826" v="2632"/>
          <ac:spMkLst>
            <pc:docMk/>
            <pc:sldMk cId="1508024540" sldId="951"/>
            <ac:spMk id="3" creationId="{00000000-0000-0000-0000-000000000000}"/>
          </ac:spMkLst>
        </pc:spChg>
        <pc:spChg chg="mod">
          <ac:chgData name="Hamlet Markarian" userId="4926d2b407f31d77" providerId="LiveId" clId="{1A634700-36B3-4455-A058-5071D9319E52}" dt="2020-05-19T23:29:02.826" v="2632"/>
          <ac:spMkLst>
            <pc:docMk/>
            <pc:sldMk cId="1508024540" sldId="951"/>
            <ac:spMk id="4" creationId="{00000000-0000-0000-0000-000000000000}"/>
          </ac:spMkLst>
        </pc:spChg>
        <pc:spChg chg="mod">
          <ac:chgData name="Hamlet Markarian" userId="4926d2b407f31d77" providerId="LiveId" clId="{1A634700-36B3-4455-A058-5071D9319E52}" dt="2020-05-19T23:29:02.826" v="2632"/>
          <ac:spMkLst>
            <pc:docMk/>
            <pc:sldMk cId="1508024540" sldId="951"/>
            <ac:spMk id="9" creationId="{00000000-0000-0000-0000-000000000000}"/>
          </ac:spMkLst>
        </pc:spChg>
        <pc:spChg chg="mod">
          <ac:chgData name="Hamlet Markarian" userId="4926d2b407f31d77" providerId="LiveId" clId="{1A634700-36B3-4455-A058-5071D9319E52}" dt="2020-05-19T23:29:02.826" v="2632"/>
          <ac:spMkLst>
            <pc:docMk/>
            <pc:sldMk cId="1508024540" sldId="951"/>
            <ac:spMk id="10" creationId="{00000000-0000-0000-0000-000000000000}"/>
          </ac:spMkLst>
        </pc:spChg>
      </pc:sldChg>
      <pc:sldChg chg="modSp">
        <pc:chgData name="Hamlet Markarian" userId="4926d2b407f31d77" providerId="LiveId" clId="{1A634700-36B3-4455-A058-5071D9319E52}" dt="2020-05-19T23:29:02.826" v="2632"/>
        <pc:sldMkLst>
          <pc:docMk/>
          <pc:sldMk cId="2169962227" sldId="953"/>
        </pc:sldMkLst>
        <pc:spChg chg="mod">
          <ac:chgData name="Hamlet Markarian" userId="4926d2b407f31d77" providerId="LiveId" clId="{1A634700-36B3-4455-A058-5071D9319E52}" dt="2020-05-19T23:29:02.826" v="2632"/>
          <ac:spMkLst>
            <pc:docMk/>
            <pc:sldMk cId="2169962227" sldId="953"/>
            <ac:spMk id="2" creationId="{00000000-0000-0000-0000-000000000000}"/>
          </ac:spMkLst>
        </pc:spChg>
        <pc:spChg chg="mod">
          <ac:chgData name="Hamlet Markarian" userId="4926d2b407f31d77" providerId="LiveId" clId="{1A634700-36B3-4455-A058-5071D9319E52}" dt="2020-05-19T23:29:02.826" v="2632"/>
          <ac:spMkLst>
            <pc:docMk/>
            <pc:sldMk cId="2169962227" sldId="953"/>
            <ac:spMk id="3" creationId="{00000000-0000-0000-0000-000000000000}"/>
          </ac:spMkLst>
        </pc:spChg>
        <pc:spChg chg="mod">
          <ac:chgData name="Hamlet Markarian" userId="4926d2b407f31d77" providerId="LiveId" clId="{1A634700-36B3-4455-A058-5071D9319E52}" dt="2020-05-19T23:29:02.826" v="2632"/>
          <ac:spMkLst>
            <pc:docMk/>
            <pc:sldMk cId="2169962227" sldId="953"/>
            <ac:spMk id="4" creationId="{00000000-0000-0000-0000-000000000000}"/>
          </ac:spMkLst>
        </pc:spChg>
        <pc:spChg chg="mod">
          <ac:chgData name="Hamlet Markarian" userId="4926d2b407f31d77" providerId="LiveId" clId="{1A634700-36B3-4455-A058-5071D9319E52}" dt="2020-05-19T23:29:02.826" v="2632"/>
          <ac:spMkLst>
            <pc:docMk/>
            <pc:sldMk cId="2169962227" sldId="953"/>
            <ac:spMk id="5" creationId="{00000000-0000-0000-0000-000000000000}"/>
          </ac:spMkLst>
        </pc:spChg>
        <pc:spChg chg="mod">
          <ac:chgData name="Hamlet Markarian" userId="4926d2b407f31d77" providerId="LiveId" clId="{1A634700-36B3-4455-A058-5071D9319E52}" dt="2020-05-19T23:29:02.826" v="2632"/>
          <ac:spMkLst>
            <pc:docMk/>
            <pc:sldMk cId="2169962227" sldId="953"/>
            <ac:spMk id="10" creationId="{00000000-0000-0000-0000-000000000000}"/>
          </ac:spMkLst>
        </pc:spChg>
        <pc:spChg chg="mod">
          <ac:chgData name="Hamlet Markarian" userId="4926d2b407f31d77" providerId="LiveId" clId="{1A634700-36B3-4455-A058-5071D9319E52}" dt="2020-05-19T23:29:02.826" v="2632"/>
          <ac:spMkLst>
            <pc:docMk/>
            <pc:sldMk cId="2169962227" sldId="953"/>
            <ac:spMk id="12" creationId="{00000000-0000-0000-0000-000000000000}"/>
          </ac:spMkLst>
        </pc:spChg>
        <pc:spChg chg="mod">
          <ac:chgData name="Hamlet Markarian" userId="4926d2b407f31d77" providerId="LiveId" clId="{1A634700-36B3-4455-A058-5071D9319E52}" dt="2020-05-19T23:29:02.826" v="2632"/>
          <ac:spMkLst>
            <pc:docMk/>
            <pc:sldMk cId="2169962227" sldId="953"/>
            <ac:spMk id="29" creationId="{00000000-0000-0000-0000-000000000000}"/>
          </ac:spMkLst>
        </pc:spChg>
        <pc:spChg chg="mod">
          <ac:chgData name="Hamlet Markarian" userId="4926d2b407f31d77" providerId="LiveId" clId="{1A634700-36B3-4455-A058-5071D9319E52}" dt="2020-05-19T23:29:02.826" v="2632"/>
          <ac:spMkLst>
            <pc:docMk/>
            <pc:sldMk cId="2169962227" sldId="953"/>
            <ac:spMk id="30" creationId="{00000000-0000-0000-0000-000000000000}"/>
          </ac:spMkLst>
        </pc:spChg>
        <pc:spChg chg="mod">
          <ac:chgData name="Hamlet Markarian" userId="4926d2b407f31d77" providerId="LiveId" clId="{1A634700-36B3-4455-A058-5071D9319E52}" dt="2020-05-19T23:29:02.826" v="2632"/>
          <ac:spMkLst>
            <pc:docMk/>
            <pc:sldMk cId="2169962227" sldId="953"/>
            <ac:spMk id="31" creationId="{00000000-0000-0000-0000-000000000000}"/>
          </ac:spMkLst>
        </pc:spChg>
        <pc:spChg chg="mod">
          <ac:chgData name="Hamlet Markarian" userId="4926d2b407f31d77" providerId="LiveId" clId="{1A634700-36B3-4455-A058-5071D9319E52}" dt="2020-05-19T23:29:02.826" v="2632"/>
          <ac:spMkLst>
            <pc:docMk/>
            <pc:sldMk cId="2169962227" sldId="953"/>
            <ac:spMk id="32" creationId="{00000000-0000-0000-0000-000000000000}"/>
          </ac:spMkLst>
        </pc:spChg>
      </pc:sldChg>
      <pc:sldChg chg="modSp">
        <pc:chgData name="Hamlet Markarian" userId="4926d2b407f31d77" providerId="LiveId" clId="{1A634700-36B3-4455-A058-5071D9319E52}" dt="2020-05-19T23:29:02.826" v="2632"/>
        <pc:sldMkLst>
          <pc:docMk/>
          <pc:sldMk cId="380115664" sldId="976"/>
        </pc:sldMkLst>
        <pc:spChg chg="mod">
          <ac:chgData name="Hamlet Markarian" userId="4926d2b407f31d77" providerId="LiveId" clId="{1A634700-36B3-4455-A058-5071D9319E52}" dt="2020-05-19T23:29:02.826" v="2632"/>
          <ac:spMkLst>
            <pc:docMk/>
            <pc:sldMk cId="380115664" sldId="976"/>
            <ac:spMk id="2" creationId="{00000000-0000-0000-0000-000000000000}"/>
          </ac:spMkLst>
        </pc:spChg>
        <pc:spChg chg="mod">
          <ac:chgData name="Hamlet Markarian" userId="4926d2b407f31d77" providerId="LiveId" clId="{1A634700-36B3-4455-A058-5071D9319E52}" dt="2020-05-19T23:29:02.826" v="2632"/>
          <ac:spMkLst>
            <pc:docMk/>
            <pc:sldMk cId="380115664" sldId="976"/>
            <ac:spMk id="3" creationId="{00000000-0000-0000-0000-000000000000}"/>
          </ac:spMkLst>
        </pc:spChg>
        <pc:spChg chg="mod">
          <ac:chgData name="Hamlet Markarian" userId="4926d2b407f31d77" providerId="LiveId" clId="{1A634700-36B3-4455-A058-5071D9319E52}" dt="2020-05-19T23:29:02.826" v="2632"/>
          <ac:spMkLst>
            <pc:docMk/>
            <pc:sldMk cId="380115664" sldId="976"/>
            <ac:spMk id="4" creationId="{00000000-0000-0000-0000-000000000000}"/>
          </ac:spMkLst>
        </pc:spChg>
        <pc:spChg chg="mod">
          <ac:chgData name="Hamlet Markarian" userId="4926d2b407f31d77" providerId="LiveId" clId="{1A634700-36B3-4455-A058-5071D9319E52}" dt="2020-05-19T23:29:02.826" v="2632"/>
          <ac:spMkLst>
            <pc:docMk/>
            <pc:sldMk cId="380115664" sldId="976"/>
            <ac:spMk id="5" creationId="{00000000-0000-0000-0000-000000000000}"/>
          </ac:spMkLst>
        </pc:spChg>
        <pc:spChg chg="mod">
          <ac:chgData name="Hamlet Markarian" userId="4926d2b407f31d77" providerId="LiveId" clId="{1A634700-36B3-4455-A058-5071D9319E52}" dt="2020-05-19T23:29:02.826" v="2632"/>
          <ac:spMkLst>
            <pc:docMk/>
            <pc:sldMk cId="380115664" sldId="976"/>
            <ac:spMk id="6" creationId="{00000000-0000-0000-0000-000000000000}"/>
          </ac:spMkLst>
        </pc:spChg>
        <pc:spChg chg="mod">
          <ac:chgData name="Hamlet Markarian" userId="4926d2b407f31d77" providerId="LiveId" clId="{1A634700-36B3-4455-A058-5071D9319E52}" dt="2020-05-19T23:29:02.826" v="2632"/>
          <ac:spMkLst>
            <pc:docMk/>
            <pc:sldMk cId="380115664" sldId="976"/>
            <ac:spMk id="7" creationId="{00000000-0000-0000-0000-000000000000}"/>
          </ac:spMkLst>
        </pc:spChg>
        <pc:spChg chg="mod">
          <ac:chgData name="Hamlet Markarian" userId="4926d2b407f31d77" providerId="LiveId" clId="{1A634700-36B3-4455-A058-5071D9319E52}" dt="2020-05-19T23:29:02.826" v="2632"/>
          <ac:spMkLst>
            <pc:docMk/>
            <pc:sldMk cId="380115664" sldId="976"/>
            <ac:spMk id="8" creationId="{00000000-0000-0000-0000-000000000000}"/>
          </ac:spMkLst>
        </pc:spChg>
        <pc:spChg chg="mod">
          <ac:chgData name="Hamlet Markarian" userId="4926d2b407f31d77" providerId="LiveId" clId="{1A634700-36B3-4455-A058-5071D9319E52}" dt="2020-05-19T23:29:02.826" v="2632"/>
          <ac:spMkLst>
            <pc:docMk/>
            <pc:sldMk cId="380115664" sldId="976"/>
            <ac:spMk id="9" creationId="{00000000-0000-0000-0000-000000000000}"/>
          </ac:spMkLst>
        </pc:spChg>
      </pc:sldChg>
      <pc:sldChg chg="modSp">
        <pc:chgData name="Hamlet Markarian" userId="4926d2b407f31d77" providerId="LiveId" clId="{1A634700-36B3-4455-A058-5071D9319E52}" dt="2020-05-19T23:29:02.826" v="2632"/>
        <pc:sldMkLst>
          <pc:docMk/>
          <pc:sldMk cId="3898632345" sldId="977"/>
        </pc:sldMkLst>
        <pc:spChg chg="mod">
          <ac:chgData name="Hamlet Markarian" userId="4926d2b407f31d77" providerId="LiveId" clId="{1A634700-36B3-4455-A058-5071D9319E52}" dt="2020-05-19T23:29:02.826" v="2632"/>
          <ac:spMkLst>
            <pc:docMk/>
            <pc:sldMk cId="3898632345" sldId="977"/>
            <ac:spMk id="2" creationId="{00000000-0000-0000-0000-000000000000}"/>
          </ac:spMkLst>
        </pc:spChg>
        <pc:spChg chg="mod">
          <ac:chgData name="Hamlet Markarian" userId="4926d2b407f31d77" providerId="LiveId" clId="{1A634700-36B3-4455-A058-5071D9319E52}" dt="2020-05-19T23:29:02.826" v="2632"/>
          <ac:spMkLst>
            <pc:docMk/>
            <pc:sldMk cId="3898632345" sldId="977"/>
            <ac:spMk id="3" creationId="{00000000-0000-0000-0000-000000000000}"/>
          </ac:spMkLst>
        </pc:spChg>
        <pc:spChg chg="mod">
          <ac:chgData name="Hamlet Markarian" userId="4926d2b407f31d77" providerId="LiveId" clId="{1A634700-36B3-4455-A058-5071D9319E52}" dt="2020-05-19T23:29:02.826" v="2632"/>
          <ac:spMkLst>
            <pc:docMk/>
            <pc:sldMk cId="3898632345" sldId="977"/>
            <ac:spMk id="4" creationId="{00000000-0000-0000-0000-000000000000}"/>
          </ac:spMkLst>
        </pc:spChg>
        <pc:spChg chg="mod">
          <ac:chgData name="Hamlet Markarian" userId="4926d2b407f31d77" providerId="LiveId" clId="{1A634700-36B3-4455-A058-5071D9319E52}" dt="2020-05-19T23:29:02.826" v="2632"/>
          <ac:spMkLst>
            <pc:docMk/>
            <pc:sldMk cId="3898632345" sldId="977"/>
            <ac:spMk id="5" creationId="{00000000-0000-0000-0000-000000000000}"/>
          </ac:spMkLst>
        </pc:spChg>
        <pc:spChg chg="mod">
          <ac:chgData name="Hamlet Markarian" userId="4926d2b407f31d77" providerId="LiveId" clId="{1A634700-36B3-4455-A058-5071D9319E52}" dt="2020-05-19T23:29:02.826" v="2632"/>
          <ac:spMkLst>
            <pc:docMk/>
            <pc:sldMk cId="3898632345" sldId="977"/>
            <ac:spMk id="6" creationId="{00000000-0000-0000-0000-000000000000}"/>
          </ac:spMkLst>
        </pc:spChg>
        <pc:spChg chg="mod">
          <ac:chgData name="Hamlet Markarian" userId="4926d2b407f31d77" providerId="LiveId" clId="{1A634700-36B3-4455-A058-5071D9319E52}" dt="2020-05-19T23:29:02.826" v="2632"/>
          <ac:spMkLst>
            <pc:docMk/>
            <pc:sldMk cId="3898632345" sldId="977"/>
            <ac:spMk id="7" creationId="{00000000-0000-0000-0000-000000000000}"/>
          </ac:spMkLst>
        </pc:spChg>
        <pc:spChg chg="mod">
          <ac:chgData name="Hamlet Markarian" userId="4926d2b407f31d77" providerId="LiveId" clId="{1A634700-36B3-4455-A058-5071D9319E52}" dt="2020-05-19T23:29:02.826" v="2632"/>
          <ac:spMkLst>
            <pc:docMk/>
            <pc:sldMk cId="3898632345" sldId="977"/>
            <ac:spMk id="8" creationId="{00000000-0000-0000-0000-000000000000}"/>
          </ac:spMkLst>
        </pc:spChg>
        <pc:spChg chg="mod">
          <ac:chgData name="Hamlet Markarian" userId="4926d2b407f31d77" providerId="LiveId" clId="{1A634700-36B3-4455-A058-5071D9319E52}" dt="2020-05-19T23:29:02.826" v="2632"/>
          <ac:spMkLst>
            <pc:docMk/>
            <pc:sldMk cId="3898632345" sldId="977"/>
            <ac:spMk id="9" creationId="{00000000-0000-0000-0000-000000000000}"/>
          </ac:spMkLst>
        </pc:spChg>
        <pc:spChg chg="mod">
          <ac:chgData name="Hamlet Markarian" userId="4926d2b407f31d77" providerId="LiveId" clId="{1A634700-36B3-4455-A058-5071D9319E52}" dt="2020-05-19T23:29:02.826" v="2632"/>
          <ac:spMkLst>
            <pc:docMk/>
            <pc:sldMk cId="3898632345" sldId="977"/>
            <ac:spMk id="10" creationId="{00000000-0000-0000-0000-000000000000}"/>
          </ac:spMkLst>
        </pc:spChg>
        <pc:spChg chg="mod">
          <ac:chgData name="Hamlet Markarian" userId="4926d2b407f31d77" providerId="LiveId" clId="{1A634700-36B3-4455-A058-5071D9319E52}" dt="2020-05-19T23:29:02.826" v="2632"/>
          <ac:spMkLst>
            <pc:docMk/>
            <pc:sldMk cId="3898632345" sldId="977"/>
            <ac:spMk id="11" creationId="{00000000-0000-0000-0000-000000000000}"/>
          </ac:spMkLst>
        </pc:spChg>
        <pc:spChg chg="mod">
          <ac:chgData name="Hamlet Markarian" userId="4926d2b407f31d77" providerId="LiveId" clId="{1A634700-36B3-4455-A058-5071D9319E52}" dt="2020-05-19T23:29:02.826" v="2632"/>
          <ac:spMkLst>
            <pc:docMk/>
            <pc:sldMk cId="3898632345" sldId="977"/>
            <ac:spMk id="12" creationId="{00000000-0000-0000-0000-000000000000}"/>
          </ac:spMkLst>
        </pc:spChg>
        <pc:spChg chg="mod">
          <ac:chgData name="Hamlet Markarian" userId="4926d2b407f31d77" providerId="LiveId" clId="{1A634700-36B3-4455-A058-5071D9319E52}" dt="2020-05-19T23:29:02.826" v="2632"/>
          <ac:spMkLst>
            <pc:docMk/>
            <pc:sldMk cId="3898632345" sldId="977"/>
            <ac:spMk id="13" creationId="{00000000-0000-0000-0000-000000000000}"/>
          </ac:spMkLst>
        </pc:spChg>
        <pc:spChg chg="mod">
          <ac:chgData name="Hamlet Markarian" userId="4926d2b407f31d77" providerId="LiveId" clId="{1A634700-36B3-4455-A058-5071D9319E52}" dt="2020-05-19T23:29:02.826" v="2632"/>
          <ac:spMkLst>
            <pc:docMk/>
            <pc:sldMk cId="3898632345" sldId="977"/>
            <ac:spMk id="14" creationId="{00000000-0000-0000-0000-000000000000}"/>
          </ac:spMkLst>
        </pc:spChg>
        <pc:spChg chg="mod">
          <ac:chgData name="Hamlet Markarian" userId="4926d2b407f31d77" providerId="LiveId" clId="{1A634700-36B3-4455-A058-5071D9319E52}" dt="2020-05-19T23:29:02.826" v="2632"/>
          <ac:spMkLst>
            <pc:docMk/>
            <pc:sldMk cId="3898632345" sldId="977"/>
            <ac:spMk id="15" creationId="{00000000-0000-0000-0000-000000000000}"/>
          </ac:spMkLst>
        </pc:spChg>
        <pc:spChg chg="mod">
          <ac:chgData name="Hamlet Markarian" userId="4926d2b407f31d77" providerId="LiveId" clId="{1A634700-36B3-4455-A058-5071D9319E52}" dt="2020-05-19T23:29:02.826" v="2632"/>
          <ac:spMkLst>
            <pc:docMk/>
            <pc:sldMk cId="3898632345" sldId="977"/>
            <ac:spMk id="16" creationId="{00000000-0000-0000-0000-000000000000}"/>
          </ac:spMkLst>
        </pc:spChg>
      </pc:sldChg>
      <pc:sldChg chg="modSp">
        <pc:chgData name="Hamlet Markarian" userId="4926d2b407f31d77" providerId="LiveId" clId="{1A634700-36B3-4455-A058-5071D9319E52}" dt="2020-05-19T23:29:02.826" v="2632"/>
        <pc:sldMkLst>
          <pc:docMk/>
          <pc:sldMk cId="2748286867" sldId="978"/>
        </pc:sldMkLst>
        <pc:spChg chg="mod">
          <ac:chgData name="Hamlet Markarian" userId="4926d2b407f31d77" providerId="LiveId" clId="{1A634700-36B3-4455-A058-5071D9319E52}" dt="2020-05-19T23:29:02.826" v="2632"/>
          <ac:spMkLst>
            <pc:docMk/>
            <pc:sldMk cId="2748286867" sldId="978"/>
            <ac:spMk id="2" creationId="{00000000-0000-0000-0000-000000000000}"/>
          </ac:spMkLst>
        </pc:spChg>
        <pc:spChg chg="mod">
          <ac:chgData name="Hamlet Markarian" userId="4926d2b407f31d77" providerId="LiveId" clId="{1A634700-36B3-4455-A058-5071D9319E52}" dt="2020-05-19T23:29:02.826" v="2632"/>
          <ac:spMkLst>
            <pc:docMk/>
            <pc:sldMk cId="2748286867" sldId="978"/>
            <ac:spMk id="3" creationId="{00000000-0000-0000-0000-000000000000}"/>
          </ac:spMkLst>
        </pc:spChg>
        <pc:spChg chg="mod">
          <ac:chgData name="Hamlet Markarian" userId="4926d2b407f31d77" providerId="LiveId" clId="{1A634700-36B3-4455-A058-5071D9319E52}" dt="2020-05-19T23:29:02.826" v="2632"/>
          <ac:spMkLst>
            <pc:docMk/>
            <pc:sldMk cId="2748286867" sldId="978"/>
            <ac:spMk id="4" creationId="{00000000-0000-0000-0000-000000000000}"/>
          </ac:spMkLst>
        </pc:spChg>
        <pc:spChg chg="mod">
          <ac:chgData name="Hamlet Markarian" userId="4926d2b407f31d77" providerId="LiveId" clId="{1A634700-36B3-4455-A058-5071D9319E52}" dt="2020-05-19T23:29:02.826" v="2632"/>
          <ac:spMkLst>
            <pc:docMk/>
            <pc:sldMk cId="2748286867" sldId="978"/>
            <ac:spMk id="5" creationId="{00000000-0000-0000-0000-000000000000}"/>
          </ac:spMkLst>
        </pc:spChg>
        <pc:spChg chg="mod">
          <ac:chgData name="Hamlet Markarian" userId="4926d2b407f31d77" providerId="LiveId" clId="{1A634700-36B3-4455-A058-5071D9319E52}" dt="2020-05-19T23:29:02.826" v="2632"/>
          <ac:spMkLst>
            <pc:docMk/>
            <pc:sldMk cId="2748286867" sldId="978"/>
            <ac:spMk id="6" creationId="{00000000-0000-0000-0000-000000000000}"/>
          </ac:spMkLst>
        </pc:spChg>
        <pc:spChg chg="mod">
          <ac:chgData name="Hamlet Markarian" userId="4926d2b407f31d77" providerId="LiveId" clId="{1A634700-36B3-4455-A058-5071D9319E52}" dt="2020-05-19T23:29:02.826" v="2632"/>
          <ac:spMkLst>
            <pc:docMk/>
            <pc:sldMk cId="2748286867" sldId="978"/>
            <ac:spMk id="7" creationId="{00000000-0000-0000-0000-000000000000}"/>
          </ac:spMkLst>
        </pc:spChg>
        <pc:spChg chg="mod">
          <ac:chgData name="Hamlet Markarian" userId="4926d2b407f31d77" providerId="LiveId" clId="{1A634700-36B3-4455-A058-5071D9319E52}" dt="2020-05-19T23:29:02.826" v="2632"/>
          <ac:spMkLst>
            <pc:docMk/>
            <pc:sldMk cId="2748286867" sldId="978"/>
            <ac:spMk id="8" creationId="{00000000-0000-0000-0000-000000000000}"/>
          </ac:spMkLst>
        </pc:spChg>
        <pc:spChg chg="mod">
          <ac:chgData name="Hamlet Markarian" userId="4926d2b407f31d77" providerId="LiveId" clId="{1A634700-36B3-4455-A058-5071D9319E52}" dt="2020-05-19T23:29:02.826" v="2632"/>
          <ac:spMkLst>
            <pc:docMk/>
            <pc:sldMk cId="2748286867" sldId="978"/>
            <ac:spMk id="9" creationId="{00000000-0000-0000-0000-000000000000}"/>
          </ac:spMkLst>
        </pc:spChg>
        <pc:spChg chg="mod">
          <ac:chgData name="Hamlet Markarian" userId="4926d2b407f31d77" providerId="LiveId" clId="{1A634700-36B3-4455-A058-5071D9319E52}" dt="2020-05-19T23:29:02.826" v="2632"/>
          <ac:spMkLst>
            <pc:docMk/>
            <pc:sldMk cId="2748286867" sldId="978"/>
            <ac:spMk id="10" creationId="{00000000-0000-0000-0000-000000000000}"/>
          </ac:spMkLst>
        </pc:spChg>
        <pc:spChg chg="mod">
          <ac:chgData name="Hamlet Markarian" userId="4926d2b407f31d77" providerId="LiveId" clId="{1A634700-36B3-4455-A058-5071D9319E52}" dt="2020-05-19T23:29:02.826" v="2632"/>
          <ac:spMkLst>
            <pc:docMk/>
            <pc:sldMk cId="2748286867" sldId="978"/>
            <ac:spMk id="11" creationId="{00000000-0000-0000-0000-000000000000}"/>
          </ac:spMkLst>
        </pc:spChg>
        <pc:spChg chg="mod">
          <ac:chgData name="Hamlet Markarian" userId="4926d2b407f31d77" providerId="LiveId" clId="{1A634700-36B3-4455-A058-5071D9319E52}" dt="2020-05-19T23:29:02.826" v="2632"/>
          <ac:spMkLst>
            <pc:docMk/>
            <pc:sldMk cId="2748286867" sldId="978"/>
            <ac:spMk id="12" creationId="{00000000-0000-0000-0000-000000000000}"/>
          </ac:spMkLst>
        </pc:spChg>
        <pc:spChg chg="mod">
          <ac:chgData name="Hamlet Markarian" userId="4926d2b407f31d77" providerId="LiveId" clId="{1A634700-36B3-4455-A058-5071D9319E52}" dt="2020-05-19T23:29:02.826" v="2632"/>
          <ac:spMkLst>
            <pc:docMk/>
            <pc:sldMk cId="2748286867" sldId="978"/>
            <ac:spMk id="13" creationId="{00000000-0000-0000-0000-000000000000}"/>
          </ac:spMkLst>
        </pc:spChg>
        <pc:spChg chg="mod">
          <ac:chgData name="Hamlet Markarian" userId="4926d2b407f31d77" providerId="LiveId" clId="{1A634700-36B3-4455-A058-5071D9319E52}" dt="2020-05-19T23:29:02.826" v="2632"/>
          <ac:spMkLst>
            <pc:docMk/>
            <pc:sldMk cId="2748286867" sldId="978"/>
            <ac:spMk id="14" creationId="{00000000-0000-0000-0000-000000000000}"/>
          </ac:spMkLst>
        </pc:spChg>
        <pc:spChg chg="mod">
          <ac:chgData name="Hamlet Markarian" userId="4926d2b407f31d77" providerId="LiveId" clId="{1A634700-36B3-4455-A058-5071D9319E52}" dt="2020-05-19T23:29:02.826" v="2632"/>
          <ac:spMkLst>
            <pc:docMk/>
            <pc:sldMk cId="2748286867" sldId="978"/>
            <ac:spMk id="15" creationId="{00000000-0000-0000-0000-000000000000}"/>
          </ac:spMkLst>
        </pc:spChg>
        <pc:spChg chg="mod">
          <ac:chgData name="Hamlet Markarian" userId="4926d2b407f31d77" providerId="LiveId" clId="{1A634700-36B3-4455-A058-5071D9319E52}" dt="2020-05-19T23:29:02.826" v="2632"/>
          <ac:spMkLst>
            <pc:docMk/>
            <pc:sldMk cId="2748286867" sldId="978"/>
            <ac:spMk id="16" creationId="{00000000-0000-0000-0000-000000000000}"/>
          </ac:spMkLst>
        </pc:spChg>
        <pc:spChg chg="mod">
          <ac:chgData name="Hamlet Markarian" userId="4926d2b407f31d77" providerId="LiveId" clId="{1A634700-36B3-4455-A058-5071D9319E52}" dt="2020-05-19T23:29:02.826" v="2632"/>
          <ac:spMkLst>
            <pc:docMk/>
            <pc:sldMk cId="2748286867" sldId="978"/>
            <ac:spMk id="17" creationId="{00000000-0000-0000-0000-000000000000}"/>
          </ac:spMkLst>
        </pc:spChg>
        <pc:spChg chg="mod">
          <ac:chgData name="Hamlet Markarian" userId="4926d2b407f31d77" providerId="LiveId" clId="{1A634700-36B3-4455-A058-5071D9319E52}" dt="2020-05-19T23:29:02.826" v="2632"/>
          <ac:spMkLst>
            <pc:docMk/>
            <pc:sldMk cId="2748286867" sldId="978"/>
            <ac:spMk id="18" creationId="{00000000-0000-0000-0000-000000000000}"/>
          </ac:spMkLst>
        </pc:spChg>
        <pc:spChg chg="mod">
          <ac:chgData name="Hamlet Markarian" userId="4926d2b407f31d77" providerId="LiveId" clId="{1A634700-36B3-4455-A058-5071D9319E52}" dt="2020-05-19T23:29:02.826" v="2632"/>
          <ac:spMkLst>
            <pc:docMk/>
            <pc:sldMk cId="2748286867" sldId="978"/>
            <ac:spMk id="19" creationId="{00000000-0000-0000-0000-000000000000}"/>
          </ac:spMkLst>
        </pc:spChg>
        <pc:spChg chg="mod">
          <ac:chgData name="Hamlet Markarian" userId="4926d2b407f31d77" providerId="LiveId" clId="{1A634700-36B3-4455-A058-5071D9319E52}" dt="2020-05-19T23:29:02.826" v="2632"/>
          <ac:spMkLst>
            <pc:docMk/>
            <pc:sldMk cId="2748286867" sldId="978"/>
            <ac:spMk id="20" creationId="{00000000-0000-0000-0000-000000000000}"/>
          </ac:spMkLst>
        </pc:spChg>
        <pc:spChg chg="mod">
          <ac:chgData name="Hamlet Markarian" userId="4926d2b407f31d77" providerId="LiveId" clId="{1A634700-36B3-4455-A058-5071D9319E52}" dt="2020-05-19T23:29:02.826" v="2632"/>
          <ac:spMkLst>
            <pc:docMk/>
            <pc:sldMk cId="2748286867" sldId="978"/>
            <ac:spMk id="21" creationId="{00000000-0000-0000-0000-000000000000}"/>
          </ac:spMkLst>
        </pc:spChg>
        <pc:spChg chg="mod">
          <ac:chgData name="Hamlet Markarian" userId="4926d2b407f31d77" providerId="LiveId" clId="{1A634700-36B3-4455-A058-5071D9319E52}" dt="2020-05-19T23:29:02.826" v="2632"/>
          <ac:spMkLst>
            <pc:docMk/>
            <pc:sldMk cId="2748286867" sldId="978"/>
            <ac:spMk id="22" creationId="{00000000-0000-0000-0000-000000000000}"/>
          </ac:spMkLst>
        </pc:spChg>
        <pc:spChg chg="mod">
          <ac:chgData name="Hamlet Markarian" userId="4926d2b407f31d77" providerId="LiveId" clId="{1A634700-36B3-4455-A058-5071D9319E52}" dt="2020-05-19T23:29:02.826" v="2632"/>
          <ac:spMkLst>
            <pc:docMk/>
            <pc:sldMk cId="2748286867" sldId="978"/>
            <ac:spMk id="23" creationId="{00000000-0000-0000-0000-000000000000}"/>
          </ac:spMkLst>
        </pc:spChg>
        <pc:spChg chg="mod">
          <ac:chgData name="Hamlet Markarian" userId="4926d2b407f31d77" providerId="LiveId" clId="{1A634700-36B3-4455-A058-5071D9319E52}" dt="2020-05-19T23:29:02.826" v="2632"/>
          <ac:spMkLst>
            <pc:docMk/>
            <pc:sldMk cId="2748286867" sldId="978"/>
            <ac:spMk id="24" creationId="{00000000-0000-0000-0000-000000000000}"/>
          </ac:spMkLst>
        </pc:spChg>
        <pc:spChg chg="mod">
          <ac:chgData name="Hamlet Markarian" userId="4926d2b407f31d77" providerId="LiveId" clId="{1A634700-36B3-4455-A058-5071D9319E52}" dt="2020-05-19T23:29:02.826" v="2632"/>
          <ac:spMkLst>
            <pc:docMk/>
            <pc:sldMk cId="2748286867" sldId="978"/>
            <ac:spMk id="25" creationId="{00000000-0000-0000-0000-000000000000}"/>
          </ac:spMkLst>
        </pc:spChg>
      </pc:sldChg>
      <pc:sldChg chg="modSp">
        <pc:chgData name="Hamlet Markarian" userId="4926d2b407f31d77" providerId="LiveId" clId="{1A634700-36B3-4455-A058-5071D9319E52}" dt="2020-05-19T23:29:02.826" v="2632"/>
        <pc:sldMkLst>
          <pc:docMk/>
          <pc:sldMk cId="1381824128" sldId="979"/>
        </pc:sldMkLst>
        <pc:spChg chg="mod">
          <ac:chgData name="Hamlet Markarian" userId="4926d2b407f31d77" providerId="LiveId" clId="{1A634700-36B3-4455-A058-5071D9319E52}" dt="2020-05-19T23:29:02.826" v="2632"/>
          <ac:spMkLst>
            <pc:docMk/>
            <pc:sldMk cId="1381824128" sldId="979"/>
            <ac:spMk id="2" creationId="{00000000-0000-0000-0000-000000000000}"/>
          </ac:spMkLst>
        </pc:spChg>
        <pc:spChg chg="mod">
          <ac:chgData name="Hamlet Markarian" userId="4926d2b407f31d77" providerId="LiveId" clId="{1A634700-36B3-4455-A058-5071D9319E52}" dt="2020-05-19T23:29:02.826" v="2632"/>
          <ac:spMkLst>
            <pc:docMk/>
            <pc:sldMk cId="1381824128" sldId="979"/>
            <ac:spMk id="3" creationId="{00000000-0000-0000-0000-000000000000}"/>
          </ac:spMkLst>
        </pc:spChg>
        <pc:spChg chg="mod">
          <ac:chgData name="Hamlet Markarian" userId="4926d2b407f31d77" providerId="LiveId" clId="{1A634700-36B3-4455-A058-5071D9319E52}" dt="2020-05-19T23:29:02.826" v="2632"/>
          <ac:spMkLst>
            <pc:docMk/>
            <pc:sldMk cId="1381824128" sldId="979"/>
            <ac:spMk id="26" creationId="{00000000-0000-0000-0000-000000000000}"/>
          </ac:spMkLst>
        </pc:spChg>
        <pc:spChg chg="mod">
          <ac:chgData name="Hamlet Markarian" userId="4926d2b407f31d77" providerId="LiveId" clId="{1A634700-36B3-4455-A058-5071D9319E52}" dt="2020-05-19T23:29:02.826" v="2632"/>
          <ac:spMkLst>
            <pc:docMk/>
            <pc:sldMk cId="1381824128" sldId="979"/>
            <ac:spMk id="29" creationId="{00000000-0000-0000-0000-000000000000}"/>
          </ac:spMkLst>
        </pc:spChg>
        <pc:spChg chg="mod">
          <ac:chgData name="Hamlet Markarian" userId="4926d2b407f31d77" providerId="LiveId" clId="{1A634700-36B3-4455-A058-5071D9319E52}" dt="2020-05-19T23:29:02.826" v="2632"/>
          <ac:spMkLst>
            <pc:docMk/>
            <pc:sldMk cId="1381824128" sldId="979"/>
            <ac:spMk id="30" creationId="{00000000-0000-0000-0000-000000000000}"/>
          </ac:spMkLst>
        </pc:spChg>
        <pc:spChg chg="mod">
          <ac:chgData name="Hamlet Markarian" userId="4926d2b407f31d77" providerId="LiveId" clId="{1A634700-36B3-4455-A058-5071D9319E52}" dt="2020-05-19T23:29:02.826" v="2632"/>
          <ac:spMkLst>
            <pc:docMk/>
            <pc:sldMk cId="1381824128" sldId="979"/>
            <ac:spMk id="31" creationId="{00000000-0000-0000-0000-000000000000}"/>
          </ac:spMkLst>
        </pc:spChg>
        <pc:spChg chg="mod">
          <ac:chgData name="Hamlet Markarian" userId="4926d2b407f31d77" providerId="LiveId" clId="{1A634700-36B3-4455-A058-5071D9319E52}" dt="2020-05-19T23:29:02.826" v="2632"/>
          <ac:spMkLst>
            <pc:docMk/>
            <pc:sldMk cId="1381824128" sldId="979"/>
            <ac:spMk id="32" creationId="{00000000-0000-0000-0000-000000000000}"/>
          </ac:spMkLst>
        </pc:spChg>
      </pc:sldChg>
      <pc:sldChg chg="modSp">
        <pc:chgData name="Hamlet Markarian" userId="4926d2b407f31d77" providerId="LiveId" clId="{1A634700-36B3-4455-A058-5071D9319E52}" dt="2020-05-19T23:29:02.826" v="2632"/>
        <pc:sldMkLst>
          <pc:docMk/>
          <pc:sldMk cId="758060151" sldId="980"/>
        </pc:sldMkLst>
        <pc:spChg chg="mod">
          <ac:chgData name="Hamlet Markarian" userId="4926d2b407f31d77" providerId="LiveId" clId="{1A634700-36B3-4455-A058-5071D9319E52}" dt="2020-05-19T23:29:02.826" v="2632"/>
          <ac:spMkLst>
            <pc:docMk/>
            <pc:sldMk cId="758060151" sldId="980"/>
            <ac:spMk id="2" creationId="{00000000-0000-0000-0000-000000000000}"/>
          </ac:spMkLst>
        </pc:spChg>
        <pc:spChg chg="mod">
          <ac:chgData name="Hamlet Markarian" userId="4926d2b407f31d77" providerId="LiveId" clId="{1A634700-36B3-4455-A058-5071D9319E52}" dt="2020-05-19T23:29:02.826" v="2632"/>
          <ac:spMkLst>
            <pc:docMk/>
            <pc:sldMk cId="758060151" sldId="980"/>
            <ac:spMk id="3" creationId="{00000000-0000-0000-0000-000000000000}"/>
          </ac:spMkLst>
        </pc:spChg>
        <pc:spChg chg="mod">
          <ac:chgData name="Hamlet Markarian" userId="4926d2b407f31d77" providerId="LiveId" clId="{1A634700-36B3-4455-A058-5071D9319E52}" dt="2020-05-19T23:29:02.826" v="2632"/>
          <ac:spMkLst>
            <pc:docMk/>
            <pc:sldMk cId="758060151" sldId="980"/>
            <ac:spMk id="4" creationId="{00000000-0000-0000-0000-000000000000}"/>
          </ac:spMkLst>
        </pc:spChg>
        <pc:spChg chg="mod">
          <ac:chgData name="Hamlet Markarian" userId="4926d2b407f31d77" providerId="LiveId" clId="{1A634700-36B3-4455-A058-5071D9319E52}" dt="2020-05-19T23:29:02.826" v="2632"/>
          <ac:spMkLst>
            <pc:docMk/>
            <pc:sldMk cId="758060151" sldId="980"/>
            <ac:spMk id="12" creationId="{00000000-0000-0000-0000-000000000000}"/>
          </ac:spMkLst>
        </pc:spChg>
        <pc:spChg chg="mod">
          <ac:chgData name="Hamlet Markarian" userId="4926d2b407f31d77" providerId="LiveId" clId="{1A634700-36B3-4455-A058-5071D9319E52}" dt="2020-05-19T23:29:02.826" v="2632"/>
          <ac:spMkLst>
            <pc:docMk/>
            <pc:sldMk cId="758060151" sldId="980"/>
            <ac:spMk id="29" creationId="{00000000-0000-0000-0000-000000000000}"/>
          </ac:spMkLst>
        </pc:spChg>
        <pc:spChg chg="mod">
          <ac:chgData name="Hamlet Markarian" userId="4926d2b407f31d77" providerId="LiveId" clId="{1A634700-36B3-4455-A058-5071D9319E52}" dt="2020-05-19T23:29:02.826" v="2632"/>
          <ac:spMkLst>
            <pc:docMk/>
            <pc:sldMk cId="758060151" sldId="980"/>
            <ac:spMk id="30" creationId="{00000000-0000-0000-0000-000000000000}"/>
          </ac:spMkLst>
        </pc:spChg>
        <pc:spChg chg="mod">
          <ac:chgData name="Hamlet Markarian" userId="4926d2b407f31d77" providerId="LiveId" clId="{1A634700-36B3-4455-A058-5071D9319E52}" dt="2020-05-19T23:29:02.826" v="2632"/>
          <ac:spMkLst>
            <pc:docMk/>
            <pc:sldMk cId="758060151" sldId="980"/>
            <ac:spMk id="31" creationId="{00000000-0000-0000-0000-000000000000}"/>
          </ac:spMkLst>
        </pc:spChg>
        <pc:spChg chg="mod">
          <ac:chgData name="Hamlet Markarian" userId="4926d2b407f31d77" providerId="LiveId" clId="{1A634700-36B3-4455-A058-5071D9319E52}" dt="2020-05-19T23:29:02.826" v="2632"/>
          <ac:spMkLst>
            <pc:docMk/>
            <pc:sldMk cId="758060151" sldId="980"/>
            <ac:spMk id="32" creationId="{00000000-0000-0000-0000-000000000000}"/>
          </ac:spMkLst>
        </pc:spChg>
      </pc:sldChg>
      <pc:sldChg chg="modSp">
        <pc:chgData name="Hamlet Markarian" userId="4926d2b407f31d77" providerId="LiveId" clId="{1A634700-36B3-4455-A058-5071D9319E52}" dt="2020-05-19T23:29:02.826" v="2632"/>
        <pc:sldMkLst>
          <pc:docMk/>
          <pc:sldMk cId="938740028" sldId="981"/>
        </pc:sldMkLst>
        <pc:spChg chg="mod">
          <ac:chgData name="Hamlet Markarian" userId="4926d2b407f31d77" providerId="LiveId" clId="{1A634700-36B3-4455-A058-5071D9319E52}" dt="2020-05-19T23:29:02.826" v="2632"/>
          <ac:spMkLst>
            <pc:docMk/>
            <pc:sldMk cId="938740028" sldId="981"/>
            <ac:spMk id="2" creationId="{00000000-0000-0000-0000-000000000000}"/>
          </ac:spMkLst>
        </pc:spChg>
        <pc:spChg chg="mod">
          <ac:chgData name="Hamlet Markarian" userId="4926d2b407f31d77" providerId="LiveId" clId="{1A634700-36B3-4455-A058-5071D9319E52}" dt="2020-05-19T23:29:02.826" v="2632"/>
          <ac:spMkLst>
            <pc:docMk/>
            <pc:sldMk cId="938740028" sldId="981"/>
            <ac:spMk id="3" creationId="{00000000-0000-0000-0000-000000000000}"/>
          </ac:spMkLst>
        </pc:spChg>
        <pc:spChg chg="mod">
          <ac:chgData name="Hamlet Markarian" userId="4926d2b407f31d77" providerId="LiveId" clId="{1A634700-36B3-4455-A058-5071D9319E52}" dt="2020-05-19T23:29:02.826" v="2632"/>
          <ac:spMkLst>
            <pc:docMk/>
            <pc:sldMk cId="938740028" sldId="981"/>
            <ac:spMk id="12" creationId="{00000000-0000-0000-0000-000000000000}"/>
          </ac:spMkLst>
        </pc:spChg>
        <pc:spChg chg="mod">
          <ac:chgData name="Hamlet Markarian" userId="4926d2b407f31d77" providerId="LiveId" clId="{1A634700-36B3-4455-A058-5071D9319E52}" dt="2020-05-19T23:29:02.826" v="2632"/>
          <ac:spMkLst>
            <pc:docMk/>
            <pc:sldMk cId="938740028" sldId="981"/>
            <ac:spMk id="29" creationId="{00000000-0000-0000-0000-000000000000}"/>
          </ac:spMkLst>
        </pc:spChg>
        <pc:spChg chg="mod">
          <ac:chgData name="Hamlet Markarian" userId="4926d2b407f31d77" providerId="LiveId" clId="{1A634700-36B3-4455-A058-5071D9319E52}" dt="2020-05-19T23:29:02.826" v="2632"/>
          <ac:spMkLst>
            <pc:docMk/>
            <pc:sldMk cId="938740028" sldId="981"/>
            <ac:spMk id="30" creationId="{00000000-0000-0000-0000-000000000000}"/>
          </ac:spMkLst>
        </pc:spChg>
        <pc:spChg chg="mod">
          <ac:chgData name="Hamlet Markarian" userId="4926d2b407f31d77" providerId="LiveId" clId="{1A634700-36B3-4455-A058-5071D9319E52}" dt="2020-05-19T23:29:02.826" v="2632"/>
          <ac:spMkLst>
            <pc:docMk/>
            <pc:sldMk cId="938740028" sldId="981"/>
            <ac:spMk id="32" creationId="{00000000-0000-0000-0000-000000000000}"/>
          </ac:spMkLst>
        </pc:spChg>
      </pc:sldChg>
      <pc:sldChg chg="modSp">
        <pc:chgData name="Hamlet Markarian" userId="4926d2b407f31d77" providerId="LiveId" clId="{1A634700-36B3-4455-A058-5071D9319E52}" dt="2020-05-19T23:29:02.826" v="2632"/>
        <pc:sldMkLst>
          <pc:docMk/>
          <pc:sldMk cId="553828325" sldId="982"/>
        </pc:sldMkLst>
        <pc:spChg chg="mod">
          <ac:chgData name="Hamlet Markarian" userId="4926d2b407f31d77" providerId="LiveId" clId="{1A634700-36B3-4455-A058-5071D9319E52}" dt="2020-05-19T23:29:02.826" v="2632"/>
          <ac:spMkLst>
            <pc:docMk/>
            <pc:sldMk cId="553828325" sldId="982"/>
            <ac:spMk id="2" creationId="{00000000-0000-0000-0000-000000000000}"/>
          </ac:spMkLst>
        </pc:spChg>
        <pc:spChg chg="mod">
          <ac:chgData name="Hamlet Markarian" userId="4926d2b407f31d77" providerId="LiveId" clId="{1A634700-36B3-4455-A058-5071D9319E52}" dt="2020-05-19T23:29:02.826" v="2632"/>
          <ac:spMkLst>
            <pc:docMk/>
            <pc:sldMk cId="553828325" sldId="982"/>
            <ac:spMk id="3" creationId="{00000000-0000-0000-0000-000000000000}"/>
          </ac:spMkLst>
        </pc:spChg>
        <pc:spChg chg="mod">
          <ac:chgData name="Hamlet Markarian" userId="4926d2b407f31d77" providerId="LiveId" clId="{1A634700-36B3-4455-A058-5071D9319E52}" dt="2020-05-19T23:29:02.826" v="2632"/>
          <ac:spMkLst>
            <pc:docMk/>
            <pc:sldMk cId="553828325" sldId="982"/>
            <ac:spMk id="4" creationId="{00000000-0000-0000-0000-000000000000}"/>
          </ac:spMkLst>
        </pc:spChg>
        <pc:spChg chg="mod">
          <ac:chgData name="Hamlet Markarian" userId="4926d2b407f31d77" providerId="LiveId" clId="{1A634700-36B3-4455-A058-5071D9319E52}" dt="2020-05-19T23:29:02.826" v="2632"/>
          <ac:spMkLst>
            <pc:docMk/>
            <pc:sldMk cId="553828325" sldId="982"/>
            <ac:spMk id="5" creationId="{00000000-0000-0000-0000-000000000000}"/>
          </ac:spMkLst>
        </pc:spChg>
        <pc:spChg chg="mod">
          <ac:chgData name="Hamlet Markarian" userId="4926d2b407f31d77" providerId="LiveId" clId="{1A634700-36B3-4455-A058-5071D9319E52}" dt="2020-05-19T23:29:02.826" v="2632"/>
          <ac:spMkLst>
            <pc:docMk/>
            <pc:sldMk cId="553828325" sldId="982"/>
            <ac:spMk id="6" creationId="{00000000-0000-0000-0000-000000000000}"/>
          </ac:spMkLst>
        </pc:spChg>
        <pc:spChg chg="mod">
          <ac:chgData name="Hamlet Markarian" userId="4926d2b407f31d77" providerId="LiveId" clId="{1A634700-36B3-4455-A058-5071D9319E52}" dt="2020-05-19T23:29:02.826" v="2632"/>
          <ac:spMkLst>
            <pc:docMk/>
            <pc:sldMk cId="553828325" sldId="982"/>
            <ac:spMk id="7" creationId="{00000000-0000-0000-0000-000000000000}"/>
          </ac:spMkLst>
        </pc:spChg>
        <pc:spChg chg="mod">
          <ac:chgData name="Hamlet Markarian" userId="4926d2b407f31d77" providerId="LiveId" clId="{1A634700-36B3-4455-A058-5071D9319E52}" dt="2020-05-19T23:29:02.826" v="2632"/>
          <ac:spMkLst>
            <pc:docMk/>
            <pc:sldMk cId="553828325" sldId="982"/>
            <ac:spMk id="8" creationId="{00000000-0000-0000-0000-000000000000}"/>
          </ac:spMkLst>
        </pc:spChg>
        <pc:spChg chg="mod">
          <ac:chgData name="Hamlet Markarian" userId="4926d2b407f31d77" providerId="LiveId" clId="{1A634700-36B3-4455-A058-5071D9319E52}" dt="2020-05-19T23:29:02.826" v="2632"/>
          <ac:spMkLst>
            <pc:docMk/>
            <pc:sldMk cId="553828325" sldId="982"/>
            <ac:spMk id="9" creationId="{00000000-0000-0000-0000-000000000000}"/>
          </ac:spMkLst>
        </pc:spChg>
        <pc:spChg chg="mod">
          <ac:chgData name="Hamlet Markarian" userId="4926d2b407f31d77" providerId="LiveId" clId="{1A634700-36B3-4455-A058-5071D9319E52}" dt="2020-05-19T23:29:02.826" v="2632"/>
          <ac:spMkLst>
            <pc:docMk/>
            <pc:sldMk cId="553828325" sldId="982"/>
            <ac:spMk id="10" creationId="{00000000-0000-0000-0000-000000000000}"/>
          </ac:spMkLst>
        </pc:spChg>
        <pc:spChg chg="mod">
          <ac:chgData name="Hamlet Markarian" userId="4926d2b407f31d77" providerId="LiveId" clId="{1A634700-36B3-4455-A058-5071D9319E52}" dt="2020-05-19T23:29:02.826" v="2632"/>
          <ac:spMkLst>
            <pc:docMk/>
            <pc:sldMk cId="553828325" sldId="982"/>
            <ac:spMk id="11" creationId="{00000000-0000-0000-0000-000000000000}"/>
          </ac:spMkLst>
        </pc:spChg>
        <pc:spChg chg="mod">
          <ac:chgData name="Hamlet Markarian" userId="4926d2b407f31d77" providerId="LiveId" clId="{1A634700-36B3-4455-A058-5071D9319E52}" dt="2020-05-19T23:29:02.826" v="2632"/>
          <ac:spMkLst>
            <pc:docMk/>
            <pc:sldMk cId="553828325" sldId="982"/>
            <ac:spMk id="12" creationId="{00000000-0000-0000-0000-000000000000}"/>
          </ac:spMkLst>
        </pc:spChg>
        <pc:spChg chg="mod">
          <ac:chgData name="Hamlet Markarian" userId="4926d2b407f31d77" providerId="LiveId" clId="{1A634700-36B3-4455-A058-5071D9319E52}" dt="2020-05-19T23:29:02.826" v="2632"/>
          <ac:spMkLst>
            <pc:docMk/>
            <pc:sldMk cId="553828325" sldId="982"/>
            <ac:spMk id="13" creationId="{00000000-0000-0000-0000-000000000000}"/>
          </ac:spMkLst>
        </pc:spChg>
        <pc:spChg chg="mod">
          <ac:chgData name="Hamlet Markarian" userId="4926d2b407f31d77" providerId="LiveId" clId="{1A634700-36B3-4455-A058-5071D9319E52}" dt="2020-05-19T23:29:02.826" v="2632"/>
          <ac:spMkLst>
            <pc:docMk/>
            <pc:sldMk cId="553828325" sldId="982"/>
            <ac:spMk id="14" creationId="{00000000-0000-0000-0000-000000000000}"/>
          </ac:spMkLst>
        </pc:spChg>
        <pc:spChg chg="mod">
          <ac:chgData name="Hamlet Markarian" userId="4926d2b407f31d77" providerId="LiveId" clId="{1A634700-36B3-4455-A058-5071D9319E52}" dt="2020-05-19T23:29:02.826" v="2632"/>
          <ac:spMkLst>
            <pc:docMk/>
            <pc:sldMk cId="553828325" sldId="982"/>
            <ac:spMk id="27" creationId="{00000000-0000-0000-0000-000000000000}"/>
          </ac:spMkLst>
        </pc:spChg>
      </pc:sldChg>
      <pc:sldChg chg="modSp">
        <pc:chgData name="Hamlet Markarian" userId="4926d2b407f31d77" providerId="LiveId" clId="{1A634700-36B3-4455-A058-5071D9319E52}" dt="2020-05-19T23:29:02.826" v="2632"/>
        <pc:sldMkLst>
          <pc:docMk/>
          <pc:sldMk cId="3535218031" sldId="983"/>
        </pc:sldMkLst>
        <pc:spChg chg="mod">
          <ac:chgData name="Hamlet Markarian" userId="4926d2b407f31d77" providerId="LiveId" clId="{1A634700-36B3-4455-A058-5071D9319E52}" dt="2020-05-19T23:29:02.826" v="2632"/>
          <ac:spMkLst>
            <pc:docMk/>
            <pc:sldMk cId="3535218031" sldId="983"/>
            <ac:spMk id="2" creationId="{00000000-0000-0000-0000-000000000000}"/>
          </ac:spMkLst>
        </pc:spChg>
        <pc:spChg chg="mod">
          <ac:chgData name="Hamlet Markarian" userId="4926d2b407f31d77" providerId="LiveId" clId="{1A634700-36B3-4455-A058-5071D9319E52}" dt="2020-05-19T23:29:02.826" v="2632"/>
          <ac:spMkLst>
            <pc:docMk/>
            <pc:sldMk cId="3535218031" sldId="983"/>
            <ac:spMk id="3" creationId="{00000000-0000-0000-0000-000000000000}"/>
          </ac:spMkLst>
        </pc:spChg>
        <pc:spChg chg="mod">
          <ac:chgData name="Hamlet Markarian" userId="4926d2b407f31d77" providerId="LiveId" clId="{1A634700-36B3-4455-A058-5071D9319E52}" dt="2020-05-19T23:29:02.826" v="2632"/>
          <ac:spMkLst>
            <pc:docMk/>
            <pc:sldMk cId="3535218031" sldId="983"/>
            <ac:spMk id="4" creationId="{00000000-0000-0000-0000-000000000000}"/>
          </ac:spMkLst>
        </pc:spChg>
        <pc:spChg chg="mod">
          <ac:chgData name="Hamlet Markarian" userId="4926d2b407f31d77" providerId="LiveId" clId="{1A634700-36B3-4455-A058-5071D9319E52}" dt="2020-05-19T23:29:02.826" v="2632"/>
          <ac:spMkLst>
            <pc:docMk/>
            <pc:sldMk cId="3535218031" sldId="983"/>
            <ac:spMk id="5" creationId="{00000000-0000-0000-0000-000000000000}"/>
          </ac:spMkLst>
        </pc:spChg>
        <pc:spChg chg="mod">
          <ac:chgData name="Hamlet Markarian" userId="4926d2b407f31d77" providerId="LiveId" clId="{1A634700-36B3-4455-A058-5071D9319E52}" dt="2020-05-19T23:29:02.826" v="2632"/>
          <ac:spMkLst>
            <pc:docMk/>
            <pc:sldMk cId="3535218031" sldId="983"/>
            <ac:spMk id="6" creationId="{00000000-0000-0000-0000-000000000000}"/>
          </ac:spMkLst>
        </pc:spChg>
        <pc:spChg chg="mod">
          <ac:chgData name="Hamlet Markarian" userId="4926d2b407f31d77" providerId="LiveId" clId="{1A634700-36B3-4455-A058-5071D9319E52}" dt="2020-05-19T23:29:02.826" v="2632"/>
          <ac:spMkLst>
            <pc:docMk/>
            <pc:sldMk cId="3535218031" sldId="983"/>
            <ac:spMk id="7" creationId="{00000000-0000-0000-0000-000000000000}"/>
          </ac:spMkLst>
        </pc:spChg>
        <pc:spChg chg="mod">
          <ac:chgData name="Hamlet Markarian" userId="4926d2b407f31d77" providerId="LiveId" clId="{1A634700-36B3-4455-A058-5071D9319E52}" dt="2020-05-19T23:29:02.826" v="2632"/>
          <ac:spMkLst>
            <pc:docMk/>
            <pc:sldMk cId="3535218031" sldId="983"/>
            <ac:spMk id="8" creationId="{00000000-0000-0000-0000-000000000000}"/>
          </ac:spMkLst>
        </pc:spChg>
        <pc:spChg chg="mod">
          <ac:chgData name="Hamlet Markarian" userId="4926d2b407f31d77" providerId="LiveId" clId="{1A634700-36B3-4455-A058-5071D9319E52}" dt="2020-05-19T23:29:02.826" v="2632"/>
          <ac:spMkLst>
            <pc:docMk/>
            <pc:sldMk cId="3535218031" sldId="983"/>
            <ac:spMk id="9" creationId="{00000000-0000-0000-0000-000000000000}"/>
          </ac:spMkLst>
        </pc:spChg>
        <pc:spChg chg="mod">
          <ac:chgData name="Hamlet Markarian" userId="4926d2b407f31d77" providerId="LiveId" clId="{1A634700-36B3-4455-A058-5071D9319E52}" dt="2020-05-19T23:29:02.826" v="2632"/>
          <ac:spMkLst>
            <pc:docMk/>
            <pc:sldMk cId="3535218031" sldId="983"/>
            <ac:spMk id="10" creationId="{00000000-0000-0000-0000-000000000000}"/>
          </ac:spMkLst>
        </pc:spChg>
        <pc:spChg chg="mod">
          <ac:chgData name="Hamlet Markarian" userId="4926d2b407f31d77" providerId="LiveId" clId="{1A634700-36B3-4455-A058-5071D9319E52}" dt="2020-05-19T23:29:02.826" v="2632"/>
          <ac:spMkLst>
            <pc:docMk/>
            <pc:sldMk cId="3535218031" sldId="983"/>
            <ac:spMk id="13" creationId="{00000000-0000-0000-0000-000000000000}"/>
          </ac:spMkLst>
        </pc:spChg>
        <pc:spChg chg="mod">
          <ac:chgData name="Hamlet Markarian" userId="4926d2b407f31d77" providerId="LiveId" clId="{1A634700-36B3-4455-A058-5071D9319E52}" dt="2020-05-19T23:29:02.826" v="2632"/>
          <ac:spMkLst>
            <pc:docMk/>
            <pc:sldMk cId="3535218031" sldId="983"/>
            <ac:spMk id="27" creationId="{00000000-0000-0000-0000-000000000000}"/>
          </ac:spMkLst>
        </pc:spChg>
      </pc:sldChg>
      <pc:sldChg chg="modSp">
        <pc:chgData name="Hamlet Markarian" userId="4926d2b407f31d77" providerId="LiveId" clId="{1A634700-36B3-4455-A058-5071D9319E52}" dt="2020-05-19T23:29:02.826" v="2632"/>
        <pc:sldMkLst>
          <pc:docMk/>
          <pc:sldMk cId="2895088591" sldId="984"/>
        </pc:sldMkLst>
        <pc:spChg chg="mod">
          <ac:chgData name="Hamlet Markarian" userId="4926d2b407f31d77" providerId="LiveId" clId="{1A634700-36B3-4455-A058-5071D9319E52}" dt="2020-05-19T23:29:02.826" v="2632"/>
          <ac:spMkLst>
            <pc:docMk/>
            <pc:sldMk cId="2895088591" sldId="984"/>
            <ac:spMk id="2" creationId="{00000000-0000-0000-0000-000000000000}"/>
          </ac:spMkLst>
        </pc:spChg>
        <pc:spChg chg="mod">
          <ac:chgData name="Hamlet Markarian" userId="4926d2b407f31d77" providerId="LiveId" clId="{1A634700-36B3-4455-A058-5071D9319E52}" dt="2020-05-19T23:29:02.826" v="2632"/>
          <ac:spMkLst>
            <pc:docMk/>
            <pc:sldMk cId="2895088591" sldId="984"/>
            <ac:spMk id="3" creationId="{00000000-0000-0000-0000-000000000000}"/>
          </ac:spMkLst>
        </pc:spChg>
        <pc:spChg chg="mod">
          <ac:chgData name="Hamlet Markarian" userId="4926d2b407f31d77" providerId="LiveId" clId="{1A634700-36B3-4455-A058-5071D9319E52}" dt="2020-05-19T23:29:02.826" v="2632"/>
          <ac:spMkLst>
            <pc:docMk/>
            <pc:sldMk cId="2895088591" sldId="984"/>
            <ac:spMk id="4" creationId="{00000000-0000-0000-0000-000000000000}"/>
          </ac:spMkLst>
        </pc:spChg>
        <pc:spChg chg="mod">
          <ac:chgData name="Hamlet Markarian" userId="4926d2b407f31d77" providerId="LiveId" clId="{1A634700-36B3-4455-A058-5071D9319E52}" dt="2020-05-19T23:29:02.826" v="2632"/>
          <ac:spMkLst>
            <pc:docMk/>
            <pc:sldMk cId="2895088591" sldId="984"/>
            <ac:spMk id="5" creationId="{00000000-0000-0000-0000-000000000000}"/>
          </ac:spMkLst>
        </pc:spChg>
        <pc:spChg chg="mod">
          <ac:chgData name="Hamlet Markarian" userId="4926d2b407f31d77" providerId="LiveId" clId="{1A634700-36B3-4455-A058-5071D9319E52}" dt="2020-05-19T23:29:02.826" v="2632"/>
          <ac:spMkLst>
            <pc:docMk/>
            <pc:sldMk cId="2895088591" sldId="984"/>
            <ac:spMk id="6" creationId="{00000000-0000-0000-0000-000000000000}"/>
          </ac:spMkLst>
        </pc:spChg>
        <pc:spChg chg="mod">
          <ac:chgData name="Hamlet Markarian" userId="4926d2b407f31d77" providerId="LiveId" clId="{1A634700-36B3-4455-A058-5071D9319E52}" dt="2020-05-19T23:29:02.826" v="2632"/>
          <ac:spMkLst>
            <pc:docMk/>
            <pc:sldMk cId="2895088591" sldId="984"/>
            <ac:spMk id="7" creationId="{00000000-0000-0000-0000-000000000000}"/>
          </ac:spMkLst>
        </pc:spChg>
        <pc:spChg chg="mod">
          <ac:chgData name="Hamlet Markarian" userId="4926d2b407f31d77" providerId="LiveId" clId="{1A634700-36B3-4455-A058-5071D9319E52}" dt="2020-05-19T23:29:02.826" v="2632"/>
          <ac:spMkLst>
            <pc:docMk/>
            <pc:sldMk cId="2895088591" sldId="984"/>
            <ac:spMk id="8" creationId="{00000000-0000-0000-0000-000000000000}"/>
          </ac:spMkLst>
        </pc:spChg>
        <pc:spChg chg="mod">
          <ac:chgData name="Hamlet Markarian" userId="4926d2b407f31d77" providerId="LiveId" clId="{1A634700-36B3-4455-A058-5071D9319E52}" dt="2020-05-19T23:29:02.826" v="2632"/>
          <ac:spMkLst>
            <pc:docMk/>
            <pc:sldMk cId="2895088591" sldId="984"/>
            <ac:spMk id="27" creationId="{00000000-0000-0000-0000-000000000000}"/>
          </ac:spMkLst>
        </pc:spChg>
      </pc:sldChg>
      <pc:sldChg chg="modSp">
        <pc:chgData name="Hamlet Markarian" userId="4926d2b407f31d77" providerId="LiveId" clId="{1A634700-36B3-4455-A058-5071D9319E52}" dt="2020-05-19T23:29:02.826" v="2632"/>
        <pc:sldMkLst>
          <pc:docMk/>
          <pc:sldMk cId="3440159104" sldId="985"/>
        </pc:sldMkLst>
        <pc:spChg chg="mod">
          <ac:chgData name="Hamlet Markarian" userId="4926d2b407f31d77" providerId="LiveId" clId="{1A634700-36B3-4455-A058-5071D9319E52}" dt="2020-05-19T23:29:02.826" v="2632"/>
          <ac:spMkLst>
            <pc:docMk/>
            <pc:sldMk cId="3440159104" sldId="985"/>
            <ac:spMk id="2" creationId="{00000000-0000-0000-0000-000000000000}"/>
          </ac:spMkLst>
        </pc:spChg>
        <pc:spChg chg="mod">
          <ac:chgData name="Hamlet Markarian" userId="4926d2b407f31d77" providerId="LiveId" clId="{1A634700-36B3-4455-A058-5071D9319E52}" dt="2020-05-19T23:29:02.826" v="2632"/>
          <ac:spMkLst>
            <pc:docMk/>
            <pc:sldMk cId="3440159104" sldId="985"/>
            <ac:spMk id="3" creationId="{00000000-0000-0000-0000-000000000000}"/>
          </ac:spMkLst>
        </pc:spChg>
        <pc:spChg chg="mod">
          <ac:chgData name="Hamlet Markarian" userId="4926d2b407f31d77" providerId="LiveId" clId="{1A634700-36B3-4455-A058-5071D9319E52}" dt="2020-05-19T23:29:02.826" v="2632"/>
          <ac:spMkLst>
            <pc:docMk/>
            <pc:sldMk cId="3440159104" sldId="985"/>
            <ac:spMk id="4" creationId="{00000000-0000-0000-0000-000000000000}"/>
          </ac:spMkLst>
        </pc:spChg>
        <pc:spChg chg="mod">
          <ac:chgData name="Hamlet Markarian" userId="4926d2b407f31d77" providerId="LiveId" clId="{1A634700-36B3-4455-A058-5071D9319E52}" dt="2020-05-19T23:29:02.826" v="2632"/>
          <ac:spMkLst>
            <pc:docMk/>
            <pc:sldMk cId="3440159104" sldId="985"/>
            <ac:spMk id="5" creationId="{00000000-0000-0000-0000-000000000000}"/>
          </ac:spMkLst>
        </pc:spChg>
        <pc:spChg chg="mod">
          <ac:chgData name="Hamlet Markarian" userId="4926d2b407f31d77" providerId="LiveId" clId="{1A634700-36B3-4455-A058-5071D9319E52}" dt="2020-05-19T23:29:02.826" v="2632"/>
          <ac:spMkLst>
            <pc:docMk/>
            <pc:sldMk cId="3440159104" sldId="985"/>
            <ac:spMk id="10" creationId="{00000000-0000-0000-0000-000000000000}"/>
          </ac:spMkLst>
        </pc:spChg>
        <pc:spChg chg="mod">
          <ac:chgData name="Hamlet Markarian" userId="4926d2b407f31d77" providerId="LiveId" clId="{1A634700-36B3-4455-A058-5071D9319E52}" dt="2020-05-19T23:29:02.826" v="2632"/>
          <ac:spMkLst>
            <pc:docMk/>
            <pc:sldMk cId="3440159104" sldId="985"/>
            <ac:spMk id="15" creationId="{00000000-0000-0000-0000-000000000000}"/>
          </ac:spMkLst>
        </pc:spChg>
      </pc:sldChg>
      <pc:sldChg chg="modSp">
        <pc:chgData name="Hamlet Markarian" userId="4926d2b407f31d77" providerId="LiveId" clId="{1A634700-36B3-4455-A058-5071D9319E52}" dt="2020-05-19T23:29:02.826" v="2632"/>
        <pc:sldMkLst>
          <pc:docMk/>
          <pc:sldMk cId="1797306758" sldId="988"/>
        </pc:sldMkLst>
        <pc:spChg chg="mod">
          <ac:chgData name="Hamlet Markarian" userId="4926d2b407f31d77" providerId="LiveId" clId="{1A634700-36B3-4455-A058-5071D9319E52}" dt="2020-05-19T23:29:02.826" v="2632"/>
          <ac:spMkLst>
            <pc:docMk/>
            <pc:sldMk cId="1797306758" sldId="988"/>
            <ac:spMk id="2" creationId="{00000000-0000-0000-0000-000000000000}"/>
          </ac:spMkLst>
        </pc:spChg>
        <pc:spChg chg="mod">
          <ac:chgData name="Hamlet Markarian" userId="4926d2b407f31d77" providerId="LiveId" clId="{1A634700-36B3-4455-A058-5071D9319E52}" dt="2020-05-19T23:29:02.826" v="2632"/>
          <ac:spMkLst>
            <pc:docMk/>
            <pc:sldMk cId="1797306758" sldId="988"/>
            <ac:spMk id="3" creationId="{00000000-0000-0000-0000-000000000000}"/>
          </ac:spMkLst>
        </pc:spChg>
        <pc:spChg chg="mod">
          <ac:chgData name="Hamlet Markarian" userId="4926d2b407f31d77" providerId="LiveId" clId="{1A634700-36B3-4455-A058-5071D9319E52}" dt="2020-05-19T23:29:02.826" v="2632"/>
          <ac:spMkLst>
            <pc:docMk/>
            <pc:sldMk cId="1797306758" sldId="988"/>
            <ac:spMk id="4" creationId="{00000000-0000-0000-0000-000000000000}"/>
          </ac:spMkLst>
        </pc:spChg>
        <pc:spChg chg="mod">
          <ac:chgData name="Hamlet Markarian" userId="4926d2b407f31d77" providerId="LiveId" clId="{1A634700-36B3-4455-A058-5071D9319E52}" dt="2020-05-19T23:29:02.826" v="2632"/>
          <ac:spMkLst>
            <pc:docMk/>
            <pc:sldMk cId="1797306758" sldId="988"/>
            <ac:spMk id="5" creationId="{00000000-0000-0000-0000-000000000000}"/>
          </ac:spMkLst>
        </pc:spChg>
        <pc:spChg chg="mod">
          <ac:chgData name="Hamlet Markarian" userId="4926d2b407f31d77" providerId="LiveId" clId="{1A634700-36B3-4455-A058-5071D9319E52}" dt="2020-05-19T23:29:02.826" v="2632"/>
          <ac:spMkLst>
            <pc:docMk/>
            <pc:sldMk cId="1797306758" sldId="988"/>
            <ac:spMk id="12" creationId="{00000000-0000-0000-0000-000000000000}"/>
          </ac:spMkLst>
        </pc:spChg>
      </pc:sldChg>
      <pc:sldChg chg="modSp">
        <pc:chgData name="Hamlet Markarian" userId="4926d2b407f31d77" providerId="LiveId" clId="{1A634700-36B3-4455-A058-5071D9319E52}" dt="2020-05-19T23:29:02.826" v="2632"/>
        <pc:sldMkLst>
          <pc:docMk/>
          <pc:sldMk cId="2335986629" sldId="989"/>
        </pc:sldMkLst>
        <pc:spChg chg="mod">
          <ac:chgData name="Hamlet Markarian" userId="4926d2b407f31d77" providerId="LiveId" clId="{1A634700-36B3-4455-A058-5071D9319E52}" dt="2020-05-19T23:29:02.826" v="2632"/>
          <ac:spMkLst>
            <pc:docMk/>
            <pc:sldMk cId="2335986629" sldId="989"/>
            <ac:spMk id="2" creationId="{00000000-0000-0000-0000-000000000000}"/>
          </ac:spMkLst>
        </pc:spChg>
        <pc:spChg chg="mod">
          <ac:chgData name="Hamlet Markarian" userId="4926d2b407f31d77" providerId="LiveId" clId="{1A634700-36B3-4455-A058-5071D9319E52}" dt="2020-05-19T23:29:02.826" v="2632"/>
          <ac:spMkLst>
            <pc:docMk/>
            <pc:sldMk cId="2335986629" sldId="989"/>
            <ac:spMk id="3" creationId="{00000000-0000-0000-0000-000000000000}"/>
          </ac:spMkLst>
        </pc:spChg>
        <pc:spChg chg="mod">
          <ac:chgData name="Hamlet Markarian" userId="4926d2b407f31d77" providerId="LiveId" clId="{1A634700-36B3-4455-A058-5071D9319E52}" dt="2020-05-19T23:29:02.826" v="2632"/>
          <ac:spMkLst>
            <pc:docMk/>
            <pc:sldMk cId="2335986629" sldId="989"/>
            <ac:spMk id="4" creationId="{00000000-0000-0000-0000-000000000000}"/>
          </ac:spMkLst>
        </pc:spChg>
        <pc:spChg chg="mod">
          <ac:chgData name="Hamlet Markarian" userId="4926d2b407f31d77" providerId="LiveId" clId="{1A634700-36B3-4455-A058-5071D9319E52}" dt="2020-05-19T23:29:02.826" v="2632"/>
          <ac:spMkLst>
            <pc:docMk/>
            <pc:sldMk cId="2335986629" sldId="989"/>
            <ac:spMk id="7" creationId="{00000000-0000-0000-0000-000000000000}"/>
          </ac:spMkLst>
        </pc:spChg>
        <pc:spChg chg="mod">
          <ac:chgData name="Hamlet Markarian" userId="4926d2b407f31d77" providerId="LiveId" clId="{1A634700-36B3-4455-A058-5071D9319E52}" dt="2020-05-19T23:29:02.826" v="2632"/>
          <ac:spMkLst>
            <pc:docMk/>
            <pc:sldMk cId="2335986629" sldId="989"/>
            <ac:spMk id="9" creationId="{00000000-0000-0000-0000-000000000000}"/>
          </ac:spMkLst>
        </pc:spChg>
        <pc:spChg chg="mod">
          <ac:chgData name="Hamlet Markarian" userId="4926d2b407f31d77" providerId="LiveId" clId="{1A634700-36B3-4455-A058-5071D9319E52}" dt="2020-05-19T23:29:02.826" v="2632"/>
          <ac:spMkLst>
            <pc:docMk/>
            <pc:sldMk cId="2335986629" sldId="989"/>
            <ac:spMk id="10" creationId="{00000000-0000-0000-0000-000000000000}"/>
          </ac:spMkLst>
        </pc:spChg>
      </pc:sldChg>
      <pc:sldChg chg="modSp">
        <pc:chgData name="Hamlet Markarian" userId="4926d2b407f31d77" providerId="LiveId" clId="{1A634700-36B3-4455-A058-5071D9319E52}" dt="2020-05-19T23:29:02.826" v="2632"/>
        <pc:sldMkLst>
          <pc:docMk/>
          <pc:sldMk cId="3265493611" sldId="993"/>
        </pc:sldMkLst>
        <pc:spChg chg="mod">
          <ac:chgData name="Hamlet Markarian" userId="4926d2b407f31d77" providerId="LiveId" clId="{1A634700-36B3-4455-A058-5071D9319E52}" dt="2020-05-19T23:29:02.826" v="2632"/>
          <ac:spMkLst>
            <pc:docMk/>
            <pc:sldMk cId="3265493611" sldId="993"/>
            <ac:spMk id="2" creationId="{00000000-0000-0000-0000-000000000000}"/>
          </ac:spMkLst>
        </pc:spChg>
        <pc:spChg chg="mod">
          <ac:chgData name="Hamlet Markarian" userId="4926d2b407f31d77" providerId="LiveId" clId="{1A634700-36B3-4455-A058-5071D9319E52}" dt="2020-05-19T23:29:02.826" v="2632"/>
          <ac:spMkLst>
            <pc:docMk/>
            <pc:sldMk cId="3265493611" sldId="993"/>
            <ac:spMk id="3" creationId="{00000000-0000-0000-0000-000000000000}"/>
          </ac:spMkLst>
        </pc:spChg>
        <pc:spChg chg="mod">
          <ac:chgData name="Hamlet Markarian" userId="4926d2b407f31d77" providerId="LiveId" clId="{1A634700-36B3-4455-A058-5071D9319E52}" dt="2020-05-19T23:29:02.826" v="2632"/>
          <ac:spMkLst>
            <pc:docMk/>
            <pc:sldMk cId="3265493611" sldId="993"/>
            <ac:spMk id="4" creationId="{00000000-0000-0000-0000-000000000000}"/>
          </ac:spMkLst>
        </pc:spChg>
        <pc:spChg chg="mod">
          <ac:chgData name="Hamlet Markarian" userId="4926d2b407f31d77" providerId="LiveId" clId="{1A634700-36B3-4455-A058-5071D9319E52}" dt="2020-05-19T23:29:02.826" v="2632"/>
          <ac:spMkLst>
            <pc:docMk/>
            <pc:sldMk cId="3265493611" sldId="993"/>
            <ac:spMk id="10" creationId="{00000000-0000-0000-0000-000000000000}"/>
          </ac:spMkLst>
        </pc:spChg>
        <pc:spChg chg="mod">
          <ac:chgData name="Hamlet Markarian" userId="4926d2b407f31d77" providerId="LiveId" clId="{1A634700-36B3-4455-A058-5071D9319E52}" dt="2020-05-19T23:29:02.826" v="2632"/>
          <ac:spMkLst>
            <pc:docMk/>
            <pc:sldMk cId="3265493611" sldId="993"/>
            <ac:spMk id="18" creationId="{00000000-0000-0000-0000-000000000000}"/>
          </ac:spMkLst>
        </pc:spChg>
        <pc:spChg chg="mod">
          <ac:chgData name="Hamlet Markarian" userId="4926d2b407f31d77" providerId="LiveId" clId="{1A634700-36B3-4455-A058-5071D9319E52}" dt="2020-05-19T23:29:02.826" v="2632"/>
          <ac:spMkLst>
            <pc:docMk/>
            <pc:sldMk cId="3265493611" sldId="993"/>
            <ac:spMk id="19" creationId="{00000000-0000-0000-0000-000000000000}"/>
          </ac:spMkLst>
        </pc:spChg>
        <pc:spChg chg="mod">
          <ac:chgData name="Hamlet Markarian" userId="4926d2b407f31d77" providerId="LiveId" clId="{1A634700-36B3-4455-A058-5071D9319E52}" dt="2020-05-19T23:29:02.826" v="2632"/>
          <ac:spMkLst>
            <pc:docMk/>
            <pc:sldMk cId="3265493611" sldId="993"/>
            <ac:spMk id="23" creationId="{00000000-0000-0000-0000-000000000000}"/>
          </ac:spMkLst>
        </pc:spChg>
        <pc:spChg chg="mod">
          <ac:chgData name="Hamlet Markarian" userId="4926d2b407f31d77" providerId="LiveId" clId="{1A634700-36B3-4455-A058-5071D9319E52}" dt="2020-05-19T23:29:02.826" v="2632"/>
          <ac:spMkLst>
            <pc:docMk/>
            <pc:sldMk cId="3265493611" sldId="993"/>
            <ac:spMk id="24" creationId="{00000000-0000-0000-0000-000000000000}"/>
          </ac:spMkLst>
        </pc:spChg>
      </pc:sldChg>
      <pc:sldChg chg="modSp">
        <pc:chgData name="Hamlet Markarian" userId="4926d2b407f31d77" providerId="LiveId" clId="{1A634700-36B3-4455-A058-5071D9319E52}" dt="2020-05-19T23:29:02.826" v="2632"/>
        <pc:sldMkLst>
          <pc:docMk/>
          <pc:sldMk cId="1790263181" sldId="997"/>
        </pc:sldMkLst>
        <pc:spChg chg="mod">
          <ac:chgData name="Hamlet Markarian" userId="4926d2b407f31d77" providerId="LiveId" clId="{1A634700-36B3-4455-A058-5071D9319E52}" dt="2020-05-19T23:29:02.826" v="2632"/>
          <ac:spMkLst>
            <pc:docMk/>
            <pc:sldMk cId="1790263181" sldId="997"/>
            <ac:spMk id="2" creationId="{00000000-0000-0000-0000-000000000000}"/>
          </ac:spMkLst>
        </pc:spChg>
        <pc:spChg chg="mod">
          <ac:chgData name="Hamlet Markarian" userId="4926d2b407f31d77" providerId="LiveId" clId="{1A634700-36B3-4455-A058-5071D9319E52}" dt="2020-05-19T23:29:02.826" v="2632"/>
          <ac:spMkLst>
            <pc:docMk/>
            <pc:sldMk cId="1790263181" sldId="997"/>
            <ac:spMk id="3" creationId="{00000000-0000-0000-0000-000000000000}"/>
          </ac:spMkLst>
        </pc:spChg>
        <pc:spChg chg="mod">
          <ac:chgData name="Hamlet Markarian" userId="4926d2b407f31d77" providerId="LiveId" clId="{1A634700-36B3-4455-A058-5071D9319E52}" dt="2020-05-19T23:29:02.826" v="2632"/>
          <ac:spMkLst>
            <pc:docMk/>
            <pc:sldMk cId="1790263181" sldId="997"/>
            <ac:spMk id="4" creationId="{00000000-0000-0000-0000-000000000000}"/>
          </ac:spMkLst>
        </pc:spChg>
        <pc:spChg chg="mod">
          <ac:chgData name="Hamlet Markarian" userId="4926d2b407f31d77" providerId="LiveId" clId="{1A634700-36B3-4455-A058-5071D9319E52}" dt="2020-05-19T23:29:02.826" v="2632"/>
          <ac:spMkLst>
            <pc:docMk/>
            <pc:sldMk cId="1790263181" sldId="997"/>
            <ac:spMk id="5" creationId="{00000000-0000-0000-0000-000000000000}"/>
          </ac:spMkLst>
        </pc:spChg>
        <pc:spChg chg="mod">
          <ac:chgData name="Hamlet Markarian" userId="4926d2b407f31d77" providerId="LiveId" clId="{1A634700-36B3-4455-A058-5071D9319E52}" dt="2020-05-19T23:29:02.826" v="2632"/>
          <ac:spMkLst>
            <pc:docMk/>
            <pc:sldMk cId="1790263181" sldId="997"/>
            <ac:spMk id="38" creationId="{00000000-0000-0000-0000-000000000000}"/>
          </ac:spMkLst>
        </pc:spChg>
        <pc:spChg chg="mod">
          <ac:chgData name="Hamlet Markarian" userId="4926d2b407f31d77" providerId="LiveId" clId="{1A634700-36B3-4455-A058-5071D9319E52}" dt="2020-05-19T23:29:02.826" v="2632"/>
          <ac:spMkLst>
            <pc:docMk/>
            <pc:sldMk cId="1790263181" sldId="997"/>
            <ac:spMk id="39" creationId="{00000000-0000-0000-0000-000000000000}"/>
          </ac:spMkLst>
        </pc:spChg>
        <pc:spChg chg="mod">
          <ac:chgData name="Hamlet Markarian" userId="4926d2b407f31d77" providerId="LiveId" clId="{1A634700-36B3-4455-A058-5071D9319E52}" dt="2020-05-19T23:29:02.826" v="2632"/>
          <ac:spMkLst>
            <pc:docMk/>
            <pc:sldMk cId="1790263181" sldId="997"/>
            <ac:spMk id="53" creationId="{00000000-0000-0000-0000-000000000000}"/>
          </ac:spMkLst>
        </pc:spChg>
        <pc:spChg chg="mod">
          <ac:chgData name="Hamlet Markarian" userId="4926d2b407f31d77" providerId="LiveId" clId="{1A634700-36B3-4455-A058-5071D9319E52}" dt="2020-05-19T23:29:02.826" v="2632"/>
          <ac:spMkLst>
            <pc:docMk/>
            <pc:sldMk cId="1790263181" sldId="997"/>
            <ac:spMk id="55" creationId="{00000000-0000-0000-0000-000000000000}"/>
          </ac:spMkLst>
        </pc:spChg>
        <pc:spChg chg="mod">
          <ac:chgData name="Hamlet Markarian" userId="4926d2b407f31d77" providerId="LiveId" clId="{1A634700-36B3-4455-A058-5071D9319E52}" dt="2020-05-19T23:29:02.826" v="2632"/>
          <ac:spMkLst>
            <pc:docMk/>
            <pc:sldMk cId="1790263181" sldId="997"/>
            <ac:spMk id="57" creationId="{00000000-0000-0000-0000-000000000000}"/>
          </ac:spMkLst>
        </pc:spChg>
        <pc:spChg chg="mod">
          <ac:chgData name="Hamlet Markarian" userId="4926d2b407f31d77" providerId="LiveId" clId="{1A634700-36B3-4455-A058-5071D9319E52}" dt="2020-05-19T23:29:02.826" v="2632"/>
          <ac:spMkLst>
            <pc:docMk/>
            <pc:sldMk cId="1790263181" sldId="997"/>
            <ac:spMk id="104" creationId="{00000000-0000-0000-0000-000000000000}"/>
          </ac:spMkLst>
        </pc:spChg>
      </pc:sldChg>
      <pc:sldChg chg="modSp">
        <pc:chgData name="Hamlet Markarian" userId="4926d2b407f31d77" providerId="LiveId" clId="{1A634700-36B3-4455-A058-5071D9319E52}" dt="2020-05-19T23:29:02.826" v="2632"/>
        <pc:sldMkLst>
          <pc:docMk/>
          <pc:sldMk cId="2220850533" sldId="998"/>
        </pc:sldMkLst>
        <pc:spChg chg="mod">
          <ac:chgData name="Hamlet Markarian" userId="4926d2b407f31d77" providerId="LiveId" clId="{1A634700-36B3-4455-A058-5071D9319E52}" dt="2020-05-19T23:29:02.826" v="2632"/>
          <ac:spMkLst>
            <pc:docMk/>
            <pc:sldMk cId="2220850533" sldId="998"/>
            <ac:spMk id="2" creationId="{00000000-0000-0000-0000-000000000000}"/>
          </ac:spMkLst>
        </pc:spChg>
        <pc:spChg chg="mod">
          <ac:chgData name="Hamlet Markarian" userId="4926d2b407f31d77" providerId="LiveId" clId="{1A634700-36B3-4455-A058-5071D9319E52}" dt="2020-05-19T23:29:02.826" v="2632"/>
          <ac:spMkLst>
            <pc:docMk/>
            <pc:sldMk cId="2220850533" sldId="998"/>
            <ac:spMk id="3" creationId="{00000000-0000-0000-0000-000000000000}"/>
          </ac:spMkLst>
        </pc:spChg>
        <pc:spChg chg="mod">
          <ac:chgData name="Hamlet Markarian" userId="4926d2b407f31d77" providerId="LiveId" clId="{1A634700-36B3-4455-A058-5071D9319E52}" dt="2020-05-19T23:29:02.826" v="2632"/>
          <ac:spMkLst>
            <pc:docMk/>
            <pc:sldMk cId="2220850533" sldId="998"/>
            <ac:spMk id="4" creationId="{00000000-0000-0000-0000-000000000000}"/>
          </ac:spMkLst>
        </pc:spChg>
        <pc:spChg chg="mod">
          <ac:chgData name="Hamlet Markarian" userId="4926d2b407f31d77" providerId="LiveId" clId="{1A634700-36B3-4455-A058-5071D9319E52}" dt="2020-05-19T23:29:02.826" v="2632"/>
          <ac:spMkLst>
            <pc:docMk/>
            <pc:sldMk cId="2220850533" sldId="998"/>
            <ac:spMk id="38" creationId="{00000000-0000-0000-0000-000000000000}"/>
          </ac:spMkLst>
        </pc:spChg>
        <pc:spChg chg="mod">
          <ac:chgData name="Hamlet Markarian" userId="4926d2b407f31d77" providerId="LiveId" clId="{1A634700-36B3-4455-A058-5071D9319E52}" dt="2020-05-19T23:29:02.826" v="2632"/>
          <ac:spMkLst>
            <pc:docMk/>
            <pc:sldMk cId="2220850533" sldId="998"/>
            <ac:spMk id="39" creationId="{00000000-0000-0000-0000-000000000000}"/>
          </ac:spMkLst>
        </pc:spChg>
        <pc:spChg chg="mod">
          <ac:chgData name="Hamlet Markarian" userId="4926d2b407f31d77" providerId="LiveId" clId="{1A634700-36B3-4455-A058-5071D9319E52}" dt="2020-05-19T23:29:02.826" v="2632"/>
          <ac:spMkLst>
            <pc:docMk/>
            <pc:sldMk cId="2220850533" sldId="998"/>
            <ac:spMk id="53" creationId="{00000000-0000-0000-0000-000000000000}"/>
          </ac:spMkLst>
        </pc:spChg>
        <pc:spChg chg="mod">
          <ac:chgData name="Hamlet Markarian" userId="4926d2b407f31d77" providerId="LiveId" clId="{1A634700-36B3-4455-A058-5071D9319E52}" dt="2020-05-19T23:29:02.826" v="2632"/>
          <ac:spMkLst>
            <pc:docMk/>
            <pc:sldMk cId="2220850533" sldId="998"/>
            <ac:spMk id="55" creationId="{00000000-0000-0000-0000-000000000000}"/>
          </ac:spMkLst>
        </pc:spChg>
        <pc:spChg chg="mod">
          <ac:chgData name="Hamlet Markarian" userId="4926d2b407f31d77" providerId="LiveId" clId="{1A634700-36B3-4455-A058-5071D9319E52}" dt="2020-05-19T23:29:02.826" v="2632"/>
          <ac:spMkLst>
            <pc:docMk/>
            <pc:sldMk cId="2220850533" sldId="998"/>
            <ac:spMk id="104" creationId="{00000000-0000-0000-0000-000000000000}"/>
          </ac:spMkLst>
        </pc:spChg>
      </pc:sldChg>
      <pc:sldChg chg="modSp">
        <pc:chgData name="Hamlet Markarian" userId="4926d2b407f31d77" providerId="LiveId" clId="{1A634700-36B3-4455-A058-5071D9319E52}" dt="2020-05-19T23:29:02.826" v="2632"/>
        <pc:sldMkLst>
          <pc:docMk/>
          <pc:sldMk cId="3447149576" sldId="999"/>
        </pc:sldMkLst>
        <pc:spChg chg="mod">
          <ac:chgData name="Hamlet Markarian" userId="4926d2b407f31d77" providerId="LiveId" clId="{1A634700-36B3-4455-A058-5071D9319E52}" dt="2020-05-19T23:29:02.826" v="2632"/>
          <ac:spMkLst>
            <pc:docMk/>
            <pc:sldMk cId="3447149576" sldId="999"/>
            <ac:spMk id="2" creationId="{00000000-0000-0000-0000-000000000000}"/>
          </ac:spMkLst>
        </pc:spChg>
        <pc:spChg chg="mod">
          <ac:chgData name="Hamlet Markarian" userId="4926d2b407f31d77" providerId="LiveId" clId="{1A634700-36B3-4455-A058-5071D9319E52}" dt="2020-05-19T23:29:02.826" v="2632"/>
          <ac:spMkLst>
            <pc:docMk/>
            <pc:sldMk cId="3447149576" sldId="999"/>
            <ac:spMk id="3" creationId="{00000000-0000-0000-0000-000000000000}"/>
          </ac:spMkLst>
        </pc:spChg>
        <pc:spChg chg="mod">
          <ac:chgData name="Hamlet Markarian" userId="4926d2b407f31d77" providerId="LiveId" clId="{1A634700-36B3-4455-A058-5071D9319E52}" dt="2020-05-19T23:29:02.826" v="2632"/>
          <ac:spMkLst>
            <pc:docMk/>
            <pc:sldMk cId="3447149576" sldId="999"/>
            <ac:spMk id="4" creationId="{00000000-0000-0000-0000-000000000000}"/>
          </ac:spMkLst>
        </pc:spChg>
        <pc:spChg chg="mod">
          <ac:chgData name="Hamlet Markarian" userId="4926d2b407f31d77" providerId="LiveId" clId="{1A634700-36B3-4455-A058-5071D9319E52}" dt="2020-05-19T23:29:02.826" v="2632"/>
          <ac:spMkLst>
            <pc:docMk/>
            <pc:sldMk cId="3447149576" sldId="999"/>
            <ac:spMk id="8" creationId="{00000000-0000-0000-0000-000000000000}"/>
          </ac:spMkLst>
        </pc:spChg>
        <pc:spChg chg="mod">
          <ac:chgData name="Hamlet Markarian" userId="4926d2b407f31d77" providerId="LiveId" clId="{1A634700-36B3-4455-A058-5071D9319E52}" dt="2020-05-19T23:29:02.826" v="2632"/>
          <ac:spMkLst>
            <pc:docMk/>
            <pc:sldMk cId="3447149576" sldId="999"/>
            <ac:spMk id="16" creationId="{00000000-0000-0000-0000-000000000000}"/>
          </ac:spMkLst>
        </pc:spChg>
        <pc:spChg chg="mod">
          <ac:chgData name="Hamlet Markarian" userId="4926d2b407f31d77" providerId="LiveId" clId="{1A634700-36B3-4455-A058-5071D9319E52}" dt="2020-05-19T23:29:02.826" v="2632"/>
          <ac:spMkLst>
            <pc:docMk/>
            <pc:sldMk cId="3447149576" sldId="999"/>
            <ac:spMk id="38" creationId="{00000000-0000-0000-0000-000000000000}"/>
          </ac:spMkLst>
        </pc:spChg>
        <pc:spChg chg="mod">
          <ac:chgData name="Hamlet Markarian" userId="4926d2b407f31d77" providerId="LiveId" clId="{1A634700-36B3-4455-A058-5071D9319E52}" dt="2020-05-19T23:29:02.826" v="2632"/>
          <ac:spMkLst>
            <pc:docMk/>
            <pc:sldMk cId="3447149576" sldId="999"/>
            <ac:spMk id="39" creationId="{00000000-0000-0000-0000-000000000000}"/>
          </ac:spMkLst>
        </pc:spChg>
        <pc:spChg chg="mod">
          <ac:chgData name="Hamlet Markarian" userId="4926d2b407f31d77" providerId="LiveId" clId="{1A634700-36B3-4455-A058-5071D9319E52}" dt="2020-05-19T23:29:02.826" v="2632"/>
          <ac:spMkLst>
            <pc:docMk/>
            <pc:sldMk cId="3447149576" sldId="999"/>
            <ac:spMk id="53" creationId="{00000000-0000-0000-0000-000000000000}"/>
          </ac:spMkLst>
        </pc:spChg>
        <pc:spChg chg="mod">
          <ac:chgData name="Hamlet Markarian" userId="4926d2b407f31d77" providerId="LiveId" clId="{1A634700-36B3-4455-A058-5071D9319E52}" dt="2020-05-19T23:29:02.826" v="2632"/>
          <ac:spMkLst>
            <pc:docMk/>
            <pc:sldMk cId="3447149576" sldId="999"/>
            <ac:spMk id="55" creationId="{00000000-0000-0000-0000-000000000000}"/>
          </ac:spMkLst>
        </pc:spChg>
        <pc:spChg chg="mod">
          <ac:chgData name="Hamlet Markarian" userId="4926d2b407f31d77" providerId="LiveId" clId="{1A634700-36B3-4455-A058-5071D9319E52}" dt="2020-05-19T23:29:02.826" v="2632"/>
          <ac:spMkLst>
            <pc:docMk/>
            <pc:sldMk cId="3447149576" sldId="999"/>
            <ac:spMk id="104" creationId="{00000000-0000-0000-0000-000000000000}"/>
          </ac:spMkLst>
        </pc:spChg>
      </pc:sldChg>
      <pc:sldChg chg="modSp">
        <pc:chgData name="Hamlet Markarian" userId="4926d2b407f31d77" providerId="LiveId" clId="{1A634700-36B3-4455-A058-5071D9319E52}" dt="2020-05-19T23:29:02.826" v="2632"/>
        <pc:sldMkLst>
          <pc:docMk/>
          <pc:sldMk cId="1889292113" sldId="1001"/>
        </pc:sldMkLst>
        <pc:spChg chg="mod">
          <ac:chgData name="Hamlet Markarian" userId="4926d2b407f31d77" providerId="LiveId" clId="{1A634700-36B3-4455-A058-5071D9319E52}" dt="2020-05-19T23:29:02.826" v="2632"/>
          <ac:spMkLst>
            <pc:docMk/>
            <pc:sldMk cId="1889292113" sldId="1001"/>
            <ac:spMk id="2" creationId="{00000000-0000-0000-0000-000000000000}"/>
          </ac:spMkLst>
        </pc:spChg>
        <pc:spChg chg="mod">
          <ac:chgData name="Hamlet Markarian" userId="4926d2b407f31d77" providerId="LiveId" clId="{1A634700-36B3-4455-A058-5071D9319E52}" dt="2020-05-19T23:29:02.826" v="2632"/>
          <ac:spMkLst>
            <pc:docMk/>
            <pc:sldMk cId="1889292113" sldId="1001"/>
            <ac:spMk id="3" creationId="{00000000-0000-0000-0000-000000000000}"/>
          </ac:spMkLst>
        </pc:spChg>
        <pc:spChg chg="mod">
          <ac:chgData name="Hamlet Markarian" userId="4926d2b407f31d77" providerId="LiveId" clId="{1A634700-36B3-4455-A058-5071D9319E52}" dt="2020-05-19T23:29:02.826" v="2632"/>
          <ac:spMkLst>
            <pc:docMk/>
            <pc:sldMk cId="1889292113" sldId="1001"/>
            <ac:spMk id="4" creationId="{00000000-0000-0000-0000-000000000000}"/>
          </ac:spMkLst>
        </pc:spChg>
        <pc:spChg chg="mod">
          <ac:chgData name="Hamlet Markarian" userId="4926d2b407f31d77" providerId="LiveId" clId="{1A634700-36B3-4455-A058-5071D9319E52}" dt="2020-05-19T23:29:02.826" v="2632"/>
          <ac:spMkLst>
            <pc:docMk/>
            <pc:sldMk cId="1889292113" sldId="1001"/>
            <ac:spMk id="5" creationId="{00000000-0000-0000-0000-000000000000}"/>
          </ac:spMkLst>
        </pc:spChg>
        <pc:spChg chg="mod">
          <ac:chgData name="Hamlet Markarian" userId="4926d2b407f31d77" providerId="LiveId" clId="{1A634700-36B3-4455-A058-5071D9319E52}" dt="2020-05-19T23:29:02.826" v="2632"/>
          <ac:spMkLst>
            <pc:docMk/>
            <pc:sldMk cId="1889292113" sldId="1001"/>
            <ac:spMk id="6" creationId="{00000000-0000-0000-0000-000000000000}"/>
          </ac:spMkLst>
        </pc:spChg>
        <pc:spChg chg="mod">
          <ac:chgData name="Hamlet Markarian" userId="4926d2b407f31d77" providerId="LiveId" clId="{1A634700-36B3-4455-A058-5071D9319E52}" dt="2020-05-19T23:29:02.826" v="2632"/>
          <ac:spMkLst>
            <pc:docMk/>
            <pc:sldMk cId="1889292113" sldId="1001"/>
            <ac:spMk id="7" creationId="{00000000-0000-0000-0000-000000000000}"/>
          </ac:spMkLst>
        </pc:spChg>
        <pc:spChg chg="mod">
          <ac:chgData name="Hamlet Markarian" userId="4926d2b407f31d77" providerId="LiveId" clId="{1A634700-36B3-4455-A058-5071D9319E52}" dt="2020-05-19T23:29:02.826" v="2632"/>
          <ac:spMkLst>
            <pc:docMk/>
            <pc:sldMk cId="1889292113" sldId="1001"/>
            <ac:spMk id="8" creationId="{00000000-0000-0000-0000-000000000000}"/>
          </ac:spMkLst>
        </pc:spChg>
        <pc:spChg chg="mod">
          <ac:chgData name="Hamlet Markarian" userId="4926d2b407f31d77" providerId="LiveId" clId="{1A634700-36B3-4455-A058-5071D9319E52}" dt="2020-05-19T23:29:02.826" v="2632"/>
          <ac:spMkLst>
            <pc:docMk/>
            <pc:sldMk cId="1889292113" sldId="1001"/>
            <ac:spMk id="9" creationId="{00000000-0000-0000-0000-000000000000}"/>
          </ac:spMkLst>
        </pc:spChg>
        <pc:spChg chg="mod">
          <ac:chgData name="Hamlet Markarian" userId="4926d2b407f31d77" providerId="LiveId" clId="{1A634700-36B3-4455-A058-5071D9319E52}" dt="2020-05-19T23:29:02.826" v="2632"/>
          <ac:spMkLst>
            <pc:docMk/>
            <pc:sldMk cId="1889292113" sldId="1001"/>
            <ac:spMk id="10" creationId="{00000000-0000-0000-0000-000000000000}"/>
          </ac:spMkLst>
        </pc:spChg>
      </pc:sldChg>
      <pc:sldChg chg="modSp">
        <pc:chgData name="Hamlet Markarian" userId="4926d2b407f31d77" providerId="LiveId" clId="{1A634700-36B3-4455-A058-5071D9319E52}" dt="2020-05-19T23:29:02.826" v="2632"/>
        <pc:sldMkLst>
          <pc:docMk/>
          <pc:sldMk cId="1789828859" sldId="1008"/>
        </pc:sldMkLst>
        <pc:spChg chg="mod">
          <ac:chgData name="Hamlet Markarian" userId="4926d2b407f31d77" providerId="LiveId" clId="{1A634700-36B3-4455-A058-5071D9319E52}" dt="2020-05-19T23:29:02.826" v="2632"/>
          <ac:spMkLst>
            <pc:docMk/>
            <pc:sldMk cId="1789828859" sldId="1008"/>
            <ac:spMk id="2" creationId="{00000000-0000-0000-0000-000000000000}"/>
          </ac:spMkLst>
        </pc:spChg>
        <pc:spChg chg="mod">
          <ac:chgData name="Hamlet Markarian" userId="4926d2b407f31d77" providerId="LiveId" clId="{1A634700-36B3-4455-A058-5071D9319E52}" dt="2020-05-19T23:29:02.826" v="2632"/>
          <ac:spMkLst>
            <pc:docMk/>
            <pc:sldMk cId="1789828859" sldId="1008"/>
            <ac:spMk id="3" creationId="{00000000-0000-0000-0000-000000000000}"/>
          </ac:spMkLst>
        </pc:spChg>
        <pc:spChg chg="mod">
          <ac:chgData name="Hamlet Markarian" userId="4926d2b407f31d77" providerId="LiveId" clId="{1A634700-36B3-4455-A058-5071D9319E52}" dt="2020-05-19T23:29:02.826" v="2632"/>
          <ac:spMkLst>
            <pc:docMk/>
            <pc:sldMk cId="1789828859" sldId="1008"/>
            <ac:spMk id="4" creationId="{00000000-0000-0000-0000-000000000000}"/>
          </ac:spMkLst>
        </pc:spChg>
        <pc:spChg chg="mod">
          <ac:chgData name="Hamlet Markarian" userId="4926d2b407f31d77" providerId="LiveId" clId="{1A634700-36B3-4455-A058-5071D9319E52}" dt="2020-05-19T23:29:02.826" v="2632"/>
          <ac:spMkLst>
            <pc:docMk/>
            <pc:sldMk cId="1789828859" sldId="1008"/>
            <ac:spMk id="10" creationId="{00000000-0000-0000-0000-000000000000}"/>
          </ac:spMkLst>
        </pc:spChg>
      </pc:sldChg>
      <pc:sldChg chg="modSp">
        <pc:chgData name="Hamlet Markarian" userId="4926d2b407f31d77" providerId="LiveId" clId="{1A634700-36B3-4455-A058-5071D9319E52}" dt="2020-05-19T23:29:02.826" v="2632"/>
        <pc:sldMkLst>
          <pc:docMk/>
          <pc:sldMk cId="4142023512" sldId="1009"/>
        </pc:sldMkLst>
        <pc:spChg chg="mod">
          <ac:chgData name="Hamlet Markarian" userId="4926d2b407f31d77" providerId="LiveId" clId="{1A634700-36B3-4455-A058-5071D9319E52}" dt="2020-05-19T23:29:02.826" v="2632"/>
          <ac:spMkLst>
            <pc:docMk/>
            <pc:sldMk cId="4142023512" sldId="1009"/>
            <ac:spMk id="2" creationId="{00000000-0000-0000-0000-000000000000}"/>
          </ac:spMkLst>
        </pc:spChg>
        <pc:spChg chg="mod">
          <ac:chgData name="Hamlet Markarian" userId="4926d2b407f31d77" providerId="LiveId" clId="{1A634700-36B3-4455-A058-5071D9319E52}" dt="2020-05-19T23:29:02.826" v="2632"/>
          <ac:spMkLst>
            <pc:docMk/>
            <pc:sldMk cId="4142023512" sldId="1009"/>
            <ac:spMk id="3" creationId="{00000000-0000-0000-0000-000000000000}"/>
          </ac:spMkLst>
        </pc:spChg>
        <pc:spChg chg="mod">
          <ac:chgData name="Hamlet Markarian" userId="4926d2b407f31d77" providerId="LiveId" clId="{1A634700-36B3-4455-A058-5071D9319E52}" dt="2020-05-19T23:29:02.826" v="2632"/>
          <ac:spMkLst>
            <pc:docMk/>
            <pc:sldMk cId="4142023512" sldId="1009"/>
            <ac:spMk id="10" creationId="{00000000-0000-0000-0000-000000000000}"/>
          </ac:spMkLst>
        </pc:spChg>
        <pc:spChg chg="mod">
          <ac:chgData name="Hamlet Markarian" userId="4926d2b407f31d77" providerId="LiveId" clId="{1A634700-36B3-4455-A058-5071D9319E52}" dt="2020-05-19T23:29:02.826" v="2632"/>
          <ac:spMkLst>
            <pc:docMk/>
            <pc:sldMk cId="4142023512" sldId="1009"/>
            <ac:spMk id="15" creationId="{00000000-0000-0000-0000-000000000000}"/>
          </ac:spMkLst>
        </pc:spChg>
        <pc:spChg chg="mod">
          <ac:chgData name="Hamlet Markarian" userId="4926d2b407f31d77" providerId="LiveId" clId="{1A634700-36B3-4455-A058-5071D9319E52}" dt="2020-05-19T23:29:02.826" v="2632"/>
          <ac:spMkLst>
            <pc:docMk/>
            <pc:sldMk cId="4142023512" sldId="1009"/>
            <ac:spMk id="16" creationId="{00000000-0000-0000-0000-000000000000}"/>
          </ac:spMkLst>
        </pc:spChg>
        <pc:spChg chg="mod">
          <ac:chgData name="Hamlet Markarian" userId="4926d2b407f31d77" providerId="LiveId" clId="{1A634700-36B3-4455-A058-5071D9319E52}" dt="2020-05-19T23:29:02.826" v="2632"/>
          <ac:spMkLst>
            <pc:docMk/>
            <pc:sldMk cId="4142023512" sldId="1009"/>
            <ac:spMk id="17" creationId="{00000000-0000-0000-0000-000000000000}"/>
          </ac:spMkLst>
        </pc:spChg>
        <pc:spChg chg="mod">
          <ac:chgData name="Hamlet Markarian" userId="4926d2b407f31d77" providerId="LiveId" clId="{1A634700-36B3-4455-A058-5071D9319E52}" dt="2020-05-19T23:29:02.826" v="2632"/>
          <ac:spMkLst>
            <pc:docMk/>
            <pc:sldMk cId="4142023512" sldId="1009"/>
            <ac:spMk id="19" creationId="{00000000-0000-0000-0000-000000000000}"/>
          </ac:spMkLst>
        </pc:spChg>
        <pc:spChg chg="mod">
          <ac:chgData name="Hamlet Markarian" userId="4926d2b407f31d77" providerId="LiveId" clId="{1A634700-36B3-4455-A058-5071D9319E52}" dt="2020-05-19T23:29:02.826" v="2632"/>
          <ac:spMkLst>
            <pc:docMk/>
            <pc:sldMk cId="4142023512" sldId="1009"/>
            <ac:spMk id="23" creationId="{00000000-0000-0000-0000-000000000000}"/>
          </ac:spMkLst>
        </pc:spChg>
      </pc:sldChg>
      <pc:sldChg chg="modSp">
        <pc:chgData name="Hamlet Markarian" userId="4926d2b407f31d77" providerId="LiveId" clId="{1A634700-36B3-4455-A058-5071D9319E52}" dt="2020-05-19T23:29:02.826" v="2632"/>
        <pc:sldMkLst>
          <pc:docMk/>
          <pc:sldMk cId="3769981657" sldId="1010"/>
        </pc:sldMkLst>
        <pc:spChg chg="mod">
          <ac:chgData name="Hamlet Markarian" userId="4926d2b407f31d77" providerId="LiveId" clId="{1A634700-36B3-4455-A058-5071D9319E52}" dt="2020-05-19T23:29:02.826" v="2632"/>
          <ac:spMkLst>
            <pc:docMk/>
            <pc:sldMk cId="3769981657" sldId="1010"/>
            <ac:spMk id="2" creationId="{00000000-0000-0000-0000-000000000000}"/>
          </ac:spMkLst>
        </pc:spChg>
        <pc:spChg chg="mod">
          <ac:chgData name="Hamlet Markarian" userId="4926d2b407f31d77" providerId="LiveId" clId="{1A634700-36B3-4455-A058-5071D9319E52}" dt="2020-05-19T23:29:02.826" v="2632"/>
          <ac:spMkLst>
            <pc:docMk/>
            <pc:sldMk cId="3769981657" sldId="1010"/>
            <ac:spMk id="3" creationId="{00000000-0000-0000-0000-000000000000}"/>
          </ac:spMkLst>
        </pc:spChg>
        <pc:spChg chg="mod">
          <ac:chgData name="Hamlet Markarian" userId="4926d2b407f31d77" providerId="LiveId" clId="{1A634700-36B3-4455-A058-5071D9319E52}" dt="2020-05-19T23:29:02.826" v="2632"/>
          <ac:spMkLst>
            <pc:docMk/>
            <pc:sldMk cId="3769981657" sldId="1010"/>
            <ac:spMk id="4" creationId="{00000000-0000-0000-0000-000000000000}"/>
          </ac:spMkLst>
        </pc:spChg>
        <pc:spChg chg="mod">
          <ac:chgData name="Hamlet Markarian" userId="4926d2b407f31d77" providerId="LiveId" clId="{1A634700-36B3-4455-A058-5071D9319E52}" dt="2020-05-19T23:29:02.826" v="2632"/>
          <ac:spMkLst>
            <pc:docMk/>
            <pc:sldMk cId="3769981657" sldId="1010"/>
            <ac:spMk id="5" creationId="{00000000-0000-0000-0000-000000000000}"/>
          </ac:spMkLst>
        </pc:spChg>
        <pc:spChg chg="mod">
          <ac:chgData name="Hamlet Markarian" userId="4926d2b407f31d77" providerId="LiveId" clId="{1A634700-36B3-4455-A058-5071D9319E52}" dt="2020-05-19T23:29:02.826" v="2632"/>
          <ac:spMkLst>
            <pc:docMk/>
            <pc:sldMk cId="3769981657" sldId="1010"/>
            <ac:spMk id="32" creationId="{00000000-0000-0000-0000-000000000000}"/>
          </ac:spMkLst>
        </pc:spChg>
        <pc:spChg chg="mod">
          <ac:chgData name="Hamlet Markarian" userId="4926d2b407f31d77" providerId="LiveId" clId="{1A634700-36B3-4455-A058-5071D9319E52}" dt="2020-05-19T23:29:02.826" v="2632"/>
          <ac:spMkLst>
            <pc:docMk/>
            <pc:sldMk cId="3769981657" sldId="1010"/>
            <ac:spMk id="51" creationId="{00000000-0000-0000-0000-000000000000}"/>
          </ac:spMkLst>
        </pc:spChg>
        <pc:spChg chg="mod">
          <ac:chgData name="Hamlet Markarian" userId="4926d2b407f31d77" providerId="LiveId" clId="{1A634700-36B3-4455-A058-5071D9319E52}" dt="2020-05-19T23:29:02.826" v="2632"/>
          <ac:spMkLst>
            <pc:docMk/>
            <pc:sldMk cId="3769981657" sldId="1010"/>
            <ac:spMk id="70" creationId="{00000000-0000-0000-0000-000000000000}"/>
          </ac:spMkLst>
        </pc:spChg>
        <pc:spChg chg="mod">
          <ac:chgData name="Hamlet Markarian" userId="4926d2b407f31d77" providerId="LiveId" clId="{1A634700-36B3-4455-A058-5071D9319E52}" dt="2020-05-19T23:29:02.826" v="2632"/>
          <ac:spMkLst>
            <pc:docMk/>
            <pc:sldMk cId="3769981657" sldId="1010"/>
            <ac:spMk id="89" creationId="{00000000-0000-0000-0000-000000000000}"/>
          </ac:spMkLst>
        </pc:spChg>
        <pc:spChg chg="mod">
          <ac:chgData name="Hamlet Markarian" userId="4926d2b407f31d77" providerId="LiveId" clId="{1A634700-36B3-4455-A058-5071D9319E52}" dt="2020-05-19T23:29:02.826" v="2632"/>
          <ac:spMkLst>
            <pc:docMk/>
            <pc:sldMk cId="3769981657" sldId="1010"/>
            <ac:spMk id="90" creationId="{00000000-0000-0000-0000-000000000000}"/>
          </ac:spMkLst>
        </pc:spChg>
      </pc:sldChg>
      <pc:sldChg chg="modSp">
        <pc:chgData name="Hamlet Markarian" userId="4926d2b407f31d77" providerId="LiveId" clId="{1A634700-36B3-4455-A058-5071D9319E52}" dt="2020-05-19T23:29:02.826" v="2632"/>
        <pc:sldMkLst>
          <pc:docMk/>
          <pc:sldMk cId="2577729352" sldId="1011"/>
        </pc:sldMkLst>
        <pc:spChg chg="mod">
          <ac:chgData name="Hamlet Markarian" userId="4926d2b407f31d77" providerId="LiveId" clId="{1A634700-36B3-4455-A058-5071D9319E52}" dt="2020-05-19T23:29:02.826" v="2632"/>
          <ac:spMkLst>
            <pc:docMk/>
            <pc:sldMk cId="2577729352" sldId="1011"/>
            <ac:spMk id="2" creationId="{00000000-0000-0000-0000-000000000000}"/>
          </ac:spMkLst>
        </pc:spChg>
        <pc:spChg chg="mod">
          <ac:chgData name="Hamlet Markarian" userId="4926d2b407f31d77" providerId="LiveId" clId="{1A634700-36B3-4455-A058-5071D9319E52}" dt="2020-05-19T23:29:02.826" v="2632"/>
          <ac:spMkLst>
            <pc:docMk/>
            <pc:sldMk cId="2577729352" sldId="1011"/>
            <ac:spMk id="3" creationId="{00000000-0000-0000-0000-000000000000}"/>
          </ac:spMkLst>
        </pc:spChg>
        <pc:spChg chg="mod">
          <ac:chgData name="Hamlet Markarian" userId="4926d2b407f31d77" providerId="LiveId" clId="{1A634700-36B3-4455-A058-5071D9319E52}" dt="2020-05-19T23:29:02.826" v="2632"/>
          <ac:spMkLst>
            <pc:docMk/>
            <pc:sldMk cId="2577729352" sldId="1011"/>
            <ac:spMk id="4" creationId="{00000000-0000-0000-0000-000000000000}"/>
          </ac:spMkLst>
        </pc:spChg>
        <pc:spChg chg="mod">
          <ac:chgData name="Hamlet Markarian" userId="4926d2b407f31d77" providerId="LiveId" clId="{1A634700-36B3-4455-A058-5071D9319E52}" dt="2020-05-19T23:29:02.826" v="2632"/>
          <ac:spMkLst>
            <pc:docMk/>
            <pc:sldMk cId="2577729352" sldId="1011"/>
            <ac:spMk id="5" creationId="{00000000-0000-0000-0000-000000000000}"/>
          </ac:spMkLst>
        </pc:spChg>
        <pc:spChg chg="mod">
          <ac:chgData name="Hamlet Markarian" userId="4926d2b407f31d77" providerId="LiveId" clId="{1A634700-36B3-4455-A058-5071D9319E52}" dt="2020-05-19T23:29:02.826" v="2632"/>
          <ac:spMkLst>
            <pc:docMk/>
            <pc:sldMk cId="2577729352" sldId="1011"/>
            <ac:spMk id="6" creationId="{00000000-0000-0000-0000-000000000000}"/>
          </ac:spMkLst>
        </pc:spChg>
        <pc:spChg chg="mod">
          <ac:chgData name="Hamlet Markarian" userId="4926d2b407f31d77" providerId="LiveId" clId="{1A634700-36B3-4455-A058-5071D9319E52}" dt="2020-05-19T23:29:02.826" v="2632"/>
          <ac:spMkLst>
            <pc:docMk/>
            <pc:sldMk cId="2577729352" sldId="1011"/>
            <ac:spMk id="9" creationId="{00000000-0000-0000-0000-000000000000}"/>
          </ac:spMkLst>
        </pc:spChg>
        <pc:spChg chg="mod">
          <ac:chgData name="Hamlet Markarian" userId="4926d2b407f31d77" providerId="LiveId" clId="{1A634700-36B3-4455-A058-5071D9319E52}" dt="2020-05-19T23:29:02.826" v="2632"/>
          <ac:spMkLst>
            <pc:docMk/>
            <pc:sldMk cId="2577729352" sldId="1011"/>
            <ac:spMk id="10" creationId="{00000000-0000-0000-0000-000000000000}"/>
          </ac:spMkLst>
        </pc:spChg>
        <pc:spChg chg="mod">
          <ac:chgData name="Hamlet Markarian" userId="4926d2b407f31d77" providerId="LiveId" clId="{1A634700-36B3-4455-A058-5071D9319E52}" dt="2020-05-19T23:29:02.826" v="2632"/>
          <ac:spMkLst>
            <pc:docMk/>
            <pc:sldMk cId="2577729352" sldId="1011"/>
            <ac:spMk id="11" creationId="{00000000-0000-0000-0000-000000000000}"/>
          </ac:spMkLst>
        </pc:spChg>
        <pc:spChg chg="mod">
          <ac:chgData name="Hamlet Markarian" userId="4926d2b407f31d77" providerId="LiveId" clId="{1A634700-36B3-4455-A058-5071D9319E52}" dt="2020-05-19T23:29:02.826" v="2632"/>
          <ac:spMkLst>
            <pc:docMk/>
            <pc:sldMk cId="2577729352" sldId="1011"/>
            <ac:spMk id="12" creationId="{00000000-0000-0000-0000-000000000000}"/>
          </ac:spMkLst>
        </pc:spChg>
      </pc:sldChg>
      <pc:sldChg chg="modSp">
        <pc:chgData name="Hamlet Markarian" userId="4926d2b407f31d77" providerId="LiveId" clId="{1A634700-36B3-4455-A058-5071D9319E52}" dt="2020-05-19T23:29:02.826" v="2632"/>
        <pc:sldMkLst>
          <pc:docMk/>
          <pc:sldMk cId="1118957608" sldId="1012"/>
        </pc:sldMkLst>
        <pc:spChg chg="mod">
          <ac:chgData name="Hamlet Markarian" userId="4926d2b407f31d77" providerId="LiveId" clId="{1A634700-36B3-4455-A058-5071D9319E52}" dt="2020-05-19T23:29:02.826" v="2632"/>
          <ac:spMkLst>
            <pc:docMk/>
            <pc:sldMk cId="1118957608" sldId="1012"/>
            <ac:spMk id="2" creationId="{00000000-0000-0000-0000-000000000000}"/>
          </ac:spMkLst>
        </pc:spChg>
        <pc:spChg chg="mod">
          <ac:chgData name="Hamlet Markarian" userId="4926d2b407f31d77" providerId="LiveId" clId="{1A634700-36B3-4455-A058-5071D9319E52}" dt="2020-05-19T23:29:02.826" v="2632"/>
          <ac:spMkLst>
            <pc:docMk/>
            <pc:sldMk cId="1118957608" sldId="1012"/>
            <ac:spMk id="3" creationId="{00000000-0000-0000-0000-000000000000}"/>
          </ac:spMkLst>
        </pc:spChg>
        <pc:spChg chg="mod">
          <ac:chgData name="Hamlet Markarian" userId="4926d2b407f31d77" providerId="LiveId" clId="{1A634700-36B3-4455-A058-5071D9319E52}" dt="2020-05-19T23:29:02.826" v="2632"/>
          <ac:spMkLst>
            <pc:docMk/>
            <pc:sldMk cId="1118957608" sldId="1012"/>
            <ac:spMk id="4" creationId="{00000000-0000-0000-0000-000000000000}"/>
          </ac:spMkLst>
        </pc:spChg>
        <pc:spChg chg="mod">
          <ac:chgData name="Hamlet Markarian" userId="4926d2b407f31d77" providerId="LiveId" clId="{1A634700-36B3-4455-A058-5071D9319E52}" dt="2020-05-19T23:29:02.826" v="2632"/>
          <ac:spMkLst>
            <pc:docMk/>
            <pc:sldMk cId="1118957608" sldId="1012"/>
            <ac:spMk id="5" creationId="{00000000-0000-0000-0000-000000000000}"/>
          </ac:spMkLst>
        </pc:spChg>
        <pc:spChg chg="mod">
          <ac:chgData name="Hamlet Markarian" userId="4926d2b407f31d77" providerId="LiveId" clId="{1A634700-36B3-4455-A058-5071D9319E52}" dt="2020-05-19T23:29:02.826" v="2632"/>
          <ac:spMkLst>
            <pc:docMk/>
            <pc:sldMk cId="1118957608" sldId="1012"/>
            <ac:spMk id="9" creationId="{00000000-0000-0000-0000-000000000000}"/>
          </ac:spMkLst>
        </pc:spChg>
        <pc:spChg chg="mod">
          <ac:chgData name="Hamlet Markarian" userId="4926d2b407f31d77" providerId="LiveId" clId="{1A634700-36B3-4455-A058-5071D9319E52}" dt="2020-05-19T23:29:02.826" v="2632"/>
          <ac:spMkLst>
            <pc:docMk/>
            <pc:sldMk cId="1118957608" sldId="1012"/>
            <ac:spMk id="10" creationId="{00000000-0000-0000-0000-000000000000}"/>
          </ac:spMkLst>
        </pc:spChg>
        <pc:spChg chg="mod">
          <ac:chgData name="Hamlet Markarian" userId="4926d2b407f31d77" providerId="LiveId" clId="{1A634700-36B3-4455-A058-5071D9319E52}" dt="2020-05-19T23:29:02.826" v="2632"/>
          <ac:spMkLst>
            <pc:docMk/>
            <pc:sldMk cId="1118957608" sldId="1012"/>
            <ac:spMk id="11" creationId="{00000000-0000-0000-0000-000000000000}"/>
          </ac:spMkLst>
        </pc:spChg>
      </pc:sldChg>
      <pc:sldChg chg="modSp">
        <pc:chgData name="Hamlet Markarian" userId="4926d2b407f31d77" providerId="LiveId" clId="{1A634700-36B3-4455-A058-5071D9319E52}" dt="2020-05-19T23:29:02.826" v="2632"/>
        <pc:sldMkLst>
          <pc:docMk/>
          <pc:sldMk cId="2582258576" sldId="1013"/>
        </pc:sldMkLst>
        <pc:spChg chg="mod">
          <ac:chgData name="Hamlet Markarian" userId="4926d2b407f31d77" providerId="LiveId" clId="{1A634700-36B3-4455-A058-5071D9319E52}" dt="2020-05-19T23:29:02.826" v="2632"/>
          <ac:spMkLst>
            <pc:docMk/>
            <pc:sldMk cId="2582258576" sldId="1013"/>
            <ac:spMk id="2" creationId="{00000000-0000-0000-0000-000000000000}"/>
          </ac:spMkLst>
        </pc:spChg>
        <pc:spChg chg="mod">
          <ac:chgData name="Hamlet Markarian" userId="4926d2b407f31d77" providerId="LiveId" clId="{1A634700-36B3-4455-A058-5071D9319E52}" dt="2020-05-19T23:29:02.826" v="2632"/>
          <ac:spMkLst>
            <pc:docMk/>
            <pc:sldMk cId="2582258576" sldId="1013"/>
            <ac:spMk id="3" creationId="{00000000-0000-0000-0000-000000000000}"/>
          </ac:spMkLst>
        </pc:spChg>
        <pc:spChg chg="mod">
          <ac:chgData name="Hamlet Markarian" userId="4926d2b407f31d77" providerId="LiveId" clId="{1A634700-36B3-4455-A058-5071D9319E52}" dt="2020-05-19T23:29:02.826" v="2632"/>
          <ac:spMkLst>
            <pc:docMk/>
            <pc:sldMk cId="2582258576" sldId="1013"/>
            <ac:spMk id="4" creationId="{00000000-0000-0000-0000-000000000000}"/>
          </ac:spMkLst>
        </pc:spChg>
        <pc:spChg chg="mod">
          <ac:chgData name="Hamlet Markarian" userId="4926d2b407f31d77" providerId="LiveId" clId="{1A634700-36B3-4455-A058-5071D9319E52}" dt="2020-05-19T23:29:02.826" v="2632"/>
          <ac:spMkLst>
            <pc:docMk/>
            <pc:sldMk cId="2582258576" sldId="1013"/>
            <ac:spMk id="5" creationId="{00000000-0000-0000-0000-000000000000}"/>
          </ac:spMkLst>
        </pc:spChg>
      </pc:sldChg>
      <pc:sldChg chg="modSp">
        <pc:chgData name="Hamlet Markarian" userId="4926d2b407f31d77" providerId="LiveId" clId="{1A634700-36B3-4455-A058-5071D9319E52}" dt="2020-05-19T23:29:02.826" v="2632"/>
        <pc:sldMkLst>
          <pc:docMk/>
          <pc:sldMk cId="2130827513" sldId="1014"/>
        </pc:sldMkLst>
        <pc:spChg chg="mod">
          <ac:chgData name="Hamlet Markarian" userId="4926d2b407f31d77" providerId="LiveId" clId="{1A634700-36B3-4455-A058-5071D9319E52}" dt="2020-05-19T23:29:02.826" v="2632"/>
          <ac:spMkLst>
            <pc:docMk/>
            <pc:sldMk cId="2130827513" sldId="1014"/>
            <ac:spMk id="2" creationId="{00000000-0000-0000-0000-000000000000}"/>
          </ac:spMkLst>
        </pc:spChg>
        <pc:spChg chg="mod">
          <ac:chgData name="Hamlet Markarian" userId="4926d2b407f31d77" providerId="LiveId" clId="{1A634700-36B3-4455-A058-5071D9319E52}" dt="2020-05-19T23:29:02.826" v="2632"/>
          <ac:spMkLst>
            <pc:docMk/>
            <pc:sldMk cId="2130827513" sldId="1014"/>
            <ac:spMk id="3" creationId="{00000000-0000-0000-0000-000000000000}"/>
          </ac:spMkLst>
        </pc:spChg>
        <pc:spChg chg="mod">
          <ac:chgData name="Hamlet Markarian" userId="4926d2b407f31d77" providerId="LiveId" clId="{1A634700-36B3-4455-A058-5071D9319E52}" dt="2020-05-19T23:29:02.826" v="2632"/>
          <ac:spMkLst>
            <pc:docMk/>
            <pc:sldMk cId="2130827513" sldId="1014"/>
            <ac:spMk id="4" creationId="{00000000-0000-0000-0000-000000000000}"/>
          </ac:spMkLst>
        </pc:spChg>
        <pc:spChg chg="mod">
          <ac:chgData name="Hamlet Markarian" userId="4926d2b407f31d77" providerId="LiveId" clId="{1A634700-36B3-4455-A058-5071D9319E52}" dt="2020-05-19T23:29:02.826" v="2632"/>
          <ac:spMkLst>
            <pc:docMk/>
            <pc:sldMk cId="2130827513" sldId="1014"/>
            <ac:spMk id="9" creationId="{00000000-0000-0000-0000-000000000000}"/>
          </ac:spMkLst>
        </pc:spChg>
        <pc:spChg chg="mod">
          <ac:chgData name="Hamlet Markarian" userId="4926d2b407f31d77" providerId="LiveId" clId="{1A634700-36B3-4455-A058-5071D9319E52}" dt="2020-05-19T23:29:02.826" v="2632"/>
          <ac:spMkLst>
            <pc:docMk/>
            <pc:sldMk cId="2130827513" sldId="1014"/>
            <ac:spMk id="10" creationId="{00000000-0000-0000-0000-000000000000}"/>
          </ac:spMkLst>
        </pc:spChg>
      </pc:sldChg>
      <pc:sldChg chg="modSp">
        <pc:chgData name="Hamlet Markarian" userId="4926d2b407f31d77" providerId="LiveId" clId="{1A634700-36B3-4455-A058-5071D9319E52}" dt="2020-05-19T23:29:02.826" v="2632"/>
        <pc:sldMkLst>
          <pc:docMk/>
          <pc:sldMk cId="3869523353" sldId="1015"/>
        </pc:sldMkLst>
        <pc:spChg chg="mod">
          <ac:chgData name="Hamlet Markarian" userId="4926d2b407f31d77" providerId="LiveId" clId="{1A634700-36B3-4455-A058-5071D9319E52}" dt="2020-05-19T23:29:02.826" v="2632"/>
          <ac:spMkLst>
            <pc:docMk/>
            <pc:sldMk cId="3869523353" sldId="1015"/>
            <ac:spMk id="2" creationId="{00000000-0000-0000-0000-000000000000}"/>
          </ac:spMkLst>
        </pc:spChg>
        <pc:spChg chg="mod">
          <ac:chgData name="Hamlet Markarian" userId="4926d2b407f31d77" providerId="LiveId" clId="{1A634700-36B3-4455-A058-5071D9319E52}" dt="2020-05-19T23:29:02.826" v="2632"/>
          <ac:spMkLst>
            <pc:docMk/>
            <pc:sldMk cId="3869523353" sldId="1015"/>
            <ac:spMk id="3" creationId="{00000000-0000-0000-0000-000000000000}"/>
          </ac:spMkLst>
        </pc:spChg>
        <pc:spChg chg="mod">
          <ac:chgData name="Hamlet Markarian" userId="4926d2b407f31d77" providerId="LiveId" clId="{1A634700-36B3-4455-A058-5071D9319E52}" dt="2020-05-19T23:29:02.826" v="2632"/>
          <ac:spMkLst>
            <pc:docMk/>
            <pc:sldMk cId="3869523353" sldId="1015"/>
            <ac:spMk id="4" creationId="{00000000-0000-0000-0000-000000000000}"/>
          </ac:spMkLst>
        </pc:spChg>
        <pc:spChg chg="mod">
          <ac:chgData name="Hamlet Markarian" userId="4926d2b407f31d77" providerId="LiveId" clId="{1A634700-36B3-4455-A058-5071D9319E52}" dt="2020-05-19T23:29:02.826" v="2632"/>
          <ac:spMkLst>
            <pc:docMk/>
            <pc:sldMk cId="3869523353" sldId="1015"/>
            <ac:spMk id="7" creationId="{00000000-0000-0000-0000-000000000000}"/>
          </ac:spMkLst>
        </pc:spChg>
        <pc:spChg chg="mod">
          <ac:chgData name="Hamlet Markarian" userId="4926d2b407f31d77" providerId="LiveId" clId="{1A634700-36B3-4455-A058-5071D9319E52}" dt="2020-05-19T23:29:02.826" v="2632"/>
          <ac:spMkLst>
            <pc:docMk/>
            <pc:sldMk cId="3869523353" sldId="1015"/>
            <ac:spMk id="9" creationId="{00000000-0000-0000-0000-000000000000}"/>
          </ac:spMkLst>
        </pc:spChg>
        <pc:spChg chg="mod">
          <ac:chgData name="Hamlet Markarian" userId="4926d2b407f31d77" providerId="LiveId" clId="{1A634700-36B3-4455-A058-5071D9319E52}" dt="2020-05-19T23:29:02.826" v="2632"/>
          <ac:spMkLst>
            <pc:docMk/>
            <pc:sldMk cId="3869523353" sldId="1015"/>
            <ac:spMk id="10" creationId="{00000000-0000-0000-0000-000000000000}"/>
          </ac:spMkLst>
        </pc:spChg>
      </pc:sldChg>
      <pc:sldChg chg="modSp">
        <pc:chgData name="Hamlet Markarian" userId="4926d2b407f31d77" providerId="LiveId" clId="{1A634700-36B3-4455-A058-5071D9319E52}" dt="2020-05-19T23:29:02.826" v="2632"/>
        <pc:sldMkLst>
          <pc:docMk/>
          <pc:sldMk cId="3940492276" sldId="1016"/>
        </pc:sldMkLst>
        <pc:spChg chg="mod">
          <ac:chgData name="Hamlet Markarian" userId="4926d2b407f31d77" providerId="LiveId" clId="{1A634700-36B3-4455-A058-5071D9319E52}" dt="2020-05-19T23:29:02.826" v="2632"/>
          <ac:spMkLst>
            <pc:docMk/>
            <pc:sldMk cId="3940492276" sldId="1016"/>
            <ac:spMk id="2" creationId="{00000000-0000-0000-0000-000000000000}"/>
          </ac:spMkLst>
        </pc:spChg>
        <pc:spChg chg="mod">
          <ac:chgData name="Hamlet Markarian" userId="4926d2b407f31d77" providerId="LiveId" clId="{1A634700-36B3-4455-A058-5071D9319E52}" dt="2020-05-19T23:29:02.826" v="2632"/>
          <ac:spMkLst>
            <pc:docMk/>
            <pc:sldMk cId="3940492276" sldId="1016"/>
            <ac:spMk id="3" creationId="{00000000-0000-0000-0000-000000000000}"/>
          </ac:spMkLst>
        </pc:spChg>
        <pc:spChg chg="mod">
          <ac:chgData name="Hamlet Markarian" userId="4926d2b407f31d77" providerId="LiveId" clId="{1A634700-36B3-4455-A058-5071D9319E52}" dt="2020-05-19T23:29:02.826" v="2632"/>
          <ac:spMkLst>
            <pc:docMk/>
            <pc:sldMk cId="3940492276" sldId="1016"/>
            <ac:spMk id="4" creationId="{00000000-0000-0000-0000-000000000000}"/>
          </ac:spMkLst>
        </pc:spChg>
        <pc:spChg chg="mod">
          <ac:chgData name="Hamlet Markarian" userId="4926d2b407f31d77" providerId="LiveId" clId="{1A634700-36B3-4455-A058-5071D9319E52}" dt="2020-05-19T23:29:02.826" v="2632"/>
          <ac:spMkLst>
            <pc:docMk/>
            <pc:sldMk cId="3940492276" sldId="1016"/>
            <ac:spMk id="5" creationId="{00000000-0000-0000-0000-000000000000}"/>
          </ac:spMkLst>
        </pc:spChg>
        <pc:spChg chg="mod">
          <ac:chgData name="Hamlet Markarian" userId="4926d2b407f31d77" providerId="LiveId" clId="{1A634700-36B3-4455-A058-5071D9319E52}" dt="2020-05-19T23:29:02.826" v="2632"/>
          <ac:spMkLst>
            <pc:docMk/>
            <pc:sldMk cId="3940492276" sldId="1016"/>
            <ac:spMk id="10" creationId="{00000000-0000-0000-0000-000000000000}"/>
          </ac:spMkLst>
        </pc:spChg>
        <pc:spChg chg="mod">
          <ac:chgData name="Hamlet Markarian" userId="4926d2b407f31d77" providerId="LiveId" clId="{1A634700-36B3-4455-A058-5071D9319E52}" dt="2020-05-19T23:29:02.826" v="2632"/>
          <ac:spMkLst>
            <pc:docMk/>
            <pc:sldMk cId="3940492276" sldId="1016"/>
            <ac:spMk id="12" creationId="{00000000-0000-0000-0000-000000000000}"/>
          </ac:spMkLst>
        </pc:spChg>
        <pc:spChg chg="mod">
          <ac:chgData name="Hamlet Markarian" userId="4926d2b407f31d77" providerId="LiveId" clId="{1A634700-36B3-4455-A058-5071D9319E52}" dt="2020-05-19T23:29:02.826" v="2632"/>
          <ac:spMkLst>
            <pc:docMk/>
            <pc:sldMk cId="3940492276" sldId="1016"/>
            <ac:spMk id="29" creationId="{00000000-0000-0000-0000-000000000000}"/>
          </ac:spMkLst>
        </pc:spChg>
        <pc:spChg chg="mod">
          <ac:chgData name="Hamlet Markarian" userId="4926d2b407f31d77" providerId="LiveId" clId="{1A634700-36B3-4455-A058-5071D9319E52}" dt="2020-05-19T23:29:02.826" v="2632"/>
          <ac:spMkLst>
            <pc:docMk/>
            <pc:sldMk cId="3940492276" sldId="1016"/>
            <ac:spMk id="30" creationId="{00000000-0000-0000-0000-000000000000}"/>
          </ac:spMkLst>
        </pc:spChg>
        <pc:spChg chg="mod">
          <ac:chgData name="Hamlet Markarian" userId="4926d2b407f31d77" providerId="LiveId" clId="{1A634700-36B3-4455-A058-5071D9319E52}" dt="2020-05-19T23:29:02.826" v="2632"/>
          <ac:spMkLst>
            <pc:docMk/>
            <pc:sldMk cId="3940492276" sldId="1016"/>
            <ac:spMk id="31" creationId="{00000000-0000-0000-0000-000000000000}"/>
          </ac:spMkLst>
        </pc:spChg>
        <pc:spChg chg="mod">
          <ac:chgData name="Hamlet Markarian" userId="4926d2b407f31d77" providerId="LiveId" clId="{1A634700-36B3-4455-A058-5071D9319E52}" dt="2020-05-19T23:29:02.826" v="2632"/>
          <ac:spMkLst>
            <pc:docMk/>
            <pc:sldMk cId="3940492276" sldId="1016"/>
            <ac:spMk id="32" creationId="{00000000-0000-0000-0000-000000000000}"/>
          </ac:spMkLst>
        </pc:spChg>
      </pc:sldChg>
      <pc:sldChg chg="modSp">
        <pc:chgData name="Hamlet Markarian" userId="4926d2b407f31d77" providerId="LiveId" clId="{1A634700-36B3-4455-A058-5071D9319E52}" dt="2020-05-19T23:29:02.826" v="2632"/>
        <pc:sldMkLst>
          <pc:docMk/>
          <pc:sldMk cId="1934618251" sldId="1017"/>
        </pc:sldMkLst>
        <pc:spChg chg="mod">
          <ac:chgData name="Hamlet Markarian" userId="4926d2b407f31d77" providerId="LiveId" clId="{1A634700-36B3-4455-A058-5071D9319E52}" dt="2020-05-19T23:29:02.826" v="2632"/>
          <ac:spMkLst>
            <pc:docMk/>
            <pc:sldMk cId="1934618251" sldId="1017"/>
            <ac:spMk id="2" creationId="{00000000-0000-0000-0000-000000000000}"/>
          </ac:spMkLst>
        </pc:spChg>
        <pc:spChg chg="mod">
          <ac:chgData name="Hamlet Markarian" userId="4926d2b407f31d77" providerId="LiveId" clId="{1A634700-36B3-4455-A058-5071D9319E52}" dt="2020-05-19T23:29:02.826" v="2632"/>
          <ac:spMkLst>
            <pc:docMk/>
            <pc:sldMk cId="1934618251" sldId="1017"/>
            <ac:spMk id="3" creationId="{00000000-0000-0000-0000-000000000000}"/>
          </ac:spMkLst>
        </pc:spChg>
        <pc:spChg chg="mod">
          <ac:chgData name="Hamlet Markarian" userId="4926d2b407f31d77" providerId="LiveId" clId="{1A634700-36B3-4455-A058-5071D9319E52}" dt="2020-05-19T23:29:02.826" v="2632"/>
          <ac:spMkLst>
            <pc:docMk/>
            <pc:sldMk cId="1934618251" sldId="1017"/>
            <ac:spMk id="4" creationId="{00000000-0000-0000-0000-000000000000}"/>
          </ac:spMkLst>
        </pc:spChg>
        <pc:spChg chg="mod">
          <ac:chgData name="Hamlet Markarian" userId="4926d2b407f31d77" providerId="LiveId" clId="{1A634700-36B3-4455-A058-5071D9319E52}" dt="2020-05-19T23:29:02.826" v="2632"/>
          <ac:spMkLst>
            <pc:docMk/>
            <pc:sldMk cId="1934618251" sldId="1017"/>
            <ac:spMk id="12" creationId="{00000000-0000-0000-0000-000000000000}"/>
          </ac:spMkLst>
        </pc:spChg>
        <pc:spChg chg="mod">
          <ac:chgData name="Hamlet Markarian" userId="4926d2b407f31d77" providerId="LiveId" clId="{1A634700-36B3-4455-A058-5071D9319E52}" dt="2020-05-19T23:29:02.826" v="2632"/>
          <ac:spMkLst>
            <pc:docMk/>
            <pc:sldMk cId="1934618251" sldId="1017"/>
            <ac:spMk id="29" creationId="{00000000-0000-0000-0000-000000000000}"/>
          </ac:spMkLst>
        </pc:spChg>
        <pc:spChg chg="mod">
          <ac:chgData name="Hamlet Markarian" userId="4926d2b407f31d77" providerId="LiveId" clId="{1A634700-36B3-4455-A058-5071D9319E52}" dt="2020-05-19T23:29:02.826" v="2632"/>
          <ac:spMkLst>
            <pc:docMk/>
            <pc:sldMk cId="1934618251" sldId="1017"/>
            <ac:spMk id="30" creationId="{00000000-0000-0000-0000-000000000000}"/>
          </ac:spMkLst>
        </pc:spChg>
        <pc:spChg chg="mod">
          <ac:chgData name="Hamlet Markarian" userId="4926d2b407f31d77" providerId="LiveId" clId="{1A634700-36B3-4455-A058-5071D9319E52}" dt="2020-05-19T23:29:02.826" v="2632"/>
          <ac:spMkLst>
            <pc:docMk/>
            <pc:sldMk cId="1934618251" sldId="1017"/>
            <ac:spMk id="31" creationId="{00000000-0000-0000-0000-000000000000}"/>
          </ac:spMkLst>
        </pc:spChg>
        <pc:spChg chg="mod">
          <ac:chgData name="Hamlet Markarian" userId="4926d2b407f31d77" providerId="LiveId" clId="{1A634700-36B3-4455-A058-5071D9319E52}" dt="2020-05-19T23:29:02.826" v="2632"/>
          <ac:spMkLst>
            <pc:docMk/>
            <pc:sldMk cId="1934618251" sldId="1017"/>
            <ac:spMk id="32" creationId="{00000000-0000-0000-0000-000000000000}"/>
          </ac:spMkLst>
        </pc:spChg>
      </pc:sldChg>
      <pc:sldChg chg="modSp">
        <pc:chgData name="Hamlet Markarian" userId="4926d2b407f31d77" providerId="LiveId" clId="{1A634700-36B3-4455-A058-5071D9319E52}" dt="2020-05-19T23:29:02.826" v="2632"/>
        <pc:sldMkLst>
          <pc:docMk/>
          <pc:sldMk cId="2192770983" sldId="1018"/>
        </pc:sldMkLst>
        <pc:spChg chg="mod">
          <ac:chgData name="Hamlet Markarian" userId="4926d2b407f31d77" providerId="LiveId" clId="{1A634700-36B3-4455-A058-5071D9319E52}" dt="2020-05-19T23:29:02.826" v="2632"/>
          <ac:spMkLst>
            <pc:docMk/>
            <pc:sldMk cId="2192770983" sldId="1018"/>
            <ac:spMk id="2" creationId="{00000000-0000-0000-0000-000000000000}"/>
          </ac:spMkLst>
        </pc:spChg>
        <pc:spChg chg="mod">
          <ac:chgData name="Hamlet Markarian" userId="4926d2b407f31d77" providerId="LiveId" clId="{1A634700-36B3-4455-A058-5071D9319E52}" dt="2020-05-19T23:29:02.826" v="2632"/>
          <ac:spMkLst>
            <pc:docMk/>
            <pc:sldMk cId="2192770983" sldId="1018"/>
            <ac:spMk id="3" creationId="{00000000-0000-0000-0000-000000000000}"/>
          </ac:spMkLst>
        </pc:spChg>
        <pc:spChg chg="mod">
          <ac:chgData name="Hamlet Markarian" userId="4926d2b407f31d77" providerId="LiveId" clId="{1A634700-36B3-4455-A058-5071D9319E52}" dt="2020-05-19T23:29:02.826" v="2632"/>
          <ac:spMkLst>
            <pc:docMk/>
            <pc:sldMk cId="2192770983" sldId="1018"/>
            <ac:spMk id="12" creationId="{00000000-0000-0000-0000-000000000000}"/>
          </ac:spMkLst>
        </pc:spChg>
        <pc:spChg chg="mod">
          <ac:chgData name="Hamlet Markarian" userId="4926d2b407f31d77" providerId="LiveId" clId="{1A634700-36B3-4455-A058-5071D9319E52}" dt="2020-05-19T23:29:02.826" v="2632"/>
          <ac:spMkLst>
            <pc:docMk/>
            <pc:sldMk cId="2192770983" sldId="1018"/>
            <ac:spMk id="29" creationId="{00000000-0000-0000-0000-000000000000}"/>
          </ac:spMkLst>
        </pc:spChg>
        <pc:spChg chg="mod">
          <ac:chgData name="Hamlet Markarian" userId="4926d2b407f31d77" providerId="LiveId" clId="{1A634700-36B3-4455-A058-5071D9319E52}" dt="2020-05-19T23:29:02.826" v="2632"/>
          <ac:spMkLst>
            <pc:docMk/>
            <pc:sldMk cId="2192770983" sldId="1018"/>
            <ac:spMk id="30" creationId="{00000000-0000-0000-0000-000000000000}"/>
          </ac:spMkLst>
        </pc:spChg>
        <pc:spChg chg="mod">
          <ac:chgData name="Hamlet Markarian" userId="4926d2b407f31d77" providerId="LiveId" clId="{1A634700-36B3-4455-A058-5071D9319E52}" dt="2020-05-19T23:29:02.826" v="2632"/>
          <ac:spMkLst>
            <pc:docMk/>
            <pc:sldMk cId="2192770983" sldId="1018"/>
            <ac:spMk id="32" creationId="{00000000-0000-0000-0000-000000000000}"/>
          </ac:spMkLst>
        </pc:spChg>
      </pc:sldChg>
      <pc:sldChg chg="modSp">
        <pc:chgData name="Hamlet Markarian" userId="4926d2b407f31d77" providerId="LiveId" clId="{1A634700-36B3-4455-A058-5071D9319E52}" dt="2020-05-19T23:29:02.826" v="2632"/>
        <pc:sldMkLst>
          <pc:docMk/>
          <pc:sldMk cId="2782855059" sldId="1019"/>
        </pc:sldMkLst>
        <pc:spChg chg="mod">
          <ac:chgData name="Hamlet Markarian" userId="4926d2b407f31d77" providerId="LiveId" clId="{1A634700-36B3-4455-A058-5071D9319E52}" dt="2020-05-19T23:29:02.826" v="2632"/>
          <ac:spMkLst>
            <pc:docMk/>
            <pc:sldMk cId="2782855059" sldId="1019"/>
            <ac:spMk id="2" creationId="{00000000-0000-0000-0000-000000000000}"/>
          </ac:spMkLst>
        </pc:spChg>
        <pc:spChg chg="mod">
          <ac:chgData name="Hamlet Markarian" userId="4926d2b407f31d77" providerId="LiveId" clId="{1A634700-36B3-4455-A058-5071D9319E52}" dt="2020-05-19T23:29:02.826" v="2632"/>
          <ac:spMkLst>
            <pc:docMk/>
            <pc:sldMk cId="2782855059" sldId="1019"/>
            <ac:spMk id="3" creationId="{00000000-0000-0000-0000-000000000000}"/>
          </ac:spMkLst>
        </pc:spChg>
        <pc:spChg chg="mod">
          <ac:chgData name="Hamlet Markarian" userId="4926d2b407f31d77" providerId="LiveId" clId="{1A634700-36B3-4455-A058-5071D9319E52}" dt="2020-05-19T23:29:02.826" v="2632"/>
          <ac:spMkLst>
            <pc:docMk/>
            <pc:sldMk cId="2782855059" sldId="1019"/>
            <ac:spMk id="4" creationId="{00000000-0000-0000-0000-000000000000}"/>
          </ac:spMkLst>
        </pc:spChg>
        <pc:spChg chg="mod">
          <ac:chgData name="Hamlet Markarian" userId="4926d2b407f31d77" providerId="LiveId" clId="{1A634700-36B3-4455-A058-5071D9319E52}" dt="2020-05-19T23:29:02.826" v="2632"/>
          <ac:spMkLst>
            <pc:docMk/>
            <pc:sldMk cId="2782855059" sldId="1019"/>
            <ac:spMk id="5" creationId="{00000000-0000-0000-0000-000000000000}"/>
          </ac:spMkLst>
        </pc:spChg>
        <pc:spChg chg="mod">
          <ac:chgData name="Hamlet Markarian" userId="4926d2b407f31d77" providerId="LiveId" clId="{1A634700-36B3-4455-A058-5071D9319E52}" dt="2020-05-19T23:29:02.826" v="2632"/>
          <ac:spMkLst>
            <pc:docMk/>
            <pc:sldMk cId="2782855059" sldId="1019"/>
            <ac:spMk id="6" creationId="{00000000-0000-0000-0000-000000000000}"/>
          </ac:spMkLst>
        </pc:spChg>
        <pc:spChg chg="mod">
          <ac:chgData name="Hamlet Markarian" userId="4926d2b407f31d77" providerId="LiveId" clId="{1A634700-36B3-4455-A058-5071D9319E52}" dt="2020-05-19T23:29:02.826" v="2632"/>
          <ac:spMkLst>
            <pc:docMk/>
            <pc:sldMk cId="2782855059" sldId="1019"/>
            <ac:spMk id="7" creationId="{00000000-0000-0000-0000-000000000000}"/>
          </ac:spMkLst>
        </pc:spChg>
        <pc:spChg chg="mod">
          <ac:chgData name="Hamlet Markarian" userId="4926d2b407f31d77" providerId="LiveId" clId="{1A634700-36B3-4455-A058-5071D9319E52}" dt="2020-05-19T23:29:02.826" v="2632"/>
          <ac:spMkLst>
            <pc:docMk/>
            <pc:sldMk cId="2782855059" sldId="1019"/>
            <ac:spMk id="8" creationId="{00000000-0000-0000-0000-000000000000}"/>
          </ac:spMkLst>
        </pc:spChg>
        <pc:spChg chg="mod">
          <ac:chgData name="Hamlet Markarian" userId="4926d2b407f31d77" providerId="LiveId" clId="{1A634700-36B3-4455-A058-5071D9319E52}" dt="2020-05-19T23:29:02.826" v="2632"/>
          <ac:spMkLst>
            <pc:docMk/>
            <pc:sldMk cId="2782855059" sldId="1019"/>
            <ac:spMk id="9" creationId="{00000000-0000-0000-0000-000000000000}"/>
          </ac:spMkLst>
        </pc:spChg>
        <pc:spChg chg="mod">
          <ac:chgData name="Hamlet Markarian" userId="4926d2b407f31d77" providerId="LiveId" clId="{1A634700-36B3-4455-A058-5071D9319E52}" dt="2020-05-19T23:29:02.826" v="2632"/>
          <ac:spMkLst>
            <pc:docMk/>
            <pc:sldMk cId="2782855059" sldId="1019"/>
            <ac:spMk id="10" creationId="{00000000-0000-0000-0000-000000000000}"/>
          </ac:spMkLst>
        </pc:spChg>
        <pc:spChg chg="mod">
          <ac:chgData name="Hamlet Markarian" userId="4926d2b407f31d77" providerId="LiveId" clId="{1A634700-36B3-4455-A058-5071D9319E52}" dt="2020-05-19T23:29:02.826" v="2632"/>
          <ac:spMkLst>
            <pc:docMk/>
            <pc:sldMk cId="2782855059" sldId="1019"/>
            <ac:spMk id="11" creationId="{00000000-0000-0000-0000-000000000000}"/>
          </ac:spMkLst>
        </pc:spChg>
        <pc:spChg chg="mod">
          <ac:chgData name="Hamlet Markarian" userId="4926d2b407f31d77" providerId="LiveId" clId="{1A634700-36B3-4455-A058-5071D9319E52}" dt="2020-05-19T23:29:02.826" v="2632"/>
          <ac:spMkLst>
            <pc:docMk/>
            <pc:sldMk cId="2782855059" sldId="1019"/>
            <ac:spMk id="12" creationId="{00000000-0000-0000-0000-000000000000}"/>
          </ac:spMkLst>
        </pc:spChg>
        <pc:spChg chg="mod">
          <ac:chgData name="Hamlet Markarian" userId="4926d2b407f31d77" providerId="LiveId" clId="{1A634700-36B3-4455-A058-5071D9319E52}" dt="2020-05-19T23:29:02.826" v="2632"/>
          <ac:spMkLst>
            <pc:docMk/>
            <pc:sldMk cId="2782855059" sldId="1019"/>
            <ac:spMk id="13" creationId="{00000000-0000-0000-0000-000000000000}"/>
          </ac:spMkLst>
        </pc:spChg>
        <pc:spChg chg="mod">
          <ac:chgData name="Hamlet Markarian" userId="4926d2b407f31d77" providerId="LiveId" clId="{1A634700-36B3-4455-A058-5071D9319E52}" dt="2020-05-19T23:29:02.826" v="2632"/>
          <ac:spMkLst>
            <pc:docMk/>
            <pc:sldMk cId="2782855059" sldId="1019"/>
            <ac:spMk id="14" creationId="{00000000-0000-0000-0000-000000000000}"/>
          </ac:spMkLst>
        </pc:spChg>
        <pc:spChg chg="mod">
          <ac:chgData name="Hamlet Markarian" userId="4926d2b407f31d77" providerId="LiveId" clId="{1A634700-36B3-4455-A058-5071D9319E52}" dt="2020-05-19T23:29:02.826" v="2632"/>
          <ac:spMkLst>
            <pc:docMk/>
            <pc:sldMk cId="2782855059" sldId="1019"/>
            <ac:spMk id="27" creationId="{00000000-0000-0000-0000-000000000000}"/>
          </ac:spMkLst>
        </pc:spChg>
      </pc:sldChg>
      <pc:sldChg chg="modSp">
        <pc:chgData name="Hamlet Markarian" userId="4926d2b407f31d77" providerId="LiveId" clId="{1A634700-36B3-4455-A058-5071D9319E52}" dt="2020-05-19T23:29:02.826" v="2632"/>
        <pc:sldMkLst>
          <pc:docMk/>
          <pc:sldMk cId="213070440" sldId="1020"/>
        </pc:sldMkLst>
        <pc:spChg chg="mod">
          <ac:chgData name="Hamlet Markarian" userId="4926d2b407f31d77" providerId="LiveId" clId="{1A634700-36B3-4455-A058-5071D9319E52}" dt="2020-05-19T23:29:02.826" v="2632"/>
          <ac:spMkLst>
            <pc:docMk/>
            <pc:sldMk cId="213070440" sldId="1020"/>
            <ac:spMk id="2" creationId="{00000000-0000-0000-0000-000000000000}"/>
          </ac:spMkLst>
        </pc:spChg>
        <pc:spChg chg="mod">
          <ac:chgData name="Hamlet Markarian" userId="4926d2b407f31d77" providerId="LiveId" clId="{1A634700-36B3-4455-A058-5071D9319E52}" dt="2020-05-19T23:29:02.826" v="2632"/>
          <ac:spMkLst>
            <pc:docMk/>
            <pc:sldMk cId="213070440" sldId="1020"/>
            <ac:spMk id="3" creationId="{00000000-0000-0000-0000-000000000000}"/>
          </ac:spMkLst>
        </pc:spChg>
        <pc:spChg chg="mod">
          <ac:chgData name="Hamlet Markarian" userId="4926d2b407f31d77" providerId="LiveId" clId="{1A634700-36B3-4455-A058-5071D9319E52}" dt="2020-05-19T23:29:02.826" v="2632"/>
          <ac:spMkLst>
            <pc:docMk/>
            <pc:sldMk cId="213070440" sldId="1020"/>
            <ac:spMk id="4" creationId="{00000000-0000-0000-0000-000000000000}"/>
          </ac:spMkLst>
        </pc:spChg>
        <pc:spChg chg="mod">
          <ac:chgData name="Hamlet Markarian" userId="4926d2b407f31d77" providerId="LiveId" clId="{1A634700-36B3-4455-A058-5071D9319E52}" dt="2020-05-19T23:29:02.826" v="2632"/>
          <ac:spMkLst>
            <pc:docMk/>
            <pc:sldMk cId="213070440" sldId="1020"/>
            <ac:spMk id="5" creationId="{00000000-0000-0000-0000-000000000000}"/>
          </ac:spMkLst>
        </pc:spChg>
        <pc:spChg chg="mod">
          <ac:chgData name="Hamlet Markarian" userId="4926d2b407f31d77" providerId="LiveId" clId="{1A634700-36B3-4455-A058-5071D9319E52}" dt="2020-05-19T23:29:02.826" v="2632"/>
          <ac:spMkLst>
            <pc:docMk/>
            <pc:sldMk cId="213070440" sldId="1020"/>
            <ac:spMk id="6" creationId="{00000000-0000-0000-0000-000000000000}"/>
          </ac:spMkLst>
        </pc:spChg>
        <pc:spChg chg="mod">
          <ac:chgData name="Hamlet Markarian" userId="4926d2b407f31d77" providerId="LiveId" clId="{1A634700-36B3-4455-A058-5071D9319E52}" dt="2020-05-19T23:29:02.826" v="2632"/>
          <ac:spMkLst>
            <pc:docMk/>
            <pc:sldMk cId="213070440" sldId="1020"/>
            <ac:spMk id="7" creationId="{00000000-0000-0000-0000-000000000000}"/>
          </ac:spMkLst>
        </pc:spChg>
        <pc:spChg chg="mod">
          <ac:chgData name="Hamlet Markarian" userId="4926d2b407f31d77" providerId="LiveId" clId="{1A634700-36B3-4455-A058-5071D9319E52}" dt="2020-05-19T23:29:02.826" v="2632"/>
          <ac:spMkLst>
            <pc:docMk/>
            <pc:sldMk cId="213070440" sldId="1020"/>
            <ac:spMk id="8" creationId="{00000000-0000-0000-0000-000000000000}"/>
          </ac:spMkLst>
        </pc:spChg>
        <pc:spChg chg="mod">
          <ac:chgData name="Hamlet Markarian" userId="4926d2b407f31d77" providerId="LiveId" clId="{1A634700-36B3-4455-A058-5071D9319E52}" dt="2020-05-19T23:29:02.826" v="2632"/>
          <ac:spMkLst>
            <pc:docMk/>
            <pc:sldMk cId="213070440" sldId="1020"/>
            <ac:spMk id="9" creationId="{00000000-0000-0000-0000-000000000000}"/>
          </ac:spMkLst>
        </pc:spChg>
        <pc:spChg chg="mod">
          <ac:chgData name="Hamlet Markarian" userId="4926d2b407f31d77" providerId="LiveId" clId="{1A634700-36B3-4455-A058-5071D9319E52}" dt="2020-05-19T23:29:02.826" v="2632"/>
          <ac:spMkLst>
            <pc:docMk/>
            <pc:sldMk cId="213070440" sldId="1020"/>
            <ac:spMk id="10" creationId="{00000000-0000-0000-0000-000000000000}"/>
          </ac:spMkLst>
        </pc:spChg>
      </pc:sldChg>
      <pc:sldChg chg="modSp">
        <pc:chgData name="Hamlet Markarian" userId="4926d2b407f31d77" providerId="LiveId" clId="{1A634700-36B3-4455-A058-5071D9319E52}" dt="2020-05-19T23:29:02.826" v="2632"/>
        <pc:sldMkLst>
          <pc:docMk/>
          <pc:sldMk cId="500988444" sldId="1021"/>
        </pc:sldMkLst>
        <pc:spChg chg="mod">
          <ac:chgData name="Hamlet Markarian" userId="4926d2b407f31d77" providerId="LiveId" clId="{1A634700-36B3-4455-A058-5071D9319E52}" dt="2020-05-19T23:29:02.826" v="2632"/>
          <ac:spMkLst>
            <pc:docMk/>
            <pc:sldMk cId="500988444" sldId="1021"/>
            <ac:spMk id="2" creationId="{00000000-0000-0000-0000-000000000000}"/>
          </ac:spMkLst>
        </pc:spChg>
        <pc:spChg chg="mod">
          <ac:chgData name="Hamlet Markarian" userId="4926d2b407f31d77" providerId="LiveId" clId="{1A634700-36B3-4455-A058-5071D9319E52}" dt="2020-05-19T23:29:02.826" v="2632"/>
          <ac:spMkLst>
            <pc:docMk/>
            <pc:sldMk cId="500988444" sldId="1021"/>
            <ac:spMk id="3" creationId="{00000000-0000-0000-0000-000000000000}"/>
          </ac:spMkLst>
        </pc:spChg>
        <pc:spChg chg="mod">
          <ac:chgData name="Hamlet Markarian" userId="4926d2b407f31d77" providerId="LiveId" clId="{1A634700-36B3-4455-A058-5071D9319E52}" dt="2020-05-19T23:29:02.826" v="2632"/>
          <ac:spMkLst>
            <pc:docMk/>
            <pc:sldMk cId="500988444" sldId="1021"/>
            <ac:spMk id="4" creationId="{00000000-0000-0000-0000-000000000000}"/>
          </ac:spMkLst>
        </pc:spChg>
        <pc:spChg chg="mod">
          <ac:chgData name="Hamlet Markarian" userId="4926d2b407f31d77" providerId="LiveId" clId="{1A634700-36B3-4455-A058-5071D9319E52}" dt="2020-05-19T23:29:02.826" v="2632"/>
          <ac:spMkLst>
            <pc:docMk/>
            <pc:sldMk cId="500988444" sldId="1021"/>
            <ac:spMk id="5" creationId="{00000000-0000-0000-0000-000000000000}"/>
          </ac:spMkLst>
        </pc:spChg>
        <pc:spChg chg="mod">
          <ac:chgData name="Hamlet Markarian" userId="4926d2b407f31d77" providerId="LiveId" clId="{1A634700-36B3-4455-A058-5071D9319E52}" dt="2020-05-19T23:29:02.826" v="2632"/>
          <ac:spMkLst>
            <pc:docMk/>
            <pc:sldMk cId="500988444" sldId="1021"/>
            <ac:spMk id="6" creationId="{00000000-0000-0000-0000-000000000000}"/>
          </ac:spMkLst>
        </pc:spChg>
        <pc:spChg chg="mod">
          <ac:chgData name="Hamlet Markarian" userId="4926d2b407f31d77" providerId="LiveId" clId="{1A634700-36B3-4455-A058-5071D9319E52}" dt="2020-05-19T23:29:02.826" v="2632"/>
          <ac:spMkLst>
            <pc:docMk/>
            <pc:sldMk cId="500988444" sldId="1021"/>
            <ac:spMk id="7" creationId="{00000000-0000-0000-0000-000000000000}"/>
          </ac:spMkLst>
        </pc:spChg>
        <pc:spChg chg="mod">
          <ac:chgData name="Hamlet Markarian" userId="4926d2b407f31d77" providerId="LiveId" clId="{1A634700-36B3-4455-A058-5071D9319E52}" dt="2020-05-19T23:29:02.826" v="2632"/>
          <ac:spMkLst>
            <pc:docMk/>
            <pc:sldMk cId="500988444" sldId="1021"/>
            <ac:spMk id="8" creationId="{00000000-0000-0000-0000-000000000000}"/>
          </ac:spMkLst>
        </pc:spChg>
        <pc:spChg chg="mod">
          <ac:chgData name="Hamlet Markarian" userId="4926d2b407f31d77" providerId="LiveId" clId="{1A634700-36B3-4455-A058-5071D9319E52}" dt="2020-05-19T23:29:02.826" v="2632"/>
          <ac:spMkLst>
            <pc:docMk/>
            <pc:sldMk cId="500988444" sldId="1021"/>
            <ac:spMk id="9" creationId="{00000000-0000-0000-0000-000000000000}"/>
          </ac:spMkLst>
        </pc:spChg>
        <pc:spChg chg="mod">
          <ac:chgData name="Hamlet Markarian" userId="4926d2b407f31d77" providerId="LiveId" clId="{1A634700-36B3-4455-A058-5071D9319E52}" dt="2020-05-19T23:29:02.826" v="2632"/>
          <ac:spMkLst>
            <pc:docMk/>
            <pc:sldMk cId="500988444" sldId="1021"/>
            <ac:spMk id="10" creationId="{00000000-0000-0000-0000-000000000000}"/>
          </ac:spMkLst>
        </pc:spChg>
        <pc:spChg chg="mod">
          <ac:chgData name="Hamlet Markarian" userId="4926d2b407f31d77" providerId="LiveId" clId="{1A634700-36B3-4455-A058-5071D9319E52}" dt="2020-05-19T23:29:02.826" v="2632"/>
          <ac:spMkLst>
            <pc:docMk/>
            <pc:sldMk cId="500988444" sldId="1021"/>
            <ac:spMk id="13" creationId="{00000000-0000-0000-0000-000000000000}"/>
          </ac:spMkLst>
        </pc:spChg>
        <pc:spChg chg="mod">
          <ac:chgData name="Hamlet Markarian" userId="4926d2b407f31d77" providerId="LiveId" clId="{1A634700-36B3-4455-A058-5071D9319E52}" dt="2020-05-19T23:29:02.826" v="2632"/>
          <ac:spMkLst>
            <pc:docMk/>
            <pc:sldMk cId="500988444" sldId="1021"/>
            <ac:spMk id="27" creationId="{00000000-0000-0000-0000-000000000000}"/>
          </ac:spMkLst>
        </pc:spChg>
      </pc:sldChg>
      <pc:sldChg chg="modSp">
        <pc:chgData name="Hamlet Markarian" userId="4926d2b407f31d77" providerId="LiveId" clId="{1A634700-36B3-4455-A058-5071D9319E52}" dt="2020-05-19T23:29:02.826" v="2632"/>
        <pc:sldMkLst>
          <pc:docMk/>
          <pc:sldMk cId="1516196022" sldId="1022"/>
        </pc:sldMkLst>
        <pc:spChg chg="mod">
          <ac:chgData name="Hamlet Markarian" userId="4926d2b407f31d77" providerId="LiveId" clId="{1A634700-36B3-4455-A058-5071D9319E52}" dt="2020-05-19T23:29:02.826" v="2632"/>
          <ac:spMkLst>
            <pc:docMk/>
            <pc:sldMk cId="1516196022" sldId="1022"/>
            <ac:spMk id="2" creationId="{00000000-0000-0000-0000-000000000000}"/>
          </ac:spMkLst>
        </pc:spChg>
        <pc:spChg chg="mod">
          <ac:chgData name="Hamlet Markarian" userId="4926d2b407f31d77" providerId="LiveId" clId="{1A634700-36B3-4455-A058-5071D9319E52}" dt="2020-05-19T23:29:02.826" v="2632"/>
          <ac:spMkLst>
            <pc:docMk/>
            <pc:sldMk cId="1516196022" sldId="1022"/>
            <ac:spMk id="3" creationId="{00000000-0000-0000-0000-000000000000}"/>
          </ac:spMkLst>
        </pc:spChg>
        <pc:spChg chg="mod">
          <ac:chgData name="Hamlet Markarian" userId="4926d2b407f31d77" providerId="LiveId" clId="{1A634700-36B3-4455-A058-5071D9319E52}" dt="2020-05-19T23:29:02.826" v="2632"/>
          <ac:spMkLst>
            <pc:docMk/>
            <pc:sldMk cId="1516196022" sldId="1022"/>
            <ac:spMk id="4" creationId="{00000000-0000-0000-0000-000000000000}"/>
          </ac:spMkLst>
        </pc:spChg>
        <pc:spChg chg="mod">
          <ac:chgData name="Hamlet Markarian" userId="4926d2b407f31d77" providerId="LiveId" clId="{1A634700-36B3-4455-A058-5071D9319E52}" dt="2020-05-19T23:29:02.826" v="2632"/>
          <ac:spMkLst>
            <pc:docMk/>
            <pc:sldMk cId="1516196022" sldId="1022"/>
            <ac:spMk id="5" creationId="{00000000-0000-0000-0000-000000000000}"/>
          </ac:spMkLst>
        </pc:spChg>
        <pc:spChg chg="mod">
          <ac:chgData name="Hamlet Markarian" userId="4926d2b407f31d77" providerId="LiveId" clId="{1A634700-36B3-4455-A058-5071D9319E52}" dt="2020-05-19T23:29:02.826" v="2632"/>
          <ac:spMkLst>
            <pc:docMk/>
            <pc:sldMk cId="1516196022" sldId="1022"/>
            <ac:spMk id="6" creationId="{00000000-0000-0000-0000-000000000000}"/>
          </ac:spMkLst>
        </pc:spChg>
        <pc:spChg chg="mod">
          <ac:chgData name="Hamlet Markarian" userId="4926d2b407f31d77" providerId="LiveId" clId="{1A634700-36B3-4455-A058-5071D9319E52}" dt="2020-05-19T23:29:02.826" v="2632"/>
          <ac:spMkLst>
            <pc:docMk/>
            <pc:sldMk cId="1516196022" sldId="1022"/>
            <ac:spMk id="7" creationId="{00000000-0000-0000-0000-000000000000}"/>
          </ac:spMkLst>
        </pc:spChg>
        <pc:spChg chg="mod">
          <ac:chgData name="Hamlet Markarian" userId="4926d2b407f31d77" providerId="LiveId" clId="{1A634700-36B3-4455-A058-5071D9319E52}" dt="2020-05-19T23:29:02.826" v="2632"/>
          <ac:spMkLst>
            <pc:docMk/>
            <pc:sldMk cId="1516196022" sldId="1022"/>
            <ac:spMk id="8" creationId="{00000000-0000-0000-0000-000000000000}"/>
          </ac:spMkLst>
        </pc:spChg>
        <pc:spChg chg="mod">
          <ac:chgData name="Hamlet Markarian" userId="4926d2b407f31d77" providerId="LiveId" clId="{1A634700-36B3-4455-A058-5071D9319E52}" dt="2020-05-19T23:29:02.826" v="2632"/>
          <ac:spMkLst>
            <pc:docMk/>
            <pc:sldMk cId="1516196022" sldId="1022"/>
            <ac:spMk id="27" creationId="{00000000-0000-0000-0000-000000000000}"/>
          </ac:spMkLst>
        </pc:spChg>
      </pc:sldChg>
      <pc:sldChg chg="modSp">
        <pc:chgData name="Hamlet Markarian" userId="4926d2b407f31d77" providerId="LiveId" clId="{1A634700-36B3-4455-A058-5071D9319E52}" dt="2020-05-19T23:29:02.826" v="2632"/>
        <pc:sldMkLst>
          <pc:docMk/>
          <pc:sldMk cId="2070012940" sldId="1023"/>
        </pc:sldMkLst>
        <pc:spChg chg="mod">
          <ac:chgData name="Hamlet Markarian" userId="4926d2b407f31d77" providerId="LiveId" clId="{1A634700-36B3-4455-A058-5071D9319E52}" dt="2020-05-19T23:29:02.826" v="2632"/>
          <ac:spMkLst>
            <pc:docMk/>
            <pc:sldMk cId="2070012940" sldId="1023"/>
            <ac:spMk id="2" creationId="{00000000-0000-0000-0000-000000000000}"/>
          </ac:spMkLst>
        </pc:spChg>
        <pc:spChg chg="mod">
          <ac:chgData name="Hamlet Markarian" userId="4926d2b407f31d77" providerId="LiveId" clId="{1A634700-36B3-4455-A058-5071D9319E52}" dt="2020-05-19T23:29:02.826" v="2632"/>
          <ac:spMkLst>
            <pc:docMk/>
            <pc:sldMk cId="2070012940" sldId="1023"/>
            <ac:spMk id="3" creationId="{00000000-0000-0000-0000-000000000000}"/>
          </ac:spMkLst>
        </pc:spChg>
        <pc:spChg chg="mod">
          <ac:chgData name="Hamlet Markarian" userId="4926d2b407f31d77" providerId="LiveId" clId="{1A634700-36B3-4455-A058-5071D9319E52}" dt="2020-05-19T23:29:02.826" v="2632"/>
          <ac:spMkLst>
            <pc:docMk/>
            <pc:sldMk cId="2070012940" sldId="1023"/>
            <ac:spMk id="4" creationId="{00000000-0000-0000-0000-000000000000}"/>
          </ac:spMkLst>
        </pc:spChg>
        <pc:spChg chg="mod">
          <ac:chgData name="Hamlet Markarian" userId="4926d2b407f31d77" providerId="LiveId" clId="{1A634700-36B3-4455-A058-5071D9319E52}" dt="2020-05-19T23:29:02.826" v="2632"/>
          <ac:spMkLst>
            <pc:docMk/>
            <pc:sldMk cId="2070012940" sldId="1023"/>
            <ac:spMk id="5" creationId="{00000000-0000-0000-0000-000000000000}"/>
          </ac:spMkLst>
        </pc:spChg>
        <pc:spChg chg="mod">
          <ac:chgData name="Hamlet Markarian" userId="4926d2b407f31d77" providerId="LiveId" clId="{1A634700-36B3-4455-A058-5071D9319E52}" dt="2020-05-19T23:29:02.826" v="2632"/>
          <ac:spMkLst>
            <pc:docMk/>
            <pc:sldMk cId="2070012940" sldId="1023"/>
            <ac:spMk id="10" creationId="{00000000-0000-0000-0000-000000000000}"/>
          </ac:spMkLst>
        </pc:spChg>
        <pc:spChg chg="mod">
          <ac:chgData name="Hamlet Markarian" userId="4926d2b407f31d77" providerId="LiveId" clId="{1A634700-36B3-4455-A058-5071D9319E52}" dt="2020-05-19T23:29:02.826" v="2632"/>
          <ac:spMkLst>
            <pc:docMk/>
            <pc:sldMk cId="2070012940" sldId="1023"/>
            <ac:spMk id="15" creationId="{00000000-0000-0000-0000-000000000000}"/>
          </ac:spMkLst>
        </pc:spChg>
      </pc:sldChg>
      <pc:sldChg chg="modSp">
        <pc:chgData name="Hamlet Markarian" userId="4926d2b407f31d77" providerId="LiveId" clId="{1A634700-36B3-4455-A058-5071D9319E52}" dt="2020-05-19T23:29:02.826" v="2632"/>
        <pc:sldMkLst>
          <pc:docMk/>
          <pc:sldMk cId="2631313728" sldId="1024"/>
        </pc:sldMkLst>
        <pc:spChg chg="mod">
          <ac:chgData name="Hamlet Markarian" userId="4926d2b407f31d77" providerId="LiveId" clId="{1A634700-36B3-4455-A058-5071D9319E52}" dt="2020-05-19T23:29:02.826" v="2632"/>
          <ac:spMkLst>
            <pc:docMk/>
            <pc:sldMk cId="2631313728" sldId="1024"/>
            <ac:spMk id="2" creationId="{00000000-0000-0000-0000-000000000000}"/>
          </ac:spMkLst>
        </pc:spChg>
        <pc:spChg chg="mod">
          <ac:chgData name="Hamlet Markarian" userId="4926d2b407f31d77" providerId="LiveId" clId="{1A634700-36B3-4455-A058-5071D9319E52}" dt="2020-05-19T23:29:02.826" v="2632"/>
          <ac:spMkLst>
            <pc:docMk/>
            <pc:sldMk cId="2631313728" sldId="1024"/>
            <ac:spMk id="3" creationId="{00000000-0000-0000-0000-000000000000}"/>
          </ac:spMkLst>
        </pc:spChg>
        <pc:spChg chg="mod">
          <ac:chgData name="Hamlet Markarian" userId="4926d2b407f31d77" providerId="LiveId" clId="{1A634700-36B3-4455-A058-5071D9319E52}" dt="2020-05-19T23:29:02.826" v="2632"/>
          <ac:spMkLst>
            <pc:docMk/>
            <pc:sldMk cId="2631313728" sldId="1024"/>
            <ac:spMk id="4" creationId="{00000000-0000-0000-0000-000000000000}"/>
          </ac:spMkLst>
        </pc:spChg>
        <pc:spChg chg="mod">
          <ac:chgData name="Hamlet Markarian" userId="4926d2b407f31d77" providerId="LiveId" clId="{1A634700-36B3-4455-A058-5071D9319E52}" dt="2020-05-19T23:29:02.826" v="2632"/>
          <ac:spMkLst>
            <pc:docMk/>
            <pc:sldMk cId="2631313728" sldId="1024"/>
            <ac:spMk id="10" creationId="{00000000-0000-0000-0000-000000000000}"/>
          </ac:spMkLst>
        </pc:spChg>
        <pc:spChg chg="mod">
          <ac:chgData name="Hamlet Markarian" userId="4926d2b407f31d77" providerId="LiveId" clId="{1A634700-36B3-4455-A058-5071D9319E52}" dt="2020-05-19T23:29:02.826" v="2632"/>
          <ac:spMkLst>
            <pc:docMk/>
            <pc:sldMk cId="2631313728" sldId="1024"/>
            <ac:spMk id="26" creationId="{00000000-0000-0000-0000-000000000000}"/>
          </ac:spMkLst>
        </pc:spChg>
      </pc:sldChg>
      <pc:sldChg chg="modSp">
        <pc:chgData name="Hamlet Markarian" userId="4926d2b407f31d77" providerId="LiveId" clId="{1A634700-36B3-4455-A058-5071D9319E52}" dt="2020-05-19T23:29:02.826" v="2632"/>
        <pc:sldMkLst>
          <pc:docMk/>
          <pc:sldMk cId="17411014" sldId="1025"/>
        </pc:sldMkLst>
        <pc:spChg chg="mod">
          <ac:chgData name="Hamlet Markarian" userId="4926d2b407f31d77" providerId="LiveId" clId="{1A634700-36B3-4455-A058-5071D9319E52}" dt="2020-05-19T23:29:02.826" v="2632"/>
          <ac:spMkLst>
            <pc:docMk/>
            <pc:sldMk cId="17411014" sldId="1025"/>
            <ac:spMk id="2" creationId="{00000000-0000-0000-0000-000000000000}"/>
          </ac:spMkLst>
        </pc:spChg>
        <pc:spChg chg="mod">
          <ac:chgData name="Hamlet Markarian" userId="4926d2b407f31d77" providerId="LiveId" clId="{1A634700-36B3-4455-A058-5071D9319E52}" dt="2020-05-19T23:29:02.826" v="2632"/>
          <ac:spMkLst>
            <pc:docMk/>
            <pc:sldMk cId="17411014" sldId="1025"/>
            <ac:spMk id="3" creationId="{00000000-0000-0000-0000-000000000000}"/>
          </ac:spMkLst>
        </pc:spChg>
        <pc:spChg chg="mod">
          <ac:chgData name="Hamlet Markarian" userId="4926d2b407f31d77" providerId="LiveId" clId="{1A634700-36B3-4455-A058-5071D9319E52}" dt="2020-05-19T23:29:02.826" v="2632"/>
          <ac:spMkLst>
            <pc:docMk/>
            <pc:sldMk cId="17411014" sldId="1025"/>
            <ac:spMk id="10" creationId="{00000000-0000-0000-0000-000000000000}"/>
          </ac:spMkLst>
        </pc:spChg>
        <pc:spChg chg="mod">
          <ac:chgData name="Hamlet Markarian" userId="4926d2b407f31d77" providerId="LiveId" clId="{1A634700-36B3-4455-A058-5071D9319E52}" dt="2020-05-19T23:29:02.826" v="2632"/>
          <ac:spMkLst>
            <pc:docMk/>
            <pc:sldMk cId="17411014" sldId="1025"/>
            <ac:spMk id="16" creationId="{00000000-0000-0000-0000-000000000000}"/>
          </ac:spMkLst>
        </pc:spChg>
        <pc:spChg chg="mod">
          <ac:chgData name="Hamlet Markarian" userId="4926d2b407f31d77" providerId="LiveId" clId="{1A634700-36B3-4455-A058-5071D9319E52}" dt="2020-05-19T23:29:02.826" v="2632"/>
          <ac:spMkLst>
            <pc:docMk/>
            <pc:sldMk cId="17411014" sldId="1025"/>
            <ac:spMk id="26" creationId="{00000000-0000-0000-0000-000000000000}"/>
          </ac:spMkLst>
        </pc:spChg>
      </pc:sldChg>
      <pc:sldChg chg="modSp">
        <pc:chgData name="Hamlet Markarian" userId="4926d2b407f31d77" providerId="LiveId" clId="{1A634700-36B3-4455-A058-5071D9319E52}" dt="2020-05-19T23:29:02.826" v="2632"/>
        <pc:sldMkLst>
          <pc:docMk/>
          <pc:sldMk cId="2315861084" sldId="1026"/>
        </pc:sldMkLst>
        <pc:spChg chg="mod">
          <ac:chgData name="Hamlet Markarian" userId="4926d2b407f31d77" providerId="LiveId" clId="{1A634700-36B3-4455-A058-5071D9319E52}" dt="2020-05-19T23:29:02.826" v="2632"/>
          <ac:spMkLst>
            <pc:docMk/>
            <pc:sldMk cId="2315861084" sldId="1026"/>
            <ac:spMk id="2" creationId="{00000000-0000-0000-0000-000000000000}"/>
          </ac:spMkLst>
        </pc:spChg>
        <pc:spChg chg="mod">
          <ac:chgData name="Hamlet Markarian" userId="4926d2b407f31d77" providerId="LiveId" clId="{1A634700-36B3-4455-A058-5071D9319E52}" dt="2020-05-19T23:29:02.826" v="2632"/>
          <ac:spMkLst>
            <pc:docMk/>
            <pc:sldMk cId="2315861084" sldId="1026"/>
            <ac:spMk id="3" creationId="{00000000-0000-0000-0000-000000000000}"/>
          </ac:spMkLst>
        </pc:spChg>
        <pc:spChg chg="mod">
          <ac:chgData name="Hamlet Markarian" userId="4926d2b407f31d77" providerId="LiveId" clId="{1A634700-36B3-4455-A058-5071D9319E52}" dt="2020-05-19T23:29:02.826" v="2632"/>
          <ac:spMkLst>
            <pc:docMk/>
            <pc:sldMk cId="2315861084" sldId="1026"/>
            <ac:spMk id="4" creationId="{00000000-0000-0000-0000-000000000000}"/>
          </ac:spMkLst>
        </pc:spChg>
        <pc:spChg chg="mod">
          <ac:chgData name="Hamlet Markarian" userId="4926d2b407f31d77" providerId="LiveId" clId="{1A634700-36B3-4455-A058-5071D9319E52}" dt="2020-05-19T23:29:02.826" v="2632"/>
          <ac:spMkLst>
            <pc:docMk/>
            <pc:sldMk cId="2315861084" sldId="1026"/>
            <ac:spMk id="5" creationId="{00000000-0000-0000-0000-000000000000}"/>
          </ac:spMkLst>
        </pc:spChg>
        <pc:spChg chg="mod">
          <ac:chgData name="Hamlet Markarian" userId="4926d2b407f31d77" providerId="LiveId" clId="{1A634700-36B3-4455-A058-5071D9319E52}" dt="2020-05-19T23:29:02.826" v="2632"/>
          <ac:spMkLst>
            <pc:docMk/>
            <pc:sldMk cId="2315861084" sldId="1026"/>
            <ac:spMk id="10" creationId="{00000000-0000-0000-0000-000000000000}"/>
          </ac:spMkLst>
        </pc:spChg>
        <pc:spChg chg="mod">
          <ac:chgData name="Hamlet Markarian" userId="4926d2b407f31d77" providerId="LiveId" clId="{1A634700-36B3-4455-A058-5071D9319E52}" dt="2020-05-19T23:29:02.826" v="2632"/>
          <ac:spMkLst>
            <pc:docMk/>
            <pc:sldMk cId="2315861084" sldId="1026"/>
            <ac:spMk id="19" creationId="{00000000-0000-0000-0000-000000000000}"/>
          </ac:spMkLst>
        </pc:spChg>
        <pc:spChg chg="mod">
          <ac:chgData name="Hamlet Markarian" userId="4926d2b407f31d77" providerId="LiveId" clId="{1A634700-36B3-4455-A058-5071D9319E52}" dt="2020-05-19T23:29:02.826" v="2632"/>
          <ac:spMkLst>
            <pc:docMk/>
            <pc:sldMk cId="2315861084" sldId="1026"/>
            <ac:spMk id="23" creationId="{00000000-0000-0000-0000-000000000000}"/>
          </ac:spMkLst>
        </pc:spChg>
        <pc:spChg chg="mod">
          <ac:chgData name="Hamlet Markarian" userId="4926d2b407f31d77" providerId="LiveId" clId="{1A634700-36B3-4455-A058-5071D9319E52}" dt="2020-05-19T23:29:02.826" v="2632"/>
          <ac:spMkLst>
            <pc:docMk/>
            <pc:sldMk cId="2315861084" sldId="1026"/>
            <ac:spMk id="24" creationId="{00000000-0000-0000-0000-000000000000}"/>
          </ac:spMkLst>
        </pc:spChg>
        <pc:spChg chg="mod">
          <ac:chgData name="Hamlet Markarian" userId="4926d2b407f31d77" providerId="LiveId" clId="{1A634700-36B3-4455-A058-5071D9319E52}" dt="2020-05-19T23:29:02.826" v="2632"/>
          <ac:spMkLst>
            <pc:docMk/>
            <pc:sldMk cId="2315861084" sldId="1026"/>
            <ac:spMk id="25" creationId="{00000000-0000-0000-0000-000000000000}"/>
          </ac:spMkLst>
        </pc:spChg>
        <pc:spChg chg="mod">
          <ac:chgData name="Hamlet Markarian" userId="4926d2b407f31d77" providerId="LiveId" clId="{1A634700-36B3-4455-A058-5071D9319E52}" dt="2020-05-19T23:29:02.826" v="2632"/>
          <ac:spMkLst>
            <pc:docMk/>
            <pc:sldMk cId="2315861084" sldId="1026"/>
            <ac:spMk id="26" creationId="{00000000-0000-0000-0000-000000000000}"/>
          </ac:spMkLst>
        </pc:spChg>
      </pc:sldChg>
      <pc:sldChg chg="modSp">
        <pc:chgData name="Hamlet Markarian" userId="4926d2b407f31d77" providerId="LiveId" clId="{1A634700-36B3-4455-A058-5071D9319E52}" dt="2020-05-19T23:29:02.826" v="2632"/>
        <pc:sldMkLst>
          <pc:docMk/>
          <pc:sldMk cId="632775604" sldId="1027"/>
        </pc:sldMkLst>
        <pc:spChg chg="mod">
          <ac:chgData name="Hamlet Markarian" userId="4926d2b407f31d77" providerId="LiveId" clId="{1A634700-36B3-4455-A058-5071D9319E52}" dt="2020-05-19T23:29:02.826" v="2632"/>
          <ac:spMkLst>
            <pc:docMk/>
            <pc:sldMk cId="632775604" sldId="1027"/>
            <ac:spMk id="2" creationId="{00000000-0000-0000-0000-000000000000}"/>
          </ac:spMkLst>
        </pc:spChg>
        <pc:spChg chg="mod">
          <ac:chgData name="Hamlet Markarian" userId="4926d2b407f31d77" providerId="LiveId" clId="{1A634700-36B3-4455-A058-5071D9319E52}" dt="2020-05-19T23:29:02.826" v="2632"/>
          <ac:spMkLst>
            <pc:docMk/>
            <pc:sldMk cId="632775604" sldId="1027"/>
            <ac:spMk id="3" creationId="{00000000-0000-0000-0000-000000000000}"/>
          </ac:spMkLst>
        </pc:spChg>
        <pc:spChg chg="mod">
          <ac:chgData name="Hamlet Markarian" userId="4926d2b407f31d77" providerId="LiveId" clId="{1A634700-36B3-4455-A058-5071D9319E52}" dt="2020-05-19T23:29:02.826" v="2632"/>
          <ac:spMkLst>
            <pc:docMk/>
            <pc:sldMk cId="632775604" sldId="1027"/>
            <ac:spMk id="4" creationId="{00000000-0000-0000-0000-000000000000}"/>
          </ac:spMkLst>
        </pc:spChg>
        <pc:spChg chg="mod">
          <ac:chgData name="Hamlet Markarian" userId="4926d2b407f31d77" providerId="LiveId" clId="{1A634700-36B3-4455-A058-5071D9319E52}" dt="2020-05-19T23:29:02.826" v="2632"/>
          <ac:spMkLst>
            <pc:docMk/>
            <pc:sldMk cId="632775604" sldId="1027"/>
            <ac:spMk id="10" creationId="{00000000-0000-0000-0000-000000000000}"/>
          </ac:spMkLst>
        </pc:spChg>
        <pc:spChg chg="mod">
          <ac:chgData name="Hamlet Markarian" userId="4926d2b407f31d77" providerId="LiveId" clId="{1A634700-36B3-4455-A058-5071D9319E52}" dt="2020-05-19T23:29:02.826" v="2632"/>
          <ac:spMkLst>
            <pc:docMk/>
            <pc:sldMk cId="632775604" sldId="1027"/>
            <ac:spMk id="18" creationId="{00000000-0000-0000-0000-000000000000}"/>
          </ac:spMkLst>
        </pc:spChg>
        <pc:spChg chg="mod">
          <ac:chgData name="Hamlet Markarian" userId="4926d2b407f31d77" providerId="LiveId" clId="{1A634700-36B3-4455-A058-5071D9319E52}" dt="2020-05-19T23:29:02.826" v="2632"/>
          <ac:spMkLst>
            <pc:docMk/>
            <pc:sldMk cId="632775604" sldId="1027"/>
            <ac:spMk id="19" creationId="{00000000-0000-0000-0000-000000000000}"/>
          </ac:spMkLst>
        </pc:spChg>
        <pc:spChg chg="mod">
          <ac:chgData name="Hamlet Markarian" userId="4926d2b407f31d77" providerId="LiveId" clId="{1A634700-36B3-4455-A058-5071D9319E52}" dt="2020-05-19T23:29:02.826" v="2632"/>
          <ac:spMkLst>
            <pc:docMk/>
            <pc:sldMk cId="632775604" sldId="1027"/>
            <ac:spMk id="23" creationId="{00000000-0000-0000-0000-000000000000}"/>
          </ac:spMkLst>
        </pc:spChg>
        <pc:spChg chg="mod">
          <ac:chgData name="Hamlet Markarian" userId="4926d2b407f31d77" providerId="LiveId" clId="{1A634700-36B3-4455-A058-5071D9319E52}" dt="2020-05-19T23:29:02.826" v="2632"/>
          <ac:spMkLst>
            <pc:docMk/>
            <pc:sldMk cId="632775604" sldId="1027"/>
            <ac:spMk id="24" creationId="{00000000-0000-0000-0000-000000000000}"/>
          </ac:spMkLst>
        </pc:spChg>
      </pc:sldChg>
      <pc:sldChg chg="modSp">
        <pc:chgData name="Hamlet Markarian" userId="4926d2b407f31d77" providerId="LiveId" clId="{1A634700-36B3-4455-A058-5071D9319E52}" dt="2020-05-19T23:29:02.826" v="2632"/>
        <pc:sldMkLst>
          <pc:docMk/>
          <pc:sldMk cId="2904144023" sldId="1029"/>
        </pc:sldMkLst>
        <pc:spChg chg="mod">
          <ac:chgData name="Hamlet Markarian" userId="4926d2b407f31d77" providerId="LiveId" clId="{1A634700-36B3-4455-A058-5071D9319E52}" dt="2020-05-19T23:29:02.826" v="2632"/>
          <ac:spMkLst>
            <pc:docMk/>
            <pc:sldMk cId="2904144023" sldId="1029"/>
            <ac:spMk id="2" creationId="{00000000-0000-0000-0000-000000000000}"/>
          </ac:spMkLst>
        </pc:spChg>
        <pc:spChg chg="mod">
          <ac:chgData name="Hamlet Markarian" userId="4926d2b407f31d77" providerId="LiveId" clId="{1A634700-36B3-4455-A058-5071D9319E52}" dt="2020-05-19T23:29:02.826" v="2632"/>
          <ac:spMkLst>
            <pc:docMk/>
            <pc:sldMk cId="2904144023" sldId="1029"/>
            <ac:spMk id="3" creationId="{00000000-0000-0000-0000-000000000000}"/>
          </ac:spMkLst>
        </pc:spChg>
        <pc:spChg chg="mod">
          <ac:chgData name="Hamlet Markarian" userId="4926d2b407f31d77" providerId="LiveId" clId="{1A634700-36B3-4455-A058-5071D9319E52}" dt="2020-05-19T23:29:02.826" v="2632"/>
          <ac:spMkLst>
            <pc:docMk/>
            <pc:sldMk cId="2904144023" sldId="1029"/>
            <ac:spMk id="10" creationId="{00000000-0000-0000-0000-000000000000}"/>
          </ac:spMkLst>
        </pc:spChg>
        <pc:spChg chg="mod">
          <ac:chgData name="Hamlet Markarian" userId="4926d2b407f31d77" providerId="LiveId" clId="{1A634700-36B3-4455-A058-5071D9319E52}" dt="2020-05-19T23:29:02.826" v="2632"/>
          <ac:spMkLst>
            <pc:docMk/>
            <pc:sldMk cId="2904144023" sldId="1029"/>
            <ac:spMk id="15" creationId="{00000000-0000-0000-0000-000000000000}"/>
          </ac:spMkLst>
        </pc:spChg>
        <pc:spChg chg="mod">
          <ac:chgData name="Hamlet Markarian" userId="4926d2b407f31d77" providerId="LiveId" clId="{1A634700-36B3-4455-A058-5071D9319E52}" dt="2020-05-19T23:29:02.826" v="2632"/>
          <ac:spMkLst>
            <pc:docMk/>
            <pc:sldMk cId="2904144023" sldId="1029"/>
            <ac:spMk id="16" creationId="{00000000-0000-0000-0000-000000000000}"/>
          </ac:spMkLst>
        </pc:spChg>
        <pc:spChg chg="mod">
          <ac:chgData name="Hamlet Markarian" userId="4926d2b407f31d77" providerId="LiveId" clId="{1A634700-36B3-4455-A058-5071D9319E52}" dt="2020-05-19T23:29:02.826" v="2632"/>
          <ac:spMkLst>
            <pc:docMk/>
            <pc:sldMk cId="2904144023" sldId="1029"/>
            <ac:spMk id="17" creationId="{00000000-0000-0000-0000-000000000000}"/>
          </ac:spMkLst>
        </pc:spChg>
        <pc:spChg chg="mod">
          <ac:chgData name="Hamlet Markarian" userId="4926d2b407f31d77" providerId="LiveId" clId="{1A634700-36B3-4455-A058-5071D9319E52}" dt="2020-05-19T23:29:02.826" v="2632"/>
          <ac:spMkLst>
            <pc:docMk/>
            <pc:sldMk cId="2904144023" sldId="1029"/>
            <ac:spMk id="19" creationId="{00000000-0000-0000-0000-000000000000}"/>
          </ac:spMkLst>
        </pc:spChg>
        <pc:spChg chg="mod">
          <ac:chgData name="Hamlet Markarian" userId="4926d2b407f31d77" providerId="LiveId" clId="{1A634700-36B3-4455-A058-5071D9319E52}" dt="2020-05-19T23:29:02.826" v="2632"/>
          <ac:spMkLst>
            <pc:docMk/>
            <pc:sldMk cId="2904144023" sldId="1029"/>
            <ac:spMk id="23" creationId="{00000000-0000-0000-0000-000000000000}"/>
          </ac:spMkLst>
        </pc:spChg>
      </pc:sldChg>
      <pc:sldChg chg="modSp">
        <pc:chgData name="Hamlet Markarian" userId="4926d2b407f31d77" providerId="LiveId" clId="{1A634700-36B3-4455-A058-5071D9319E52}" dt="2020-05-19T23:29:02.826" v="2632"/>
        <pc:sldMkLst>
          <pc:docMk/>
          <pc:sldMk cId="2998610869" sldId="1030"/>
        </pc:sldMkLst>
        <pc:spChg chg="mod">
          <ac:chgData name="Hamlet Markarian" userId="4926d2b407f31d77" providerId="LiveId" clId="{1A634700-36B3-4455-A058-5071D9319E52}" dt="2020-05-19T23:29:02.826" v="2632"/>
          <ac:spMkLst>
            <pc:docMk/>
            <pc:sldMk cId="2998610869" sldId="1030"/>
            <ac:spMk id="2" creationId="{00000000-0000-0000-0000-000000000000}"/>
          </ac:spMkLst>
        </pc:spChg>
        <pc:spChg chg="mod">
          <ac:chgData name="Hamlet Markarian" userId="4926d2b407f31d77" providerId="LiveId" clId="{1A634700-36B3-4455-A058-5071D9319E52}" dt="2020-05-19T23:29:02.826" v="2632"/>
          <ac:spMkLst>
            <pc:docMk/>
            <pc:sldMk cId="2998610869" sldId="1030"/>
            <ac:spMk id="3" creationId="{00000000-0000-0000-0000-000000000000}"/>
          </ac:spMkLst>
        </pc:spChg>
        <pc:spChg chg="mod">
          <ac:chgData name="Hamlet Markarian" userId="4926d2b407f31d77" providerId="LiveId" clId="{1A634700-36B3-4455-A058-5071D9319E52}" dt="2020-05-19T23:29:02.826" v="2632"/>
          <ac:spMkLst>
            <pc:docMk/>
            <pc:sldMk cId="2998610869" sldId="1030"/>
            <ac:spMk id="4" creationId="{00000000-0000-0000-0000-000000000000}"/>
          </ac:spMkLst>
        </pc:spChg>
        <pc:spChg chg="mod">
          <ac:chgData name="Hamlet Markarian" userId="4926d2b407f31d77" providerId="LiveId" clId="{1A634700-36B3-4455-A058-5071D9319E52}" dt="2020-05-19T23:29:02.826" v="2632"/>
          <ac:spMkLst>
            <pc:docMk/>
            <pc:sldMk cId="2998610869" sldId="1030"/>
            <ac:spMk id="5" creationId="{00000000-0000-0000-0000-000000000000}"/>
          </ac:spMkLst>
        </pc:spChg>
        <pc:spChg chg="mod">
          <ac:chgData name="Hamlet Markarian" userId="4926d2b407f31d77" providerId="LiveId" clId="{1A634700-36B3-4455-A058-5071D9319E52}" dt="2020-05-19T23:29:02.826" v="2632"/>
          <ac:spMkLst>
            <pc:docMk/>
            <pc:sldMk cId="2998610869" sldId="1030"/>
            <ac:spMk id="6" creationId="{00000000-0000-0000-0000-000000000000}"/>
          </ac:spMkLst>
        </pc:spChg>
        <pc:spChg chg="mod">
          <ac:chgData name="Hamlet Markarian" userId="4926d2b407f31d77" providerId="LiveId" clId="{1A634700-36B3-4455-A058-5071D9319E52}" dt="2020-05-19T23:29:02.826" v="2632"/>
          <ac:spMkLst>
            <pc:docMk/>
            <pc:sldMk cId="2998610869" sldId="1030"/>
            <ac:spMk id="7" creationId="{00000000-0000-0000-0000-000000000000}"/>
          </ac:spMkLst>
        </pc:spChg>
        <pc:spChg chg="mod">
          <ac:chgData name="Hamlet Markarian" userId="4926d2b407f31d77" providerId="LiveId" clId="{1A634700-36B3-4455-A058-5071D9319E52}" dt="2020-05-19T23:29:02.826" v="2632"/>
          <ac:spMkLst>
            <pc:docMk/>
            <pc:sldMk cId="2998610869" sldId="1030"/>
            <ac:spMk id="8" creationId="{00000000-0000-0000-0000-000000000000}"/>
          </ac:spMkLst>
        </pc:spChg>
        <pc:spChg chg="mod">
          <ac:chgData name="Hamlet Markarian" userId="4926d2b407f31d77" providerId="LiveId" clId="{1A634700-36B3-4455-A058-5071D9319E52}" dt="2020-05-19T23:29:02.826" v="2632"/>
          <ac:spMkLst>
            <pc:docMk/>
            <pc:sldMk cId="2998610869" sldId="1030"/>
            <ac:spMk id="9" creationId="{00000000-0000-0000-0000-000000000000}"/>
          </ac:spMkLst>
        </pc:spChg>
        <pc:spChg chg="mod">
          <ac:chgData name="Hamlet Markarian" userId="4926d2b407f31d77" providerId="LiveId" clId="{1A634700-36B3-4455-A058-5071D9319E52}" dt="2020-05-19T23:29:02.826" v="2632"/>
          <ac:spMkLst>
            <pc:docMk/>
            <pc:sldMk cId="2998610869" sldId="1030"/>
            <ac:spMk id="10" creationId="{00000000-0000-0000-0000-000000000000}"/>
          </ac:spMkLst>
        </pc:spChg>
        <pc:spChg chg="mod">
          <ac:chgData name="Hamlet Markarian" userId="4926d2b407f31d77" providerId="LiveId" clId="{1A634700-36B3-4455-A058-5071D9319E52}" dt="2020-05-19T23:29:02.826" v="2632"/>
          <ac:spMkLst>
            <pc:docMk/>
            <pc:sldMk cId="2998610869" sldId="1030"/>
            <ac:spMk id="11" creationId="{00000000-0000-0000-0000-000000000000}"/>
          </ac:spMkLst>
        </pc:spChg>
        <pc:spChg chg="mod">
          <ac:chgData name="Hamlet Markarian" userId="4926d2b407f31d77" providerId="LiveId" clId="{1A634700-36B3-4455-A058-5071D9319E52}" dt="2020-05-19T23:29:02.826" v="2632"/>
          <ac:spMkLst>
            <pc:docMk/>
            <pc:sldMk cId="2998610869" sldId="1030"/>
            <ac:spMk id="12" creationId="{00000000-0000-0000-0000-000000000000}"/>
          </ac:spMkLst>
        </pc:spChg>
        <pc:spChg chg="mod">
          <ac:chgData name="Hamlet Markarian" userId="4926d2b407f31d77" providerId="LiveId" clId="{1A634700-36B3-4455-A058-5071D9319E52}" dt="2020-05-19T23:29:02.826" v="2632"/>
          <ac:spMkLst>
            <pc:docMk/>
            <pc:sldMk cId="2998610869" sldId="1030"/>
            <ac:spMk id="13" creationId="{00000000-0000-0000-0000-000000000000}"/>
          </ac:spMkLst>
        </pc:spChg>
        <pc:spChg chg="mod">
          <ac:chgData name="Hamlet Markarian" userId="4926d2b407f31d77" providerId="LiveId" clId="{1A634700-36B3-4455-A058-5071D9319E52}" dt="2020-05-19T23:29:02.826" v="2632"/>
          <ac:spMkLst>
            <pc:docMk/>
            <pc:sldMk cId="2998610869" sldId="1030"/>
            <ac:spMk id="38" creationId="{00000000-0000-0000-0000-000000000000}"/>
          </ac:spMkLst>
        </pc:spChg>
        <pc:spChg chg="mod">
          <ac:chgData name="Hamlet Markarian" userId="4926d2b407f31d77" providerId="LiveId" clId="{1A634700-36B3-4455-A058-5071D9319E52}" dt="2020-05-19T23:29:02.826" v="2632"/>
          <ac:spMkLst>
            <pc:docMk/>
            <pc:sldMk cId="2998610869" sldId="1030"/>
            <ac:spMk id="39" creationId="{00000000-0000-0000-0000-000000000000}"/>
          </ac:spMkLst>
        </pc:spChg>
        <pc:spChg chg="mod">
          <ac:chgData name="Hamlet Markarian" userId="4926d2b407f31d77" providerId="LiveId" clId="{1A634700-36B3-4455-A058-5071D9319E52}" dt="2020-05-19T23:29:02.826" v="2632"/>
          <ac:spMkLst>
            <pc:docMk/>
            <pc:sldMk cId="2998610869" sldId="1030"/>
            <ac:spMk id="53" creationId="{00000000-0000-0000-0000-000000000000}"/>
          </ac:spMkLst>
        </pc:spChg>
        <pc:spChg chg="mod">
          <ac:chgData name="Hamlet Markarian" userId="4926d2b407f31d77" providerId="LiveId" clId="{1A634700-36B3-4455-A058-5071D9319E52}" dt="2020-05-19T23:29:02.826" v="2632"/>
          <ac:spMkLst>
            <pc:docMk/>
            <pc:sldMk cId="2998610869" sldId="1030"/>
            <ac:spMk id="55" creationId="{00000000-0000-0000-0000-000000000000}"/>
          </ac:spMkLst>
        </pc:spChg>
        <pc:spChg chg="mod">
          <ac:chgData name="Hamlet Markarian" userId="4926d2b407f31d77" providerId="LiveId" clId="{1A634700-36B3-4455-A058-5071D9319E52}" dt="2020-05-19T23:29:02.826" v="2632"/>
          <ac:spMkLst>
            <pc:docMk/>
            <pc:sldMk cId="2998610869" sldId="1030"/>
            <ac:spMk id="57" creationId="{00000000-0000-0000-0000-000000000000}"/>
          </ac:spMkLst>
        </pc:spChg>
        <pc:spChg chg="mod">
          <ac:chgData name="Hamlet Markarian" userId="4926d2b407f31d77" providerId="LiveId" clId="{1A634700-36B3-4455-A058-5071D9319E52}" dt="2020-05-19T23:29:02.826" v="2632"/>
          <ac:spMkLst>
            <pc:docMk/>
            <pc:sldMk cId="2998610869" sldId="1030"/>
            <ac:spMk id="59" creationId="{00000000-0000-0000-0000-000000000000}"/>
          </ac:spMkLst>
        </pc:spChg>
        <pc:spChg chg="mod">
          <ac:chgData name="Hamlet Markarian" userId="4926d2b407f31d77" providerId="LiveId" clId="{1A634700-36B3-4455-A058-5071D9319E52}" dt="2020-05-19T23:29:02.826" v="2632"/>
          <ac:spMkLst>
            <pc:docMk/>
            <pc:sldMk cId="2998610869" sldId="1030"/>
            <ac:spMk id="61" creationId="{00000000-0000-0000-0000-000000000000}"/>
          </ac:spMkLst>
        </pc:spChg>
        <pc:spChg chg="mod">
          <ac:chgData name="Hamlet Markarian" userId="4926d2b407f31d77" providerId="LiveId" clId="{1A634700-36B3-4455-A058-5071D9319E52}" dt="2020-05-19T23:29:02.826" v="2632"/>
          <ac:spMkLst>
            <pc:docMk/>
            <pc:sldMk cId="2998610869" sldId="1030"/>
            <ac:spMk id="63" creationId="{00000000-0000-0000-0000-000000000000}"/>
          </ac:spMkLst>
        </pc:spChg>
        <pc:spChg chg="mod">
          <ac:chgData name="Hamlet Markarian" userId="4926d2b407f31d77" providerId="LiveId" clId="{1A634700-36B3-4455-A058-5071D9319E52}" dt="2020-05-19T23:29:02.826" v="2632"/>
          <ac:spMkLst>
            <pc:docMk/>
            <pc:sldMk cId="2998610869" sldId="1030"/>
            <ac:spMk id="65" creationId="{00000000-0000-0000-0000-000000000000}"/>
          </ac:spMkLst>
        </pc:spChg>
        <pc:spChg chg="mod">
          <ac:chgData name="Hamlet Markarian" userId="4926d2b407f31d77" providerId="LiveId" clId="{1A634700-36B3-4455-A058-5071D9319E52}" dt="2020-05-19T23:29:02.826" v="2632"/>
          <ac:spMkLst>
            <pc:docMk/>
            <pc:sldMk cId="2998610869" sldId="1030"/>
            <ac:spMk id="67" creationId="{00000000-0000-0000-0000-000000000000}"/>
          </ac:spMkLst>
        </pc:spChg>
        <pc:spChg chg="mod">
          <ac:chgData name="Hamlet Markarian" userId="4926d2b407f31d77" providerId="LiveId" clId="{1A634700-36B3-4455-A058-5071D9319E52}" dt="2020-05-19T23:29:02.826" v="2632"/>
          <ac:spMkLst>
            <pc:docMk/>
            <pc:sldMk cId="2998610869" sldId="1030"/>
            <ac:spMk id="69" creationId="{00000000-0000-0000-0000-000000000000}"/>
          </ac:spMkLst>
        </pc:spChg>
        <pc:spChg chg="mod">
          <ac:chgData name="Hamlet Markarian" userId="4926d2b407f31d77" providerId="LiveId" clId="{1A634700-36B3-4455-A058-5071D9319E52}" dt="2020-05-19T23:29:02.826" v="2632"/>
          <ac:spMkLst>
            <pc:docMk/>
            <pc:sldMk cId="2998610869" sldId="1030"/>
            <ac:spMk id="71" creationId="{00000000-0000-0000-0000-000000000000}"/>
          </ac:spMkLst>
        </pc:spChg>
        <pc:spChg chg="mod">
          <ac:chgData name="Hamlet Markarian" userId="4926d2b407f31d77" providerId="LiveId" clId="{1A634700-36B3-4455-A058-5071D9319E52}" dt="2020-05-19T23:29:02.826" v="2632"/>
          <ac:spMkLst>
            <pc:docMk/>
            <pc:sldMk cId="2998610869" sldId="1030"/>
            <ac:spMk id="73" creationId="{00000000-0000-0000-0000-000000000000}"/>
          </ac:spMkLst>
        </pc:spChg>
        <pc:spChg chg="mod">
          <ac:chgData name="Hamlet Markarian" userId="4926d2b407f31d77" providerId="LiveId" clId="{1A634700-36B3-4455-A058-5071D9319E52}" dt="2020-05-19T23:29:02.826" v="2632"/>
          <ac:spMkLst>
            <pc:docMk/>
            <pc:sldMk cId="2998610869" sldId="1030"/>
            <ac:spMk id="104" creationId="{00000000-0000-0000-0000-000000000000}"/>
          </ac:spMkLst>
        </pc:spChg>
      </pc:sldChg>
      <pc:sldChg chg="modSp">
        <pc:chgData name="Hamlet Markarian" userId="4926d2b407f31d77" providerId="LiveId" clId="{1A634700-36B3-4455-A058-5071D9319E52}" dt="2020-05-19T23:29:02.826" v="2632"/>
        <pc:sldMkLst>
          <pc:docMk/>
          <pc:sldMk cId="3876726568" sldId="1031"/>
        </pc:sldMkLst>
        <pc:spChg chg="mod">
          <ac:chgData name="Hamlet Markarian" userId="4926d2b407f31d77" providerId="LiveId" clId="{1A634700-36B3-4455-A058-5071D9319E52}" dt="2020-05-19T23:29:02.826" v="2632"/>
          <ac:spMkLst>
            <pc:docMk/>
            <pc:sldMk cId="3876726568" sldId="1031"/>
            <ac:spMk id="2" creationId="{00000000-0000-0000-0000-000000000000}"/>
          </ac:spMkLst>
        </pc:spChg>
        <pc:spChg chg="mod">
          <ac:chgData name="Hamlet Markarian" userId="4926d2b407f31d77" providerId="LiveId" clId="{1A634700-36B3-4455-A058-5071D9319E52}" dt="2020-05-19T23:29:02.826" v="2632"/>
          <ac:spMkLst>
            <pc:docMk/>
            <pc:sldMk cId="3876726568" sldId="1031"/>
            <ac:spMk id="3" creationId="{00000000-0000-0000-0000-000000000000}"/>
          </ac:spMkLst>
        </pc:spChg>
        <pc:spChg chg="mod">
          <ac:chgData name="Hamlet Markarian" userId="4926d2b407f31d77" providerId="LiveId" clId="{1A634700-36B3-4455-A058-5071D9319E52}" dt="2020-05-19T23:29:02.826" v="2632"/>
          <ac:spMkLst>
            <pc:docMk/>
            <pc:sldMk cId="3876726568" sldId="1031"/>
            <ac:spMk id="4" creationId="{00000000-0000-0000-0000-000000000000}"/>
          </ac:spMkLst>
        </pc:spChg>
        <pc:spChg chg="mod">
          <ac:chgData name="Hamlet Markarian" userId="4926d2b407f31d77" providerId="LiveId" clId="{1A634700-36B3-4455-A058-5071D9319E52}" dt="2020-05-19T23:29:02.826" v="2632"/>
          <ac:spMkLst>
            <pc:docMk/>
            <pc:sldMk cId="3876726568" sldId="1031"/>
            <ac:spMk id="5" creationId="{00000000-0000-0000-0000-000000000000}"/>
          </ac:spMkLst>
        </pc:spChg>
        <pc:spChg chg="mod">
          <ac:chgData name="Hamlet Markarian" userId="4926d2b407f31d77" providerId="LiveId" clId="{1A634700-36B3-4455-A058-5071D9319E52}" dt="2020-05-19T23:29:02.826" v="2632"/>
          <ac:spMkLst>
            <pc:docMk/>
            <pc:sldMk cId="3876726568" sldId="1031"/>
            <ac:spMk id="6" creationId="{00000000-0000-0000-0000-000000000000}"/>
          </ac:spMkLst>
        </pc:spChg>
        <pc:spChg chg="mod">
          <ac:chgData name="Hamlet Markarian" userId="4926d2b407f31d77" providerId="LiveId" clId="{1A634700-36B3-4455-A058-5071D9319E52}" dt="2020-05-19T23:29:02.826" v="2632"/>
          <ac:spMkLst>
            <pc:docMk/>
            <pc:sldMk cId="3876726568" sldId="1031"/>
            <ac:spMk id="7" creationId="{00000000-0000-0000-0000-000000000000}"/>
          </ac:spMkLst>
        </pc:spChg>
        <pc:spChg chg="mod">
          <ac:chgData name="Hamlet Markarian" userId="4926d2b407f31d77" providerId="LiveId" clId="{1A634700-36B3-4455-A058-5071D9319E52}" dt="2020-05-19T23:29:02.826" v="2632"/>
          <ac:spMkLst>
            <pc:docMk/>
            <pc:sldMk cId="3876726568" sldId="1031"/>
            <ac:spMk id="8" creationId="{00000000-0000-0000-0000-000000000000}"/>
          </ac:spMkLst>
        </pc:spChg>
        <pc:spChg chg="mod">
          <ac:chgData name="Hamlet Markarian" userId="4926d2b407f31d77" providerId="LiveId" clId="{1A634700-36B3-4455-A058-5071D9319E52}" dt="2020-05-19T23:29:02.826" v="2632"/>
          <ac:spMkLst>
            <pc:docMk/>
            <pc:sldMk cId="3876726568" sldId="1031"/>
            <ac:spMk id="9" creationId="{00000000-0000-0000-0000-000000000000}"/>
          </ac:spMkLst>
        </pc:spChg>
        <pc:spChg chg="mod">
          <ac:chgData name="Hamlet Markarian" userId="4926d2b407f31d77" providerId="LiveId" clId="{1A634700-36B3-4455-A058-5071D9319E52}" dt="2020-05-19T23:29:02.826" v="2632"/>
          <ac:spMkLst>
            <pc:docMk/>
            <pc:sldMk cId="3876726568" sldId="1031"/>
            <ac:spMk id="10" creationId="{00000000-0000-0000-0000-000000000000}"/>
          </ac:spMkLst>
        </pc:spChg>
        <pc:spChg chg="mod">
          <ac:chgData name="Hamlet Markarian" userId="4926d2b407f31d77" providerId="LiveId" clId="{1A634700-36B3-4455-A058-5071D9319E52}" dt="2020-05-19T23:29:02.826" v="2632"/>
          <ac:spMkLst>
            <pc:docMk/>
            <pc:sldMk cId="3876726568" sldId="1031"/>
            <ac:spMk id="38" creationId="{00000000-0000-0000-0000-000000000000}"/>
          </ac:spMkLst>
        </pc:spChg>
        <pc:spChg chg="mod">
          <ac:chgData name="Hamlet Markarian" userId="4926d2b407f31d77" providerId="LiveId" clId="{1A634700-36B3-4455-A058-5071D9319E52}" dt="2020-05-19T23:29:02.826" v="2632"/>
          <ac:spMkLst>
            <pc:docMk/>
            <pc:sldMk cId="3876726568" sldId="1031"/>
            <ac:spMk id="39" creationId="{00000000-0000-0000-0000-000000000000}"/>
          </ac:spMkLst>
        </pc:spChg>
        <pc:spChg chg="mod">
          <ac:chgData name="Hamlet Markarian" userId="4926d2b407f31d77" providerId="LiveId" clId="{1A634700-36B3-4455-A058-5071D9319E52}" dt="2020-05-19T23:29:02.826" v="2632"/>
          <ac:spMkLst>
            <pc:docMk/>
            <pc:sldMk cId="3876726568" sldId="1031"/>
            <ac:spMk id="53" creationId="{00000000-0000-0000-0000-000000000000}"/>
          </ac:spMkLst>
        </pc:spChg>
        <pc:spChg chg="mod">
          <ac:chgData name="Hamlet Markarian" userId="4926d2b407f31d77" providerId="LiveId" clId="{1A634700-36B3-4455-A058-5071D9319E52}" dt="2020-05-19T23:29:02.826" v="2632"/>
          <ac:spMkLst>
            <pc:docMk/>
            <pc:sldMk cId="3876726568" sldId="1031"/>
            <ac:spMk id="55" creationId="{00000000-0000-0000-0000-000000000000}"/>
          </ac:spMkLst>
        </pc:spChg>
        <pc:spChg chg="mod">
          <ac:chgData name="Hamlet Markarian" userId="4926d2b407f31d77" providerId="LiveId" clId="{1A634700-36B3-4455-A058-5071D9319E52}" dt="2020-05-19T23:29:02.826" v="2632"/>
          <ac:spMkLst>
            <pc:docMk/>
            <pc:sldMk cId="3876726568" sldId="1031"/>
            <ac:spMk id="57" creationId="{00000000-0000-0000-0000-000000000000}"/>
          </ac:spMkLst>
        </pc:spChg>
        <pc:spChg chg="mod">
          <ac:chgData name="Hamlet Markarian" userId="4926d2b407f31d77" providerId="LiveId" clId="{1A634700-36B3-4455-A058-5071D9319E52}" dt="2020-05-19T23:29:02.826" v="2632"/>
          <ac:spMkLst>
            <pc:docMk/>
            <pc:sldMk cId="3876726568" sldId="1031"/>
            <ac:spMk id="59" creationId="{00000000-0000-0000-0000-000000000000}"/>
          </ac:spMkLst>
        </pc:spChg>
        <pc:spChg chg="mod">
          <ac:chgData name="Hamlet Markarian" userId="4926d2b407f31d77" providerId="LiveId" clId="{1A634700-36B3-4455-A058-5071D9319E52}" dt="2020-05-19T23:29:02.826" v="2632"/>
          <ac:spMkLst>
            <pc:docMk/>
            <pc:sldMk cId="3876726568" sldId="1031"/>
            <ac:spMk id="61" creationId="{00000000-0000-0000-0000-000000000000}"/>
          </ac:spMkLst>
        </pc:spChg>
        <pc:spChg chg="mod">
          <ac:chgData name="Hamlet Markarian" userId="4926d2b407f31d77" providerId="LiveId" clId="{1A634700-36B3-4455-A058-5071D9319E52}" dt="2020-05-19T23:29:02.826" v="2632"/>
          <ac:spMkLst>
            <pc:docMk/>
            <pc:sldMk cId="3876726568" sldId="1031"/>
            <ac:spMk id="63" creationId="{00000000-0000-0000-0000-000000000000}"/>
          </ac:spMkLst>
        </pc:spChg>
        <pc:spChg chg="mod">
          <ac:chgData name="Hamlet Markarian" userId="4926d2b407f31d77" providerId="LiveId" clId="{1A634700-36B3-4455-A058-5071D9319E52}" dt="2020-05-19T23:29:02.826" v="2632"/>
          <ac:spMkLst>
            <pc:docMk/>
            <pc:sldMk cId="3876726568" sldId="1031"/>
            <ac:spMk id="65" creationId="{00000000-0000-0000-0000-000000000000}"/>
          </ac:spMkLst>
        </pc:spChg>
        <pc:spChg chg="mod">
          <ac:chgData name="Hamlet Markarian" userId="4926d2b407f31d77" providerId="LiveId" clId="{1A634700-36B3-4455-A058-5071D9319E52}" dt="2020-05-19T23:29:02.826" v="2632"/>
          <ac:spMkLst>
            <pc:docMk/>
            <pc:sldMk cId="3876726568" sldId="1031"/>
            <ac:spMk id="67" creationId="{00000000-0000-0000-0000-000000000000}"/>
          </ac:spMkLst>
        </pc:spChg>
        <pc:spChg chg="mod">
          <ac:chgData name="Hamlet Markarian" userId="4926d2b407f31d77" providerId="LiveId" clId="{1A634700-36B3-4455-A058-5071D9319E52}" dt="2020-05-19T23:29:02.826" v="2632"/>
          <ac:spMkLst>
            <pc:docMk/>
            <pc:sldMk cId="3876726568" sldId="1031"/>
            <ac:spMk id="104" creationId="{00000000-0000-0000-0000-000000000000}"/>
          </ac:spMkLst>
        </pc:spChg>
      </pc:sldChg>
      <pc:sldChg chg="modSp">
        <pc:chgData name="Hamlet Markarian" userId="4926d2b407f31d77" providerId="LiveId" clId="{1A634700-36B3-4455-A058-5071D9319E52}" dt="2020-05-19T23:29:02.826" v="2632"/>
        <pc:sldMkLst>
          <pc:docMk/>
          <pc:sldMk cId="2665713973" sldId="1032"/>
        </pc:sldMkLst>
        <pc:spChg chg="mod">
          <ac:chgData name="Hamlet Markarian" userId="4926d2b407f31d77" providerId="LiveId" clId="{1A634700-36B3-4455-A058-5071D9319E52}" dt="2020-05-19T23:29:02.826" v="2632"/>
          <ac:spMkLst>
            <pc:docMk/>
            <pc:sldMk cId="2665713973" sldId="1032"/>
            <ac:spMk id="2" creationId="{00000000-0000-0000-0000-000000000000}"/>
          </ac:spMkLst>
        </pc:spChg>
        <pc:spChg chg="mod">
          <ac:chgData name="Hamlet Markarian" userId="4926d2b407f31d77" providerId="LiveId" clId="{1A634700-36B3-4455-A058-5071D9319E52}" dt="2020-05-19T23:29:02.826" v="2632"/>
          <ac:spMkLst>
            <pc:docMk/>
            <pc:sldMk cId="2665713973" sldId="1032"/>
            <ac:spMk id="3" creationId="{00000000-0000-0000-0000-000000000000}"/>
          </ac:spMkLst>
        </pc:spChg>
        <pc:spChg chg="mod">
          <ac:chgData name="Hamlet Markarian" userId="4926d2b407f31d77" providerId="LiveId" clId="{1A634700-36B3-4455-A058-5071D9319E52}" dt="2020-05-19T23:29:02.826" v="2632"/>
          <ac:spMkLst>
            <pc:docMk/>
            <pc:sldMk cId="2665713973" sldId="1032"/>
            <ac:spMk id="4" creationId="{00000000-0000-0000-0000-000000000000}"/>
          </ac:spMkLst>
        </pc:spChg>
        <pc:spChg chg="mod">
          <ac:chgData name="Hamlet Markarian" userId="4926d2b407f31d77" providerId="LiveId" clId="{1A634700-36B3-4455-A058-5071D9319E52}" dt="2020-05-19T23:29:02.826" v="2632"/>
          <ac:spMkLst>
            <pc:docMk/>
            <pc:sldMk cId="2665713973" sldId="1032"/>
            <ac:spMk id="5" creationId="{00000000-0000-0000-0000-000000000000}"/>
          </ac:spMkLst>
        </pc:spChg>
        <pc:spChg chg="mod">
          <ac:chgData name="Hamlet Markarian" userId="4926d2b407f31d77" providerId="LiveId" clId="{1A634700-36B3-4455-A058-5071D9319E52}" dt="2020-05-19T23:29:02.826" v="2632"/>
          <ac:spMkLst>
            <pc:docMk/>
            <pc:sldMk cId="2665713973" sldId="1032"/>
            <ac:spMk id="6" creationId="{00000000-0000-0000-0000-000000000000}"/>
          </ac:spMkLst>
        </pc:spChg>
        <pc:spChg chg="mod">
          <ac:chgData name="Hamlet Markarian" userId="4926d2b407f31d77" providerId="LiveId" clId="{1A634700-36B3-4455-A058-5071D9319E52}" dt="2020-05-19T23:29:02.826" v="2632"/>
          <ac:spMkLst>
            <pc:docMk/>
            <pc:sldMk cId="2665713973" sldId="1032"/>
            <ac:spMk id="7" creationId="{00000000-0000-0000-0000-000000000000}"/>
          </ac:spMkLst>
        </pc:spChg>
        <pc:spChg chg="mod">
          <ac:chgData name="Hamlet Markarian" userId="4926d2b407f31d77" providerId="LiveId" clId="{1A634700-36B3-4455-A058-5071D9319E52}" dt="2020-05-19T23:29:02.826" v="2632"/>
          <ac:spMkLst>
            <pc:docMk/>
            <pc:sldMk cId="2665713973" sldId="1032"/>
            <ac:spMk id="38" creationId="{00000000-0000-0000-0000-000000000000}"/>
          </ac:spMkLst>
        </pc:spChg>
        <pc:spChg chg="mod">
          <ac:chgData name="Hamlet Markarian" userId="4926d2b407f31d77" providerId="LiveId" clId="{1A634700-36B3-4455-A058-5071D9319E52}" dt="2020-05-19T23:29:02.826" v="2632"/>
          <ac:spMkLst>
            <pc:docMk/>
            <pc:sldMk cId="2665713973" sldId="1032"/>
            <ac:spMk id="104" creationId="{00000000-0000-0000-0000-000000000000}"/>
          </ac:spMkLst>
        </pc:spChg>
      </pc:sldChg>
      <pc:sldChg chg="modSp">
        <pc:chgData name="Hamlet Markarian" userId="4926d2b407f31d77" providerId="LiveId" clId="{1A634700-36B3-4455-A058-5071D9319E52}" dt="2020-05-19T23:29:02.826" v="2632"/>
        <pc:sldMkLst>
          <pc:docMk/>
          <pc:sldMk cId="2499211869" sldId="1033"/>
        </pc:sldMkLst>
        <pc:spChg chg="mod">
          <ac:chgData name="Hamlet Markarian" userId="4926d2b407f31d77" providerId="LiveId" clId="{1A634700-36B3-4455-A058-5071D9319E52}" dt="2020-05-19T23:29:02.826" v="2632"/>
          <ac:spMkLst>
            <pc:docMk/>
            <pc:sldMk cId="2499211869" sldId="1033"/>
            <ac:spMk id="2" creationId="{00000000-0000-0000-0000-000000000000}"/>
          </ac:spMkLst>
        </pc:spChg>
        <pc:spChg chg="mod">
          <ac:chgData name="Hamlet Markarian" userId="4926d2b407f31d77" providerId="LiveId" clId="{1A634700-36B3-4455-A058-5071D9319E52}" dt="2020-05-19T23:29:02.826" v="2632"/>
          <ac:spMkLst>
            <pc:docMk/>
            <pc:sldMk cId="2499211869" sldId="1033"/>
            <ac:spMk id="3" creationId="{00000000-0000-0000-0000-000000000000}"/>
          </ac:spMkLst>
        </pc:spChg>
        <pc:spChg chg="mod">
          <ac:chgData name="Hamlet Markarian" userId="4926d2b407f31d77" providerId="LiveId" clId="{1A634700-36B3-4455-A058-5071D9319E52}" dt="2020-05-19T23:29:02.826" v="2632"/>
          <ac:spMkLst>
            <pc:docMk/>
            <pc:sldMk cId="2499211869" sldId="1033"/>
            <ac:spMk id="4" creationId="{00000000-0000-0000-0000-000000000000}"/>
          </ac:spMkLst>
        </pc:spChg>
        <pc:spChg chg="mod">
          <ac:chgData name="Hamlet Markarian" userId="4926d2b407f31d77" providerId="LiveId" clId="{1A634700-36B3-4455-A058-5071D9319E52}" dt="2020-05-19T23:29:02.826" v="2632"/>
          <ac:spMkLst>
            <pc:docMk/>
            <pc:sldMk cId="2499211869" sldId="1033"/>
            <ac:spMk id="5" creationId="{00000000-0000-0000-0000-000000000000}"/>
          </ac:spMkLst>
        </pc:spChg>
        <pc:spChg chg="mod">
          <ac:chgData name="Hamlet Markarian" userId="4926d2b407f31d77" providerId="LiveId" clId="{1A634700-36B3-4455-A058-5071D9319E52}" dt="2020-05-19T23:29:02.826" v="2632"/>
          <ac:spMkLst>
            <pc:docMk/>
            <pc:sldMk cId="2499211869" sldId="1033"/>
            <ac:spMk id="38" creationId="{00000000-0000-0000-0000-000000000000}"/>
          </ac:spMkLst>
        </pc:spChg>
        <pc:spChg chg="mod">
          <ac:chgData name="Hamlet Markarian" userId="4926d2b407f31d77" providerId="LiveId" clId="{1A634700-36B3-4455-A058-5071D9319E52}" dt="2020-05-19T23:29:02.826" v="2632"/>
          <ac:spMkLst>
            <pc:docMk/>
            <pc:sldMk cId="2499211869" sldId="1033"/>
            <ac:spMk id="39" creationId="{00000000-0000-0000-0000-000000000000}"/>
          </ac:spMkLst>
        </pc:spChg>
        <pc:spChg chg="mod">
          <ac:chgData name="Hamlet Markarian" userId="4926d2b407f31d77" providerId="LiveId" clId="{1A634700-36B3-4455-A058-5071D9319E52}" dt="2020-05-19T23:29:02.826" v="2632"/>
          <ac:spMkLst>
            <pc:docMk/>
            <pc:sldMk cId="2499211869" sldId="1033"/>
            <ac:spMk id="53" creationId="{00000000-0000-0000-0000-000000000000}"/>
          </ac:spMkLst>
        </pc:spChg>
        <pc:spChg chg="mod">
          <ac:chgData name="Hamlet Markarian" userId="4926d2b407f31d77" providerId="LiveId" clId="{1A634700-36B3-4455-A058-5071D9319E52}" dt="2020-05-19T23:29:02.826" v="2632"/>
          <ac:spMkLst>
            <pc:docMk/>
            <pc:sldMk cId="2499211869" sldId="1033"/>
            <ac:spMk id="55" creationId="{00000000-0000-0000-0000-000000000000}"/>
          </ac:spMkLst>
        </pc:spChg>
        <pc:spChg chg="mod">
          <ac:chgData name="Hamlet Markarian" userId="4926d2b407f31d77" providerId="LiveId" clId="{1A634700-36B3-4455-A058-5071D9319E52}" dt="2020-05-19T23:29:02.826" v="2632"/>
          <ac:spMkLst>
            <pc:docMk/>
            <pc:sldMk cId="2499211869" sldId="1033"/>
            <ac:spMk id="57" creationId="{00000000-0000-0000-0000-000000000000}"/>
          </ac:spMkLst>
        </pc:spChg>
        <pc:spChg chg="mod">
          <ac:chgData name="Hamlet Markarian" userId="4926d2b407f31d77" providerId="LiveId" clId="{1A634700-36B3-4455-A058-5071D9319E52}" dt="2020-05-19T23:29:02.826" v="2632"/>
          <ac:spMkLst>
            <pc:docMk/>
            <pc:sldMk cId="2499211869" sldId="1033"/>
            <ac:spMk id="104" creationId="{00000000-0000-0000-0000-000000000000}"/>
          </ac:spMkLst>
        </pc:spChg>
      </pc:sldChg>
      <pc:sldChg chg="modSp">
        <pc:chgData name="Hamlet Markarian" userId="4926d2b407f31d77" providerId="LiveId" clId="{1A634700-36B3-4455-A058-5071D9319E52}" dt="2020-05-19T23:29:02.826" v="2632"/>
        <pc:sldMkLst>
          <pc:docMk/>
          <pc:sldMk cId="1994695293" sldId="1034"/>
        </pc:sldMkLst>
        <pc:spChg chg="mod">
          <ac:chgData name="Hamlet Markarian" userId="4926d2b407f31d77" providerId="LiveId" clId="{1A634700-36B3-4455-A058-5071D9319E52}" dt="2020-05-19T23:29:02.826" v="2632"/>
          <ac:spMkLst>
            <pc:docMk/>
            <pc:sldMk cId="1994695293" sldId="1034"/>
            <ac:spMk id="2" creationId="{00000000-0000-0000-0000-000000000000}"/>
          </ac:spMkLst>
        </pc:spChg>
        <pc:spChg chg="mod">
          <ac:chgData name="Hamlet Markarian" userId="4926d2b407f31d77" providerId="LiveId" clId="{1A634700-36B3-4455-A058-5071D9319E52}" dt="2020-05-19T23:29:02.826" v="2632"/>
          <ac:spMkLst>
            <pc:docMk/>
            <pc:sldMk cId="1994695293" sldId="1034"/>
            <ac:spMk id="3" creationId="{00000000-0000-0000-0000-000000000000}"/>
          </ac:spMkLst>
        </pc:spChg>
        <pc:spChg chg="mod">
          <ac:chgData name="Hamlet Markarian" userId="4926d2b407f31d77" providerId="LiveId" clId="{1A634700-36B3-4455-A058-5071D9319E52}" dt="2020-05-19T23:29:02.826" v="2632"/>
          <ac:spMkLst>
            <pc:docMk/>
            <pc:sldMk cId="1994695293" sldId="1034"/>
            <ac:spMk id="4" creationId="{00000000-0000-0000-0000-000000000000}"/>
          </ac:spMkLst>
        </pc:spChg>
        <pc:spChg chg="mod">
          <ac:chgData name="Hamlet Markarian" userId="4926d2b407f31d77" providerId="LiveId" clId="{1A634700-36B3-4455-A058-5071D9319E52}" dt="2020-05-19T23:29:02.826" v="2632"/>
          <ac:spMkLst>
            <pc:docMk/>
            <pc:sldMk cId="1994695293" sldId="1034"/>
            <ac:spMk id="38" creationId="{00000000-0000-0000-0000-000000000000}"/>
          </ac:spMkLst>
        </pc:spChg>
        <pc:spChg chg="mod">
          <ac:chgData name="Hamlet Markarian" userId="4926d2b407f31d77" providerId="LiveId" clId="{1A634700-36B3-4455-A058-5071D9319E52}" dt="2020-05-19T23:29:02.826" v="2632"/>
          <ac:spMkLst>
            <pc:docMk/>
            <pc:sldMk cId="1994695293" sldId="1034"/>
            <ac:spMk id="39" creationId="{00000000-0000-0000-0000-000000000000}"/>
          </ac:spMkLst>
        </pc:spChg>
        <pc:spChg chg="mod">
          <ac:chgData name="Hamlet Markarian" userId="4926d2b407f31d77" providerId="LiveId" clId="{1A634700-36B3-4455-A058-5071D9319E52}" dt="2020-05-19T23:29:02.826" v="2632"/>
          <ac:spMkLst>
            <pc:docMk/>
            <pc:sldMk cId="1994695293" sldId="1034"/>
            <ac:spMk id="53" creationId="{00000000-0000-0000-0000-000000000000}"/>
          </ac:spMkLst>
        </pc:spChg>
        <pc:spChg chg="mod">
          <ac:chgData name="Hamlet Markarian" userId="4926d2b407f31d77" providerId="LiveId" clId="{1A634700-36B3-4455-A058-5071D9319E52}" dt="2020-05-19T23:29:02.826" v="2632"/>
          <ac:spMkLst>
            <pc:docMk/>
            <pc:sldMk cId="1994695293" sldId="1034"/>
            <ac:spMk id="55" creationId="{00000000-0000-0000-0000-000000000000}"/>
          </ac:spMkLst>
        </pc:spChg>
        <pc:spChg chg="mod">
          <ac:chgData name="Hamlet Markarian" userId="4926d2b407f31d77" providerId="LiveId" clId="{1A634700-36B3-4455-A058-5071D9319E52}" dt="2020-05-19T23:29:02.826" v="2632"/>
          <ac:spMkLst>
            <pc:docMk/>
            <pc:sldMk cId="1994695293" sldId="1034"/>
            <ac:spMk id="104" creationId="{00000000-0000-0000-0000-000000000000}"/>
          </ac:spMkLst>
        </pc:spChg>
      </pc:sldChg>
      <pc:sldChg chg="modSp">
        <pc:chgData name="Hamlet Markarian" userId="4926d2b407f31d77" providerId="LiveId" clId="{1A634700-36B3-4455-A058-5071D9319E52}" dt="2020-05-19T23:29:02.826" v="2632"/>
        <pc:sldMkLst>
          <pc:docMk/>
          <pc:sldMk cId="373597883" sldId="1035"/>
        </pc:sldMkLst>
        <pc:spChg chg="mod">
          <ac:chgData name="Hamlet Markarian" userId="4926d2b407f31d77" providerId="LiveId" clId="{1A634700-36B3-4455-A058-5071D9319E52}" dt="2020-05-19T23:29:02.826" v="2632"/>
          <ac:spMkLst>
            <pc:docMk/>
            <pc:sldMk cId="373597883" sldId="1035"/>
            <ac:spMk id="2" creationId="{00000000-0000-0000-0000-000000000000}"/>
          </ac:spMkLst>
        </pc:spChg>
        <pc:spChg chg="mod">
          <ac:chgData name="Hamlet Markarian" userId="4926d2b407f31d77" providerId="LiveId" clId="{1A634700-36B3-4455-A058-5071D9319E52}" dt="2020-05-19T23:29:02.826" v="2632"/>
          <ac:spMkLst>
            <pc:docMk/>
            <pc:sldMk cId="373597883" sldId="1035"/>
            <ac:spMk id="3" creationId="{00000000-0000-0000-0000-000000000000}"/>
          </ac:spMkLst>
        </pc:spChg>
        <pc:spChg chg="mod">
          <ac:chgData name="Hamlet Markarian" userId="4926d2b407f31d77" providerId="LiveId" clId="{1A634700-36B3-4455-A058-5071D9319E52}" dt="2020-05-19T23:29:02.826" v="2632"/>
          <ac:spMkLst>
            <pc:docMk/>
            <pc:sldMk cId="373597883" sldId="1035"/>
            <ac:spMk id="4" creationId="{00000000-0000-0000-0000-000000000000}"/>
          </ac:spMkLst>
        </pc:spChg>
        <pc:spChg chg="mod">
          <ac:chgData name="Hamlet Markarian" userId="4926d2b407f31d77" providerId="LiveId" clId="{1A634700-36B3-4455-A058-5071D9319E52}" dt="2020-05-19T23:29:02.826" v="2632"/>
          <ac:spMkLst>
            <pc:docMk/>
            <pc:sldMk cId="373597883" sldId="1035"/>
            <ac:spMk id="8" creationId="{00000000-0000-0000-0000-000000000000}"/>
          </ac:spMkLst>
        </pc:spChg>
        <pc:spChg chg="mod">
          <ac:chgData name="Hamlet Markarian" userId="4926d2b407f31d77" providerId="LiveId" clId="{1A634700-36B3-4455-A058-5071D9319E52}" dt="2020-05-19T23:29:02.826" v="2632"/>
          <ac:spMkLst>
            <pc:docMk/>
            <pc:sldMk cId="373597883" sldId="1035"/>
            <ac:spMk id="16" creationId="{00000000-0000-0000-0000-000000000000}"/>
          </ac:spMkLst>
        </pc:spChg>
        <pc:spChg chg="mod">
          <ac:chgData name="Hamlet Markarian" userId="4926d2b407f31d77" providerId="LiveId" clId="{1A634700-36B3-4455-A058-5071D9319E52}" dt="2020-05-19T23:29:02.826" v="2632"/>
          <ac:spMkLst>
            <pc:docMk/>
            <pc:sldMk cId="373597883" sldId="1035"/>
            <ac:spMk id="38" creationId="{00000000-0000-0000-0000-000000000000}"/>
          </ac:spMkLst>
        </pc:spChg>
        <pc:spChg chg="mod">
          <ac:chgData name="Hamlet Markarian" userId="4926d2b407f31d77" providerId="LiveId" clId="{1A634700-36B3-4455-A058-5071D9319E52}" dt="2020-05-19T23:29:02.826" v="2632"/>
          <ac:spMkLst>
            <pc:docMk/>
            <pc:sldMk cId="373597883" sldId="1035"/>
            <ac:spMk id="39" creationId="{00000000-0000-0000-0000-000000000000}"/>
          </ac:spMkLst>
        </pc:spChg>
        <pc:spChg chg="mod">
          <ac:chgData name="Hamlet Markarian" userId="4926d2b407f31d77" providerId="LiveId" clId="{1A634700-36B3-4455-A058-5071D9319E52}" dt="2020-05-19T23:29:02.826" v="2632"/>
          <ac:spMkLst>
            <pc:docMk/>
            <pc:sldMk cId="373597883" sldId="1035"/>
            <ac:spMk id="53" creationId="{00000000-0000-0000-0000-000000000000}"/>
          </ac:spMkLst>
        </pc:spChg>
        <pc:spChg chg="mod">
          <ac:chgData name="Hamlet Markarian" userId="4926d2b407f31d77" providerId="LiveId" clId="{1A634700-36B3-4455-A058-5071D9319E52}" dt="2020-05-19T23:29:02.826" v="2632"/>
          <ac:spMkLst>
            <pc:docMk/>
            <pc:sldMk cId="373597883" sldId="1035"/>
            <ac:spMk id="55" creationId="{00000000-0000-0000-0000-000000000000}"/>
          </ac:spMkLst>
        </pc:spChg>
        <pc:spChg chg="mod">
          <ac:chgData name="Hamlet Markarian" userId="4926d2b407f31d77" providerId="LiveId" clId="{1A634700-36B3-4455-A058-5071D9319E52}" dt="2020-05-19T23:29:02.826" v="2632"/>
          <ac:spMkLst>
            <pc:docMk/>
            <pc:sldMk cId="373597883" sldId="1035"/>
            <ac:spMk id="104" creationId="{00000000-0000-0000-0000-000000000000}"/>
          </ac:spMkLst>
        </pc:spChg>
      </pc:sldChg>
      <pc:sldChg chg="modSp">
        <pc:chgData name="Hamlet Markarian" userId="4926d2b407f31d77" providerId="LiveId" clId="{1A634700-36B3-4455-A058-5071D9319E52}" dt="2020-05-19T23:29:02.826" v="2632"/>
        <pc:sldMkLst>
          <pc:docMk/>
          <pc:sldMk cId="497011841" sldId="1039"/>
        </pc:sldMkLst>
        <pc:spChg chg="mod">
          <ac:chgData name="Hamlet Markarian" userId="4926d2b407f31d77" providerId="LiveId" clId="{1A634700-36B3-4455-A058-5071D9319E52}" dt="2020-05-19T23:29:02.826" v="2632"/>
          <ac:spMkLst>
            <pc:docMk/>
            <pc:sldMk cId="497011841" sldId="1039"/>
            <ac:spMk id="2" creationId="{00000000-0000-0000-0000-000000000000}"/>
          </ac:spMkLst>
        </pc:spChg>
        <pc:spChg chg="mod">
          <ac:chgData name="Hamlet Markarian" userId="4926d2b407f31d77" providerId="LiveId" clId="{1A634700-36B3-4455-A058-5071D9319E52}" dt="2020-05-19T23:29:02.826" v="2632"/>
          <ac:spMkLst>
            <pc:docMk/>
            <pc:sldMk cId="497011841" sldId="1039"/>
            <ac:spMk id="3" creationId="{00000000-0000-0000-0000-000000000000}"/>
          </ac:spMkLst>
        </pc:spChg>
        <pc:spChg chg="mod">
          <ac:chgData name="Hamlet Markarian" userId="4926d2b407f31d77" providerId="LiveId" clId="{1A634700-36B3-4455-A058-5071D9319E52}" dt="2020-05-19T23:29:02.826" v="2632"/>
          <ac:spMkLst>
            <pc:docMk/>
            <pc:sldMk cId="497011841" sldId="1039"/>
            <ac:spMk id="26" creationId="{00000000-0000-0000-0000-000000000000}"/>
          </ac:spMkLst>
        </pc:spChg>
        <pc:spChg chg="mod">
          <ac:chgData name="Hamlet Markarian" userId="4926d2b407f31d77" providerId="LiveId" clId="{1A634700-36B3-4455-A058-5071D9319E52}" dt="2020-05-19T23:29:02.826" v="2632"/>
          <ac:spMkLst>
            <pc:docMk/>
            <pc:sldMk cId="497011841" sldId="1039"/>
            <ac:spMk id="29" creationId="{00000000-0000-0000-0000-000000000000}"/>
          </ac:spMkLst>
        </pc:spChg>
        <pc:spChg chg="mod">
          <ac:chgData name="Hamlet Markarian" userId="4926d2b407f31d77" providerId="LiveId" clId="{1A634700-36B3-4455-A058-5071D9319E52}" dt="2020-05-19T23:29:02.826" v="2632"/>
          <ac:spMkLst>
            <pc:docMk/>
            <pc:sldMk cId="497011841" sldId="1039"/>
            <ac:spMk id="30" creationId="{00000000-0000-0000-0000-000000000000}"/>
          </ac:spMkLst>
        </pc:spChg>
        <pc:spChg chg="mod">
          <ac:chgData name="Hamlet Markarian" userId="4926d2b407f31d77" providerId="LiveId" clId="{1A634700-36B3-4455-A058-5071D9319E52}" dt="2020-05-19T23:29:02.826" v="2632"/>
          <ac:spMkLst>
            <pc:docMk/>
            <pc:sldMk cId="497011841" sldId="1039"/>
            <ac:spMk id="31" creationId="{00000000-0000-0000-0000-000000000000}"/>
          </ac:spMkLst>
        </pc:spChg>
        <pc:spChg chg="mod">
          <ac:chgData name="Hamlet Markarian" userId="4926d2b407f31d77" providerId="LiveId" clId="{1A634700-36B3-4455-A058-5071D9319E52}" dt="2020-05-19T23:29:02.826" v="2632"/>
          <ac:spMkLst>
            <pc:docMk/>
            <pc:sldMk cId="497011841" sldId="1039"/>
            <ac:spMk id="32" creationId="{00000000-0000-0000-0000-000000000000}"/>
          </ac:spMkLst>
        </pc:spChg>
      </pc:sldChg>
      <pc:sldChg chg="modSp">
        <pc:chgData name="Hamlet Markarian" userId="4926d2b407f31d77" providerId="LiveId" clId="{1A634700-36B3-4455-A058-5071D9319E52}" dt="2020-05-19T23:29:02.826" v="2632"/>
        <pc:sldMkLst>
          <pc:docMk/>
          <pc:sldMk cId="2274353056" sldId="1040"/>
        </pc:sldMkLst>
        <pc:spChg chg="mod">
          <ac:chgData name="Hamlet Markarian" userId="4926d2b407f31d77" providerId="LiveId" clId="{1A634700-36B3-4455-A058-5071D9319E52}" dt="2020-05-19T23:29:02.826" v="2632"/>
          <ac:spMkLst>
            <pc:docMk/>
            <pc:sldMk cId="2274353056" sldId="1040"/>
            <ac:spMk id="2" creationId="{00000000-0000-0000-0000-000000000000}"/>
          </ac:spMkLst>
        </pc:spChg>
      </pc:sldChg>
      <pc:sldChg chg="modSp">
        <pc:chgData name="Hamlet Markarian" userId="4926d2b407f31d77" providerId="LiveId" clId="{1A634700-36B3-4455-A058-5071D9319E52}" dt="2020-05-19T23:29:02.826" v="2632"/>
        <pc:sldMkLst>
          <pc:docMk/>
          <pc:sldMk cId="3300808368" sldId="1041"/>
        </pc:sldMkLst>
        <pc:spChg chg="mod">
          <ac:chgData name="Hamlet Markarian" userId="4926d2b407f31d77" providerId="LiveId" clId="{1A634700-36B3-4455-A058-5071D9319E52}" dt="2020-05-19T23:29:02.826" v="2632"/>
          <ac:spMkLst>
            <pc:docMk/>
            <pc:sldMk cId="3300808368" sldId="1041"/>
            <ac:spMk id="2" creationId="{00000000-0000-0000-0000-000000000000}"/>
          </ac:spMkLst>
        </pc:spChg>
      </pc:sldChg>
      <pc:sldChg chg="modSp">
        <pc:chgData name="Hamlet Markarian" userId="4926d2b407f31d77" providerId="LiveId" clId="{1A634700-36B3-4455-A058-5071D9319E52}" dt="2020-05-19T23:29:02.826" v="2632"/>
        <pc:sldMkLst>
          <pc:docMk/>
          <pc:sldMk cId="77528113" sldId="1042"/>
        </pc:sldMkLst>
        <pc:spChg chg="mod">
          <ac:chgData name="Hamlet Markarian" userId="4926d2b407f31d77" providerId="LiveId" clId="{1A634700-36B3-4455-A058-5071D9319E52}" dt="2020-05-19T23:29:02.826" v="2632"/>
          <ac:spMkLst>
            <pc:docMk/>
            <pc:sldMk cId="77528113" sldId="1042"/>
            <ac:spMk id="2" creationId="{00000000-0000-0000-0000-000000000000}"/>
          </ac:spMkLst>
        </pc:spChg>
      </pc:sldChg>
      <pc:sldChg chg="modSp">
        <pc:chgData name="Hamlet Markarian" userId="4926d2b407f31d77" providerId="LiveId" clId="{1A634700-36B3-4455-A058-5071D9319E52}" dt="2020-05-19T23:29:02.826" v="2632"/>
        <pc:sldMkLst>
          <pc:docMk/>
          <pc:sldMk cId="2015003972" sldId="1043"/>
        </pc:sldMkLst>
        <pc:spChg chg="mod">
          <ac:chgData name="Hamlet Markarian" userId="4926d2b407f31d77" providerId="LiveId" clId="{1A634700-36B3-4455-A058-5071D9319E52}" dt="2020-05-19T23:29:02.826" v="2632"/>
          <ac:spMkLst>
            <pc:docMk/>
            <pc:sldMk cId="2015003972" sldId="1043"/>
            <ac:spMk id="2" creationId="{00000000-0000-0000-0000-000000000000}"/>
          </ac:spMkLst>
        </pc:spChg>
      </pc:sldChg>
      <pc:sldChg chg="modSp">
        <pc:chgData name="Hamlet Markarian" userId="4926d2b407f31d77" providerId="LiveId" clId="{1A634700-36B3-4455-A058-5071D9319E52}" dt="2020-05-19T23:29:02.826" v="2632"/>
        <pc:sldMkLst>
          <pc:docMk/>
          <pc:sldMk cId="3252834980" sldId="1047"/>
        </pc:sldMkLst>
        <pc:spChg chg="mod">
          <ac:chgData name="Hamlet Markarian" userId="4926d2b407f31d77" providerId="LiveId" clId="{1A634700-36B3-4455-A058-5071D9319E52}" dt="2020-05-19T23:29:02.826" v="2632"/>
          <ac:spMkLst>
            <pc:docMk/>
            <pc:sldMk cId="3252834980" sldId="1047"/>
            <ac:spMk id="2" creationId="{00000000-0000-0000-0000-000000000000}"/>
          </ac:spMkLst>
        </pc:spChg>
      </pc:sldChg>
      <pc:sldChg chg="modSp">
        <pc:chgData name="Hamlet Markarian" userId="4926d2b407f31d77" providerId="LiveId" clId="{1A634700-36B3-4455-A058-5071D9319E52}" dt="2020-05-19T23:29:02.826" v="2632"/>
        <pc:sldMkLst>
          <pc:docMk/>
          <pc:sldMk cId="265817022" sldId="1052"/>
        </pc:sldMkLst>
        <pc:spChg chg="mod">
          <ac:chgData name="Hamlet Markarian" userId="4926d2b407f31d77" providerId="LiveId" clId="{1A634700-36B3-4455-A058-5071D9319E52}" dt="2020-05-19T23:29:02.826" v="2632"/>
          <ac:spMkLst>
            <pc:docMk/>
            <pc:sldMk cId="265817022" sldId="1052"/>
            <ac:spMk id="2" creationId="{00000000-0000-0000-0000-000000000000}"/>
          </ac:spMkLst>
        </pc:spChg>
      </pc:sldChg>
      <pc:sldChg chg="modSp">
        <pc:chgData name="Hamlet Markarian" userId="4926d2b407f31d77" providerId="LiveId" clId="{1A634700-36B3-4455-A058-5071D9319E52}" dt="2020-05-19T23:29:02.826" v="2632"/>
        <pc:sldMkLst>
          <pc:docMk/>
          <pc:sldMk cId="2522650223" sldId="1053"/>
        </pc:sldMkLst>
        <pc:spChg chg="mod">
          <ac:chgData name="Hamlet Markarian" userId="4926d2b407f31d77" providerId="LiveId" clId="{1A634700-36B3-4455-A058-5071D9319E52}" dt="2020-05-19T23:29:02.826" v="2632"/>
          <ac:spMkLst>
            <pc:docMk/>
            <pc:sldMk cId="2522650223" sldId="1053"/>
            <ac:spMk id="2" creationId="{00000000-0000-0000-0000-000000000000}"/>
          </ac:spMkLst>
        </pc:spChg>
      </pc:sldChg>
      <pc:sldChg chg="modSp">
        <pc:chgData name="Hamlet Markarian" userId="4926d2b407f31d77" providerId="LiveId" clId="{1A634700-36B3-4455-A058-5071D9319E52}" dt="2020-05-19T23:29:02.826" v="2632"/>
        <pc:sldMkLst>
          <pc:docMk/>
          <pc:sldMk cId="1781960256" sldId="1054"/>
        </pc:sldMkLst>
        <pc:spChg chg="mod">
          <ac:chgData name="Hamlet Markarian" userId="4926d2b407f31d77" providerId="LiveId" clId="{1A634700-36B3-4455-A058-5071D9319E52}" dt="2020-05-19T23:29:02.826" v="2632"/>
          <ac:spMkLst>
            <pc:docMk/>
            <pc:sldMk cId="1781960256" sldId="1054"/>
            <ac:spMk id="2" creationId="{00000000-0000-0000-0000-000000000000}"/>
          </ac:spMkLst>
        </pc:spChg>
        <pc:spChg chg="mod">
          <ac:chgData name="Hamlet Markarian" userId="4926d2b407f31d77" providerId="LiveId" clId="{1A634700-36B3-4455-A058-5071D9319E52}" dt="2020-05-19T23:29:02.826" v="2632"/>
          <ac:spMkLst>
            <pc:docMk/>
            <pc:sldMk cId="1781960256" sldId="1054"/>
            <ac:spMk id="3" creationId="{00000000-0000-0000-0000-000000000000}"/>
          </ac:spMkLst>
        </pc:spChg>
      </pc:sldChg>
      <pc:sldChg chg="modSp">
        <pc:chgData name="Hamlet Markarian" userId="4926d2b407f31d77" providerId="LiveId" clId="{1A634700-36B3-4455-A058-5071D9319E52}" dt="2020-05-19T23:29:02.826" v="2632"/>
        <pc:sldMkLst>
          <pc:docMk/>
          <pc:sldMk cId="2300915075" sldId="1055"/>
        </pc:sldMkLst>
        <pc:spChg chg="mod">
          <ac:chgData name="Hamlet Markarian" userId="4926d2b407f31d77" providerId="LiveId" clId="{1A634700-36B3-4455-A058-5071D9319E52}" dt="2020-05-19T23:29:02.826" v="2632"/>
          <ac:spMkLst>
            <pc:docMk/>
            <pc:sldMk cId="2300915075" sldId="1055"/>
            <ac:spMk id="2" creationId="{00000000-0000-0000-0000-000000000000}"/>
          </ac:spMkLst>
        </pc:spChg>
      </pc:sldChg>
      <pc:sldChg chg="modSp">
        <pc:chgData name="Hamlet Markarian" userId="4926d2b407f31d77" providerId="LiveId" clId="{1A634700-36B3-4455-A058-5071D9319E52}" dt="2020-05-19T23:29:02.826" v="2632"/>
        <pc:sldMkLst>
          <pc:docMk/>
          <pc:sldMk cId="2624152440" sldId="1071"/>
        </pc:sldMkLst>
        <pc:spChg chg="mod">
          <ac:chgData name="Hamlet Markarian" userId="4926d2b407f31d77" providerId="LiveId" clId="{1A634700-36B3-4455-A058-5071D9319E52}" dt="2020-05-19T23:29:02.826" v="2632"/>
          <ac:spMkLst>
            <pc:docMk/>
            <pc:sldMk cId="2624152440" sldId="1071"/>
            <ac:spMk id="2" creationId="{00000000-0000-0000-0000-000000000000}"/>
          </ac:spMkLst>
        </pc:spChg>
        <pc:spChg chg="mod">
          <ac:chgData name="Hamlet Markarian" userId="4926d2b407f31d77" providerId="LiveId" clId="{1A634700-36B3-4455-A058-5071D9319E52}" dt="2020-05-19T23:29:02.826" v="2632"/>
          <ac:spMkLst>
            <pc:docMk/>
            <pc:sldMk cId="2624152440" sldId="1071"/>
            <ac:spMk id="3" creationId="{00000000-0000-0000-0000-000000000000}"/>
          </ac:spMkLst>
        </pc:spChg>
        <pc:graphicFrameChg chg="mod">
          <ac:chgData name="Hamlet Markarian" userId="4926d2b407f31d77" providerId="LiveId" clId="{1A634700-36B3-4455-A058-5071D9319E52}" dt="2020-05-19T23:29:02.826" v="2632"/>
          <ac:graphicFrameMkLst>
            <pc:docMk/>
            <pc:sldMk cId="2624152440" sldId="1071"/>
            <ac:graphicFrameMk id="6" creationId="{00000000-0000-0000-0000-000000000000}"/>
          </ac:graphicFrameMkLst>
        </pc:graphicFrameChg>
      </pc:sldChg>
      <pc:sldChg chg="modSp">
        <pc:chgData name="Hamlet Markarian" userId="4926d2b407f31d77" providerId="LiveId" clId="{1A634700-36B3-4455-A058-5071D9319E52}" dt="2020-05-19T23:29:02.826" v="2632"/>
        <pc:sldMkLst>
          <pc:docMk/>
          <pc:sldMk cId="2383053255" sldId="1072"/>
        </pc:sldMkLst>
        <pc:spChg chg="mod">
          <ac:chgData name="Hamlet Markarian" userId="4926d2b407f31d77" providerId="LiveId" clId="{1A634700-36B3-4455-A058-5071D9319E52}" dt="2020-05-19T23:29:02.826" v="2632"/>
          <ac:spMkLst>
            <pc:docMk/>
            <pc:sldMk cId="2383053255" sldId="1072"/>
            <ac:spMk id="2" creationId="{00000000-0000-0000-0000-000000000000}"/>
          </ac:spMkLst>
        </pc:spChg>
      </pc:sldChg>
      <pc:sldChg chg="modSp">
        <pc:chgData name="Hamlet Markarian" userId="4926d2b407f31d77" providerId="LiveId" clId="{1A634700-36B3-4455-A058-5071D9319E52}" dt="2020-05-19T23:29:02.826" v="2632"/>
        <pc:sldMkLst>
          <pc:docMk/>
          <pc:sldMk cId="3978786303" sldId="1073"/>
        </pc:sldMkLst>
        <pc:spChg chg="mod">
          <ac:chgData name="Hamlet Markarian" userId="4926d2b407f31d77" providerId="LiveId" clId="{1A634700-36B3-4455-A058-5071D9319E52}" dt="2020-05-19T23:29:02.826" v="2632"/>
          <ac:spMkLst>
            <pc:docMk/>
            <pc:sldMk cId="3978786303" sldId="1073"/>
            <ac:spMk id="2" creationId="{00000000-0000-0000-0000-000000000000}"/>
          </ac:spMkLst>
        </pc:spChg>
        <pc:spChg chg="mod">
          <ac:chgData name="Hamlet Markarian" userId="4926d2b407f31d77" providerId="LiveId" clId="{1A634700-36B3-4455-A058-5071D9319E52}" dt="2020-05-19T23:29:02.826" v="2632"/>
          <ac:spMkLst>
            <pc:docMk/>
            <pc:sldMk cId="3978786303" sldId="1073"/>
            <ac:spMk id="54" creationId="{00000000-0000-0000-0000-000000000000}"/>
          </ac:spMkLst>
        </pc:spChg>
      </pc:sldChg>
      <pc:sldChg chg="modSp">
        <pc:chgData name="Hamlet Markarian" userId="4926d2b407f31d77" providerId="LiveId" clId="{1A634700-36B3-4455-A058-5071D9319E52}" dt="2020-05-19T23:29:02.826" v="2632"/>
        <pc:sldMkLst>
          <pc:docMk/>
          <pc:sldMk cId="3979978638" sldId="1074"/>
        </pc:sldMkLst>
        <pc:spChg chg="mod">
          <ac:chgData name="Hamlet Markarian" userId="4926d2b407f31d77" providerId="LiveId" clId="{1A634700-36B3-4455-A058-5071D9319E52}" dt="2020-05-19T23:29:02.826" v="2632"/>
          <ac:spMkLst>
            <pc:docMk/>
            <pc:sldMk cId="3979978638" sldId="1074"/>
            <ac:spMk id="2" creationId="{00000000-0000-0000-0000-000000000000}"/>
          </ac:spMkLst>
        </pc:spChg>
        <pc:spChg chg="mod">
          <ac:chgData name="Hamlet Markarian" userId="4926d2b407f31d77" providerId="LiveId" clId="{1A634700-36B3-4455-A058-5071D9319E52}" dt="2020-05-19T23:29:02.826" v="2632"/>
          <ac:spMkLst>
            <pc:docMk/>
            <pc:sldMk cId="3979978638" sldId="1074"/>
            <ac:spMk id="11" creationId="{00000000-0000-0000-0000-000000000000}"/>
          </ac:spMkLst>
        </pc:spChg>
      </pc:sldChg>
      <pc:sldChg chg="modSp">
        <pc:chgData name="Hamlet Markarian" userId="4926d2b407f31d77" providerId="LiveId" clId="{1A634700-36B3-4455-A058-5071D9319E52}" dt="2020-05-19T23:29:02.826" v="2632"/>
        <pc:sldMkLst>
          <pc:docMk/>
          <pc:sldMk cId="2094198381" sldId="1075"/>
        </pc:sldMkLst>
        <pc:spChg chg="mod">
          <ac:chgData name="Hamlet Markarian" userId="4926d2b407f31d77" providerId="LiveId" clId="{1A634700-36B3-4455-A058-5071D9319E52}" dt="2020-05-19T23:29:02.826" v="2632"/>
          <ac:spMkLst>
            <pc:docMk/>
            <pc:sldMk cId="2094198381" sldId="1075"/>
            <ac:spMk id="2" creationId="{00000000-0000-0000-0000-000000000000}"/>
          </ac:spMkLst>
        </pc:spChg>
        <pc:spChg chg="mod">
          <ac:chgData name="Hamlet Markarian" userId="4926d2b407f31d77" providerId="LiveId" clId="{1A634700-36B3-4455-A058-5071D9319E52}" dt="2020-05-19T23:29:02.826" v="2632"/>
          <ac:spMkLst>
            <pc:docMk/>
            <pc:sldMk cId="2094198381" sldId="1075"/>
            <ac:spMk id="3" creationId="{00000000-0000-0000-0000-000000000000}"/>
          </ac:spMkLst>
        </pc:spChg>
        <pc:spChg chg="mod">
          <ac:chgData name="Hamlet Markarian" userId="4926d2b407f31d77" providerId="LiveId" clId="{1A634700-36B3-4455-A058-5071D9319E52}" dt="2020-05-19T23:29:02.826" v="2632"/>
          <ac:spMkLst>
            <pc:docMk/>
            <pc:sldMk cId="2094198381" sldId="1075"/>
            <ac:spMk id="4" creationId="{00000000-0000-0000-0000-000000000000}"/>
          </ac:spMkLst>
        </pc:spChg>
        <pc:spChg chg="mod">
          <ac:chgData name="Hamlet Markarian" userId="4926d2b407f31d77" providerId="LiveId" clId="{1A634700-36B3-4455-A058-5071D9319E52}" dt="2020-05-19T23:29:02.826" v="2632"/>
          <ac:spMkLst>
            <pc:docMk/>
            <pc:sldMk cId="2094198381" sldId="1075"/>
            <ac:spMk id="10" creationId="{00000000-0000-0000-0000-000000000000}"/>
          </ac:spMkLst>
        </pc:spChg>
      </pc:sldChg>
      <pc:sldChg chg="modSp">
        <pc:chgData name="Hamlet Markarian" userId="4926d2b407f31d77" providerId="LiveId" clId="{1A634700-36B3-4455-A058-5071D9319E52}" dt="2020-05-19T23:29:02.826" v="2632"/>
        <pc:sldMkLst>
          <pc:docMk/>
          <pc:sldMk cId="1541655899" sldId="1076"/>
        </pc:sldMkLst>
        <pc:spChg chg="mod">
          <ac:chgData name="Hamlet Markarian" userId="4926d2b407f31d77" providerId="LiveId" clId="{1A634700-36B3-4455-A058-5071D9319E52}" dt="2020-05-19T23:29:02.826" v="2632"/>
          <ac:spMkLst>
            <pc:docMk/>
            <pc:sldMk cId="1541655899" sldId="1076"/>
            <ac:spMk id="2" creationId="{00000000-0000-0000-0000-000000000000}"/>
          </ac:spMkLst>
        </pc:spChg>
      </pc:sldChg>
      <pc:sldChg chg="modSp">
        <pc:chgData name="Hamlet Markarian" userId="4926d2b407f31d77" providerId="LiveId" clId="{1A634700-36B3-4455-A058-5071D9319E52}" dt="2020-05-19T23:29:02.826" v="2632"/>
        <pc:sldMkLst>
          <pc:docMk/>
          <pc:sldMk cId="1407413548" sldId="1077"/>
        </pc:sldMkLst>
        <pc:spChg chg="mod">
          <ac:chgData name="Hamlet Markarian" userId="4926d2b407f31d77" providerId="LiveId" clId="{1A634700-36B3-4455-A058-5071D9319E52}" dt="2020-05-19T23:29:02.826" v="2632"/>
          <ac:spMkLst>
            <pc:docMk/>
            <pc:sldMk cId="1407413548" sldId="1077"/>
            <ac:spMk id="67" creationId="{00000000-0000-0000-0000-000000000000}"/>
          </ac:spMkLst>
        </pc:spChg>
      </pc:sldChg>
      <pc:sldChg chg="modSp">
        <pc:chgData name="Hamlet Markarian" userId="4926d2b407f31d77" providerId="LiveId" clId="{1A634700-36B3-4455-A058-5071D9319E52}" dt="2020-05-19T23:29:02.826" v="2632"/>
        <pc:sldMkLst>
          <pc:docMk/>
          <pc:sldMk cId="2960986612" sldId="1078"/>
        </pc:sldMkLst>
        <pc:spChg chg="mod">
          <ac:chgData name="Hamlet Markarian" userId="4926d2b407f31d77" providerId="LiveId" clId="{1A634700-36B3-4455-A058-5071D9319E52}" dt="2020-05-19T23:29:02.826" v="2632"/>
          <ac:spMkLst>
            <pc:docMk/>
            <pc:sldMk cId="2960986612" sldId="1078"/>
            <ac:spMk id="67" creationId="{00000000-0000-0000-0000-000000000000}"/>
          </ac:spMkLst>
        </pc:spChg>
      </pc:sldChg>
      <pc:sldChg chg="modSp">
        <pc:chgData name="Hamlet Markarian" userId="4926d2b407f31d77" providerId="LiveId" clId="{1A634700-36B3-4455-A058-5071D9319E52}" dt="2020-05-19T23:29:02.826" v="2632"/>
        <pc:sldMkLst>
          <pc:docMk/>
          <pc:sldMk cId="4229221635" sldId="1079"/>
        </pc:sldMkLst>
        <pc:spChg chg="mod">
          <ac:chgData name="Hamlet Markarian" userId="4926d2b407f31d77" providerId="LiveId" clId="{1A634700-36B3-4455-A058-5071D9319E52}" dt="2020-05-19T23:29:02.826" v="2632"/>
          <ac:spMkLst>
            <pc:docMk/>
            <pc:sldMk cId="4229221635" sldId="1079"/>
            <ac:spMk id="88" creationId="{00000000-0000-0000-0000-000000000000}"/>
          </ac:spMkLst>
        </pc:spChg>
      </pc:sldChg>
      <pc:sldChg chg="modSp">
        <pc:chgData name="Hamlet Markarian" userId="4926d2b407f31d77" providerId="LiveId" clId="{1A634700-36B3-4455-A058-5071D9319E52}" dt="2020-05-19T23:29:02.826" v="2632"/>
        <pc:sldMkLst>
          <pc:docMk/>
          <pc:sldMk cId="2334450013" sldId="1080"/>
        </pc:sldMkLst>
        <pc:spChg chg="mod">
          <ac:chgData name="Hamlet Markarian" userId="4926d2b407f31d77" providerId="LiveId" clId="{1A634700-36B3-4455-A058-5071D9319E52}" dt="2020-05-19T23:29:02.826" v="2632"/>
          <ac:spMkLst>
            <pc:docMk/>
            <pc:sldMk cId="2334450013" sldId="1080"/>
            <ac:spMk id="88" creationId="{00000000-0000-0000-0000-000000000000}"/>
          </ac:spMkLst>
        </pc:spChg>
      </pc:sldChg>
      <pc:sldChg chg="modSp">
        <pc:chgData name="Hamlet Markarian" userId="4926d2b407f31d77" providerId="LiveId" clId="{1A634700-36B3-4455-A058-5071D9319E52}" dt="2020-05-19T23:29:02.826" v="2632"/>
        <pc:sldMkLst>
          <pc:docMk/>
          <pc:sldMk cId="1087180034" sldId="1084"/>
        </pc:sldMkLst>
        <pc:spChg chg="mod">
          <ac:chgData name="Hamlet Markarian" userId="4926d2b407f31d77" providerId="LiveId" clId="{1A634700-36B3-4455-A058-5071D9319E52}" dt="2020-05-19T23:29:02.826" v="2632"/>
          <ac:spMkLst>
            <pc:docMk/>
            <pc:sldMk cId="1087180034" sldId="1084"/>
            <ac:spMk id="71" creationId="{00000000-0000-0000-0000-000000000000}"/>
          </ac:spMkLst>
        </pc:spChg>
        <pc:spChg chg="mod">
          <ac:chgData name="Hamlet Markarian" userId="4926d2b407f31d77" providerId="LiveId" clId="{1A634700-36B3-4455-A058-5071D9319E52}" dt="2020-05-19T23:29:02.826" v="2632"/>
          <ac:spMkLst>
            <pc:docMk/>
            <pc:sldMk cId="1087180034" sldId="1084"/>
            <ac:spMk id="72" creationId="{00000000-0000-0000-0000-000000000000}"/>
          </ac:spMkLst>
        </pc:spChg>
      </pc:sldChg>
      <pc:sldChg chg="modSp">
        <pc:chgData name="Hamlet Markarian" userId="4926d2b407f31d77" providerId="LiveId" clId="{1A634700-36B3-4455-A058-5071D9319E52}" dt="2020-05-19T23:29:02.826" v="2632"/>
        <pc:sldMkLst>
          <pc:docMk/>
          <pc:sldMk cId="2598812802" sldId="1085"/>
        </pc:sldMkLst>
        <pc:spChg chg="mod">
          <ac:chgData name="Hamlet Markarian" userId="4926d2b407f31d77" providerId="LiveId" clId="{1A634700-36B3-4455-A058-5071D9319E52}" dt="2020-05-19T23:29:02.826" v="2632"/>
          <ac:spMkLst>
            <pc:docMk/>
            <pc:sldMk cId="2598812802" sldId="1085"/>
            <ac:spMk id="71" creationId="{00000000-0000-0000-0000-000000000000}"/>
          </ac:spMkLst>
        </pc:spChg>
        <pc:spChg chg="mod">
          <ac:chgData name="Hamlet Markarian" userId="4926d2b407f31d77" providerId="LiveId" clId="{1A634700-36B3-4455-A058-5071D9319E52}" dt="2020-05-19T23:29:02.826" v="2632"/>
          <ac:spMkLst>
            <pc:docMk/>
            <pc:sldMk cId="2598812802" sldId="1085"/>
            <ac:spMk id="72" creationId="{00000000-0000-0000-0000-000000000000}"/>
          </ac:spMkLst>
        </pc:spChg>
      </pc:sldChg>
      <pc:sldChg chg="modSp">
        <pc:chgData name="Hamlet Markarian" userId="4926d2b407f31d77" providerId="LiveId" clId="{1A634700-36B3-4455-A058-5071D9319E52}" dt="2020-05-19T23:29:02.826" v="2632"/>
        <pc:sldMkLst>
          <pc:docMk/>
          <pc:sldMk cId="4110987619" sldId="1086"/>
        </pc:sldMkLst>
        <pc:spChg chg="mod">
          <ac:chgData name="Hamlet Markarian" userId="4926d2b407f31d77" providerId="LiveId" clId="{1A634700-36B3-4455-A058-5071D9319E52}" dt="2020-05-19T23:29:02.826" v="2632"/>
          <ac:spMkLst>
            <pc:docMk/>
            <pc:sldMk cId="4110987619" sldId="1086"/>
            <ac:spMk id="2" creationId="{00000000-0000-0000-0000-000000000000}"/>
          </ac:spMkLst>
        </pc:spChg>
      </pc:sldChg>
      <pc:sldChg chg="modSp">
        <pc:chgData name="Hamlet Markarian" userId="4926d2b407f31d77" providerId="LiveId" clId="{1A634700-36B3-4455-A058-5071D9319E52}" dt="2020-05-19T23:29:02.826" v="2632"/>
        <pc:sldMkLst>
          <pc:docMk/>
          <pc:sldMk cId="1744529723" sldId="1087"/>
        </pc:sldMkLst>
        <pc:spChg chg="mod">
          <ac:chgData name="Hamlet Markarian" userId="4926d2b407f31d77" providerId="LiveId" clId="{1A634700-36B3-4455-A058-5071D9319E52}" dt="2020-05-19T23:29:02.826" v="2632"/>
          <ac:spMkLst>
            <pc:docMk/>
            <pc:sldMk cId="1744529723" sldId="1087"/>
            <ac:spMk id="2" creationId="{00000000-0000-0000-0000-000000000000}"/>
          </ac:spMkLst>
        </pc:spChg>
      </pc:sldChg>
      <pc:sldChg chg="modSp">
        <pc:chgData name="Hamlet Markarian" userId="4926d2b407f31d77" providerId="LiveId" clId="{1A634700-36B3-4455-A058-5071D9319E52}" dt="2020-05-19T23:29:02.826" v="2632"/>
        <pc:sldMkLst>
          <pc:docMk/>
          <pc:sldMk cId="3470980659" sldId="1099"/>
        </pc:sldMkLst>
        <pc:spChg chg="mod">
          <ac:chgData name="Hamlet Markarian" userId="4926d2b407f31d77" providerId="LiveId" clId="{1A634700-36B3-4455-A058-5071D9319E52}" dt="2020-05-19T23:29:02.826" v="2632"/>
          <ac:spMkLst>
            <pc:docMk/>
            <pc:sldMk cId="3470980659" sldId="1099"/>
            <ac:spMk id="2" creationId="{00000000-0000-0000-0000-000000000000}"/>
          </ac:spMkLst>
        </pc:spChg>
      </pc:sldChg>
      <pc:sldChg chg="modSp">
        <pc:chgData name="Hamlet Markarian" userId="4926d2b407f31d77" providerId="LiveId" clId="{1A634700-36B3-4455-A058-5071D9319E52}" dt="2020-05-19T23:29:02.826" v="2632"/>
        <pc:sldMkLst>
          <pc:docMk/>
          <pc:sldMk cId="798747618" sldId="1100"/>
        </pc:sldMkLst>
        <pc:spChg chg="mod">
          <ac:chgData name="Hamlet Markarian" userId="4926d2b407f31d77" providerId="LiveId" clId="{1A634700-36B3-4455-A058-5071D9319E52}" dt="2020-05-19T23:29:02.826" v="2632"/>
          <ac:spMkLst>
            <pc:docMk/>
            <pc:sldMk cId="798747618" sldId="1100"/>
            <ac:spMk id="2" creationId="{00000000-0000-0000-0000-000000000000}"/>
          </ac:spMkLst>
        </pc:spChg>
      </pc:sldChg>
      <pc:sldChg chg="modSp">
        <pc:chgData name="Hamlet Markarian" userId="4926d2b407f31d77" providerId="LiveId" clId="{1A634700-36B3-4455-A058-5071D9319E52}" dt="2020-05-19T23:29:02.826" v="2632"/>
        <pc:sldMkLst>
          <pc:docMk/>
          <pc:sldMk cId="894743906" sldId="1101"/>
        </pc:sldMkLst>
        <pc:spChg chg="mod">
          <ac:chgData name="Hamlet Markarian" userId="4926d2b407f31d77" providerId="LiveId" clId="{1A634700-36B3-4455-A058-5071D9319E52}" dt="2020-05-19T23:29:02.826" v="2632"/>
          <ac:spMkLst>
            <pc:docMk/>
            <pc:sldMk cId="894743906" sldId="1101"/>
            <ac:spMk id="2" creationId="{00000000-0000-0000-0000-000000000000}"/>
          </ac:spMkLst>
        </pc:spChg>
      </pc:sldChg>
      <pc:sldChg chg="modSp">
        <pc:chgData name="Hamlet Markarian" userId="4926d2b407f31d77" providerId="LiveId" clId="{1A634700-36B3-4455-A058-5071D9319E52}" dt="2020-05-19T23:29:02.826" v="2632"/>
        <pc:sldMkLst>
          <pc:docMk/>
          <pc:sldMk cId="2018058863" sldId="1102"/>
        </pc:sldMkLst>
        <pc:spChg chg="mod">
          <ac:chgData name="Hamlet Markarian" userId="4926d2b407f31d77" providerId="LiveId" clId="{1A634700-36B3-4455-A058-5071D9319E52}" dt="2020-05-19T23:29:02.826" v="2632"/>
          <ac:spMkLst>
            <pc:docMk/>
            <pc:sldMk cId="2018058863" sldId="1102"/>
            <ac:spMk id="2" creationId="{00000000-0000-0000-0000-000000000000}"/>
          </ac:spMkLst>
        </pc:spChg>
      </pc:sldChg>
      <pc:sldChg chg="modSp">
        <pc:chgData name="Hamlet Markarian" userId="4926d2b407f31d77" providerId="LiveId" clId="{1A634700-36B3-4455-A058-5071D9319E52}" dt="2020-05-19T23:29:02.826" v="2632"/>
        <pc:sldMkLst>
          <pc:docMk/>
          <pc:sldMk cId="147131655" sldId="1103"/>
        </pc:sldMkLst>
        <pc:spChg chg="mod">
          <ac:chgData name="Hamlet Markarian" userId="4926d2b407f31d77" providerId="LiveId" clId="{1A634700-36B3-4455-A058-5071D9319E52}" dt="2020-05-19T23:29:02.826" v="2632"/>
          <ac:spMkLst>
            <pc:docMk/>
            <pc:sldMk cId="147131655" sldId="1103"/>
            <ac:spMk id="2" creationId="{00000000-0000-0000-0000-000000000000}"/>
          </ac:spMkLst>
        </pc:spChg>
      </pc:sldChg>
      <pc:sldChg chg="modSp">
        <pc:chgData name="Hamlet Markarian" userId="4926d2b407f31d77" providerId="LiveId" clId="{1A634700-36B3-4455-A058-5071D9319E52}" dt="2020-05-19T23:29:02.826" v="2632"/>
        <pc:sldMkLst>
          <pc:docMk/>
          <pc:sldMk cId="232747478" sldId="1104"/>
        </pc:sldMkLst>
        <pc:spChg chg="mod">
          <ac:chgData name="Hamlet Markarian" userId="4926d2b407f31d77" providerId="LiveId" clId="{1A634700-36B3-4455-A058-5071D9319E52}" dt="2020-05-19T23:29:02.826" v="2632"/>
          <ac:spMkLst>
            <pc:docMk/>
            <pc:sldMk cId="232747478" sldId="1104"/>
            <ac:spMk id="2" creationId="{00000000-0000-0000-0000-000000000000}"/>
          </ac:spMkLst>
        </pc:spChg>
      </pc:sldChg>
      <pc:sldChg chg="modSp">
        <pc:chgData name="Hamlet Markarian" userId="4926d2b407f31d77" providerId="LiveId" clId="{1A634700-36B3-4455-A058-5071D9319E52}" dt="2020-05-19T23:29:02.826" v="2632"/>
        <pc:sldMkLst>
          <pc:docMk/>
          <pc:sldMk cId="4191846617" sldId="1105"/>
        </pc:sldMkLst>
        <pc:spChg chg="mod">
          <ac:chgData name="Hamlet Markarian" userId="4926d2b407f31d77" providerId="LiveId" clId="{1A634700-36B3-4455-A058-5071D9319E52}" dt="2020-05-19T23:29:02.826" v="2632"/>
          <ac:spMkLst>
            <pc:docMk/>
            <pc:sldMk cId="4191846617" sldId="1105"/>
            <ac:spMk id="2" creationId="{00000000-0000-0000-0000-000000000000}"/>
          </ac:spMkLst>
        </pc:spChg>
      </pc:sldChg>
      <pc:sldChg chg="modSp">
        <pc:chgData name="Hamlet Markarian" userId="4926d2b407f31d77" providerId="LiveId" clId="{1A634700-36B3-4455-A058-5071D9319E52}" dt="2020-05-19T23:29:02.826" v="2632"/>
        <pc:sldMkLst>
          <pc:docMk/>
          <pc:sldMk cId="1619993189" sldId="1106"/>
        </pc:sldMkLst>
        <pc:spChg chg="mod">
          <ac:chgData name="Hamlet Markarian" userId="4926d2b407f31d77" providerId="LiveId" clId="{1A634700-36B3-4455-A058-5071D9319E52}" dt="2020-05-19T23:29:02.826" v="2632"/>
          <ac:spMkLst>
            <pc:docMk/>
            <pc:sldMk cId="1619993189" sldId="1106"/>
            <ac:spMk id="2" creationId="{00000000-0000-0000-0000-000000000000}"/>
          </ac:spMkLst>
        </pc:spChg>
      </pc:sldChg>
      <pc:sldChg chg="modSp">
        <pc:chgData name="Hamlet Markarian" userId="4926d2b407f31d77" providerId="LiveId" clId="{1A634700-36B3-4455-A058-5071D9319E52}" dt="2020-05-19T23:29:02.826" v="2632"/>
        <pc:sldMkLst>
          <pc:docMk/>
          <pc:sldMk cId="2526817207" sldId="1107"/>
        </pc:sldMkLst>
        <pc:spChg chg="mod">
          <ac:chgData name="Hamlet Markarian" userId="4926d2b407f31d77" providerId="LiveId" clId="{1A634700-36B3-4455-A058-5071D9319E52}" dt="2020-05-19T23:29:02.826" v="2632"/>
          <ac:spMkLst>
            <pc:docMk/>
            <pc:sldMk cId="2526817207" sldId="1107"/>
            <ac:spMk id="2" creationId="{00000000-0000-0000-0000-000000000000}"/>
          </ac:spMkLst>
        </pc:spChg>
      </pc:sldChg>
      <pc:sldChg chg="modSp">
        <pc:chgData name="Hamlet Markarian" userId="4926d2b407f31d77" providerId="LiveId" clId="{1A634700-36B3-4455-A058-5071D9319E52}" dt="2020-05-19T23:29:02.826" v="2632"/>
        <pc:sldMkLst>
          <pc:docMk/>
          <pc:sldMk cId="495451083" sldId="1108"/>
        </pc:sldMkLst>
        <pc:spChg chg="mod">
          <ac:chgData name="Hamlet Markarian" userId="4926d2b407f31d77" providerId="LiveId" clId="{1A634700-36B3-4455-A058-5071D9319E52}" dt="2020-05-19T23:29:02.826" v="2632"/>
          <ac:spMkLst>
            <pc:docMk/>
            <pc:sldMk cId="495451083" sldId="1108"/>
            <ac:spMk id="2" creationId="{00000000-0000-0000-0000-000000000000}"/>
          </ac:spMkLst>
        </pc:spChg>
      </pc:sldChg>
      <pc:sldChg chg="modSp">
        <pc:chgData name="Hamlet Markarian" userId="4926d2b407f31d77" providerId="LiveId" clId="{1A634700-36B3-4455-A058-5071D9319E52}" dt="2020-05-19T23:29:02.826" v="2632"/>
        <pc:sldMkLst>
          <pc:docMk/>
          <pc:sldMk cId="907408858" sldId="1109"/>
        </pc:sldMkLst>
        <pc:spChg chg="mod">
          <ac:chgData name="Hamlet Markarian" userId="4926d2b407f31d77" providerId="LiveId" clId="{1A634700-36B3-4455-A058-5071D9319E52}" dt="2020-05-19T23:29:02.826" v="2632"/>
          <ac:spMkLst>
            <pc:docMk/>
            <pc:sldMk cId="907408858" sldId="1109"/>
            <ac:spMk id="2" creationId="{00000000-0000-0000-0000-000000000000}"/>
          </ac:spMkLst>
        </pc:spChg>
      </pc:sldChg>
      <pc:sldChg chg="modSp">
        <pc:chgData name="Hamlet Markarian" userId="4926d2b407f31d77" providerId="LiveId" clId="{1A634700-36B3-4455-A058-5071D9319E52}" dt="2020-05-19T23:29:02.826" v="2632"/>
        <pc:sldMkLst>
          <pc:docMk/>
          <pc:sldMk cId="1096855665" sldId="1110"/>
        </pc:sldMkLst>
        <pc:spChg chg="mod">
          <ac:chgData name="Hamlet Markarian" userId="4926d2b407f31d77" providerId="LiveId" clId="{1A634700-36B3-4455-A058-5071D9319E52}" dt="2020-05-19T23:29:02.826" v="2632"/>
          <ac:spMkLst>
            <pc:docMk/>
            <pc:sldMk cId="1096855665" sldId="1110"/>
            <ac:spMk id="2" creationId="{00000000-0000-0000-0000-000000000000}"/>
          </ac:spMkLst>
        </pc:spChg>
      </pc:sldChg>
      <pc:sldChg chg="modSp">
        <pc:chgData name="Hamlet Markarian" userId="4926d2b407f31d77" providerId="LiveId" clId="{1A634700-36B3-4455-A058-5071D9319E52}" dt="2020-05-19T23:29:02.826" v="2632"/>
        <pc:sldMkLst>
          <pc:docMk/>
          <pc:sldMk cId="2707634669" sldId="1111"/>
        </pc:sldMkLst>
        <pc:spChg chg="mod">
          <ac:chgData name="Hamlet Markarian" userId="4926d2b407f31d77" providerId="LiveId" clId="{1A634700-36B3-4455-A058-5071D9319E52}" dt="2020-05-19T23:29:02.826" v="2632"/>
          <ac:spMkLst>
            <pc:docMk/>
            <pc:sldMk cId="2707634669" sldId="1111"/>
            <ac:spMk id="2" creationId="{00000000-0000-0000-0000-000000000000}"/>
          </ac:spMkLst>
        </pc:spChg>
      </pc:sldChg>
      <pc:sldChg chg="modSp">
        <pc:chgData name="Hamlet Markarian" userId="4926d2b407f31d77" providerId="LiveId" clId="{1A634700-36B3-4455-A058-5071D9319E52}" dt="2020-05-19T23:29:02.826" v="2632"/>
        <pc:sldMkLst>
          <pc:docMk/>
          <pc:sldMk cId="2729566501" sldId="1112"/>
        </pc:sldMkLst>
        <pc:spChg chg="mod">
          <ac:chgData name="Hamlet Markarian" userId="4926d2b407f31d77" providerId="LiveId" clId="{1A634700-36B3-4455-A058-5071D9319E52}" dt="2020-05-19T23:29:02.826" v="2632"/>
          <ac:spMkLst>
            <pc:docMk/>
            <pc:sldMk cId="2729566501" sldId="1112"/>
            <ac:spMk id="2" creationId="{00000000-0000-0000-0000-000000000000}"/>
          </ac:spMkLst>
        </pc:spChg>
      </pc:sldChg>
      <pc:sldChg chg="modSp">
        <pc:chgData name="Hamlet Markarian" userId="4926d2b407f31d77" providerId="LiveId" clId="{1A634700-36B3-4455-A058-5071D9319E52}" dt="2020-05-19T23:29:02.826" v="2632"/>
        <pc:sldMkLst>
          <pc:docMk/>
          <pc:sldMk cId="2228929824" sldId="1113"/>
        </pc:sldMkLst>
        <pc:spChg chg="mod">
          <ac:chgData name="Hamlet Markarian" userId="4926d2b407f31d77" providerId="LiveId" clId="{1A634700-36B3-4455-A058-5071D9319E52}" dt="2020-05-19T23:29:02.826" v="2632"/>
          <ac:spMkLst>
            <pc:docMk/>
            <pc:sldMk cId="2228929824" sldId="1113"/>
            <ac:spMk id="2" creationId="{00000000-0000-0000-0000-000000000000}"/>
          </ac:spMkLst>
        </pc:spChg>
      </pc:sldChg>
      <pc:sldChg chg="modSp">
        <pc:chgData name="Hamlet Markarian" userId="4926d2b407f31d77" providerId="LiveId" clId="{1A634700-36B3-4455-A058-5071D9319E52}" dt="2020-05-19T23:29:02.826" v="2632"/>
        <pc:sldMkLst>
          <pc:docMk/>
          <pc:sldMk cId="473547516" sldId="1114"/>
        </pc:sldMkLst>
        <pc:spChg chg="mod">
          <ac:chgData name="Hamlet Markarian" userId="4926d2b407f31d77" providerId="LiveId" clId="{1A634700-36B3-4455-A058-5071D9319E52}" dt="2020-05-19T23:29:02.826" v="2632"/>
          <ac:spMkLst>
            <pc:docMk/>
            <pc:sldMk cId="473547516" sldId="1114"/>
            <ac:spMk id="2" creationId="{00000000-0000-0000-0000-000000000000}"/>
          </ac:spMkLst>
        </pc:spChg>
      </pc:sldChg>
      <pc:sldChg chg="modSp">
        <pc:chgData name="Hamlet Markarian" userId="4926d2b407f31d77" providerId="LiveId" clId="{1A634700-36B3-4455-A058-5071D9319E52}" dt="2020-05-19T23:29:02.826" v="2632"/>
        <pc:sldMkLst>
          <pc:docMk/>
          <pc:sldMk cId="1497802629" sldId="1115"/>
        </pc:sldMkLst>
        <pc:spChg chg="mod">
          <ac:chgData name="Hamlet Markarian" userId="4926d2b407f31d77" providerId="LiveId" clId="{1A634700-36B3-4455-A058-5071D9319E52}" dt="2020-05-19T23:29:02.826" v="2632"/>
          <ac:spMkLst>
            <pc:docMk/>
            <pc:sldMk cId="1497802629" sldId="1115"/>
            <ac:spMk id="2" creationId="{00000000-0000-0000-0000-000000000000}"/>
          </ac:spMkLst>
        </pc:spChg>
      </pc:sldChg>
      <pc:sldChg chg="modSp">
        <pc:chgData name="Hamlet Markarian" userId="4926d2b407f31d77" providerId="LiveId" clId="{1A634700-36B3-4455-A058-5071D9319E52}" dt="2020-05-19T23:29:02.826" v="2632"/>
        <pc:sldMkLst>
          <pc:docMk/>
          <pc:sldMk cId="3625708021" sldId="1118"/>
        </pc:sldMkLst>
        <pc:spChg chg="mod">
          <ac:chgData name="Hamlet Markarian" userId="4926d2b407f31d77" providerId="LiveId" clId="{1A634700-36B3-4455-A058-5071D9319E52}" dt="2020-05-19T23:29:02.826" v="2632"/>
          <ac:spMkLst>
            <pc:docMk/>
            <pc:sldMk cId="3625708021" sldId="1118"/>
            <ac:spMk id="15" creationId="{00000000-0000-0000-0000-000000000000}"/>
          </ac:spMkLst>
        </pc:spChg>
        <pc:spChg chg="mod">
          <ac:chgData name="Hamlet Markarian" userId="4926d2b407f31d77" providerId="LiveId" clId="{1A634700-36B3-4455-A058-5071D9319E52}" dt="2020-05-19T23:29:02.826" v="2632"/>
          <ac:spMkLst>
            <pc:docMk/>
            <pc:sldMk cId="3625708021" sldId="1118"/>
            <ac:spMk id="16" creationId="{00000000-0000-0000-0000-000000000000}"/>
          </ac:spMkLst>
        </pc:spChg>
      </pc:sldChg>
      <pc:sldChg chg="modSp">
        <pc:chgData name="Hamlet Markarian" userId="4926d2b407f31d77" providerId="LiveId" clId="{1A634700-36B3-4455-A058-5071D9319E52}" dt="2020-05-19T23:29:02.826" v="2632"/>
        <pc:sldMkLst>
          <pc:docMk/>
          <pc:sldMk cId="622981180" sldId="1127"/>
        </pc:sldMkLst>
        <pc:spChg chg="mod">
          <ac:chgData name="Hamlet Markarian" userId="4926d2b407f31d77" providerId="LiveId" clId="{1A634700-36B3-4455-A058-5071D9319E52}" dt="2020-05-19T23:29:02.826" v="2632"/>
          <ac:spMkLst>
            <pc:docMk/>
            <pc:sldMk cId="622981180" sldId="1127"/>
            <ac:spMk id="2" creationId="{00000000-0000-0000-0000-000000000000}"/>
          </ac:spMkLst>
        </pc:spChg>
      </pc:sldChg>
      <pc:sldChg chg="modSp">
        <pc:chgData name="Hamlet Markarian" userId="4926d2b407f31d77" providerId="LiveId" clId="{1A634700-36B3-4455-A058-5071D9319E52}" dt="2020-05-19T23:29:02.826" v="2632"/>
        <pc:sldMkLst>
          <pc:docMk/>
          <pc:sldMk cId="3675384574" sldId="1128"/>
        </pc:sldMkLst>
        <pc:spChg chg="mod">
          <ac:chgData name="Hamlet Markarian" userId="4926d2b407f31d77" providerId="LiveId" clId="{1A634700-36B3-4455-A058-5071D9319E52}" dt="2020-05-19T23:29:02.826" v="2632"/>
          <ac:spMkLst>
            <pc:docMk/>
            <pc:sldMk cId="3675384574" sldId="1128"/>
            <ac:spMk id="2" creationId="{00000000-0000-0000-0000-000000000000}"/>
          </ac:spMkLst>
        </pc:spChg>
        <pc:spChg chg="mod">
          <ac:chgData name="Hamlet Markarian" userId="4926d2b407f31d77" providerId="LiveId" clId="{1A634700-36B3-4455-A058-5071D9319E52}" dt="2020-05-19T23:29:02.826" v="2632"/>
          <ac:spMkLst>
            <pc:docMk/>
            <pc:sldMk cId="3675384574" sldId="1128"/>
            <ac:spMk id="114" creationId="{00000000-0000-0000-0000-000000000000}"/>
          </ac:spMkLst>
        </pc:spChg>
      </pc:sldChg>
      <pc:sldChg chg="modSp">
        <pc:chgData name="Hamlet Markarian" userId="4926d2b407f31d77" providerId="LiveId" clId="{1A634700-36B3-4455-A058-5071D9319E52}" dt="2020-05-19T23:29:02.826" v="2632"/>
        <pc:sldMkLst>
          <pc:docMk/>
          <pc:sldMk cId="1303073115" sldId="1129"/>
        </pc:sldMkLst>
        <pc:spChg chg="mod">
          <ac:chgData name="Hamlet Markarian" userId="4926d2b407f31d77" providerId="LiveId" clId="{1A634700-36B3-4455-A058-5071D9319E52}" dt="2020-05-19T23:29:02.826" v="2632"/>
          <ac:spMkLst>
            <pc:docMk/>
            <pc:sldMk cId="1303073115" sldId="1129"/>
            <ac:spMk id="2" creationId="{00000000-0000-0000-0000-000000000000}"/>
          </ac:spMkLst>
        </pc:spChg>
      </pc:sldChg>
      <pc:sldChg chg="modSp">
        <pc:chgData name="Hamlet Markarian" userId="4926d2b407f31d77" providerId="LiveId" clId="{1A634700-36B3-4455-A058-5071D9319E52}" dt="2020-05-19T23:29:02.826" v="2632"/>
        <pc:sldMkLst>
          <pc:docMk/>
          <pc:sldMk cId="1842482686" sldId="1130"/>
        </pc:sldMkLst>
        <pc:spChg chg="mod">
          <ac:chgData name="Hamlet Markarian" userId="4926d2b407f31d77" providerId="LiveId" clId="{1A634700-36B3-4455-A058-5071D9319E52}" dt="2020-05-19T23:29:02.826" v="2632"/>
          <ac:spMkLst>
            <pc:docMk/>
            <pc:sldMk cId="1842482686" sldId="1130"/>
            <ac:spMk id="2" creationId="{00000000-0000-0000-0000-000000000000}"/>
          </ac:spMkLst>
        </pc:spChg>
        <pc:spChg chg="mod">
          <ac:chgData name="Hamlet Markarian" userId="4926d2b407f31d77" providerId="LiveId" clId="{1A634700-36B3-4455-A058-5071D9319E52}" dt="2020-05-19T23:29:02.826" v="2632"/>
          <ac:spMkLst>
            <pc:docMk/>
            <pc:sldMk cId="1842482686" sldId="1130"/>
            <ac:spMk id="114" creationId="{00000000-0000-0000-0000-000000000000}"/>
          </ac:spMkLst>
        </pc:spChg>
      </pc:sldChg>
      <pc:sldChg chg="modSp">
        <pc:chgData name="Hamlet Markarian" userId="4926d2b407f31d77" providerId="LiveId" clId="{1A634700-36B3-4455-A058-5071D9319E52}" dt="2020-05-19T23:29:02.826" v="2632"/>
        <pc:sldMkLst>
          <pc:docMk/>
          <pc:sldMk cId="4013212162" sldId="1131"/>
        </pc:sldMkLst>
        <pc:spChg chg="mod">
          <ac:chgData name="Hamlet Markarian" userId="4926d2b407f31d77" providerId="LiveId" clId="{1A634700-36B3-4455-A058-5071D9319E52}" dt="2020-05-19T23:29:02.826" v="2632"/>
          <ac:spMkLst>
            <pc:docMk/>
            <pc:sldMk cId="4013212162" sldId="1131"/>
            <ac:spMk id="66" creationId="{00000000-0000-0000-0000-000000000000}"/>
          </ac:spMkLst>
        </pc:spChg>
      </pc:sldChg>
      <pc:sldChg chg="modSp">
        <pc:chgData name="Hamlet Markarian" userId="4926d2b407f31d77" providerId="LiveId" clId="{1A634700-36B3-4455-A058-5071D9319E52}" dt="2020-05-19T23:29:02.826" v="2632"/>
        <pc:sldMkLst>
          <pc:docMk/>
          <pc:sldMk cId="730293721" sldId="1133"/>
        </pc:sldMkLst>
        <pc:spChg chg="mod">
          <ac:chgData name="Hamlet Markarian" userId="4926d2b407f31d77" providerId="LiveId" clId="{1A634700-36B3-4455-A058-5071D9319E52}" dt="2020-05-19T23:29:02.826" v="2632"/>
          <ac:spMkLst>
            <pc:docMk/>
            <pc:sldMk cId="730293721" sldId="1133"/>
            <ac:spMk id="66" creationId="{00000000-0000-0000-0000-000000000000}"/>
          </ac:spMkLst>
        </pc:spChg>
      </pc:sldChg>
      <pc:sldChg chg="modSp">
        <pc:chgData name="Hamlet Markarian" userId="4926d2b407f31d77" providerId="LiveId" clId="{1A634700-36B3-4455-A058-5071D9319E52}" dt="2020-05-19T23:29:02.826" v="2632"/>
        <pc:sldMkLst>
          <pc:docMk/>
          <pc:sldMk cId="109528849" sldId="1134"/>
        </pc:sldMkLst>
        <pc:spChg chg="mod">
          <ac:chgData name="Hamlet Markarian" userId="4926d2b407f31d77" providerId="LiveId" clId="{1A634700-36B3-4455-A058-5071D9319E52}" dt="2020-05-19T23:29:02.826" v="2632"/>
          <ac:spMkLst>
            <pc:docMk/>
            <pc:sldMk cId="109528849" sldId="1134"/>
            <ac:spMk id="2" creationId="{00000000-0000-0000-0000-000000000000}"/>
          </ac:spMkLst>
        </pc:spChg>
        <pc:spChg chg="mod">
          <ac:chgData name="Hamlet Markarian" userId="4926d2b407f31d77" providerId="LiveId" clId="{1A634700-36B3-4455-A058-5071D9319E52}" dt="2020-05-19T23:29:02.826" v="2632"/>
          <ac:spMkLst>
            <pc:docMk/>
            <pc:sldMk cId="109528849" sldId="1134"/>
            <ac:spMk id="32" creationId="{00000000-0000-0000-0000-000000000000}"/>
          </ac:spMkLst>
        </pc:spChg>
      </pc:sldChg>
      <pc:sldChg chg="modSp">
        <pc:chgData name="Hamlet Markarian" userId="4926d2b407f31d77" providerId="LiveId" clId="{1A634700-36B3-4455-A058-5071D9319E52}" dt="2020-05-19T23:29:02.826" v="2632"/>
        <pc:sldMkLst>
          <pc:docMk/>
          <pc:sldMk cId="2938620547" sldId="1135"/>
        </pc:sldMkLst>
        <pc:spChg chg="mod">
          <ac:chgData name="Hamlet Markarian" userId="4926d2b407f31d77" providerId="LiveId" clId="{1A634700-36B3-4455-A058-5071D9319E52}" dt="2020-05-19T23:29:02.826" v="2632"/>
          <ac:spMkLst>
            <pc:docMk/>
            <pc:sldMk cId="2938620547" sldId="1135"/>
            <ac:spMk id="1142" creationId="{00000000-0000-0000-0000-000000000000}"/>
          </ac:spMkLst>
        </pc:spChg>
        <pc:spChg chg="mod">
          <ac:chgData name="Hamlet Markarian" userId="4926d2b407f31d77" providerId="LiveId" clId="{1A634700-36B3-4455-A058-5071D9319E52}" dt="2020-05-19T23:29:02.826" v="2632"/>
          <ac:spMkLst>
            <pc:docMk/>
            <pc:sldMk cId="2938620547" sldId="1135"/>
            <ac:spMk id="1143" creationId="{00000000-0000-0000-0000-000000000000}"/>
          </ac:spMkLst>
        </pc:spChg>
      </pc:sldChg>
      <pc:sldChg chg="modSp">
        <pc:chgData name="Hamlet Markarian" userId="4926d2b407f31d77" providerId="LiveId" clId="{1A634700-36B3-4455-A058-5071D9319E52}" dt="2020-05-19T23:29:02.826" v="2632"/>
        <pc:sldMkLst>
          <pc:docMk/>
          <pc:sldMk cId="2006775344" sldId="1136"/>
        </pc:sldMkLst>
        <pc:spChg chg="mod">
          <ac:chgData name="Hamlet Markarian" userId="4926d2b407f31d77" providerId="LiveId" clId="{1A634700-36B3-4455-A058-5071D9319E52}" dt="2020-05-19T23:29:02.826" v="2632"/>
          <ac:spMkLst>
            <pc:docMk/>
            <pc:sldMk cId="2006775344" sldId="1136"/>
            <ac:spMk id="8197" creationId="{00000000-0000-0000-0000-000000000000}"/>
          </ac:spMkLst>
        </pc:spChg>
        <pc:spChg chg="mod">
          <ac:chgData name="Hamlet Markarian" userId="4926d2b407f31d77" providerId="LiveId" clId="{1A634700-36B3-4455-A058-5071D9319E52}" dt="2020-05-19T23:29:02.826" v="2632"/>
          <ac:spMkLst>
            <pc:docMk/>
            <pc:sldMk cId="2006775344" sldId="1136"/>
            <ac:spMk id="8198" creationId="{00000000-0000-0000-0000-000000000000}"/>
          </ac:spMkLst>
        </pc:spChg>
      </pc:sldChg>
      <pc:sldChg chg="modSp">
        <pc:chgData name="Hamlet Markarian" userId="4926d2b407f31d77" providerId="LiveId" clId="{1A634700-36B3-4455-A058-5071D9319E52}" dt="2020-05-19T23:29:02.826" v="2632"/>
        <pc:sldMkLst>
          <pc:docMk/>
          <pc:sldMk cId="2360453846" sldId="1137"/>
        </pc:sldMkLst>
        <pc:spChg chg="mod">
          <ac:chgData name="Hamlet Markarian" userId="4926d2b407f31d77" providerId="LiveId" clId="{1A634700-36B3-4455-A058-5071D9319E52}" dt="2020-05-19T23:29:02.826" v="2632"/>
          <ac:spMkLst>
            <pc:docMk/>
            <pc:sldMk cId="2360453846" sldId="1137"/>
            <ac:spMk id="9230" creationId="{00000000-0000-0000-0000-000000000000}"/>
          </ac:spMkLst>
        </pc:spChg>
        <pc:spChg chg="mod">
          <ac:chgData name="Hamlet Markarian" userId="4926d2b407f31d77" providerId="LiveId" clId="{1A634700-36B3-4455-A058-5071D9319E52}" dt="2020-05-19T23:29:02.826" v="2632"/>
          <ac:spMkLst>
            <pc:docMk/>
            <pc:sldMk cId="2360453846" sldId="1137"/>
            <ac:spMk id="9231" creationId="{00000000-0000-0000-0000-000000000000}"/>
          </ac:spMkLst>
        </pc:spChg>
      </pc:sldChg>
      <pc:sldChg chg="modSp">
        <pc:chgData name="Hamlet Markarian" userId="4926d2b407f31d77" providerId="LiveId" clId="{1A634700-36B3-4455-A058-5071D9319E52}" dt="2020-05-19T23:29:02.826" v="2632"/>
        <pc:sldMkLst>
          <pc:docMk/>
          <pc:sldMk cId="3129579266" sldId="1138"/>
        </pc:sldMkLst>
        <pc:spChg chg="mod">
          <ac:chgData name="Hamlet Markarian" userId="4926d2b407f31d77" providerId="LiveId" clId="{1A634700-36B3-4455-A058-5071D9319E52}" dt="2020-05-19T23:29:02.826" v="2632"/>
          <ac:spMkLst>
            <pc:docMk/>
            <pc:sldMk cId="3129579266" sldId="1138"/>
            <ac:spMk id="7406" creationId="{00000000-0000-0000-0000-000000000000}"/>
          </ac:spMkLst>
        </pc:spChg>
        <pc:spChg chg="mod">
          <ac:chgData name="Hamlet Markarian" userId="4926d2b407f31d77" providerId="LiveId" clId="{1A634700-36B3-4455-A058-5071D9319E52}" dt="2020-05-19T23:29:02.826" v="2632"/>
          <ac:spMkLst>
            <pc:docMk/>
            <pc:sldMk cId="3129579266" sldId="1138"/>
            <ac:spMk id="7407" creationId="{00000000-0000-0000-0000-000000000000}"/>
          </ac:spMkLst>
        </pc:spChg>
      </pc:sldChg>
      <pc:sldChg chg="modSp">
        <pc:chgData name="Hamlet Markarian" userId="4926d2b407f31d77" providerId="LiveId" clId="{1A634700-36B3-4455-A058-5071D9319E52}" dt="2020-05-19T23:29:02.826" v="2632"/>
        <pc:sldMkLst>
          <pc:docMk/>
          <pc:sldMk cId="3615972559" sldId="1139"/>
        </pc:sldMkLst>
        <pc:spChg chg="mod">
          <ac:chgData name="Hamlet Markarian" userId="4926d2b407f31d77" providerId="LiveId" clId="{1A634700-36B3-4455-A058-5071D9319E52}" dt="2020-05-19T23:29:02.826" v="2632"/>
          <ac:spMkLst>
            <pc:docMk/>
            <pc:sldMk cId="3615972559" sldId="1139"/>
            <ac:spMk id="80" creationId="{00000000-0000-0000-0000-000000000000}"/>
          </ac:spMkLst>
        </pc:spChg>
        <pc:spChg chg="mod">
          <ac:chgData name="Hamlet Markarian" userId="4926d2b407f31d77" providerId="LiveId" clId="{1A634700-36B3-4455-A058-5071D9319E52}" dt="2020-05-19T23:29:02.826" v="2632"/>
          <ac:spMkLst>
            <pc:docMk/>
            <pc:sldMk cId="3615972559" sldId="1139"/>
            <ac:spMk id="81" creationId="{00000000-0000-0000-0000-000000000000}"/>
          </ac:spMkLst>
        </pc:spChg>
      </pc:sldChg>
      <pc:sldChg chg="modSp">
        <pc:chgData name="Hamlet Markarian" userId="4926d2b407f31d77" providerId="LiveId" clId="{1A634700-36B3-4455-A058-5071D9319E52}" dt="2020-05-19T23:29:02.826" v="2632"/>
        <pc:sldMkLst>
          <pc:docMk/>
          <pc:sldMk cId="1435988465" sldId="1140"/>
        </pc:sldMkLst>
        <pc:spChg chg="mod">
          <ac:chgData name="Hamlet Markarian" userId="4926d2b407f31d77" providerId="LiveId" clId="{1A634700-36B3-4455-A058-5071D9319E52}" dt="2020-05-19T23:29:02.826" v="2632"/>
          <ac:spMkLst>
            <pc:docMk/>
            <pc:sldMk cId="1435988465" sldId="1140"/>
            <ac:spMk id="2" creationId="{00000000-0000-0000-0000-000000000000}"/>
          </ac:spMkLst>
        </pc:spChg>
        <pc:spChg chg="mod">
          <ac:chgData name="Hamlet Markarian" userId="4926d2b407f31d77" providerId="LiveId" clId="{1A634700-36B3-4455-A058-5071D9319E52}" dt="2020-05-19T23:29:02.826" v="2632"/>
          <ac:spMkLst>
            <pc:docMk/>
            <pc:sldMk cId="1435988465" sldId="1140"/>
            <ac:spMk id="3" creationId="{00000000-0000-0000-0000-000000000000}"/>
          </ac:spMkLst>
        </pc:spChg>
      </pc:sldChg>
      <pc:sldChg chg="modSp">
        <pc:chgData name="Hamlet Markarian" userId="4926d2b407f31d77" providerId="LiveId" clId="{1A634700-36B3-4455-A058-5071D9319E52}" dt="2020-05-19T23:29:02.826" v="2632"/>
        <pc:sldMkLst>
          <pc:docMk/>
          <pc:sldMk cId="717470572" sldId="1141"/>
        </pc:sldMkLst>
        <pc:spChg chg="mod">
          <ac:chgData name="Hamlet Markarian" userId="4926d2b407f31d77" providerId="LiveId" clId="{1A634700-36B3-4455-A058-5071D9319E52}" dt="2020-05-19T23:29:02.826" v="2632"/>
          <ac:spMkLst>
            <pc:docMk/>
            <pc:sldMk cId="717470572" sldId="1141"/>
            <ac:spMk id="2" creationId="{00000000-0000-0000-0000-000000000000}"/>
          </ac:spMkLst>
        </pc:spChg>
        <pc:spChg chg="mod">
          <ac:chgData name="Hamlet Markarian" userId="4926d2b407f31d77" providerId="LiveId" clId="{1A634700-36B3-4455-A058-5071D9319E52}" dt="2020-05-19T23:29:02.826" v="2632"/>
          <ac:spMkLst>
            <pc:docMk/>
            <pc:sldMk cId="717470572" sldId="1141"/>
            <ac:spMk id="3" creationId="{00000000-0000-0000-0000-000000000000}"/>
          </ac:spMkLst>
        </pc:spChg>
      </pc:sldChg>
      <pc:sldChg chg="modSp">
        <pc:chgData name="Hamlet Markarian" userId="4926d2b407f31d77" providerId="LiveId" clId="{1A634700-36B3-4455-A058-5071D9319E52}" dt="2020-05-19T23:29:02.826" v="2632"/>
        <pc:sldMkLst>
          <pc:docMk/>
          <pc:sldMk cId="3073957250" sldId="1142"/>
        </pc:sldMkLst>
        <pc:spChg chg="mod">
          <ac:chgData name="Hamlet Markarian" userId="4926d2b407f31d77" providerId="LiveId" clId="{1A634700-36B3-4455-A058-5071D9319E52}" dt="2020-05-19T23:29:02.826" v="2632"/>
          <ac:spMkLst>
            <pc:docMk/>
            <pc:sldMk cId="3073957250" sldId="1142"/>
            <ac:spMk id="2" creationId="{00000000-0000-0000-0000-000000000000}"/>
          </ac:spMkLst>
        </pc:spChg>
        <pc:spChg chg="mod">
          <ac:chgData name="Hamlet Markarian" userId="4926d2b407f31d77" providerId="LiveId" clId="{1A634700-36B3-4455-A058-5071D9319E52}" dt="2020-05-19T23:29:02.826" v="2632"/>
          <ac:spMkLst>
            <pc:docMk/>
            <pc:sldMk cId="3073957250" sldId="1142"/>
            <ac:spMk id="3" creationId="{00000000-0000-0000-0000-000000000000}"/>
          </ac:spMkLst>
        </pc:spChg>
      </pc:sldChg>
      <pc:sldChg chg="modSp">
        <pc:chgData name="Hamlet Markarian" userId="4926d2b407f31d77" providerId="LiveId" clId="{1A634700-36B3-4455-A058-5071D9319E52}" dt="2020-05-19T23:29:02.826" v="2632"/>
        <pc:sldMkLst>
          <pc:docMk/>
          <pc:sldMk cId="1241848518" sldId="1143"/>
        </pc:sldMkLst>
        <pc:spChg chg="mod">
          <ac:chgData name="Hamlet Markarian" userId="4926d2b407f31d77" providerId="LiveId" clId="{1A634700-36B3-4455-A058-5071D9319E52}" dt="2020-05-19T23:29:02.826" v="2632"/>
          <ac:spMkLst>
            <pc:docMk/>
            <pc:sldMk cId="1241848518" sldId="1143"/>
            <ac:spMk id="2" creationId="{00000000-0000-0000-0000-000000000000}"/>
          </ac:spMkLst>
        </pc:spChg>
        <pc:spChg chg="mod">
          <ac:chgData name="Hamlet Markarian" userId="4926d2b407f31d77" providerId="LiveId" clId="{1A634700-36B3-4455-A058-5071D9319E52}" dt="2020-05-19T23:29:02.826" v="2632"/>
          <ac:spMkLst>
            <pc:docMk/>
            <pc:sldMk cId="1241848518" sldId="1143"/>
            <ac:spMk id="3" creationId="{00000000-0000-0000-0000-000000000000}"/>
          </ac:spMkLst>
        </pc:spChg>
      </pc:sldChg>
      <pc:sldChg chg="modSp">
        <pc:chgData name="Hamlet Markarian" userId="4926d2b407f31d77" providerId="LiveId" clId="{1A634700-36B3-4455-A058-5071D9319E52}" dt="2020-05-19T23:29:02.826" v="2632"/>
        <pc:sldMkLst>
          <pc:docMk/>
          <pc:sldMk cId="857567183" sldId="1144"/>
        </pc:sldMkLst>
        <pc:spChg chg="mod">
          <ac:chgData name="Hamlet Markarian" userId="4926d2b407f31d77" providerId="LiveId" clId="{1A634700-36B3-4455-A058-5071D9319E52}" dt="2020-05-19T23:29:02.826" v="2632"/>
          <ac:spMkLst>
            <pc:docMk/>
            <pc:sldMk cId="857567183" sldId="1144"/>
            <ac:spMk id="2" creationId="{00000000-0000-0000-0000-000000000000}"/>
          </ac:spMkLst>
        </pc:spChg>
        <pc:spChg chg="mod">
          <ac:chgData name="Hamlet Markarian" userId="4926d2b407f31d77" providerId="LiveId" clId="{1A634700-36B3-4455-A058-5071D9319E52}" dt="2020-05-19T23:29:02.826" v="2632"/>
          <ac:spMkLst>
            <pc:docMk/>
            <pc:sldMk cId="857567183" sldId="1144"/>
            <ac:spMk id="3" creationId="{00000000-0000-0000-0000-000000000000}"/>
          </ac:spMkLst>
        </pc:spChg>
      </pc:sldChg>
      <pc:sldChg chg="modSp">
        <pc:chgData name="Hamlet Markarian" userId="4926d2b407f31d77" providerId="LiveId" clId="{1A634700-36B3-4455-A058-5071D9319E52}" dt="2020-05-19T23:29:02.826" v="2632"/>
        <pc:sldMkLst>
          <pc:docMk/>
          <pc:sldMk cId="1966201296" sldId="1145"/>
        </pc:sldMkLst>
        <pc:spChg chg="mod">
          <ac:chgData name="Hamlet Markarian" userId="4926d2b407f31d77" providerId="LiveId" clId="{1A634700-36B3-4455-A058-5071D9319E52}" dt="2020-05-19T23:29:02.826" v="2632"/>
          <ac:spMkLst>
            <pc:docMk/>
            <pc:sldMk cId="1966201296" sldId="1145"/>
            <ac:spMk id="2" creationId="{00000000-0000-0000-0000-000000000000}"/>
          </ac:spMkLst>
        </pc:spChg>
        <pc:spChg chg="mod">
          <ac:chgData name="Hamlet Markarian" userId="4926d2b407f31d77" providerId="LiveId" clId="{1A634700-36B3-4455-A058-5071D9319E52}" dt="2020-05-19T23:29:02.826" v="2632"/>
          <ac:spMkLst>
            <pc:docMk/>
            <pc:sldMk cId="1966201296" sldId="1145"/>
            <ac:spMk id="3" creationId="{00000000-0000-0000-0000-000000000000}"/>
          </ac:spMkLst>
        </pc:spChg>
        <pc:graphicFrameChg chg="mod">
          <ac:chgData name="Hamlet Markarian" userId="4926d2b407f31d77" providerId="LiveId" clId="{1A634700-36B3-4455-A058-5071D9319E52}" dt="2020-05-19T23:29:02.826" v="2632"/>
          <ac:graphicFrameMkLst>
            <pc:docMk/>
            <pc:sldMk cId="1966201296" sldId="1145"/>
            <ac:graphicFrameMk id="6" creationId="{00000000-0000-0000-0000-000000000000}"/>
          </ac:graphicFrameMkLst>
        </pc:graphicFrameChg>
      </pc:sldChg>
      <pc:sldChg chg="modSp">
        <pc:chgData name="Hamlet Markarian" userId="4926d2b407f31d77" providerId="LiveId" clId="{1A634700-36B3-4455-A058-5071D9319E52}" dt="2020-05-19T23:29:02.826" v="2632"/>
        <pc:sldMkLst>
          <pc:docMk/>
          <pc:sldMk cId="1132968560" sldId="1146"/>
        </pc:sldMkLst>
        <pc:spChg chg="mod">
          <ac:chgData name="Hamlet Markarian" userId="4926d2b407f31d77" providerId="LiveId" clId="{1A634700-36B3-4455-A058-5071D9319E52}" dt="2020-05-19T23:29:02.826" v="2632"/>
          <ac:spMkLst>
            <pc:docMk/>
            <pc:sldMk cId="1132968560" sldId="1146"/>
            <ac:spMk id="2" creationId="{00000000-0000-0000-0000-000000000000}"/>
          </ac:spMkLst>
        </pc:spChg>
        <pc:spChg chg="mod">
          <ac:chgData name="Hamlet Markarian" userId="4926d2b407f31d77" providerId="LiveId" clId="{1A634700-36B3-4455-A058-5071D9319E52}" dt="2020-05-19T23:29:02.826" v="2632"/>
          <ac:spMkLst>
            <pc:docMk/>
            <pc:sldMk cId="1132968560" sldId="1146"/>
            <ac:spMk id="3" creationId="{00000000-0000-0000-0000-000000000000}"/>
          </ac:spMkLst>
        </pc:spChg>
      </pc:sldChg>
      <pc:sldChg chg="modSp">
        <pc:chgData name="Hamlet Markarian" userId="4926d2b407f31d77" providerId="LiveId" clId="{1A634700-36B3-4455-A058-5071D9319E52}" dt="2020-05-19T23:29:02.826" v="2632"/>
        <pc:sldMkLst>
          <pc:docMk/>
          <pc:sldMk cId="941264572" sldId="1147"/>
        </pc:sldMkLst>
        <pc:spChg chg="mod">
          <ac:chgData name="Hamlet Markarian" userId="4926d2b407f31d77" providerId="LiveId" clId="{1A634700-36B3-4455-A058-5071D9319E52}" dt="2020-05-19T23:29:02.826" v="2632"/>
          <ac:spMkLst>
            <pc:docMk/>
            <pc:sldMk cId="941264572" sldId="1147"/>
            <ac:spMk id="2" creationId="{00000000-0000-0000-0000-000000000000}"/>
          </ac:spMkLst>
        </pc:spChg>
        <pc:spChg chg="mod">
          <ac:chgData name="Hamlet Markarian" userId="4926d2b407f31d77" providerId="LiveId" clId="{1A634700-36B3-4455-A058-5071D9319E52}" dt="2020-05-19T23:29:02.826" v="2632"/>
          <ac:spMkLst>
            <pc:docMk/>
            <pc:sldMk cId="941264572" sldId="1147"/>
            <ac:spMk id="4" creationId="{00000000-0000-0000-0000-000000000000}"/>
          </ac:spMkLst>
        </pc:spChg>
      </pc:sldChg>
      <pc:sldChg chg="modSp">
        <pc:chgData name="Hamlet Markarian" userId="4926d2b407f31d77" providerId="LiveId" clId="{1A634700-36B3-4455-A058-5071D9319E52}" dt="2020-05-19T23:29:02.826" v="2632"/>
        <pc:sldMkLst>
          <pc:docMk/>
          <pc:sldMk cId="3090970061" sldId="1148"/>
        </pc:sldMkLst>
        <pc:spChg chg="mod">
          <ac:chgData name="Hamlet Markarian" userId="4926d2b407f31d77" providerId="LiveId" clId="{1A634700-36B3-4455-A058-5071D9319E52}" dt="2020-05-19T23:29:02.826" v="2632"/>
          <ac:spMkLst>
            <pc:docMk/>
            <pc:sldMk cId="3090970061" sldId="1148"/>
            <ac:spMk id="79" creationId="{00000000-0000-0000-0000-000000000000}"/>
          </ac:spMkLst>
        </pc:spChg>
        <pc:spChg chg="mod">
          <ac:chgData name="Hamlet Markarian" userId="4926d2b407f31d77" providerId="LiveId" clId="{1A634700-36B3-4455-A058-5071D9319E52}" dt="2020-05-19T23:29:02.826" v="2632"/>
          <ac:spMkLst>
            <pc:docMk/>
            <pc:sldMk cId="3090970061" sldId="1148"/>
            <ac:spMk id="80" creationId="{00000000-0000-0000-0000-000000000000}"/>
          </ac:spMkLst>
        </pc:spChg>
      </pc:sldChg>
      <pc:sldChg chg="modSp">
        <pc:chgData name="Hamlet Markarian" userId="4926d2b407f31d77" providerId="LiveId" clId="{1A634700-36B3-4455-A058-5071D9319E52}" dt="2020-05-19T23:29:02.826" v="2632"/>
        <pc:sldMkLst>
          <pc:docMk/>
          <pc:sldMk cId="1546772259" sldId="1149"/>
        </pc:sldMkLst>
        <pc:spChg chg="mod">
          <ac:chgData name="Hamlet Markarian" userId="4926d2b407f31d77" providerId="LiveId" clId="{1A634700-36B3-4455-A058-5071D9319E52}" dt="2020-05-19T23:29:02.826" v="2632"/>
          <ac:spMkLst>
            <pc:docMk/>
            <pc:sldMk cId="1546772259" sldId="1149"/>
            <ac:spMk id="2" creationId="{00000000-0000-0000-0000-000000000000}"/>
          </ac:spMkLst>
        </pc:spChg>
        <pc:spChg chg="mod">
          <ac:chgData name="Hamlet Markarian" userId="4926d2b407f31d77" providerId="LiveId" clId="{1A634700-36B3-4455-A058-5071D9319E52}" dt="2020-05-19T23:29:02.826" v="2632"/>
          <ac:spMkLst>
            <pc:docMk/>
            <pc:sldMk cId="1546772259" sldId="1149"/>
            <ac:spMk id="3" creationId="{00000000-0000-0000-0000-000000000000}"/>
          </ac:spMkLst>
        </pc:spChg>
      </pc:sldChg>
      <pc:sldChg chg="modSp">
        <pc:chgData name="Hamlet Markarian" userId="4926d2b407f31d77" providerId="LiveId" clId="{1A634700-36B3-4455-A058-5071D9319E52}" dt="2020-05-19T23:29:02.826" v="2632"/>
        <pc:sldMkLst>
          <pc:docMk/>
          <pc:sldMk cId="416565597" sldId="1150"/>
        </pc:sldMkLst>
        <pc:spChg chg="mod">
          <ac:chgData name="Hamlet Markarian" userId="4926d2b407f31d77" providerId="LiveId" clId="{1A634700-36B3-4455-A058-5071D9319E52}" dt="2020-05-19T23:29:02.826" v="2632"/>
          <ac:spMkLst>
            <pc:docMk/>
            <pc:sldMk cId="416565597" sldId="1150"/>
            <ac:spMk id="2" creationId="{00000000-0000-0000-0000-000000000000}"/>
          </ac:spMkLst>
        </pc:spChg>
        <pc:spChg chg="mod">
          <ac:chgData name="Hamlet Markarian" userId="4926d2b407f31d77" providerId="LiveId" clId="{1A634700-36B3-4455-A058-5071D9319E52}" dt="2020-05-19T23:29:02.826" v="2632"/>
          <ac:spMkLst>
            <pc:docMk/>
            <pc:sldMk cId="416565597" sldId="1150"/>
            <ac:spMk id="3" creationId="{00000000-0000-0000-0000-000000000000}"/>
          </ac:spMkLst>
        </pc:spChg>
      </pc:sldChg>
      <pc:sldChg chg="modSp">
        <pc:chgData name="Hamlet Markarian" userId="4926d2b407f31d77" providerId="LiveId" clId="{1A634700-36B3-4455-A058-5071D9319E52}" dt="2020-05-19T23:29:02.826" v="2632"/>
        <pc:sldMkLst>
          <pc:docMk/>
          <pc:sldMk cId="2108028790" sldId="1172"/>
        </pc:sldMkLst>
        <pc:spChg chg="mod">
          <ac:chgData name="Hamlet Markarian" userId="4926d2b407f31d77" providerId="LiveId" clId="{1A634700-36B3-4455-A058-5071D9319E52}" dt="2020-05-19T23:29:02.826" v="2632"/>
          <ac:spMkLst>
            <pc:docMk/>
            <pc:sldMk cId="2108028790" sldId="1172"/>
            <ac:spMk id="2" creationId="{00000000-0000-0000-0000-000000000000}"/>
          </ac:spMkLst>
        </pc:spChg>
      </pc:sldChg>
      <pc:sldChg chg="modSp">
        <pc:chgData name="Hamlet Markarian" userId="4926d2b407f31d77" providerId="LiveId" clId="{1A634700-36B3-4455-A058-5071D9319E52}" dt="2020-05-19T23:29:02.826" v="2632"/>
        <pc:sldMkLst>
          <pc:docMk/>
          <pc:sldMk cId="3077084116" sldId="1173"/>
        </pc:sldMkLst>
        <pc:spChg chg="mod">
          <ac:chgData name="Hamlet Markarian" userId="4926d2b407f31d77" providerId="LiveId" clId="{1A634700-36B3-4455-A058-5071D9319E52}" dt="2020-05-19T23:29:02.826" v="2632"/>
          <ac:spMkLst>
            <pc:docMk/>
            <pc:sldMk cId="3077084116" sldId="1173"/>
            <ac:spMk id="2" creationId="{00000000-0000-0000-0000-000000000000}"/>
          </ac:spMkLst>
        </pc:spChg>
      </pc:sldChg>
      <pc:sldChg chg="modSp">
        <pc:chgData name="Hamlet Markarian" userId="4926d2b407f31d77" providerId="LiveId" clId="{1A634700-36B3-4455-A058-5071D9319E52}" dt="2020-05-19T23:29:02.826" v="2632"/>
        <pc:sldMkLst>
          <pc:docMk/>
          <pc:sldMk cId="1901417138" sldId="1174"/>
        </pc:sldMkLst>
        <pc:spChg chg="mod">
          <ac:chgData name="Hamlet Markarian" userId="4926d2b407f31d77" providerId="LiveId" clId="{1A634700-36B3-4455-A058-5071D9319E52}" dt="2020-05-19T23:29:02.826" v="2632"/>
          <ac:spMkLst>
            <pc:docMk/>
            <pc:sldMk cId="1901417138" sldId="1174"/>
            <ac:spMk id="2" creationId="{00000000-0000-0000-0000-000000000000}"/>
          </ac:spMkLst>
        </pc:spChg>
        <pc:spChg chg="mod">
          <ac:chgData name="Hamlet Markarian" userId="4926d2b407f31d77" providerId="LiveId" clId="{1A634700-36B3-4455-A058-5071D9319E52}" dt="2020-05-19T23:29:02.826" v="2632"/>
          <ac:spMkLst>
            <pc:docMk/>
            <pc:sldMk cId="1901417138" sldId="1174"/>
            <ac:spMk id="10" creationId="{00000000-0000-0000-0000-000000000000}"/>
          </ac:spMkLst>
        </pc:spChg>
      </pc:sldChg>
      <pc:sldChg chg="modSp">
        <pc:chgData name="Hamlet Markarian" userId="4926d2b407f31d77" providerId="LiveId" clId="{1A634700-36B3-4455-A058-5071D9319E52}" dt="2020-05-19T23:29:02.826" v="2632"/>
        <pc:sldMkLst>
          <pc:docMk/>
          <pc:sldMk cId="979855212" sldId="1176"/>
        </pc:sldMkLst>
        <pc:spChg chg="mod">
          <ac:chgData name="Hamlet Markarian" userId="4926d2b407f31d77" providerId="LiveId" clId="{1A634700-36B3-4455-A058-5071D9319E52}" dt="2020-05-19T23:29:02.826" v="2632"/>
          <ac:spMkLst>
            <pc:docMk/>
            <pc:sldMk cId="979855212" sldId="1176"/>
            <ac:spMk id="2" creationId="{00000000-0000-0000-0000-000000000000}"/>
          </ac:spMkLst>
        </pc:spChg>
      </pc:sldChg>
      <pc:sldChg chg="modSp">
        <pc:chgData name="Hamlet Markarian" userId="4926d2b407f31d77" providerId="LiveId" clId="{1A634700-36B3-4455-A058-5071D9319E52}" dt="2020-05-19T23:29:02.826" v="2632"/>
        <pc:sldMkLst>
          <pc:docMk/>
          <pc:sldMk cId="2667447176" sldId="1177"/>
        </pc:sldMkLst>
        <pc:spChg chg="mod">
          <ac:chgData name="Hamlet Markarian" userId="4926d2b407f31d77" providerId="LiveId" clId="{1A634700-36B3-4455-A058-5071D9319E52}" dt="2020-05-19T23:29:02.826" v="2632"/>
          <ac:spMkLst>
            <pc:docMk/>
            <pc:sldMk cId="2667447176" sldId="1177"/>
            <ac:spMk id="2" creationId="{00000000-0000-0000-0000-000000000000}"/>
          </ac:spMkLst>
        </pc:spChg>
      </pc:sldChg>
      <pc:sldChg chg="modSp">
        <pc:chgData name="Hamlet Markarian" userId="4926d2b407f31d77" providerId="LiveId" clId="{1A634700-36B3-4455-A058-5071D9319E52}" dt="2020-05-19T23:29:02.826" v="2632"/>
        <pc:sldMkLst>
          <pc:docMk/>
          <pc:sldMk cId="1331908826" sldId="1178"/>
        </pc:sldMkLst>
        <pc:spChg chg="mod">
          <ac:chgData name="Hamlet Markarian" userId="4926d2b407f31d77" providerId="LiveId" clId="{1A634700-36B3-4455-A058-5071D9319E52}" dt="2020-05-19T23:29:02.826" v="2632"/>
          <ac:spMkLst>
            <pc:docMk/>
            <pc:sldMk cId="1331908826" sldId="1178"/>
            <ac:spMk id="2" creationId="{00000000-0000-0000-0000-000000000000}"/>
          </ac:spMkLst>
        </pc:spChg>
        <pc:spChg chg="mod">
          <ac:chgData name="Hamlet Markarian" userId="4926d2b407f31d77" providerId="LiveId" clId="{1A634700-36B3-4455-A058-5071D9319E52}" dt="2020-05-19T23:29:02.826" v="2632"/>
          <ac:spMkLst>
            <pc:docMk/>
            <pc:sldMk cId="1331908826" sldId="1178"/>
            <ac:spMk id="10" creationId="{00000000-0000-0000-0000-000000000000}"/>
          </ac:spMkLst>
        </pc:spChg>
      </pc:sldChg>
      <pc:sldChg chg="modSp">
        <pc:chgData name="Hamlet Markarian" userId="4926d2b407f31d77" providerId="LiveId" clId="{1A634700-36B3-4455-A058-5071D9319E52}" dt="2020-05-19T23:29:02.826" v="2632"/>
        <pc:sldMkLst>
          <pc:docMk/>
          <pc:sldMk cId="3413903607" sldId="1180"/>
        </pc:sldMkLst>
        <pc:spChg chg="mod">
          <ac:chgData name="Hamlet Markarian" userId="4926d2b407f31d77" providerId="LiveId" clId="{1A634700-36B3-4455-A058-5071D9319E52}" dt="2020-05-19T23:29:02.826" v="2632"/>
          <ac:spMkLst>
            <pc:docMk/>
            <pc:sldMk cId="3413903607" sldId="1180"/>
            <ac:spMk id="2" creationId="{00000000-0000-0000-0000-000000000000}"/>
          </ac:spMkLst>
        </pc:spChg>
        <pc:spChg chg="mod">
          <ac:chgData name="Hamlet Markarian" userId="4926d2b407f31d77" providerId="LiveId" clId="{1A634700-36B3-4455-A058-5071D9319E52}" dt="2020-05-19T23:29:02.826" v="2632"/>
          <ac:spMkLst>
            <pc:docMk/>
            <pc:sldMk cId="3413903607" sldId="1180"/>
            <ac:spMk id="10" creationId="{00000000-0000-0000-0000-000000000000}"/>
          </ac:spMkLst>
        </pc:spChg>
      </pc:sldChg>
      <pc:sldChg chg="modSp">
        <pc:chgData name="Hamlet Markarian" userId="4926d2b407f31d77" providerId="LiveId" clId="{1A634700-36B3-4455-A058-5071D9319E52}" dt="2020-05-19T23:29:02.826" v="2632"/>
        <pc:sldMkLst>
          <pc:docMk/>
          <pc:sldMk cId="2839313530" sldId="1181"/>
        </pc:sldMkLst>
        <pc:spChg chg="mod">
          <ac:chgData name="Hamlet Markarian" userId="4926d2b407f31d77" providerId="LiveId" clId="{1A634700-36B3-4455-A058-5071D9319E52}" dt="2020-05-19T23:29:02.826" v="2632"/>
          <ac:spMkLst>
            <pc:docMk/>
            <pc:sldMk cId="2839313530" sldId="1181"/>
            <ac:spMk id="2" creationId="{00000000-0000-0000-0000-000000000000}"/>
          </ac:spMkLst>
        </pc:spChg>
        <pc:spChg chg="mod">
          <ac:chgData name="Hamlet Markarian" userId="4926d2b407f31d77" providerId="LiveId" clId="{1A634700-36B3-4455-A058-5071D9319E52}" dt="2020-05-19T23:29:02.826" v="2632"/>
          <ac:spMkLst>
            <pc:docMk/>
            <pc:sldMk cId="2839313530" sldId="1181"/>
            <ac:spMk id="10" creationId="{00000000-0000-0000-0000-000000000000}"/>
          </ac:spMkLst>
        </pc:spChg>
      </pc:sldChg>
      <pc:sldChg chg="modSp">
        <pc:chgData name="Hamlet Markarian" userId="4926d2b407f31d77" providerId="LiveId" clId="{1A634700-36B3-4455-A058-5071D9319E52}" dt="2020-05-19T23:29:02.826" v="2632"/>
        <pc:sldMkLst>
          <pc:docMk/>
          <pc:sldMk cId="2878061421" sldId="1183"/>
        </pc:sldMkLst>
        <pc:spChg chg="mod">
          <ac:chgData name="Hamlet Markarian" userId="4926d2b407f31d77" providerId="LiveId" clId="{1A634700-36B3-4455-A058-5071D9319E52}" dt="2020-05-19T23:29:02.826" v="2632"/>
          <ac:spMkLst>
            <pc:docMk/>
            <pc:sldMk cId="2878061421" sldId="1183"/>
            <ac:spMk id="10" creationId="{00000000-0000-0000-0000-000000000000}"/>
          </ac:spMkLst>
        </pc:spChg>
      </pc:sldChg>
      <pc:sldChg chg="modSp">
        <pc:chgData name="Hamlet Markarian" userId="4926d2b407f31d77" providerId="LiveId" clId="{1A634700-36B3-4455-A058-5071D9319E52}" dt="2020-05-19T23:29:02.826" v="2632"/>
        <pc:sldMkLst>
          <pc:docMk/>
          <pc:sldMk cId="1502347917" sldId="1215"/>
        </pc:sldMkLst>
        <pc:spChg chg="mod">
          <ac:chgData name="Hamlet Markarian" userId="4926d2b407f31d77" providerId="LiveId" clId="{1A634700-36B3-4455-A058-5071D9319E52}" dt="2020-05-19T23:29:02.826" v="2632"/>
          <ac:spMkLst>
            <pc:docMk/>
            <pc:sldMk cId="1502347917" sldId="1215"/>
            <ac:spMk id="89" creationId="{00000000-0000-0000-0000-000000000000}"/>
          </ac:spMkLst>
        </pc:spChg>
      </pc:sldChg>
      <pc:sldChg chg="modSp">
        <pc:chgData name="Hamlet Markarian" userId="4926d2b407f31d77" providerId="LiveId" clId="{1A634700-36B3-4455-A058-5071D9319E52}" dt="2020-05-19T23:29:02.826" v="2632"/>
        <pc:sldMkLst>
          <pc:docMk/>
          <pc:sldMk cId="952492716" sldId="1216"/>
        </pc:sldMkLst>
        <pc:spChg chg="mod">
          <ac:chgData name="Hamlet Markarian" userId="4926d2b407f31d77" providerId="LiveId" clId="{1A634700-36B3-4455-A058-5071D9319E52}" dt="2020-05-19T23:29:02.826" v="2632"/>
          <ac:spMkLst>
            <pc:docMk/>
            <pc:sldMk cId="952492716" sldId="1216"/>
            <ac:spMk id="5" creationId="{00000000-0000-0000-0000-000000000000}"/>
          </ac:spMkLst>
        </pc:spChg>
        <pc:spChg chg="mod">
          <ac:chgData name="Hamlet Markarian" userId="4926d2b407f31d77" providerId="LiveId" clId="{1A634700-36B3-4455-A058-5071D9319E52}" dt="2020-05-19T23:29:02.826" v="2632"/>
          <ac:spMkLst>
            <pc:docMk/>
            <pc:sldMk cId="952492716" sldId="1216"/>
            <ac:spMk id="6" creationId="{00000000-0000-0000-0000-000000000000}"/>
          </ac:spMkLst>
        </pc:spChg>
      </pc:sldChg>
      <pc:sldChg chg="modSp">
        <pc:chgData name="Hamlet Markarian" userId="4926d2b407f31d77" providerId="LiveId" clId="{1A634700-36B3-4455-A058-5071D9319E52}" dt="2020-05-19T23:29:02.826" v="2632"/>
        <pc:sldMkLst>
          <pc:docMk/>
          <pc:sldMk cId="3383901775" sldId="1219"/>
        </pc:sldMkLst>
        <pc:spChg chg="mod">
          <ac:chgData name="Hamlet Markarian" userId="4926d2b407f31d77" providerId="LiveId" clId="{1A634700-36B3-4455-A058-5071D9319E52}" dt="2020-05-19T23:29:02.826" v="2632"/>
          <ac:spMkLst>
            <pc:docMk/>
            <pc:sldMk cId="3383901775" sldId="1219"/>
            <ac:spMk id="83" creationId="{00000000-0000-0000-0000-000000000000}"/>
          </ac:spMkLst>
        </pc:spChg>
        <pc:spChg chg="mod">
          <ac:chgData name="Hamlet Markarian" userId="4926d2b407f31d77" providerId="LiveId" clId="{1A634700-36B3-4455-A058-5071D9319E52}" dt="2020-05-19T23:29:02.826" v="2632"/>
          <ac:spMkLst>
            <pc:docMk/>
            <pc:sldMk cId="3383901775" sldId="1219"/>
            <ac:spMk id="84" creationId="{00000000-0000-0000-0000-000000000000}"/>
          </ac:spMkLst>
        </pc:spChg>
      </pc:sldChg>
      <pc:sldChg chg="modSp">
        <pc:chgData name="Hamlet Markarian" userId="4926d2b407f31d77" providerId="LiveId" clId="{1A634700-36B3-4455-A058-5071D9319E52}" dt="2020-05-19T23:29:02.826" v="2632"/>
        <pc:sldMkLst>
          <pc:docMk/>
          <pc:sldMk cId="2198599937" sldId="1223"/>
        </pc:sldMkLst>
        <pc:spChg chg="mod">
          <ac:chgData name="Hamlet Markarian" userId="4926d2b407f31d77" providerId="LiveId" clId="{1A634700-36B3-4455-A058-5071D9319E52}" dt="2020-05-19T23:29:02.826" v="2632"/>
          <ac:spMkLst>
            <pc:docMk/>
            <pc:sldMk cId="2198599937" sldId="1223"/>
            <ac:spMk id="3" creationId="{00000000-0000-0000-0000-000000000000}"/>
          </ac:spMkLst>
        </pc:spChg>
      </pc:sldChg>
      <pc:sldChg chg="modSp">
        <pc:chgData name="Hamlet Markarian" userId="4926d2b407f31d77" providerId="LiveId" clId="{1A634700-36B3-4455-A058-5071D9319E52}" dt="2020-05-19T23:29:02.826" v="2632"/>
        <pc:sldMkLst>
          <pc:docMk/>
          <pc:sldMk cId="2923177873" sldId="1225"/>
        </pc:sldMkLst>
        <pc:spChg chg="mod">
          <ac:chgData name="Hamlet Markarian" userId="4926d2b407f31d77" providerId="LiveId" clId="{1A634700-36B3-4455-A058-5071D9319E52}" dt="2020-05-19T23:29:02.826" v="2632"/>
          <ac:spMkLst>
            <pc:docMk/>
            <pc:sldMk cId="2923177873" sldId="1225"/>
            <ac:spMk id="2" creationId="{00000000-0000-0000-0000-000000000000}"/>
          </ac:spMkLst>
        </pc:spChg>
      </pc:sldChg>
      <pc:sldChg chg="modSp">
        <pc:chgData name="Hamlet Markarian" userId="4926d2b407f31d77" providerId="LiveId" clId="{1A634700-36B3-4455-A058-5071D9319E52}" dt="2020-05-19T23:29:02.826" v="2632"/>
        <pc:sldMkLst>
          <pc:docMk/>
          <pc:sldMk cId="3101686273" sldId="1227"/>
        </pc:sldMkLst>
        <pc:spChg chg="mod">
          <ac:chgData name="Hamlet Markarian" userId="4926d2b407f31d77" providerId="LiveId" clId="{1A634700-36B3-4455-A058-5071D9319E52}" dt="2020-05-19T23:29:02.826" v="2632"/>
          <ac:spMkLst>
            <pc:docMk/>
            <pc:sldMk cId="3101686273" sldId="1227"/>
            <ac:spMk id="2" creationId="{00000000-0000-0000-0000-000000000000}"/>
          </ac:spMkLst>
        </pc:spChg>
      </pc:sldChg>
      <pc:sldChg chg="modSp">
        <pc:chgData name="Hamlet Markarian" userId="4926d2b407f31d77" providerId="LiveId" clId="{1A634700-36B3-4455-A058-5071D9319E52}" dt="2020-05-19T23:29:02.826" v="2632"/>
        <pc:sldMkLst>
          <pc:docMk/>
          <pc:sldMk cId="4205872661" sldId="1229"/>
        </pc:sldMkLst>
        <pc:spChg chg="mod">
          <ac:chgData name="Hamlet Markarian" userId="4926d2b407f31d77" providerId="LiveId" clId="{1A634700-36B3-4455-A058-5071D9319E52}" dt="2020-05-19T23:29:02.826" v="2632"/>
          <ac:spMkLst>
            <pc:docMk/>
            <pc:sldMk cId="4205872661" sldId="1229"/>
            <ac:spMk id="10" creationId="{00000000-0000-0000-0000-000000000000}"/>
          </ac:spMkLst>
        </pc:spChg>
      </pc:sldChg>
      <pc:sldChg chg="modSp">
        <pc:chgData name="Hamlet Markarian" userId="4926d2b407f31d77" providerId="LiveId" clId="{1A634700-36B3-4455-A058-5071D9319E52}" dt="2020-05-19T23:29:02.826" v="2632"/>
        <pc:sldMkLst>
          <pc:docMk/>
          <pc:sldMk cId="3735839382" sldId="1233"/>
        </pc:sldMkLst>
        <pc:spChg chg="mod">
          <ac:chgData name="Hamlet Markarian" userId="4926d2b407f31d77" providerId="LiveId" clId="{1A634700-36B3-4455-A058-5071D9319E52}" dt="2020-05-19T23:29:02.826" v="2632"/>
          <ac:spMkLst>
            <pc:docMk/>
            <pc:sldMk cId="3735839382" sldId="1233"/>
            <ac:spMk id="89" creationId="{00000000-0000-0000-0000-000000000000}"/>
          </ac:spMkLst>
        </pc:spChg>
      </pc:sldChg>
      <pc:sldChg chg="modSp">
        <pc:chgData name="Hamlet Markarian" userId="4926d2b407f31d77" providerId="LiveId" clId="{1A634700-36B3-4455-A058-5071D9319E52}" dt="2020-05-19T23:29:02.826" v="2632"/>
        <pc:sldMkLst>
          <pc:docMk/>
          <pc:sldMk cId="390850266" sldId="1234"/>
        </pc:sldMkLst>
        <pc:spChg chg="mod">
          <ac:chgData name="Hamlet Markarian" userId="4926d2b407f31d77" providerId="LiveId" clId="{1A634700-36B3-4455-A058-5071D9319E52}" dt="2020-05-19T23:29:02.826" v="2632"/>
          <ac:spMkLst>
            <pc:docMk/>
            <pc:sldMk cId="390850266" sldId="1234"/>
            <ac:spMk id="5" creationId="{00000000-0000-0000-0000-000000000000}"/>
          </ac:spMkLst>
        </pc:spChg>
        <pc:spChg chg="mod">
          <ac:chgData name="Hamlet Markarian" userId="4926d2b407f31d77" providerId="LiveId" clId="{1A634700-36B3-4455-A058-5071D9319E52}" dt="2020-05-19T23:29:02.826" v="2632"/>
          <ac:spMkLst>
            <pc:docMk/>
            <pc:sldMk cId="390850266" sldId="1234"/>
            <ac:spMk id="6" creationId="{00000000-0000-0000-0000-000000000000}"/>
          </ac:spMkLst>
        </pc:spChg>
      </pc:sldChg>
      <pc:sldChg chg="modSp">
        <pc:chgData name="Hamlet Markarian" userId="4926d2b407f31d77" providerId="LiveId" clId="{1A634700-36B3-4455-A058-5071D9319E52}" dt="2020-05-19T23:29:02.826" v="2632"/>
        <pc:sldMkLst>
          <pc:docMk/>
          <pc:sldMk cId="3454336975" sldId="1237"/>
        </pc:sldMkLst>
        <pc:spChg chg="mod">
          <ac:chgData name="Hamlet Markarian" userId="4926d2b407f31d77" providerId="LiveId" clId="{1A634700-36B3-4455-A058-5071D9319E52}" dt="2020-05-19T23:29:02.826" v="2632"/>
          <ac:spMkLst>
            <pc:docMk/>
            <pc:sldMk cId="3454336975" sldId="1237"/>
            <ac:spMk id="83" creationId="{00000000-0000-0000-0000-000000000000}"/>
          </ac:spMkLst>
        </pc:spChg>
        <pc:spChg chg="mod">
          <ac:chgData name="Hamlet Markarian" userId="4926d2b407f31d77" providerId="LiveId" clId="{1A634700-36B3-4455-A058-5071D9319E52}" dt="2020-05-19T23:29:02.826" v="2632"/>
          <ac:spMkLst>
            <pc:docMk/>
            <pc:sldMk cId="3454336975" sldId="1237"/>
            <ac:spMk id="84" creationId="{00000000-0000-0000-0000-000000000000}"/>
          </ac:spMkLst>
        </pc:spChg>
      </pc:sldChg>
      <pc:sldChg chg="modSp">
        <pc:chgData name="Hamlet Markarian" userId="4926d2b407f31d77" providerId="LiveId" clId="{1A634700-36B3-4455-A058-5071D9319E52}" dt="2020-05-19T23:29:02.826" v="2632"/>
        <pc:sldMkLst>
          <pc:docMk/>
          <pc:sldMk cId="3323406256" sldId="1241"/>
        </pc:sldMkLst>
        <pc:spChg chg="mod">
          <ac:chgData name="Hamlet Markarian" userId="4926d2b407f31d77" providerId="LiveId" clId="{1A634700-36B3-4455-A058-5071D9319E52}" dt="2020-05-19T23:29:02.826" v="2632"/>
          <ac:spMkLst>
            <pc:docMk/>
            <pc:sldMk cId="3323406256" sldId="1241"/>
            <ac:spMk id="3" creationId="{00000000-0000-0000-0000-000000000000}"/>
          </ac:spMkLst>
        </pc:spChg>
      </pc:sldChg>
      <pc:sldChg chg="modSp">
        <pc:chgData name="Hamlet Markarian" userId="4926d2b407f31d77" providerId="LiveId" clId="{1A634700-36B3-4455-A058-5071D9319E52}" dt="2020-05-19T23:29:02.826" v="2632"/>
        <pc:sldMkLst>
          <pc:docMk/>
          <pc:sldMk cId="2501365442" sldId="1243"/>
        </pc:sldMkLst>
        <pc:spChg chg="mod">
          <ac:chgData name="Hamlet Markarian" userId="4926d2b407f31d77" providerId="LiveId" clId="{1A634700-36B3-4455-A058-5071D9319E52}" dt="2020-05-19T23:29:02.826" v="2632"/>
          <ac:spMkLst>
            <pc:docMk/>
            <pc:sldMk cId="2501365442" sldId="1243"/>
            <ac:spMk id="2" creationId="{00000000-0000-0000-0000-000000000000}"/>
          </ac:spMkLst>
        </pc:spChg>
      </pc:sldChg>
      <pc:sldChg chg="modSp">
        <pc:chgData name="Hamlet Markarian" userId="4926d2b407f31d77" providerId="LiveId" clId="{1A634700-36B3-4455-A058-5071D9319E52}" dt="2020-05-19T23:29:02.826" v="2632"/>
        <pc:sldMkLst>
          <pc:docMk/>
          <pc:sldMk cId="1772031383" sldId="1245"/>
        </pc:sldMkLst>
        <pc:spChg chg="mod">
          <ac:chgData name="Hamlet Markarian" userId="4926d2b407f31d77" providerId="LiveId" clId="{1A634700-36B3-4455-A058-5071D9319E52}" dt="2020-05-19T23:29:02.826" v="2632"/>
          <ac:spMkLst>
            <pc:docMk/>
            <pc:sldMk cId="1772031383" sldId="1245"/>
            <ac:spMk id="2" creationId="{00000000-0000-0000-0000-000000000000}"/>
          </ac:spMkLst>
        </pc:spChg>
      </pc:sldChg>
      <pc:sldChg chg="modSp">
        <pc:chgData name="Hamlet Markarian" userId="4926d2b407f31d77" providerId="LiveId" clId="{1A634700-36B3-4455-A058-5071D9319E52}" dt="2020-05-19T23:29:02.826" v="2632"/>
        <pc:sldMkLst>
          <pc:docMk/>
          <pc:sldMk cId="2723590171" sldId="1247"/>
        </pc:sldMkLst>
        <pc:spChg chg="mod">
          <ac:chgData name="Hamlet Markarian" userId="4926d2b407f31d77" providerId="LiveId" clId="{1A634700-36B3-4455-A058-5071D9319E52}" dt="2020-05-19T23:29:02.826" v="2632"/>
          <ac:spMkLst>
            <pc:docMk/>
            <pc:sldMk cId="2723590171" sldId="1247"/>
            <ac:spMk id="16" creationId="{00000000-0000-0000-0000-000000000000}"/>
          </ac:spMkLst>
        </pc:spChg>
      </pc:sldChg>
      <pc:sldChg chg="modSp">
        <pc:chgData name="Hamlet Markarian" userId="4926d2b407f31d77" providerId="LiveId" clId="{1A634700-36B3-4455-A058-5071D9319E52}" dt="2020-05-19T23:29:02.826" v="2632"/>
        <pc:sldMkLst>
          <pc:docMk/>
          <pc:sldMk cId="3894490242" sldId="1249"/>
        </pc:sldMkLst>
        <pc:spChg chg="mod">
          <ac:chgData name="Hamlet Markarian" userId="4926d2b407f31d77" providerId="LiveId" clId="{1A634700-36B3-4455-A058-5071D9319E52}" dt="2020-05-19T23:29:02.826" v="2632"/>
          <ac:spMkLst>
            <pc:docMk/>
            <pc:sldMk cId="3894490242" sldId="1249"/>
            <ac:spMk id="39" creationId="{00000000-0000-0000-0000-000000000000}"/>
          </ac:spMkLst>
        </pc:spChg>
      </pc:sldChg>
      <pc:sldChg chg="modSp">
        <pc:chgData name="Hamlet Markarian" userId="4926d2b407f31d77" providerId="LiveId" clId="{1A634700-36B3-4455-A058-5071D9319E52}" dt="2020-05-19T23:29:02.826" v="2632"/>
        <pc:sldMkLst>
          <pc:docMk/>
          <pc:sldMk cId="3004227155" sldId="1250"/>
        </pc:sldMkLst>
        <pc:spChg chg="mod">
          <ac:chgData name="Hamlet Markarian" userId="4926d2b407f31d77" providerId="LiveId" clId="{1A634700-36B3-4455-A058-5071D9319E52}" dt="2020-05-19T23:29:02.826" v="2632"/>
          <ac:spMkLst>
            <pc:docMk/>
            <pc:sldMk cId="3004227155" sldId="1250"/>
            <ac:spMk id="39" creationId="{00000000-0000-0000-0000-000000000000}"/>
          </ac:spMkLst>
        </pc:spChg>
      </pc:sldChg>
      <pc:sldChg chg="modSp">
        <pc:chgData name="Hamlet Markarian" userId="4926d2b407f31d77" providerId="LiveId" clId="{1A634700-36B3-4455-A058-5071D9319E52}" dt="2020-05-19T23:29:02.826" v="2632"/>
        <pc:sldMkLst>
          <pc:docMk/>
          <pc:sldMk cId="3175975875" sldId="1252"/>
        </pc:sldMkLst>
        <pc:spChg chg="mod">
          <ac:chgData name="Hamlet Markarian" userId="4926d2b407f31d77" providerId="LiveId" clId="{1A634700-36B3-4455-A058-5071D9319E52}" dt="2020-05-19T23:29:02.826" v="2632"/>
          <ac:spMkLst>
            <pc:docMk/>
            <pc:sldMk cId="3175975875" sldId="1252"/>
            <ac:spMk id="60" creationId="{00000000-0000-0000-0000-000000000000}"/>
          </ac:spMkLst>
        </pc:spChg>
      </pc:sldChg>
      <pc:sldChg chg="modSp">
        <pc:chgData name="Hamlet Markarian" userId="4926d2b407f31d77" providerId="LiveId" clId="{1A634700-36B3-4455-A058-5071D9319E52}" dt="2020-05-19T23:29:02.826" v="2632"/>
        <pc:sldMkLst>
          <pc:docMk/>
          <pc:sldMk cId="103322609" sldId="1253"/>
        </pc:sldMkLst>
        <pc:spChg chg="mod">
          <ac:chgData name="Hamlet Markarian" userId="4926d2b407f31d77" providerId="LiveId" clId="{1A634700-36B3-4455-A058-5071D9319E52}" dt="2020-05-19T23:29:02.826" v="2632"/>
          <ac:spMkLst>
            <pc:docMk/>
            <pc:sldMk cId="103322609" sldId="1253"/>
            <ac:spMk id="60" creationId="{00000000-0000-0000-0000-000000000000}"/>
          </ac:spMkLst>
        </pc:spChg>
      </pc:sldChg>
      <pc:sldChg chg="modSp">
        <pc:chgData name="Hamlet Markarian" userId="4926d2b407f31d77" providerId="LiveId" clId="{1A634700-36B3-4455-A058-5071D9319E52}" dt="2020-05-19T23:29:02.826" v="2632"/>
        <pc:sldMkLst>
          <pc:docMk/>
          <pc:sldMk cId="3092160207" sldId="1254"/>
        </pc:sldMkLst>
        <pc:spChg chg="mod">
          <ac:chgData name="Hamlet Markarian" userId="4926d2b407f31d77" providerId="LiveId" clId="{1A634700-36B3-4455-A058-5071D9319E52}" dt="2020-05-19T23:29:02.826" v="2632"/>
          <ac:spMkLst>
            <pc:docMk/>
            <pc:sldMk cId="3092160207" sldId="1254"/>
            <ac:spMk id="2" creationId="{00000000-0000-0000-0000-000000000000}"/>
          </ac:spMkLst>
        </pc:spChg>
      </pc:sldChg>
      <pc:sldChg chg="modSp">
        <pc:chgData name="Hamlet Markarian" userId="4926d2b407f31d77" providerId="LiveId" clId="{1A634700-36B3-4455-A058-5071D9319E52}" dt="2020-05-19T23:29:02.826" v="2632"/>
        <pc:sldMkLst>
          <pc:docMk/>
          <pc:sldMk cId="3231104865" sldId="1255"/>
        </pc:sldMkLst>
        <pc:spChg chg="mod">
          <ac:chgData name="Hamlet Markarian" userId="4926d2b407f31d77" providerId="LiveId" clId="{1A634700-36B3-4455-A058-5071D9319E52}" dt="2020-05-19T23:29:02.826" v="2632"/>
          <ac:spMkLst>
            <pc:docMk/>
            <pc:sldMk cId="3231104865" sldId="1255"/>
            <ac:spMk id="2" creationId="{00000000-0000-0000-0000-000000000000}"/>
          </ac:spMkLst>
        </pc:spChg>
      </pc:sldChg>
      <pc:sldChg chg="modSp">
        <pc:chgData name="Hamlet Markarian" userId="4926d2b407f31d77" providerId="LiveId" clId="{1A634700-36B3-4455-A058-5071D9319E52}" dt="2020-05-19T23:29:02.826" v="2632"/>
        <pc:sldMkLst>
          <pc:docMk/>
          <pc:sldMk cId="1007174377" sldId="1256"/>
        </pc:sldMkLst>
        <pc:spChg chg="mod">
          <ac:chgData name="Hamlet Markarian" userId="4926d2b407f31d77" providerId="LiveId" clId="{1A634700-36B3-4455-A058-5071D9319E52}" dt="2020-05-19T23:29:02.826" v="2632"/>
          <ac:spMkLst>
            <pc:docMk/>
            <pc:sldMk cId="1007174377" sldId="1256"/>
            <ac:spMk id="38" creationId="{00000000-0000-0000-0000-000000000000}"/>
          </ac:spMkLst>
        </pc:spChg>
      </pc:sldChg>
      <pc:sldChg chg="modSp">
        <pc:chgData name="Hamlet Markarian" userId="4926d2b407f31d77" providerId="LiveId" clId="{1A634700-36B3-4455-A058-5071D9319E52}" dt="2020-05-19T23:29:02.826" v="2632"/>
        <pc:sldMkLst>
          <pc:docMk/>
          <pc:sldMk cId="4062858088" sldId="1257"/>
        </pc:sldMkLst>
        <pc:spChg chg="mod">
          <ac:chgData name="Hamlet Markarian" userId="4926d2b407f31d77" providerId="LiveId" clId="{1A634700-36B3-4455-A058-5071D9319E52}" dt="2020-05-19T23:29:02.826" v="2632"/>
          <ac:spMkLst>
            <pc:docMk/>
            <pc:sldMk cId="4062858088" sldId="1257"/>
            <ac:spMk id="2" creationId="{00000000-0000-0000-0000-000000000000}"/>
          </ac:spMkLst>
        </pc:spChg>
      </pc:sldChg>
      <pc:sldChg chg="modSp">
        <pc:chgData name="Hamlet Markarian" userId="4926d2b407f31d77" providerId="LiveId" clId="{1A634700-36B3-4455-A058-5071D9319E52}" dt="2020-05-19T23:29:02.826" v="2632"/>
        <pc:sldMkLst>
          <pc:docMk/>
          <pc:sldMk cId="2361865576" sldId="1259"/>
        </pc:sldMkLst>
        <pc:spChg chg="mod">
          <ac:chgData name="Hamlet Markarian" userId="4926d2b407f31d77" providerId="LiveId" clId="{1A634700-36B3-4455-A058-5071D9319E52}" dt="2020-05-19T23:29:02.826" v="2632"/>
          <ac:spMkLst>
            <pc:docMk/>
            <pc:sldMk cId="2361865576" sldId="1259"/>
            <ac:spMk id="38" creationId="{00000000-0000-0000-0000-000000000000}"/>
          </ac:spMkLst>
        </pc:spChg>
      </pc:sldChg>
      <pc:sldChg chg="modSp">
        <pc:chgData name="Hamlet Markarian" userId="4926d2b407f31d77" providerId="LiveId" clId="{1A634700-36B3-4455-A058-5071D9319E52}" dt="2020-05-19T23:29:02.826" v="2632"/>
        <pc:sldMkLst>
          <pc:docMk/>
          <pc:sldMk cId="96270818" sldId="1260"/>
        </pc:sldMkLst>
        <pc:spChg chg="mod">
          <ac:chgData name="Hamlet Markarian" userId="4926d2b407f31d77" providerId="LiveId" clId="{1A634700-36B3-4455-A058-5071D9319E52}" dt="2020-05-19T23:29:02.826" v="2632"/>
          <ac:spMkLst>
            <pc:docMk/>
            <pc:sldMk cId="96270818" sldId="1260"/>
            <ac:spMk id="2" creationId="{00000000-0000-0000-0000-000000000000}"/>
          </ac:spMkLst>
        </pc:spChg>
      </pc:sldChg>
      <pc:sldChg chg="modSp">
        <pc:chgData name="Hamlet Markarian" userId="4926d2b407f31d77" providerId="LiveId" clId="{1A634700-36B3-4455-A058-5071D9319E52}" dt="2020-05-19T23:29:02.826" v="2632"/>
        <pc:sldMkLst>
          <pc:docMk/>
          <pc:sldMk cId="2754048259" sldId="1263"/>
        </pc:sldMkLst>
        <pc:spChg chg="mod">
          <ac:chgData name="Hamlet Markarian" userId="4926d2b407f31d77" providerId="LiveId" clId="{1A634700-36B3-4455-A058-5071D9319E52}" dt="2020-05-19T23:29:02.826" v="2632"/>
          <ac:spMkLst>
            <pc:docMk/>
            <pc:sldMk cId="2754048259" sldId="1263"/>
            <ac:spMk id="2" creationId="{00000000-0000-0000-0000-000000000000}"/>
          </ac:spMkLst>
        </pc:spChg>
      </pc:sldChg>
      <pc:sldChg chg="modSp">
        <pc:chgData name="Hamlet Markarian" userId="4926d2b407f31d77" providerId="LiveId" clId="{1A634700-36B3-4455-A058-5071D9319E52}" dt="2020-05-19T23:29:02.826" v="2632"/>
        <pc:sldMkLst>
          <pc:docMk/>
          <pc:sldMk cId="1798505339" sldId="1264"/>
        </pc:sldMkLst>
        <pc:spChg chg="mod">
          <ac:chgData name="Hamlet Markarian" userId="4926d2b407f31d77" providerId="LiveId" clId="{1A634700-36B3-4455-A058-5071D9319E52}" dt="2020-05-19T23:29:02.826" v="2632"/>
          <ac:spMkLst>
            <pc:docMk/>
            <pc:sldMk cId="1798505339" sldId="1264"/>
            <ac:spMk id="2" creationId="{00000000-0000-0000-0000-000000000000}"/>
          </ac:spMkLst>
        </pc:spChg>
      </pc:sldChg>
      <pc:sldChg chg="modSp">
        <pc:chgData name="Hamlet Markarian" userId="4926d2b407f31d77" providerId="LiveId" clId="{1A634700-36B3-4455-A058-5071D9319E52}" dt="2020-05-19T23:29:02.826" v="2632"/>
        <pc:sldMkLst>
          <pc:docMk/>
          <pc:sldMk cId="2148790776" sldId="1272"/>
        </pc:sldMkLst>
        <pc:spChg chg="mod">
          <ac:chgData name="Hamlet Markarian" userId="4926d2b407f31d77" providerId="LiveId" clId="{1A634700-36B3-4455-A058-5071D9319E52}" dt="2020-05-19T23:29:02.826" v="2632"/>
          <ac:spMkLst>
            <pc:docMk/>
            <pc:sldMk cId="2148790776" sldId="1272"/>
            <ac:spMk id="2" creationId="{00000000-0000-0000-0000-000000000000}"/>
          </ac:spMkLst>
        </pc:spChg>
        <pc:spChg chg="mod">
          <ac:chgData name="Hamlet Markarian" userId="4926d2b407f31d77" providerId="LiveId" clId="{1A634700-36B3-4455-A058-5071D9319E52}" dt="2020-05-19T23:29:02.826" v="2632"/>
          <ac:spMkLst>
            <pc:docMk/>
            <pc:sldMk cId="2148790776" sldId="1272"/>
            <ac:spMk id="3" creationId="{00000000-0000-0000-0000-000000000000}"/>
          </ac:spMkLst>
        </pc:spChg>
      </pc:sldChg>
      <pc:sldChg chg="modSp">
        <pc:chgData name="Hamlet Markarian" userId="4926d2b407f31d77" providerId="LiveId" clId="{1A634700-36B3-4455-A058-5071D9319E52}" dt="2020-05-19T23:29:02.826" v="2632"/>
        <pc:sldMkLst>
          <pc:docMk/>
          <pc:sldMk cId="2604435873" sldId="1278"/>
        </pc:sldMkLst>
        <pc:spChg chg="mod">
          <ac:chgData name="Hamlet Markarian" userId="4926d2b407f31d77" providerId="LiveId" clId="{1A634700-36B3-4455-A058-5071D9319E52}" dt="2020-05-19T23:29:02.826" v="2632"/>
          <ac:spMkLst>
            <pc:docMk/>
            <pc:sldMk cId="2604435873" sldId="1278"/>
            <ac:spMk id="2" creationId="{00000000-0000-0000-0000-000000000000}"/>
          </ac:spMkLst>
        </pc:spChg>
      </pc:sldChg>
      <pc:sldChg chg="modSp">
        <pc:chgData name="Hamlet Markarian" userId="4926d2b407f31d77" providerId="LiveId" clId="{1A634700-36B3-4455-A058-5071D9319E52}" dt="2020-05-19T23:29:02.826" v="2632"/>
        <pc:sldMkLst>
          <pc:docMk/>
          <pc:sldMk cId="2450353588" sldId="1279"/>
        </pc:sldMkLst>
        <pc:spChg chg="mod">
          <ac:chgData name="Hamlet Markarian" userId="4926d2b407f31d77" providerId="LiveId" clId="{1A634700-36B3-4455-A058-5071D9319E52}" dt="2020-05-19T23:29:02.826" v="2632"/>
          <ac:spMkLst>
            <pc:docMk/>
            <pc:sldMk cId="2450353588" sldId="1279"/>
            <ac:spMk id="2" creationId="{00000000-0000-0000-0000-000000000000}"/>
          </ac:spMkLst>
        </pc:spChg>
      </pc:sldChg>
      <pc:sldChg chg="modSp">
        <pc:chgData name="Hamlet Markarian" userId="4926d2b407f31d77" providerId="LiveId" clId="{1A634700-36B3-4455-A058-5071D9319E52}" dt="2020-05-19T23:29:02.826" v="2632"/>
        <pc:sldMkLst>
          <pc:docMk/>
          <pc:sldMk cId="1599070991" sldId="1283"/>
        </pc:sldMkLst>
        <pc:spChg chg="mod">
          <ac:chgData name="Hamlet Markarian" userId="4926d2b407f31d77" providerId="LiveId" clId="{1A634700-36B3-4455-A058-5071D9319E52}" dt="2020-05-19T23:29:02.826" v="2632"/>
          <ac:spMkLst>
            <pc:docMk/>
            <pc:sldMk cId="1599070991" sldId="1283"/>
            <ac:spMk id="2" creationId="{00000000-0000-0000-0000-000000000000}"/>
          </ac:spMkLst>
        </pc:spChg>
        <pc:spChg chg="mod">
          <ac:chgData name="Hamlet Markarian" userId="4926d2b407f31d77" providerId="LiveId" clId="{1A634700-36B3-4455-A058-5071D9319E52}" dt="2020-05-19T23:29:02.826" v="2632"/>
          <ac:spMkLst>
            <pc:docMk/>
            <pc:sldMk cId="1599070991" sldId="1283"/>
            <ac:spMk id="3" creationId="{00000000-0000-0000-0000-000000000000}"/>
          </ac:spMkLst>
        </pc:spChg>
      </pc:sldChg>
      <pc:sldChg chg="modSp">
        <pc:chgData name="Hamlet Markarian" userId="4926d2b407f31d77" providerId="LiveId" clId="{1A634700-36B3-4455-A058-5071D9319E52}" dt="2020-05-19T23:29:02.826" v="2632"/>
        <pc:sldMkLst>
          <pc:docMk/>
          <pc:sldMk cId="2059985683" sldId="1284"/>
        </pc:sldMkLst>
        <pc:spChg chg="mod">
          <ac:chgData name="Hamlet Markarian" userId="4926d2b407f31d77" providerId="LiveId" clId="{1A634700-36B3-4455-A058-5071D9319E52}" dt="2020-05-19T23:29:02.826" v="2632"/>
          <ac:spMkLst>
            <pc:docMk/>
            <pc:sldMk cId="2059985683" sldId="1284"/>
            <ac:spMk id="2" creationId="{00000000-0000-0000-0000-000000000000}"/>
          </ac:spMkLst>
        </pc:spChg>
        <pc:spChg chg="mod">
          <ac:chgData name="Hamlet Markarian" userId="4926d2b407f31d77" providerId="LiveId" clId="{1A634700-36B3-4455-A058-5071D9319E52}" dt="2020-05-19T23:29:02.826" v="2632"/>
          <ac:spMkLst>
            <pc:docMk/>
            <pc:sldMk cId="2059985683" sldId="1284"/>
            <ac:spMk id="3" creationId="{00000000-0000-0000-0000-000000000000}"/>
          </ac:spMkLst>
        </pc:spChg>
      </pc:sldChg>
      <pc:sldChg chg="modSp">
        <pc:chgData name="Hamlet Markarian" userId="4926d2b407f31d77" providerId="LiveId" clId="{1A634700-36B3-4455-A058-5071D9319E52}" dt="2020-05-19T23:29:02.826" v="2632"/>
        <pc:sldMkLst>
          <pc:docMk/>
          <pc:sldMk cId="2822687743" sldId="1285"/>
        </pc:sldMkLst>
        <pc:spChg chg="mod">
          <ac:chgData name="Hamlet Markarian" userId="4926d2b407f31d77" providerId="LiveId" clId="{1A634700-36B3-4455-A058-5071D9319E52}" dt="2020-05-19T23:29:02.826" v="2632"/>
          <ac:spMkLst>
            <pc:docMk/>
            <pc:sldMk cId="2822687743" sldId="1285"/>
            <ac:spMk id="111" creationId="{00000000-0000-0000-0000-000000000000}"/>
          </ac:spMkLst>
        </pc:spChg>
        <pc:spChg chg="mod">
          <ac:chgData name="Hamlet Markarian" userId="4926d2b407f31d77" providerId="LiveId" clId="{1A634700-36B3-4455-A058-5071D9319E52}" dt="2020-05-19T23:29:02.826" v="2632"/>
          <ac:spMkLst>
            <pc:docMk/>
            <pc:sldMk cId="2822687743" sldId="1285"/>
            <ac:spMk id="112" creationId="{00000000-0000-0000-0000-000000000000}"/>
          </ac:spMkLst>
        </pc:spChg>
      </pc:sldChg>
      <pc:sldChg chg="modSp">
        <pc:chgData name="Hamlet Markarian" userId="4926d2b407f31d77" providerId="LiveId" clId="{1A634700-36B3-4455-A058-5071D9319E52}" dt="2020-05-19T23:29:02.826" v="2632"/>
        <pc:sldMkLst>
          <pc:docMk/>
          <pc:sldMk cId="719673475" sldId="1286"/>
        </pc:sldMkLst>
        <pc:spChg chg="mod">
          <ac:chgData name="Hamlet Markarian" userId="4926d2b407f31d77" providerId="LiveId" clId="{1A634700-36B3-4455-A058-5071D9319E52}" dt="2020-05-19T23:29:02.826" v="2632"/>
          <ac:spMkLst>
            <pc:docMk/>
            <pc:sldMk cId="719673475" sldId="1286"/>
            <ac:spMk id="111" creationId="{00000000-0000-0000-0000-000000000000}"/>
          </ac:spMkLst>
        </pc:spChg>
        <pc:spChg chg="mod">
          <ac:chgData name="Hamlet Markarian" userId="4926d2b407f31d77" providerId="LiveId" clId="{1A634700-36B3-4455-A058-5071D9319E52}" dt="2020-05-19T23:29:02.826" v="2632"/>
          <ac:spMkLst>
            <pc:docMk/>
            <pc:sldMk cId="719673475" sldId="1286"/>
            <ac:spMk id="112" creationId="{00000000-0000-0000-0000-000000000000}"/>
          </ac:spMkLst>
        </pc:spChg>
      </pc:sldChg>
      <pc:sldChg chg="modSp">
        <pc:chgData name="Hamlet Markarian" userId="4926d2b407f31d77" providerId="LiveId" clId="{1A634700-36B3-4455-A058-5071D9319E52}" dt="2020-05-19T23:29:02.826" v="2632"/>
        <pc:sldMkLst>
          <pc:docMk/>
          <pc:sldMk cId="1714209049" sldId="1287"/>
        </pc:sldMkLst>
        <pc:spChg chg="mod">
          <ac:chgData name="Hamlet Markarian" userId="4926d2b407f31d77" providerId="LiveId" clId="{1A634700-36B3-4455-A058-5071D9319E52}" dt="2020-05-19T23:29:02.826" v="2632"/>
          <ac:spMkLst>
            <pc:docMk/>
            <pc:sldMk cId="1714209049" sldId="1287"/>
            <ac:spMk id="111" creationId="{00000000-0000-0000-0000-000000000000}"/>
          </ac:spMkLst>
        </pc:spChg>
        <pc:spChg chg="mod">
          <ac:chgData name="Hamlet Markarian" userId="4926d2b407f31d77" providerId="LiveId" clId="{1A634700-36B3-4455-A058-5071D9319E52}" dt="2020-05-19T23:29:02.826" v="2632"/>
          <ac:spMkLst>
            <pc:docMk/>
            <pc:sldMk cId="1714209049" sldId="1287"/>
            <ac:spMk id="112" creationId="{00000000-0000-0000-0000-000000000000}"/>
          </ac:spMkLst>
        </pc:spChg>
      </pc:sldChg>
      <pc:sldChg chg="modSp">
        <pc:chgData name="Hamlet Markarian" userId="4926d2b407f31d77" providerId="LiveId" clId="{1A634700-36B3-4455-A058-5071D9319E52}" dt="2020-05-19T23:29:02.826" v="2632"/>
        <pc:sldMkLst>
          <pc:docMk/>
          <pc:sldMk cId="4183584940" sldId="1288"/>
        </pc:sldMkLst>
        <pc:spChg chg="mod">
          <ac:chgData name="Hamlet Markarian" userId="4926d2b407f31d77" providerId="LiveId" clId="{1A634700-36B3-4455-A058-5071D9319E52}" dt="2020-05-19T23:29:02.826" v="2632"/>
          <ac:spMkLst>
            <pc:docMk/>
            <pc:sldMk cId="4183584940" sldId="1288"/>
            <ac:spMk id="111" creationId="{00000000-0000-0000-0000-000000000000}"/>
          </ac:spMkLst>
        </pc:spChg>
        <pc:spChg chg="mod">
          <ac:chgData name="Hamlet Markarian" userId="4926d2b407f31d77" providerId="LiveId" clId="{1A634700-36B3-4455-A058-5071D9319E52}" dt="2020-05-19T23:29:02.826" v="2632"/>
          <ac:spMkLst>
            <pc:docMk/>
            <pc:sldMk cId="4183584940" sldId="1288"/>
            <ac:spMk id="112" creationId="{00000000-0000-0000-0000-000000000000}"/>
          </ac:spMkLst>
        </pc:spChg>
      </pc:sldChg>
      <pc:sldChg chg="modSp">
        <pc:chgData name="Hamlet Markarian" userId="4926d2b407f31d77" providerId="LiveId" clId="{1A634700-36B3-4455-A058-5071D9319E52}" dt="2020-05-19T23:29:02.826" v="2632"/>
        <pc:sldMkLst>
          <pc:docMk/>
          <pc:sldMk cId="2529240813" sldId="1289"/>
        </pc:sldMkLst>
        <pc:spChg chg="mod">
          <ac:chgData name="Hamlet Markarian" userId="4926d2b407f31d77" providerId="LiveId" clId="{1A634700-36B3-4455-A058-5071D9319E52}" dt="2020-05-19T23:29:02.826" v="2632"/>
          <ac:spMkLst>
            <pc:docMk/>
            <pc:sldMk cId="2529240813" sldId="1289"/>
            <ac:spMk id="2" creationId="{00000000-0000-0000-0000-000000000000}"/>
          </ac:spMkLst>
        </pc:spChg>
        <pc:spChg chg="mod">
          <ac:chgData name="Hamlet Markarian" userId="4926d2b407f31d77" providerId="LiveId" clId="{1A634700-36B3-4455-A058-5071D9319E52}" dt="2020-05-19T23:29:02.826" v="2632"/>
          <ac:spMkLst>
            <pc:docMk/>
            <pc:sldMk cId="2529240813" sldId="1289"/>
            <ac:spMk id="17" creationId="{00000000-0000-0000-0000-000000000000}"/>
          </ac:spMkLst>
        </pc:spChg>
      </pc:sldChg>
      <pc:sldChg chg="modSp">
        <pc:chgData name="Hamlet Markarian" userId="4926d2b407f31d77" providerId="LiveId" clId="{1A634700-36B3-4455-A058-5071D9319E52}" dt="2020-05-19T23:29:02.826" v="2632"/>
        <pc:sldMkLst>
          <pc:docMk/>
          <pc:sldMk cId="2958999199" sldId="1290"/>
        </pc:sldMkLst>
        <pc:spChg chg="mod">
          <ac:chgData name="Hamlet Markarian" userId="4926d2b407f31d77" providerId="LiveId" clId="{1A634700-36B3-4455-A058-5071D9319E52}" dt="2020-05-19T23:29:02.826" v="2632"/>
          <ac:spMkLst>
            <pc:docMk/>
            <pc:sldMk cId="2958999199" sldId="1290"/>
            <ac:spMk id="2" creationId="{00000000-0000-0000-0000-000000000000}"/>
          </ac:spMkLst>
        </pc:spChg>
        <pc:spChg chg="mod">
          <ac:chgData name="Hamlet Markarian" userId="4926d2b407f31d77" providerId="LiveId" clId="{1A634700-36B3-4455-A058-5071D9319E52}" dt="2020-05-19T23:29:02.826" v="2632"/>
          <ac:spMkLst>
            <pc:docMk/>
            <pc:sldMk cId="2958999199" sldId="1290"/>
            <ac:spMk id="17" creationId="{00000000-0000-0000-0000-000000000000}"/>
          </ac:spMkLst>
        </pc:spChg>
      </pc:sldChg>
      <pc:sldChg chg="modSp">
        <pc:chgData name="Hamlet Markarian" userId="4926d2b407f31d77" providerId="LiveId" clId="{1A634700-36B3-4455-A058-5071D9319E52}" dt="2020-05-19T23:29:02.826" v="2632"/>
        <pc:sldMkLst>
          <pc:docMk/>
          <pc:sldMk cId="3215797907" sldId="1296"/>
        </pc:sldMkLst>
        <pc:spChg chg="mod">
          <ac:chgData name="Hamlet Markarian" userId="4926d2b407f31d77" providerId="LiveId" clId="{1A634700-36B3-4455-A058-5071D9319E52}" dt="2020-05-19T23:29:02.826" v="2632"/>
          <ac:spMkLst>
            <pc:docMk/>
            <pc:sldMk cId="3215797907" sldId="1296"/>
            <ac:spMk id="24" creationId="{00000000-0000-0000-0000-000000000000}"/>
          </ac:spMkLst>
        </pc:spChg>
      </pc:sldChg>
      <pc:sldChg chg="modSp">
        <pc:chgData name="Hamlet Markarian" userId="4926d2b407f31d77" providerId="LiveId" clId="{1A634700-36B3-4455-A058-5071D9319E52}" dt="2020-05-19T23:29:02.826" v="2632"/>
        <pc:sldMkLst>
          <pc:docMk/>
          <pc:sldMk cId="1602319236" sldId="1299"/>
        </pc:sldMkLst>
        <pc:spChg chg="mod">
          <ac:chgData name="Hamlet Markarian" userId="4926d2b407f31d77" providerId="LiveId" clId="{1A634700-36B3-4455-A058-5071D9319E52}" dt="2020-05-19T23:29:02.826" v="2632"/>
          <ac:spMkLst>
            <pc:docMk/>
            <pc:sldMk cId="1602319236" sldId="1299"/>
            <ac:spMk id="3" creationId="{00000000-0000-0000-0000-000000000000}"/>
          </ac:spMkLst>
        </pc:spChg>
        <pc:spChg chg="mod">
          <ac:chgData name="Hamlet Markarian" userId="4926d2b407f31d77" providerId="LiveId" clId="{1A634700-36B3-4455-A058-5071D9319E52}" dt="2020-05-19T23:29:02.826" v="2632"/>
          <ac:spMkLst>
            <pc:docMk/>
            <pc:sldMk cId="1602319236" sldId="1299"/>
            <ac:spMk id="34" creationId="{00000000-0000-0000-0000-000000000000}"/>
          </ac:spMkLst>
        </pc:spChg>
      </pc:sldChg>
      <pc:sldChg chg="modSp">
        <pc:chgData name="Hamlet Markarian" userId="4926d2b407f31d77" providerId="LiveId" clId="{1A634700-36B3-4455-A058-5071D9319E52}" dt="2020-05-19T23:29:02.826" v="2632"/>
        <pc:sldMkLst>
          <pc:docMk/>
          <pc:sldMk cId="4288867725" sldId="1303"/>
        </pc:sldMkLst>
        <pc:spChg chg="mod">
          <ac:chgData name="Hamlet Markarian" userId="4926d2b407f31d77" providerId="LiveId" clId="{1A634700-36B3-4455-A058-5071D9319E52}" dt="2020-05-19T23:29:02.826" v="2632"/>
          <ac:spMkLst>
            <pc:docMk/>
            <pc:sldMk cId="4288867725" sldId="1303"/>
            <ac:spMk id="17" creationId="{00000000-0000-0000-0000-000000000000}"/>
          </ac:spMkLst>
        </pc:spChg>
        <pc:spChg chg="mod">
          <ac:chgData name="Hamlet Markarian" userId="4926d2b407f31d77" providerId="LiveId" clId="{1A634700-36B3-4455-A058-5071D9319E52}" dt="2020-05-19T23:29:02.826" v="2632"/>
          <ac:spMkLst>
            <pc:docMk/>
            <pc:sldMk cId="4288867725" sldId="1303"/>
            <ac:spMk id="18" creationId="{00000000-0000-0000-0000-000000000000}"/>
          </ac:spMkLst>
        </pc:spChg>
      </pc:sldChg>
      <pc:sldChg chg="modSp">
        <pc:chgData name="Hamlet Markarian" userId="4926d2b407f31d77" providerId="LiveId" clId="{1A634700-36B3-4455-A058-5071D9319E52}" dt="2020-05-19T23:29:02.826" v="2632"/>
        <pc:sldMkLst>
          <pc:docMk/>
          <pc:sldMk cId="413774456" sldId="1304"/>
        </pc:sldMkLst>
        <pc:spChg chg="mod">
          <ac:chgData name="Hamlet Markarian" userId="4926d2b407f31d77" providerId="LiveId" clId="{1A634700-36B3-4455-A058-5071D9319E52}" dt="2020-05-19T23:29:02.826" v="2632"/>
          <ac:spMkLst>
            <pc:docMk/>
            <pc:sldMk cId="413774456" sldId="1304"/>
            <ac:spMk id="4" creationId="{00000000-0000-0000-0000-000000000000}"/>
          </ac:spMkLst>
        </pc:spChg>
        <pc:spChg chg="mod">
          <ac:chgData name="Hamlet Markarian" userId="4926d2b407f31d77" providerId="LiveId" clId="{1A634700-36B3-4455-A058-5071D9319E52}" dt="2020-05-19T23:29:02.826" v="2632"/>
          <ac:spMkLst>
            <pc:docMk/>
            <pc:sldMk cId="413774456" sldId="1304"/>
            <ac:spMk id="5" creationId="{00000000-0000-0000-0000-000000000000}"/>
          </ac:spMkLst>
        </pc:spChg>
      </pc:sldChg>
      <pc:sldChg chg="modSp">
        <pc:chgData name="Hamlet Markarian" userId="4926d2b407f31d77" providerId="LiveId" clId="{1A634700-36B3-4455-A058-5071D9319E52}" dt="2020-05-19T23:29:02.826" v="2632"/>
        <pc:sldMkLst>
          <pc:docMk/>
          <pc:sldMk cId="2676185214" sldId="1306"/>
        </pc:sldMkLst>
        <pc:spChg chg="mod">
          <ac:chgData name="Hamlet Markarian" userId="4926d2b407f31d77" providerId="LiveId" clId="{1A634700-36B3-4455-A058-5071D9319E52}" dt="2020-05-19T23:29:02.826" v="2632"/>
          <ac:spMkLst>
            <pc:docMk/>
            <pc:sldMk cId="2676185214" sldId="1306"/>
            <ac:spMk id="22" creationId="{00000000-0000-0000-0000-000000000000}"/>
          </ac:spMkLst>
        </pc:spChg>
        <pc:spChg chg="mod">
          <ac:chgData name="Hamlet Markarian" userId="4926d2b407f31d77" providerId="LiveId" clId="{1A634700-36B3-4455-A058-5071D9319E52}" dt="2020-05-19T23:29:02.826" v="2632"/>
          <ac:spMkLst>
            <pc:docMk/>
            <pc:sldMk cId="2676185214" sldId="1306"/>
            <ac:spMk id="23" creationId="{00000000-0000-0000-0000-000000000000}"/>
          </ac:spMkLst>
        </pc:spChg>
      </pc:sldChg>
      <pc:sldChg chg="modSp">
        <pc:chgData name="Hamlet Markarian" userId="4926d2b407f31d77" providerId="LiveId" clId="{1A634700-36B3-4455-A058-5071D9319E52}" dt="2020-05-19T23:29:02.826" v="2632"/>
        <pc:sldMkLst>
          <pc:docMk/>
          <pc:sldMk cId="3262817030" sldId="1307"/>
        </pc:sldMkLst>
        <pc:spChg chg="mod">
          <ac:chgData name="Hamlet Markarian" userId="4926d2b407f31d77" providerId="LiveId" clId="{1A634700-36B3-4455-A058-5071D9319E52}" dt="2020-05-19T23:29:02.826" v="2632"/>
          <ac:spMkLst>
            <pc:docMk/>
            <pc:sldMk cId="3262817030" sldId="1307"/>
            <ac:spMk id="4" creationId="{00000000-0000-0000-0000-000000000000}"/>
          </ac:spMkLst>
        </pc:spChg>
        <pc:spChg chg="mod">
          <ac:chgData name="Hamlet Markarian" userId="4926d2b407f31d77" providerId="LiveId" clId="{1A634700-36B3-4455-A058-5071D9319E52}" dt="2020-05-19T23:29:02.826" v="2632"/>
          <ac:spMkLst>
            <pc:docMk/>
            <pc:sldMk cId="3262817030" sldId="1307"/>
            <ac:spMk id="5" creationId="{00000000-0000-0000-0000-000000000000}"/>
          </ac:spMkLst>
        </pc:spChg>
      </pc:sldChg>
      <pc:sldChg chg="modSp">
        <pc:chgData name="Hamlet Markarian" userId="4926d2b407f31d77" providerId="LiveId" clId="{1A634700-36B3-4455-A058-5071D9319E52}" dt="2020-05-19T23:29:02.826" v="2632"/>
        <pc:sldMkLst>
          <pc:docMk/>
          <pc:sldMk cId="961872870" sldId="1313"/>
        </pc:sldMkLst>
        <pc:spChg chg="mod">
          <ac:chgData name="Hamlet Markarian" userId="4926d2b407f31d77" providerId="LiveId" clId="{1A634700-36B3-4455-A058-5071D9319E52}" dt="2020-05-19T23:29:02.826" v="2632"/>
          <ac:spMkLst>
            <pc:docMk/>
            <pc:sldMk cId="961872870" sldId="1313"/>
            <ac:spMk id="4" creationId="{00000000-0000-0000-0000-000000000000}"/>
          </ac:spMkLst>
        </pc:spChg>
        <pc:spChg chg="mod">
          <ac:chgData name="Hamlet Markarian" userId="4926d2b407f31d77" providerId="LiveId" clId="{1A634700-36B3-4455-A058-5071D9319E52}" dt="2020-05-19T23:29:02.826" v="2632"/>
          <ac:spMkLst>
            <pc:docMk/>
            <pc:sldMk cId="961872870" sldId="1313"/>
            <ac:spMk id="5" creationId="{00000000-0000-0000-0000-000000000000}"/>
          </ac:spMkLst>
        </pc:spChg>
      </pc:sldChg>
      <pc:sldChg chg="modSp">
        <pc:chgData name="Hamlet Markarian" userId="4926d2b407f31d77" providerId="LiveId" clId="{1A634700-36B3-4455-A058-5071D9319E52}" dt="2020-05-19T23:29:02.826" v="2632"/>
        <pc:sldMkLst>
          <pc:docMk/>
          <pc:sldMk cId="1115305140" sldId="1314"/>
        </pc:sldMkLst>
        <pc:spChg chg="mod">
          <ac:chgData name="Hamlet Markarian" userId="4926d2b407f31d77" providerId="LiveId" clId="{1A634700-36B3-4455-A058-5071D9319E52}" dt="2020-05-19T23:29:02.826" v="2632"/>
          <ac:spMkLst>
            <pc:docMk/>
            <pc:sldMk cId="1115305140" sldId="1314"/>
            <ac:spMk id="22" creationId="{00000000-0000-0000-0000-000000000000}"/>
          </ac:spMkLst>
        </pc:spChg>
        <pc:spChg chg="mod">
          <ac:chgData name="Hamlet Markarian" userId="4926d2b407f31d77" providerId="LiveId" clId="{1A634700-36B3-4455-A058-5071D9319E52}" dt="2020-05-19T23:29:02.826" v="2632"/>
          <ac:spMkLst>
            <pc:docMk/>
            <pc:sldMk cId="1115305140" sldId="1314"/>
            <ac:spMk id="23" creationId="{00000000-0000-0000-0000-000000000000}"/>
          </ac:spMkLst>
        </pc:spChg>
      </pc:sldChg>
      <pc:sldChg chg="modSp">
        <pc:chgData name="Hamlet Markarian" userId="4926d2b407f31d77" providerId="LiveId" clId="{1A634700-36B3-4455-A058-5071D9319E52}" dt="2020-05-19T23:29:02.826" v="2632"/>
        <pc:sldMkLst>
          <pc:docMk/>
          <pc:sldMk cId="2953435920" sldId="1315"/>
        </pc:sldMkLst>
        <pc:spChg chg="mod">
          <ac:chgData name="Hamlet Markarian" userId="4926d2b407f31d77" providerId="LiveId" clId="{1A634700-36B3-4455-A058-5071D9319E52}" dt="2020-05-19T23:29:02.826" v="2632"/>
          <ac:spMkLst>
            <pc:docMk/>
            <pc:sldMk cId="2953435920" sldId="1315"/>
            <ac:spMk id="2" creationId="{00000000-0000-0000-0000-000000000000}"/>
          </ac:spMkLst>
        </pc:spChg>
        <pc:spChg chg="mod">
          <ac:chgData name="Hamlet Markarian" userId="4926d2b407f31d77" providerId="LiveId" clId="{1A634700-36B3-4455-A058-5071D9319E52}" dt="2020-05-19T23:29:02.826" v="2632"/>
          <ac:spMkLst>
            <pc:docMk/>
            <pc:sldMk cId="2953435920" sldId="1315"/>
            <ac:spMk id="3" creationId="{00000000-0000-0000-0000-000000000000}"/>
          </ac:spMkLst>
        </pc:spChg>
      </pc:sldChg>
      <pc:sldChg chg="modSp">
        <pc:chgData name="Hamlet Markarian" userId="4926d2b407f31d77" providerId="LiveId" clId="{1A634700-36B3-4455-A058-5071D9319E52}" dt="2020-05-19T23:29:02.826" v="2632"/>
        <pc:sldMkLst>
          <pc:docMk/>
          <pc:sldMk cId="3470520466" sldId="1316"/>
        </pc:sldMkLst>
        <pc:spChg chg="mod">
          <ac:chgData name="Hamlet Markarian" userId="4926d2b407f31d77" providerId="LiveId" clId="{1A634700-36B3-4455-A058-5071D9319E52}" dt="2020-05-19T23:29:02.826" v="2632"/>
          <ac:spMkLst>
            <pc:docMk/>
            <pc:sldMk cId="3470520466" sldId="1316"/>
            <ac:spMk id="2" creationId="{00000000-0000-0000-0000-000000000000}"/>
          </ac:spMkLst>
        </pc:spChg>
        <pc:spChg chg="mod">
          <ac:chgData name="Hamlet Markarian" userId="4926d2b407f31d77" providerId="LiveId" clId="{1A634700-36B3-4455-A058-5071D9319E52}" dt="2020-05-19T23:29:02.826" v="2632"/>
          <ac:spMkLst>
            <pc:docMk/>
            <pc:sldMk cId="3470520466" sldId="1316"/>
            <ac:spMk id="3" creationId="{00000000-0000-0000-0000-000000000000}"/>
          </ac:spMkLst>
        </pc:spChg>
      </pc:sldChg>
      <pc:sldChg chg="modSp">
        <pc:chgData name="Hamlet Markarian" userId="4926d2b407f31d77" providerId="LiveId" clId="{1A634700-36B3-4455-A058-5071D9319E52}" dt="2020-05-19T23:29:02.826" v="2632"/>
        <pc:sldMkLst>
          <pc:docMk/>
          <pc:sldMk cId="2830669425" sldId="1318"/>
        </pc:sldMkLst>
        <pc:spChg chg="mod">
          <ac:chgData name="Hamlet Markarian" userId="4926d2b407f31d77" providerId="LiveId" clId="{1A634700-36B3-4455-A058-5071D9319E52}" dt="2020-05-19T23:29:02.826" v="2632"/>
          <ac:spMkLst>
            <pc:docMk/>
            <pc:sldMk cId="2830669425" sldId="1318"/>
            <ac:spMk id="2" creationId="{00000000-0000-0000-0000-000000000000}"/>
          </ac:spMkLst>
        </pc:spChg>
        <pc:spChg chg="mod">
          <ac:chgData name="Hamlet Markarian" userId="4926d2b407f31d77" providerId="LiveId" clId="{1A634700-36B3-4455-A058-5071D9319E52}" dt="2020-05-19T23:29:02.826" v="2632"/>
          <ac:spMkLst>
            <pc:docMk/>
            <pc:sldMk cId="2830669425" sldId="1318"/>
            <ac:spMk id="3" creationId="{00000000-0000-0000-0000-000000000000}"/>
          </ac:spMkLst>
        </pc:spChg>
      </pc:sldChg>
      <pc:sldChg chg="modSp">
        <pc:chgData name="Hamlet Markarian" userId="4926d2b407f31d77" providerId="LiveId" clId="{1A634700-36B3-4455-A058-5071D9319E52}" dt="2020-05-19T23:29:02.826" v="2632"/>
        <pc:sldMkLst>
          <pc:docMk/>
          <pc:sldMk cId="1616315983" sldId="1319"/>
        </pc:sldMkLst>
        <pc:spChg chg="mod">
          <ac:chgData name="Hamlet Markarian" userId="4926d2b407f31d77" providerId="LiveId" clId="{1A634700-36B3-4455-A058-5071D9319E52}" dt="2020-05-19T23:29:02.826" v="2632"/>
          <ac:spMkLst>
            <pc:docMk/>
            <pc:sldMk cId="1616315983" sldId="1319"/>
            <ac:spMk id="2" creationId="{00000000-0000-0000-0000-000000000000}"/>
          </ac:spMkLst>
        </pc:spChg>
        <pc:spChg chg="mod">
          <ac:chgData name="Hamlet Markarian" userId="4926d2b407f31d77" providerId="LiveId" clId="{1A634700-36B3-4455-A058-5071D9319E52}" dt="2020-05-19T23:29:02.826" v="2632"/>
          <ac:spMkLst>
            <pc:docMk/>
            <pc:sldMk cId="1616315983" sldId="1319"/>
            <ac:spMk id="3" creationId="{00000000-0000-0000-0000-000000000000}"/>
          </ac:spMkLst>
        </pc:spChg>
      </pc:sldChg>
      <pc:sldChg chg="modSp">
        <pc:chgData name="Hamlet Markarian" userId="4926d2b407f31d77" providerId="LiveId" clId="{1A634700-36B3-4455-A058-5071D9319E52}" dt="2020-05-19T23:29:02.826" v="2632"/>
        <pc:sldMkLst>
          <pc:docMk/>
          <pc:sldMk cId="228740876" sldId="1320"/>
        </pc:sldMkLst>
        <pc:spChg chg="mod">
          <ac:chgData name="Hamlet Markarian" userId="4926d2b407f31d77" providerId="LiveId" clId="{1A634700-36B3-4455-A058-5071D9319E52}" dt="2020-05-19T23:29:02.826" v="2632"/>
          <ac:spMkLst>
            <pc:docMk/>
            <pc:sldMk cId="228740876" sldId="1320"/>
            <ac:spMk id="6" creationId="{00000000-0000-0000-0000-000000000000}"/>
          </ac:spMkLst>
        </pc:spChg>
        <pc:spChg chg="mod">
          <ac:chgData name="Hamlet Markarian" userId="4926d2b407f31d77" providerId="LiveId" clId="{1A634700-36B3-4455-A058-5071D9319E52}" dt="2020-05-19T23:29:02.826" v="2632"/>
          <ac:spMkLst>
            <pc:docMk/>
            <pc:sldMk cId="228740876" sldId="1320"/>
            <ac:spMk id="8" creationId="{00000000-0000-0000-0000-000000000000}"/>
          </ac:spMkLst>
        </pc:spChg>
      </pc:sldChg>
      <pc:sldChg chg="modSp">
        <pc:chgData name="Hamlet Markarian" userId="4926d2b407f31d77" providerId="LiveId" clId="{1A634700-36B3-4455-A058-5071D9319E52}" dt="2020-05-19T23:29:02.826" v="2632"/>
        <pc:sldMkLst>
          <pc:docMk/>
          <pc:sldMk cId="2799870458" sldId="1321"/>
        </pc:sldMkLst>
        <pc:spChg chg="mod">
          <ac:chgData name="Hamlet Markarian" userId="4926d2b407f31d77" providerId="LiveId" clId="{1A634700-36B3-4455-A058-5071D9319E52}" dt="2020-05-19T23:29:02.826" v="2632"/>
          <ac:spMkLst>
            <pc:docMk/>
            <pc:sldMk cId="2799870458" sldId="1321"/>
            <ac:spMk id="2" creationId="{00000000-0000-0000-0000-000000000000}"/>
          </ac:spMkLst>
        </pc:spChg>
      </pc:sldChg>
      <pc:sldChg chg="modSp">
        <pc:chgData name="Hamlet Markarian" userId="4926d2b407f31d77" providerId="LiveId" clId="{1A634700-36B3-4455-A058-5071D9319E52}" dt="2020-05-19T23:29:02.826" v="2632"/>
        <pc:sldMkLst>
          <pc:docMk/>
          <pc:sldMk cId="475559641" sldId="1322"/>
        </pc:sldMkLst>
        <pc:spChg chg="mod">
          <ac:chgData name="Hamlet Markarian" userId="4926d2b407f31d77" providerId="LiveId" clId="{1A634700-36B3-4455-A058-5071D9319E52}" dt="2020-05-19T23:29:02.826" v="2632"/>
          <ac:spMkLst>
            <pc:docMk/>
            <pc:sldMk cId="475559641" sldId="1322"/>
            <ac:spMk id="24" creationId="{00000000-0000-0000-0000-000000000000}"/>
          </ac:spMkLst>
        </pc:spChg>
      </pc:sldChg>
      <pc:sldChg chg="modSp">
        <pc:chgData name="Hamlet Markarian" userId="4926d2b407f31d77" providerId="LiveId" clId="{1A634700-36B3-4455-A058-5071D9319E52}" dt="2020-05-19T23:29:02.826" v="2632"/>
        <pc:sldMkLst>
          <pc:docMk/>
          <pc:sldMk cId="1318438887" sldId="1323"/>
        </pc:sldMkLst>
        <pc:spChg chg="mod">
          <ac:chgData name="Hamlet Markarian" userId="4926d2b407f31d77" providerId="LiveId" clId="{1A634700-36B3-4455-A058-5071D9319E52}" dt="2020-05-19T23:29:02.826" v="2632"/>
          <ac:spMkLst>
            <pc:docMk/>
            <pc:sldMk cId="1318438887" sldId="1323"/>
            <ac:spMk id="2" creationId="{00000000-0000-0000-0000-000000000000}"/>
          </ac:spMkLst>
        </pc:spChg>
      </pc:sldChg>
      <pc:sldChg chg="modSp">
        <pc:chgData name="Hamlet Markarian" userId="4926d2b407f31d77" providerId="LiveId" clId="{1A634700-36B3-4455-A058-5071D9319E52}" dt="2020-05-19T23:29:02.826" v="2632"/>
        <pc:sldMkLst>
          <pc:docMk/>
          <pc:sldMk cId="586120904" sldId="1324"/>
        </pc:sldMkLst>
        <pc:spChg chg="mod">
          <ac:chgData name="Hamlet Markarian" userId="4926d2b407f31d77" providerId="LiveId" clId="{1A634700-36B3-4455-A058-5071D9319E52}" dt="2020-05-19T23:29:02.826" v="2632"/>
          <ac:spMkLst>
            <pc:docMk/>
            <pc:sldMk cId="586120904" sldId="1324"/>
            <ac:spMk id="7" creationId="{00000000-0000-0000-0000-000000000000}"/>
          </ac:spMkLst>
        </pc:spChg>
        <pc:spChg chg="mod">
          <ac:chgData name="Hamlet Markarian" userId="4926d2b407f31d77" providerId="LiveId" clId="{1A634700-36B3-4455-A058-5071D9319E52}" dt="2020-05-19T23:29:02.826" v="2632"/>
          <ac:spMkLst>
            <pc:docMk/>
            <pc:sldMk cId="586120904" sldId="1324"/>
            <ac:spMk id="12" creationId="{00000000-0000-0000-0000-000000000000}"/>
          </ac:spMkLst>
        </pc:spChg>
      </pc:sldChg>
      <pc:sldChg chg="modSp">
        <pc:chgData name="Hamlet Markarian" userId="4926d2b407f31d77" providerId="LiveId" clId="{1A634700-36B3-4455-A058-5071D9319E52}" dt="2020-05-19T23:29:02.826" v="2632"/>
        <pc:sldMkLst>
          <pc:docMk/>
          <pc:sldMk cId="649956441" sldId="1325"/>
        </pc:sldMkLst>
        <pc:spChg chg="mod">
          <ac:chgData name="Hamlet Markarian" userId="4926d2b407f31d77" providerId="LiveId" clId="{1A634700-36B3-4455-A058-5071D9319E52}" dt="2020-05-19T23:29:02.826" v="2632"/>
          <ac:spMkLst>
            <pc:docMk/>
            <pc:sldMk cId="649956441" sldId="1325"/>
            <ac:spMk id="3" creationId="{00000000-0000-0000-0000-000000000000}"/>
          </ac:spMkLst>
        </pc:spChg>
        <pc:spChg chg="mod">
          <ac:chgData name="Hamlet Markarian" userId="4926d2b407f31d77" providerId="LiveId" clId="{1A634700-36B3-4455-A058-5071D9319E52}" dt="2020-05-19T23:29:02.826" v="2632"/>
          <ac:spMkLst>
            <pc:docMk/>
            <pc:sldMk cId="649956441" sldId="1325"/>
            <ac:spMk id="34" creationId="{00000000-0000-0000-0000-000000000000}"/>
          </ac:spMkLst>
        </pc:spChg>
      </pc:sldChg>
      <pc:sldChg chg="modSp">
        <pc:chgData name="Hamlet Markarian" userId="4926d2b407f31d77" providerId="LiveId" clId="{1A634700-36B3-4455-A058-5071D9319E52}" dt="2020-05-19T23:29:02.826" v="2632"/>
        <pc:sldMkLst>
          <pc:docMk/>
          <pc:sldMk cId="2922230248" sldId="1327"/>
        </pc:sldMkLst>
        <pc:spChg chg="mod">
          <ac:chgData name="Hamlet Markarian" userId="4926d2b407f31d77" providerId="LiveId" clId="{1A634700-36B3-4455-A058-5071D9319E52}" dt="2020-05-19T23:29:02.826" v="2632"/>
          <ac:spMkLst>
            <pc:docMk/>
            <pc:sldMk cId="2922230248" sldId="1327"/>
            <ac:spMk id="3" creationId="{00000000-0000-0000-0000-000000000000}"/>
          </ac:spMkLst>
        </pc:spChg>
        <pc:spChg chg="mod">
          <ac:chgData name="Hamlet Markarian" userId="4926d2b407f31d77" providerId="LiveId" clId="{1A634700-36B3-4455-A058-5071D9319E52}" dt="2020-05-19T23:29:02.826" v="2632"/>
          <ac:spMkLst>
            <pc:docMk/>
            <pc:sldMk cId="2922230248" sldId="1327"/>
            <ac:spMk id="4" creationId="{00000000-0000-0000-0000-000000000000}"/>
          </ac:spMkLst>
        </pc:spChg>
      </pc:sldChg>
      <pc:sldChg chg="modSp">
        <pc:chgData name="Hamlet Markarian" userId="4926d2b407f31d77" providerId="LiveId" clId="{1A634700-36B3-4455-A058-5071D9319E52}" dt="2020-05-19T23:29:02.826" v="2632"/>
        <pc:sldMkLst>
          <pc:docMk/>
          <pc:sldMk cId="901685576" sldId="1328"/>
        </pc:sldMkLst>
        <pc:spChg chg="mod">
          <ac:chgData name="Hamlet Markarian" userId="4926d2b407f31d77" providerId="LiveId" clId="{1A634700-36B3-4455-A058-5071D9319E52}" dt="2020-05-19T23:29:02.826" v="2632"/>
          <ac:spMkLst>
            <pc:docMk/>
            <pc:sldMk cId="901685576" sldId="1328"/>
            <ac:spMk id="3" creationId="{00000000-0000-0000-0000-000000000000}"/>
          </ac:spMkLst>
        </pc:spChg>
        <pc:spChg chg="mod">
          <ac:chgData name="Hamlet Markarian" userId="4926d2b407f31d77" providerId="LiveId" clId="{1A634700-36B3-4455-A058-5071D9319E52}" dt="2020-05-19T23:29:02.826" v="2632"/>
          <ac:spMkLst>
            <pc:docMk/>
            <pc:sldMk cId="901685576" sldId="1328"/>
            <ac:spMk id="4" creationId="{00000000-0000-0000-0000-000000000000}"/>
          </ac:spMkLst>
        </pc:spChg>
      </pc:sldChg>
      <pc:sldChg chg="modSp">
        <pc:chgData name="Hamlet Markarian" userId="4926d2b407f31d77" providerId="LiveId" clId="{1A634700-36B3-4455-A058-5071D9319E52}" dt="2020-05-19T23:29:02.826" v="2632"/>
        <pc:sldMkLst>
          <pc:docMk/>
          <pc:sldMk cId="45738465" sldId="1329"/>
        </pc:sldMkLst>
        <pc:spChg chg="mod">
          <ac:chgData name="Hamlet Markarian" userId="4926d2b407f31d77" providerId="LiveId" clId="{1A634700-36B3-4455-A058-5071D9319E52}" dt="2020-05-19T23:29:02.826" v="2632"/>
          <ac:spMkLst>
            <pc:docMk/>
            <pc:sldMk cId="45738465" sldId="1329"/>
            <ac:spMk id="4" creationId="{00000000-0000-0000-0000-000000000000}"/>
          </ac:spMkLst>
        </pc:spChg>
        <pc:spChg chg="mod">
          <ac:chgData name="Hamlet Markarian" userId="4926d2b407f31d77" providerId="LiveId" clId="{1A634700-36B3-4455-A058-5071D9319E52}" dt="2020-05-19T23:29:02.826" v="2632"/>
          <ac:spMkLst>
            <pc:docMk/>
            <pc:sldMk cId="45738465" sldId="1329"/>
            <ac:spMk id="5" creationId="{00000000-0000-0000-0000-000000000000}"/>
          </ac:spMkLst>
        </pc:spChg>
      </pc:sldChg>
      <pc:sldChg chg="modSp">
        <pc:chgData name="Hamlet Markarian" userId="4926d2b407f31d77" providerId="LiveId" clId="{1A634700-36B3-4455-A058-5071D9319E52}" dt="2020-05-19T23:29:02.826" v="2632"/>
        <pc:sldMkLst>
          <pc:docMk/>
          <pc:sldMk cId="1251905945" sldId="1330"/>
        </pc:sldMkLst>
        <pc:spChg chg="mod">
          <ac:chgData name="Hamlet Markarian" userId="4926d2b407f31d77" providerId="LiveId" clId="{1A634700-36B3-4455-A058-5071D9319E52}" dt="2020-05-19T23:29:02.826" v="2632"/>
          <ac:spMkLst>
            <pc:docMk/>
            <pc:sldMk cId="1251905945" sldId="1330"/>
            <ac:spMk id="7" creationId="{00000000-0000-0000-0000-000000000000}"/>
          </ac:spMkLst>
        </pc:spChg>
        <pc:spChg chg="mod">
          <ac:chgData name="Hamlet Markarian" userId="4926d2b407f31d77" providerId="LiveId" clId="{1A634700-36B3-4455-A058-5071D9319E52}" dt="2020-05-19T23:29:02.826" v="2632"/>
          <ac:spMkLst>
            <pc:docMk/>
            <pc:sldMk cId="1251905945" sldId="1330"/>
            <ac:spMk id="12" creationId="{00000000-0000-0000-0000-000000000000}"/>
          </ac:spMkLst>
        </pc:spChg>
      </pc:sldChg>
      <pc:sldChg chg="modSp">
        <pc:chgData name="Hamlet Markarian" userId="4926d2b407f31d77" providerId="LiveId" clId="{1A634700-36B3-4455-A058-5071D9319E52}" dt="2020-05-19T23:29:02.826" v="2632"/>
        <pc:sldMkLst>
          <pc:docMk/>
          <pc:sldMk cId="2195601716" sldId="1331"/>
        </pc:sldMkLst>
        <pc:spChg chg="mod">
          <ac:chgData name="Hamlet Markarian" userId="4926d2b407f31d77" providerId="LiveId" clId="{1A634700-36B3-4455-A058-5071D9319E52}" dt="2020-05-19T23:29:02.826" v="2632"/>
          <ac:spMkLst>
            <pc:docMk/>
            <pc:sldMk cId="2195601716" sldId="1331"/>
            <ac:spMk id="17" creationId="{00000000-0000-0000-0000-000000000000}"/>
          </ac:spMkLst>
        </pc:spChg>
        <pc:spChg chg="mod">
          <ac:chgData name="Hamlet Markarian" userId="4926d2b407f31d77" providerId="LiveId" clId="{1A634700-36B3-4455-A058-5071D9319E52}" dt="2020-05-19T23:29:02.826" v="2632"/>
          <ac:spMkLst>
            <pc:docMk/>
            <pc:sldMk cId="2195601716" sldId="1331"/>
            <ac:spMk id="18" creationId="{00000000-0000-0000-0000-000000000000}"/>
          </ac:spMkLst>
        </pc:spChg>
      </pc:sldChg>
      <pc:sldChg chg="modSp">
        <pc:chgData name="Hamlet Markarian" userId="4926d2b407f31d77" providerId="LiveId" clId="{1A634700-36B3-4455-A058-5071D9319E52}" dt="2020-05-19T23:29:02.826" v="2632"/>
        <pc:sldMkLst>
          <pc:docMk/>
          <pc:sldMk cId="3904041785" sldId="1332"/>
        </pc:sldMkLst>
        <pc:spChg chg="mod">
          <ac:chgData name="Hamlet Markarian" userId="4926d2b407f31d77" providerId="LiveId" clId="{1A634700-36B3-4455-A058-5071D9319E52}" dt="2020-05-19T23:29:02.826" v="2632"/>
          <ac:spMkLst>
            <pc:docMk/>
            <pc:sldMk cId="3904041785" sldId="1332"/>
            <ac:spMk id="32" creationId="{00000000-0000-0000-0000-000000000000}"/>
          </ac:spMkLst>
        </pc:spChg>
        <pc:spChg chg="mod">
          <ac:chgData name="Hamlet Markarian" userId="4926d2b407f31d77" providerId="LiveId" clId="{1A634700-36B3-4455-A058-5071D9319E52}" dt="2020-05-19T23:29:02.826" v="2632"/>
          <ac:spMkLst>
            <pc:docMk/>
            <pc:sldMk cId="3904041785" sldId="1332"/>
            <ac:spMk id="33" creationId="{00000000-0000-0000-0000-000000000000}"/>
          </ac:spMkLst>
        </pc:spChg>
      </pc:sldChg>
      <pc:sldChg chg="modSp">
        <pc:chgData name="Hamlet Markarian" userId="4926d2b407f31d77" providerId="LiveId" clId="{1A634700-36B3-4455-A058-5071D9319E52}" dt="2020-05-19T23:29:02.826" v="2632"/>
        <pc:sldMkLst>
          <pc:docMk/>
          <pc:sldMk cId="878306283" sldId="1333"/>
        </pc:sldMkLst>
        <pc:spChg chg="mod">
          <ac:chgData name="Hamlet Markarian" userId="4926d2b407f31d77" providerId="LiveId" clId="{1A634700-36B3-4455-A058-5071D9319E52}" dt="2020-05-19T23:29:02.826" v="2632"/>
          <ac:spMkLst>
            <pc:docMk/>
            <pc:sldMk cId="878306283" sldId="1333"/>
            <ac:spMk id="32" creationId="{00000000-0000-0000-0000-000000000000}"/>
          </ac:spMkLst>
        </pc:spChg>
        <pc:spChg chg="mod">
          <ac:chgData name="Hamlet Markarian" userId="4926d2b407f31d77" providerId="LiveId" clId="{1A634700-36B3-4455-A058-5071D9319E52}" dt="2020-05-19T23:29:02.826" v="2632"/>
          <ac:spMkLst>
            <pc:docMk/>
            <pc:sldMk cId="878306283" sldId="1333"/>
            <ac:spMk id="33" creationId="{00000000-0000-0000-0000-000000000000}"/>
          </ac:spMkLst>
        </pc:spChg>
      </pc:sldChg>
      <pc:sldChg chg="addSp delSp modSp mod modAnim">
        <pc:chgData name="Hamlet Markarian" userId="4926d2b407f31d77" providerId="LiveId" clId="{1A634700-36B3-4455-A058-5071D9319E52}" dt="2020-05-19T23:29:12.705" v="2633"/>
        <pc:sldMkLst>
          <pc:docMk/>
          <pc:sldMk cId="1488022321" sldId="1336"/>
        </pc:sldMkLst>
        <pc:spChg chg="mod ord">
          <ac:chgData name="Hamlet Markarian" userId="4926d2b407f31d77" providerId="LiveId" clId="{1A634700-36B3-4455-A058-5071D9319E52}" dt="2020-05-18T20:26:32.843" v="33" actId="167"/>
          <ac:spMkLst>
            <pc:docMk/>
            <pc:sldMk cId="1488022321" sldId="1336"/>
            <ac:spMk id="8" creationId="{A3D43B73-2B0A-4CDF-8104-3D3F930D4D40}"/>
          </ac:spMkLst>
        </pc:spChg>
        <pc:spChg chg="add mod">
          <ac:chgData name="Hamlet Markarian" userId="4926d2b407f31d77" providerId="LiveId" clId="{1A634700-36B3-4455-A058-5071D9319E52}" dt="2020-05-18T20:25:52.149" v="28" actId="20577"/>
          <ac:spMkLst>
            <pc:docMk/>
            <pc:sldMk cId="1488022321" sldId="1336"/>
            <ac:spMk id="11" creationId="{D2FA7A91-3D83-4C1A-A9EF-A08C25BF4D7D}"/>
          </ac:spMkLst>
        </pc:spChg>
        <pc:spChg chg="add mod ord">
          <ac:chgData name="Hamlet Markarian" userId="4926d2b407f31d77" providerId="LiveId" clId="{1A634700-36B3-4455-A058-5071D9319E52}" dt="2020-05-18T20:27:05.228" v="38" actId="207"/>
          <ac:spMkLst>
            <pc:docMk/>
            <pc:sldMk cId="1488022321" sldId="1336"/>
            <ac:spMk id="13" creationId="{CCFDABC3-D849-4AAD-B21E-F948F6CAD673}"/>
          </ac:spMkLst>
        </pc:spChg>
        <pc:spChg chg="mod">
          <ac:chgData name="Hamlet Markarian" userId="4926d2b407f31d77" providerId="LiveId" clId="{1A634700-36B3-4455-A058-5071D9319E52}" dt="2020-05-18T20:24:54.658" v="25" actId="1076"/>
          <ac:spMkLst>
            <pc:docMk/>
            <pc:sldMk cId="1488022321" sldId="1336"/>
            <ac:spMk id="14" creationId="{8C0A38DE-7E13-4312-9AFA-866AA71C4C95}"/>
          </ac:spMkLst>
        </pc:spChg>
        <pc:picChg chg="add del mod">
          <ac:chgData name="Hamlet Markarian" userId="4926d2b407f31d77" providerId="LiveId" clId="{1A634700-36B3-4455-A058-5071D9319E52}" dt="2020-05-18T20:24:25.570" v="19" actId="21"/>
          <ac:picMkLst>
            <pc:docMk/>
            <pc:sldMk cId="1488022321" sldId="1336"/>
            <ac:picMk id="2" creationId="{2D13EABB-B232-44D1-82E9-C3A8F469A617}"/>
          </ac:picMkLst>
        </pc:picChg>
        <pc:picChg chg="mod">
          <ac:chgData name="Hamlet Markarian" userId="4926d2b407f31d77" providerId="LiveId" clId="{1A634700-36B3-4455-A058-5071D9319E52}" dt="2020-05-18T20:26:13.180" v="29" actId="1076"/>
          <ac:picMkLst>
            <pc:docMk/>
            <pc:sldMk cId="1488022321" sldId="1336"/>
            <ac:picMk id="9" creationId="{C9545F2A-6B36-48F4-9F15-94670C727778}"/>
          </ac:picMkLst>
        </pc:picChg>
        <pc:picChg chg="del mod">
          <ac:chgData name="Hamlet Markarian" userId="4926d2b407f31d77" providerId="LiveId" clId="{1A634700-36B3-4455-A058-5071D9319E52}" dt="2020-05-18T20:24:27.002" v="20" actId="478"/>
          <ac:picMkLst>
            <pc:docMk/>
            <pc:sldMk cId="1488022321" sldId="1336"/>
            <ac:picMk id="10" creationId="{4D81A94D-9932-44C6-8B7D-EE36CA1DB8B4}"/>
          </ac:picMkLst>
        </pc:picChg>
        <pc:picChg chg="add mod">
          <ac:chgData name="Hamlet Markarian" userId="4926d2b407f31d77" providerId="LiveId" clId="{1A634700-36B3-4455-A058-5071D9319E52}" dt="2020-05-18T20:27:09.554" v="39" actId="207"/>
          <ac:picMkLst>
            <pc:docMk/>
            <pc:sldMk cId="1488022321" sldId="1336"/>
            <ac:picMk id="12" creationId="{80770548-3017-4073-8842-971A9AD35868}"/>
          </ac:picMkLst>
        </pc:picChg>
      </pc:sldChg>
      <pc:sldChg chg="modSp">
        <pc:chgData name="Hamlet Markarian" userId="4926d2b407f31d77" providerId="LiveId" clId="{1A634700-36B3-4455-A058-5071D9319E52}" dt="2020-05-19T23:29:02.826" v="2632"/>
        <pc:sldMkLst>
          <pc:docMk/>
          <pc:sldMk cId="2642746228" sldId="1347"/>
        </pc:sldMkLst>
        <pc:spChg chg="mod">
          <ac:chgData name="Hamlet Markarian" userId="4926d2b407f31d77" providerId="LiveId" clId="{1A634700-36B3-4455-A058-5071D9319E52}" dt="2020-05-19T23:29:02.826" v="2632"/>
          <ac:spMkLst>
            <pc:docMk/>
            <pc:sldMk cId="2642746228" sldId="1347"/>
            <ac:spMk id="63" creationId="{00000000-0000-0000-0000-000000000000}"/>
          </ac:spMkLst>
        </pc:spChg>
      </pc:sldChg>
      <pc:sldChg chg="modSp">
        <pc:chgData name="Hamlet Markarian" userId="4926d2b407f31d77" providerId="LiveId" clId="{1A634700-36B3-4455-A058-5071D9319E52}" dt="2020-05-19T23:29:02.826" v="2632"/>
        <pc:sldMkLst>
          <pc:docMk/>
          <pc:sldMk cId="2128745724" sldId="1348"/>
        </pc:sldMkLst>
        <pc:spChg chg="mod">
          <ac:chgData name="Hamlet Markarian" userId="4926d2b407f31d77" providerId="LiveId" clId="{1A634700-36B3-4455-A058-5071D9319E52}" dt="2020-05-19T23:29:02.826" v="2632"/>
          <ac:spMkLst>
            <pc:docMk/>
            <pc:sldMk cId="2128745724" sldId="1348"/>
            <ac:spMk id="63" creationId="{00000000-0000-0000-0000-000000000000}"/>
          </ac:spMkLst>
        </pc:spChg>
      </pc:sldChg>
      <pc:sldChg chg="modSp">
        <pc:chgData name="Hamlet Markarian" userId="4926d2b407f31d77" providerId="LiveId" clId="{1A634700-36B3-4455-A058-5071D9319E52}" dt="2020-05-19T23:29:02.826" v="2632"/>
        <pc:sldMkLst>
          <pc:docMk/>
          <pc:sldMk cId="2224248913" sldId="1349"/>
        </pc:sldMkLst>
        <pc:spChg chg="mod">
          <ac:chgData name="Hamlet Markarian" userId="4926d2b407f31d77" providerId="LiveId" clId="{1A634700-36B3-4455-A058-5071D9319E52}" dt="2020-05-19T23:29:02.826" v="2632"/>
          <ac:spMkLst>
            <pc:docMk/>
            <pc:sldMk cId="2224248913" sldId="1349"/>
            <ac:spMk id="6" creationId="{00000000-0000-0000-0000-000000000000}"/>
          </ac:spMkLst>
        </pc:spChg>
        <pc:spChg chg="mod">
          <ac:chgData name="Hamlet Markarian" userId="4926d2b407f31d77" providerId="LiveId" clId="{1A634700-36B3-4455-A058-5071D9319E52}" dt="2020-05-19T23:29:02.826" v="2632"/>
          <ac:spMkLst>
            <pc:docMk/>
            <pc:sldMk cId="2224248913" sldId="1349"/>
            <ac:spMk id="8" creationId="{00000000-0000-0000-0000-000000000000}"/>
          </ac:spMkLst>
        </pc:spChg>
      </pc:sldChg>
      <pc:sldChg chg="modSp">
        <pc:chgData name="Hamlet Markarian" userId="4926d2b407f31d77" providerId="LiveId" clId="{1A634700-36B3-4455-A058-5071D9319E52}" dt="2020-05-19T23:29:02.826" v="2632"/>
        <pc:sldMkLst>
          <pc:docMk/>
          <pc:sldMk cId="183186525" sldId="1351"/>
        </pc:sldMkLst>
        <pc:spChg chg="mod">
          <ac:chgData name="Hamlet Markarian" userId="4926d2b407f31d77" providerId="LiveId" clId="{1A634700-36B3-4455-A058-5071D9319E52}" dt="2020-05-19T23:29:02.826" v="2632"/>
          <ac:spMkLst>
            <pc:docMk/>
            <pc:sldMk cId="183186525" sldId="1351"/>
            <ac:spMk id="33" creationId="{00000000-0000-0000-0000-000000000000}"/>
          </ac:spMkLst>
        </pc:spChg>
      </pc:sldChg>
      <pc:sldChg chg="modSp">
        <pc:chgData name="Hamlet Markarian" userId="4926d2b407f31d77" providerId="LiveId" clId="{1A634700-36B3-4455-A058-5071D9319E52}" dt="2020-05-19T23:29:02.826" v="2632"/>
        <pc:sldMkLst>
          <pc:docMk/>
          <pc:sldMk cId="1216381460" sldId="1352"/>
        </pc:sldMkLst>
        <pc:spChg chg="mod">
          <ac:chgData name="Hamlet Markarian" userId="4926d2b407f31d77" providerId="LiveId" clId="{1A634700-36B3-4455-A058-5071D9319E52}" dt="2020-05-19T23:29:02.826" v="2632"/>
          <ac:spMkLst>
            <pc:docMk/>
            <pc:sldMk cId="1216381460" sldId="1352"/>
            <ac:spMk id="33" creationId="{00000000-0000-0000-0000-000000000000}"/>
          </ac:spMkLst>
        </pc:spChg>
      </pc:sldChg>
      <pc:sldChg chg="modSp">
        <pc:chgData name="Hamlet Markarian" userId="4926d2b407f31d77" providerId="LiveId" clId="{1A634700-36B3-4455-A058-5071D9319E52}" dt="2020-05-19T23:29:02.826" v="2632"/>
        <pc:sldMkLst>
          <pc:docMk/>
          <pc:sldMk cId="1840817922" sldId="1354"/>
        </pc:sldMkLst>
        <pc:spChg chg="mod">
          <ac:chgData name="Hamlet Markarian" userId="4926d2b407f31d77" providerId="LiveId" clId="{1A634700-36B3-4455-A058-5071D9319E52}" dt="2020-05-19T23:29:02.826" v="2632"/>
          <ac:spMkLst>
            <pc:docMk/>
            <pc:sldMk cId="1840817922" sldId="1354"/>
            <ac:spMk id="2" creationId="{00000000-0000-0000-0000-000000000000}"/>
          </ac:spMkLst>
        </pc:spChg>
        <pc:spChg chg="mod">
          <ac:chgData name="Hamlet Markarian" userId="4926d2b407f31d77" providerId="LiveId" clId="{1A634700-36B3-4455-A058-5071D9319E52}" dt="2020-05-19T23:29:02.826" v="2632"/>
          <ac:spMkLst>
            <pc:docMk/>
            <pc:sldMk cId="1840817922" sldId="1354"/>
            <ac:spMk id="3" creationId="{00000000-0000-0000-0000-000000000000}"/>
          </ac:spMkLst>
        </pc:spChg>
      </pc:sldChg>
      <pc:sldChg chg="modSp">
        <pc:chgData name="Hamlet Markarian" userId="4926d2b407f31d77" providerId="LiveId" clId="{1A634700-36B3-4455-A058-5071D9319E52}" dt="2020-05-19T23:29:02.826" v="2632"/>
        <pc:sldMkLst>
          <pc:docMk/>
          <pc:sldMk cId="1184823888" sldId="1355"/>
        </pc:sldMkLst>
        <pc:spChg chg="mod">
          <ac:chgData name="Hamlet Markarian" userId="4926d2b407f31d77" providerId="LiveId" clId="{1A634700-36B3-4455-A058-5071D9319E52}" dt="2020-05-19T23:29:02.826" v="2632"/>
          <ac:spMkLst>
            <pc:docMk/>
            <pc:sldMk cId="1184823888" sldId="1355"/>
            <ac:spMk id="2" creationId="{00000000-0000-0000-0000-000000000000}"/>
          </ac:spMkLst>
        </pc:spChg>
        <pc:spChg chg="mod">
          <ac:chgData name="Hamlet Markarian" userId="4926d2b407f31d77" providerId="LiveId" clId="{1A634700-36B3-4455-A058-5071D9319E52}" dt="2020-05-19T23:29:02.826" v="2632"/>
          <ac:spMkLst>
            <pc:docMk/>
            <pc:sldMk cId="1184823888" sldId="1355"/>
            <ac:spMk id="3" creationId="{00000000-0000-0000-0000-000000000000}"/>
          </ac:spMkLst>
        </pc:spChg>
      </pc:sldChg>
      <pc:sldChg chg="modSp">
        <pc:chgData name="Hamlet Markarian" userId="4926d2b407f31d77" providerId="LiveId" clId="{1A634700-36B3-4455-A058-5071D9319E52}" dt="2020-05-19T23:29:02.826" v="2632"/>
        <pc:sldMkLst>
          <pc:docMk/>
          <pc:sldMk cId="3021399217" sldId="1356"/>
        </pc:sldMkLst>
        <pc:spChg chg="mod">
          <ac:chgData name="Hamlet Markarian" userId="4926d2b407f31d77" providerId="LiveId" clId="{1A634700-36B3-4455-A058-5071D9319E52}" dt="2020-05-19T23:29:02.826" v="2632"/>
          <ac:spMkLst>
            <pc:docMk/>
            <pc:sldMk cId="3021399217" sldId="1356"/>
            <ac:spMk id="2" creationId="{00000000-0000-0000-0000-000000000000}"/>
          </ac:spMkLst>
        </pc:spChg>
        <pc:spChg chg="mod">
          <ac:chgData name="Hamlet Markarian" userId="4926d2b407f31d77" providerId="LiveId" clId="{1A634700-36B3-4455-A058-5071D9319E52}" dt="2020-05-19T23:29:02.826" v="2632"/>
          <ac:spMkLst>
            <pc:docMk/>
            <pc:sldMk cId="3021399217" sldId="1356"/>
            <ac:spMk id="3" creationId="{00000000-0000-0000-0000-000000000000}"/>
          </ac:spMkLst>
        </pc:spChg>
      </pc:sldChg>
      <pc:sldChg chg="modSp">
        <pc:chgData name="Hamlet Markarian" userId="4926d2b407f31d77" providerId="LiveId" clId="{1A634700-36B3-4455-A058-5071D9319E52}" dt="2020-05-19T23:29:02.826" v="2632"/>
        <pc:sldMkLst>
          <pc:docMk/>
          <pc:sldMk cId="37960484" sldId="1357"/>
        </pc:sldMkLst>
        <pc:spChg chg="mod">
          <ac:chgData name="Hamlet Markarian" userId="4926d2b407f31d77" providerId="LiveId" clId="{1A634700-36B3-4455-A058-5071D9319E52}" dt="2020-05-19T23:29:02.826" v="2632"/>
          <ac:spMkLst>
            <pc:docMk/>
            <pc:sldMk cId="37960484" sldId="1357"/>
            <ac:spMk id="2" creationId="{00000000-0000-0000-0000-000000000000}"/>
          </ac:spMkLst>
        </pc:spChg>
        <pc:spChg chg="mod">
          <ac:chgData name="Hamlet Markarian" userId="4926d2b407f31d77" providerId="LiveId" clId="{1A634700-36B3-4455-A058-5071D9319E52}" dt="2020-05-19T23:29:02.826" v="2632"/>
          <ac:spMkLst>
            <pc:docMk/>
            <pc:sldMk cId="37960484" sldId="1357"/>
            <ac:spMk id="3" creationId="{00000000-0000-0000-0000-000000000000}"/>
          </ac:spMkLst>
        </pc:spChg>
      </pc:sldChg>
      <pc:sldChg chg="modSp">
        <pc:chgData name="Hamlet Markarian" userId="4926d2b407f31d77" providerId="LiveId" clId="{1A634700-36B3-4455-A058-5071D9319E52}" dt="2020-05-19T23:29:02.826" v="2632"/>
        <pc:sldMkLst>
          <pc:docMk/>
          <pc:sldMk cId="1397661756" sldId="1358"/>
        </pc:sldMkLst>
        <pc:spChg chg="mod">
          <ac:chgData name="Hamlet Markarian" userId="4926d2b407f31d77" providerId="LiveId" clId="{1A634700-36B3-4455-A058-5071D9319E52}" dt="2020-05-19T23:29:02.826" v="2632"/>
          <ac:spMkLst>
            <pc:docMk/>
            <pc:sldMk cId="1397661756" sldId="1358"/>
            <ac:spMk id="2" creationId="{00000000-0000-0000-0000-000000000000}"/>
          </ac:spMkLst>
        </pc:spChg>
        <pc:spChg chg="mod">
          <ac:chgData name="Hamlet Markarian" userId="4926d2b407f31d77" providerId="LiveId" clId="{1A634700-36B3-4455-A058-5071D9319E52}" dt="2020-05-19T23:29:02.826" v="2632"/>
          <ac:spMkLst>
            <pc:docMk/>
            <pc:sldMk cId="1397661756" sldId="1358"/>
            <ac:spMk id="3" creationId="{00000000-0000-0000-0000-000000000000}"/>
          </ac:spMkLst>
        </pc:spChg>
      </pc:sldChg>
      <pc:sldChg chg="modSp">
        <pc:chgData name="Hamlet Markarian" userId="4926d2b407f31d77" providerId="LiveId" clId="{1A634700-36B3-4455-A058-5071D9319E52}" dt="2020-05-19T23:29:02.826" v="2632"/>
        <pc:sldMkLst>
          <pc:docMk/>
          <pc:sldMk cId="2339868965" sldId="1359"/>
        </pc:sldMkLst>
        <pc:spChg chg="mod">
          <ac:chgData name="Hamlet Markarian" userId="4926d2b407f31d77" providerId="LiveId" clId="{1A634700-36B3-4455-A058-5071D9319E52}" dt="2020-05-19T23:29:02.826" v="2632"/>
          <ac:spMkLst>
            <pc:docMk/>
            <pc:sldMk cId="2339868965" sldId="1359"/>
            <ac:spMk id="2" creationId="{00000000-0000-0000-0000-000000000000}"/>
          </ac:spMkLst>
        </pc:spChg>
        <pc:spChg chg="mod">
          <ac:chgData name="Hamlet Markarian" userId="4926d2b407f31d77" providerId="LiveId" clId="{1A634700-36B3-4455-A058-5071D9319E52}" dt="2020-05-19T23:29:02.826" v="2632"/>
          <ac:spMkLst>
            <pc:docMk/>
            <pc:sldMk cId="2339868965" sldId="1359"/>
            <ac:spMk id="3" creationId="{00000000-0000-0000-0000-000000000000}"/>
          </ac:spMkLst>
        </pc:spChg>
        <pc:spChg chg="mod">
          <ac:chgData name="Hamlet Markarian" userId="4926d2b407f31d77" providerId="LiveId" clId="{1A634700-36B3-4455-A058-5071D9319E52}" dt="2020-05-19T23:29:02.826" v="2632"/>
          <ac:spMkLst>
            <pc:docMk/>
            <pc:sldMk cId="2339868965" sldId="1359"/>
            <ac:spMk id="4" creationId="{00000000-0000-0000-0000-000000000000}"/>
          </ac:spMkLst>
        </pc:spChg>
        <pc:spChg chg="mod">
          <ac:chgData name="Hamlet Markarian" userId="4926d2b407f31d77" providerId="LiveId" clId="{1A634700-36B3-4455-A058-5071D9319E52}" dt="2020-05-19T23:29:02.826" v="2632"/>
          <ac:spMkLst>
            <pc:docMk/>
            <pc:sldMk cId="2339868965" sldId="1359"/>
            <ac:spMk id="5" creationId="{00000000-0000-0000-0000-000000000000}"/>
          </ac:spMkLst>
        </pc:spChg>
        <pc:spChg chg="mod">
          <ac:chgData name="Hamlet Markarian" userId="4926d2b407f31d77" providerId="LiveId" clId="{1A634700-36B3-4455-A058-5071D9319E52}" dt="2020-05-19T23:29:02.826" v="2632"/>
          <ac:spMkLst>
            <pc:docMk/>
            <pc:sldMk cId="2339868965" sldId="1359"/>
            <ac:spMk id="6" creationId="{00000000-0000-0000-0000-000000000000}"/>
          </ac:spMkLst>
        </pc:spChg>
        <pc:spChg chg="mod">
          <ac:chgData name="Hamlet Markarian" userId="4926d2b407f31d77" providerId="LiveId" clId="{1A634700-36B3-4455-A058-5071D9319E52}" dt="2020-05-19T23:29:02.826" v="2632"/>
          <ac:spMkLst>
            <pc:docMk/>
            <pc:sldMk cId="2339868965" sldId="1359"/>
            <ac:spMk id="7" creationId="{00000000-0000-0000-0000-000000000000}"/>
          </ac:spMkLst>
        </pc:spChg>
        <pc:spChg chg="mod">
          <ac:chgData name="Hamlet Markarian" userId="4926d2b407f31d77" providerId="LiveId" clId="{1A634700-36B3-4455-A058-5071D9319E52}" dt="2020-05-19T23:29:02.826" v="2632"/>
          <ac:spMkLst>
            <pc:docMk/>
            <pc:sldMk cId="2339868965" sldId="1359"/>
            <ac:spMk id="8" creationId="{00000000-0000-0000-0000-000000000000}"/>
          </ac:spMkLst>
        </pc:spChg>
        <pc:spChg chg="mod">
          <ac:chgData name="Hamlet Markarian" userId="4926d2b407f31d77" providerId="LiveId" clId="{1A634700-36B3-4455-A058-5071D9319E52}" dt="2020-05-19T23:29:02.826" v="2632"/>
          <ac:spMkLst>
            <pc:docMk/>
            <pc:sldMk cId="2339868965" sldId="1359"/>
            <ac:spMk id="9" creationId="{00000000-0000-0000-0000-000000000000}"/>
          </ac:spMkLst>
        </pc:spChg>
        <pc:spChg chg="mod">
          <ac:chgData name="Hamlet Markarian" userId="4926d2b407f31d77" providerId="LiveId" clId="{1A634700-36B3-4455-A058-5071D9319E52}" dt="2020-05-19T23:29:02.826" v="2632"/>
          <ac:spMkLst>
            <pc:docMk/>
            <pc:sldMk cId="2339868965" sldId="1359"/>
            <ac:spMk id="10" creationId="{00000000-0000-0000-0000-000000000000}"/>
          </ac:spMkLst>
        </pc:spChg>
        <pc:spChg chg="mod">
          <ac:chgData name="Hamlet Markarian" userId="4926d2b407f31d77" providerId="LiveId" clId="{1A634700-36B3-4455-A058-5071D9319E52}" dt="2020-05-19T23:29:02.826" v="2632"/>
          <ac:spMkLst>
            <pc:docMk/>
            <pc:sldMk cId="2339868965" sldId="1359"/>
            <ac:spMk id="11" creationId="{00000000-0000-0000-0000-000000000000}"/>
          </ac:spMkLst>
        </pc:spChg>
        <pc:spChg chg="mod">
          <ac:chgData name="Hamlet Markarian" userId="4926d2b407f31d77" providerId="LiveId" clId="{1A634700-36B3-4455-A058-5071D9319E52}" dt="2020-05-19T23:29:02.826" v="2632"/>
          <ac:spMkLst>
            <pc:docMk/>
            <pc:sldMk cId="2339868965" sldId="1359"/>
            <ac:spMk id="12" creationId="{00000000-0000-0000-0000-000000000000}"/>
          </ac:spMkLst>
        </pc:spChg>
        <pc:spChg chg="mod">
          <ac:chgData name="Hamlet Markarian" userId="4926d2b407f31d77" providerId="LiveId" clId="{1A634700-36B3-4455-A058-5071D9319E52}" dt="2020-05-19T23:29:02.826" v="2632"/>
          <ac:spMkLst>
            <pc:docMk/>
            <pc:sldMk cId="2339868965" sldId="1359"/>
            <ac:spMk id="13" creationId="{00000000-0000-0000-0000-000000000000}"/>
          </ac:spMkLst>
        </pc:spChg>
        <pc:spChg chg="mod">
          <ac:chgData name="Hamlet Markarian" userId="4926d2b407f31d77" providerId="LiveId" clId="{1A634700-36B3-4455-A058-5071D9319E52}" dt="2020-05-19T23:29:02.826" v="2632"/>
          <ac:spMkLst>
            <pc:docMk/>
            <pc:sldMk cId="2339868965" sldId="1359"/>
            <ac:spMk id="38" creationId="{00000000-0000-0000-0000-000000000000}"/>
          </ac:spMkLst>
        </pc:spChg>
        <pc:spChg chg="mod">
          <ac:chgData name="Hamlet Markarian" userId="4926d2b407f31d77" providerId="LiveId" clId="{1A634700-36B3-4455-A058-5071D9319E52}" dt="2020-05-19T23:29:02.826" v="2632"/>
          <ac:spMkLst>
            <pc:docMk/>
            <pc:sldMk cId="2339868965" sldId="1359"/>
            <ac:spMk id="39" creationId="{00000000-0000-0000-0000-000000000000}"/>
          </ac:spMkLst>
        </pc:spChg>
        <pc:spChg chg="mod">
          <ac:chgData name="Hamlet Markarian" userId="4926d2b407f31d77" providerId="LiveId" clId="{1A634700-36B3-4455-A058-5071D9319E52}" dt="2020-05-19T23:29:02.826" v="2632"/>
          <ac:spMkLst>
            <pc:docMk/>
            <pc:sldMk cId="2339868965" sldId="1359"/>
            <ac:spMk id="53" creationId="{00000000-0000-0000-0000-000000000000}"/>
          </ac:spMkLst>
        </pc:spChg>
        <pc:spChg chg="mod">
          <ac:chgData name="Hamlet Markarian" userId="4926d2b407f31d77" providerId="LiveId" clId="{1A634700-36B3-4455-A058-5071D9319E52}" dt="2020-05-19T23:29:02.826" v="2632"/>
          <ac:spMkLst>
            <pc:docMk/>
            <pc:sldMk cId="2339868965" sldId="1359"/>
            <ac:spMk id="55" creationId="{00000000-0000-0000-0000-000000000000}"/>
          </ac:spMkLst>
        </pc:spChg>
        <pc:spChg chg="mod">
          <ac:chgData name="Hamlet Markarian" userId="4926d2b407f31d77" providerId="LiveId" clId="{1A634700-36B3-4455-A058-5071D9319E52}" dt="2020-05-19T23:29:02.826" v="2632"/>
          <ac:spMkLst>
            <pc:docMk/>
            <pc:sldMk cId="2339868965" sldId="1359"/>
            <ac:spMk id="57" creationId="{00000000-0000-0000-0000-000000000000}"/>
          </ac:spMkLst>
        </pc:spChg>
        <pc:spChg chg="mod">
          <ac:chgData name="Hamlet Markarian" userId="4926d2b407f31d77" providerId="LiveId" clId="{1A634700-36B3-4455-A058-5071D9319E52}" dt="2020-05-19T23:29:02.826" v="2632"/>
          <ac:spMkLst>
            <pc:docMk/>
            <pc:sldMk cId="2339868965" sldId="1359"/>
            <ac:spMk id="59" creationId="{00000000-0000-0000-0000-000000000000}"/>
          </ac:spMkLst>
        </pc:spChg>
        <pc:spChg chg="mod">
          <ac:chgData name="Hamlet Markarian" userId="4926d2b407f31d77" providerId="LiveId" clId="{1A634700-36B3-4455-A058-5071D9319E52}" dt="2020-05-19T23:29:02.826" v="2632"/>
          <ac:spMkLst>
            <pc:docMk/>
            <pc:sldMk cId="2339868965" sldId="1359"/>
            <ac:spMk id="61" creationId="{00000000-0000-0000-0000-000000000000}"/>
          </ac:spMkLst>
        </pc:spChg>
        <pc:spChg chg="mod">
          <ac:chgData name="Hamlet Markarian" userId="4926d2b407f31d77" providerId="LiveId" clId="{1A634700-36B3-4455-A058-5071D9319E52}" dt="2020-05-19T23:29:02.826" v="2632"/>
          <ac:spMkLst>
            <pc:docMk/>
            <pc:sldMk cId="2339868965" sldId="1359"/>
            <ac:spMk id="63" creationId="{00000000-0000-0000-0000-000000000000}"/>
          </ac:spMkLst>
        </pc:spChg>
        <pc:spChg chg="mod">
          <ac:chgData name="Hamlet Markarian" userId="4926d2b407f31d77" providerId="LiveId" clId="{1A634700-36B3-4455-A058-5071D9319E52}" dt="2020-05-19T23:29:02.826" v="2632"/>
          <ac:spMkLst>
            <pc:docMk/>
            <pc:sldMk cId="2339868965" sldId="1359"/>
            <ac:spMk id="65" creationId="{00000000-0000-0000-0000-000000000000}"/>
          </ac:spMkLst>
        </pc:spChg>
        <pc:spChg chg="mod">
          <ac:chgData name="Hamlet Markarian" userId="4926d2b407f31d77" providerId="LiveId" clId="{1A634700-36B3-4455-A058-5071D9319E52}" dt="2020-05-19T23:29:02.826" v="2632"/>
          <ac:spMkLst>
            <pc:docMk/>
            <pc:sldMk cId="2339868965" sldId="1359"/>
            <ac:spMk id="67" creationId="{00000000-0000-0000-0000-000000000000}"/>
          </ac:spMkLst>
        </pc:spChg>
        <pc:spChg chg="mod">
          <ac:chgData name="Hamlet Markarian" userId="4926d2b407f31d77" providerId="LiveId" clId="{1A634700-36B3-4455-A058-5071D9319E52}" dt="2020-05-19T23:29:02.826" v="2632"/>
          <ac:spMkLst>
            <pc:docMk/>
            <pc:sldMk cId="2339868965" sldId="1359"/>
            <ac:spMk id="69" creationId="{00000000-0000-0000-0000-000000000000}"/>
          </ac:spMkLst>
        </pc:spChg>
        <pc:spChg chg="mod">
          <ac:chgData name="Hamlet Markarian" userId="4926d2b407f31d77" providerId="LiveId" clId="{1A634700-36B3-4455-A058-5071D9319E52}" dt="2020-05-19T23:29:02.826" v="2632"/>
          <ac:spMkLst>
            <pc:docMk/>
            <pc:sldMk cId="2339868965" sldId="1359"/>
            <ac:spMk id="71" creationId="{00000000-0000-0000-0000-000000000000}"/>
          </ac:spMkLst>
        </pc:spChg>
        <pc:spChg chg="mod">
          <ac:chgData name="Hamlet Markarian" userId="4926d2b407f31d77" providerId="LiveId" clId="{1A634700-36B3-4455-A058-5071D9319E52}" dt="2020-05-19T23:29:02.826" v="2632"/>
          <ac:spMkLst>
            <pc:docMk/>
            <pc:sldMk cId="2339868965" sldId="1359"/>
            <ac:spMk id="73" creationId="{00000000-0000-0000-0000-000000000000}"/>
          </ac:spMkLst>
        </pc:spChg>
        <pc:spChg chg="mod">
          <ac:chgData name="Hamlet Markarian" userId="4926d2b407f31d77" providerId="LiveId" clId="{1A634700-36B3-4455-A058-5071D9319E52}" dt="2020-05-19T23:29:02.826" v="2632"/>
          <ac:spMkLst>
            <pc:docMk/>
            <pc:sldMk cId="2339868965" sldId="1359"/>
            <ac:spMk id="104" creationId="{00000000-0000-0000-0000-000000000000}"/>
          </ac:spMkLst>
        </pc:spChg>
      </pc:sldChg>
      <pc:sldChg chg="modSp">
        <pc:chgData name="Hamlet Markarian" userId="4926d2b407f31d77" providerId="LiveId" clId="{1A634700-36B3-4455-A058-5071D9319E52}" dt="2020-05-19T23:29:02.826" v="2632"/>
        <pc:sldMkLst>
          <pc:docMk/>
          <pc:sldMk cId="3937400270" sldId="1360"/>
        </pc:sldMkLst>
        <pc:spChg chg="mod">
          <ac:chgData name="Hamlet Markarian" userId="4926d2b407f31d77" providerId="LiveId" clId="{1A634700-36B3-4455-A058-5071D9319E52}" dt="2020-05-19T23:29:02.826" v="2632"/>
          <ac:spMkLst>
            <pc:docMk/>
            <pc:sldMk cId="3937400270" sldId="1360"/>
            <ac:spMk id="2" creationId="{00000000-0000-0000-0000-000000000000}"/>
          </ac:spMkLst>
        </pc:spChg>
        <pc:spChg chg="mod">
          <ac:chgData name="Hamlet Markarian" userId="4926d2b407f31d77" providerId="LiveId" clId="{1A634700-36B3-4455-A058-5071D9319E52}" dt="2020-05-19T23:29:02.826" v="2632"/>
          <ac:spMkLst>
            <pc:docMk/>
            <pc:sldMk cId="3937400270" sldId="1360"/>
            <ac:spMk id="3" creationId="{00000000-0000-0000-0000-000000000000}"/>
          </ac:spMkLst>
        </pc:spChg>
        <pc:spChg chg="mod">
          <ac:chgData name="Hamlet Markarian" userId="4926d2b407f31d77" providerId="LiveId" clId="{1A634700-36B3-4455-A058-5071D9319E52}" dt="2020-05-19T23:29:02.826" v="2632"/>
          <ac:spMkLst>
            <pc:docMk/>
            <pc:sldMk cId="3937400270" sldId="1360"/>
            <ac:spMk id="4" creationId="{00000000-0000-0000-0000-000000000000}"/>
          </ac:spMkLst>
        </pc:spChg>
        <pc:spChg chg="mod">
          <ac:chgData name="Hamlet Markarian" userId="4926d2b407f31d77" providerId="LiveId" clId="{1A634700-36B3-4455-A058-5071D9319E52}" dt="2020-05-19T23:29:02.826" v="2632"/>
          <ac:spMkLst>
            <pc:docMk/>
            <pc:sldMk cId="3937400270" sldId="1360"/>
            <ac:spMk id="5" creationId="{00000000-0000-0000-0000-000000000000}"/>
          </ac:spMkLst>
        </pc:spChg>
        <pc:spChg chg="mod">
          <ac:chgData name="Hamlet Markarian" userId="4926d2b407f31d77" providerId="LiveId" clId="{1A634700-36B3-4455-A058-5071D9319E52}" dt="2020-05-19T23:29:02.826" v="2632"/>
          <ac:spMkLst>
            <pc:docMk/>
            <pc:sldMk cId="3937400270" sldId="1360"/>
            <ac:spMk id="6" creationId="{00000000-0000-0000-0000-000000000000}"/>
          </ac:spMkLst>
        </pc:spChg>
        <pc:spChg chg="mod">
          <ac:chgData name="Hamlet Markarian" userId="4926d2b407f31d77" providerId="LiveId" clId="{1A634700-36B3-4455-A058-5071D9319E52}" dt="2020-05-19T23:29:02.826" v="2632"/>
          <ac:spMkLst>
            <pc:docMk/>
            <pc:sldMk cId="3937400270" sldId="1360"/>
            <ac:spMk id="7" creationId="{00000000-0000-0000-0000-000000000000}"/>
          </ac:spMkLst>
        </pc:spChg>
        <pc:spChg chg="mod">
          <ac:chgData name="Hamlet Markarian" userId="4926d2b407f31d77" providerId="LiveId" clId="{1A634700-36B3-4455-A058-5071D9319E52}" dt="2020-05-19T23:29:02.826" v="2632"/>
          <ac:spMkLst>
            <pc:docMk/>
            <pc:sldMk cId="3937400270" sldId="1360"/>
            <ac:spMk id="8" creationId="{00000000-0000-0000-0000-000000000000}"/>
          </ac:spMkLst>
        </pc:spChg>
        <pc:spChg chg="mod">
          <ac:chgData name="Hamlet Markarian" userId="4926d2b407f31d77" providerId="LiveId" clId="{1A634700-36B3-4455-A058-5071D9319E52}" dt="2020-05-19T23:29:02.826" v="2632"/>
          <ac:spMkLst>
            <pc:docMk/>
            <pc:sldMk cId="3937400270" sldId="1360"/>
            <ac:spMk id="9" creationId="{00000000-0000-0000-0000-000000000000}"/>
          </ac:spMkLst>
        </pc:spChg>
        <pc:spChg chg="mod">
          <ac:chgData name="Hamlet Markarian" userId="4926d2b407f31d77" providerId="LiveId" clId="{1A634700-36B3-4455-A058-5071D9319E52}" dt="2020-05-19T23:29:02.826" v="2632"/>
          <ac:spMkLst>
            <pc:docMk/>
            <pc:sldMk cId="3937400270" sldId="1360"/>
            <ac:spMk id="10" creationId="{00000000-0000-0000-0000-000000000000}"/>
          </ac:spMkLst>
        </pc:spChg>
        <pc:spChg chg="mod">
          <ac:chgData name="Hamlet Markarian" userId="4926d2b407f31d77" providerId="LiveId" clId="{1A634700-36B3-4455-A058-5071D9319E52}" dt="2020-05-19T23:29:02.826" v="2632"/>
          <ac:spMkLst>
            <pc:docMk/>
            <pc:sldMk cId="3937400270" sldId="1360"/>
            <ac:spMk id="38" creationId="{00000000-0000-0000-0000-000000000000}"/>
          </ac:spMkLst>
        </pc:spChg>
        <pc:spChg chg="mod">
          <ac:chgData name="Hamlet Markarian" userId="4926d2b407f31d77" providerId="LiveId" clId="{1A634700-36B3-4455-A058-5071D9319E52}" dt="2020-05-19T23:29:02.826" v="2632"/>
          <ac:spMkLst>
            <pc:docMk/>
            <pc:sldMk cId="3937400270" sldId="1360"/>
            <ac:spMk id="39" creationId="{00000000-0000-0000-0000-000000000000}"/>
          </ac:spMkLst>
        </pc:spChg>
        <pc:spChg chg="mod">
          <ac:chgData name="Hamlet Markarian" userId="4926d2b407f31d77" providerId="LiveId" clId="{1A634700-36B3-4455-A058-5071D9319E52}" dt="2020-05-19T23:29:02.826" v="2632"/>
          <ac:spMkLst>
            <pc:docMk/>
            <pc:sldMk cId="3937400270" sldId="1360"/>
            <ac:spMk id="53" creationId="{00000000-0000-0000-0000-000000000000}"/>
          </ac:spMkLst>
        </pc:spChg>
        <pc:spChg chg="mod">
          <ac:chgData name="Hamlet Markarian" userId="4926d2b407f31d77" providerId="LiveId" clId="{1A634700-36B3-4455-A058-5071D9319E52}" dt="2020-05-19T23:29:02.826" v="2632"/>
          <ac:spMkLst>
            <pc:docMk/>
            <pc:sldMk cId="3937400270" sldId="1360"/>
            <ac:spMk id="55" creationId="{00000000-0000-0000-0000-000000000000}"/>
          </ac:spMkLst>
        </pc:spChg>
        <pc:spChg chg="mod">
          <ac:chgData name="Hamlet Markarian" userId="4926d2b407f31d77" providerId="LiveId" clId="{1A634700-36B3-4455-A058-5071D9319E52}" dt="2020-05-19T23:29:02.826" v="2632"/>
          <ac:spMkLst>
            <pc:docMk/>
            <pc:sldMk cId="3937400270" sldId="1360"/>
            <ac:spMk id="57" creationId="{00000000-0000-0000-0000-000000000000}"/>
          </ac:spMkLst>
        </pc:spChg>
        <pc:spChg chg="mod">
          <ac:chgData name="Hamlet Markarian" userId="4926d2b407f31d77" providerId="LiveId" clId="{1A634700-36B3-4455-A058-5071D9319E52}" dt="2020-05-19T23:29:02.826" v="2632"/>
          <ac:spMkLst>
            <pc:docMk/>
            <pc:sldMk cId="3937400270" sldId="1360"/>
            <ac:spMk id="59" creationId="{00000000-0000-0000-0000-000000000000}"/>
          </ac:spMkLst>
        </pc:spChg>
        <pc:spChg chg="mod">
          <ac:chgData name="Hamlet Markarian" userId="4926d2b407f31d77" providerId="LiveId" clId="{1A634700-36B3-4455-A058-5071D9319E52}" dt="2020-05-19T23:29:02.826" v="2632"/>
          <ac:spMkLst>
            <pc:docMk/>
            <pc:sldMk cId="3937400270" sldId="1360"/>
            <ac:spMk id="61" creationId="{00000000-0000-0000-0000-000000000000}"/>
          </ac:spMkLst>
        </pc:spChg>
        <pc:spChg chg="mod">
          <ac:chgData name="Hamlet Markarian" userId="4926d2b407f31d77" providerId="LiveId" clId="{1A634700-36B3-4455-A058-5071D9319E52}" dt="2020-05-19T23:29:02.826" v="2632"/>
          <ac:spMkLst>
            <pc:docMk/>
            <pc:sldMk cId="3937400270" sldId="1360"/>
            <ac:spMk id="63" creationId="{00000000-0000-0000-0000-000000000000}"/>
          </ac:spMkLst>
        </pc:spChg>
        <pc:spChg chg="mod">
          <ac:chgData name="Hamlet Markarian" userId="4926d2b407f31d77" providerId="LiveId" clId="{1A634700-36B3-4455-A058-5071D9319E52}" dt="2020-05-19T23:29:02.826" v="2632"/>
          <ac:spMkLst>
            <pc:docMk/>
            <pc:sldMk cId="3937400270" sldId="1360"/>
            <ac:spMk id="65" creationId="{00000000-0000-0000-0000-000000000000}"/>
          </ac:spMkLst>
        </pc:spChg>
        <pc:spChg chg="mod">
          <ac:chgData name="Hamlet Markarian" userId="4926d2b407f31d77" providerId="LiveId" clId="{1A634700-36B3-4455-A058-5071D9319E52}" dt="2020-05-19T23:29:02.826" v="2632"/>
          <ac:spMkLst>
            <pc:docMk/>
            <pc:sldMk cId="3937400270" sldId="1360"/>
            <ac:spMk id="67" creationId="{00000000-0000-0000-0000-000000000000}"/>
          </ac:spMkLst>
        </pc:spChg>
        <pc:spChg chg="mod">
          <ac:chgData name="Hamlet Markarian" userId="4926d2b407f31d77" providerId="LiveId" clId="{1A634700-36B3-4455-A058-5071D9319E52}" dt="2020-05-19T23:29:02.826" v="2632"/>
          <ac:spMkLst>
            <pc:docMk/>
            <pc:sldMk cId="3937400270" sldId="1360"/>
            <ac:spMk id="104" creationId="{00000000-0000-0000-0000-000000000000}"/>
          </ac:spMkLst>
        </pc:spChg>
      </pc:sldChg>
      <pc:sldChg chg="modSp">
        <pc:chgData name="Hamlet Markarian" userId="4926d2b407f31d77" providerId="LiveId" clId="{1A634700-36B3-4455-A058-5071D9319E52}" dt="2020-05-19T23:29:02.826" v="2632"/>
        <pc:sldMkLst>
          <pc:docMk/>
          <pc:sldMk cId="4012371606" sldId="1361"/>
        </pc:sldMkLst>
        <pc:spChg chg="mod">
          <ac:chgData name="Hamlet Markarian" userId="4926d2b407f31d77" providerId="LiveId" clId="{1A634700-36B3-4455-A058-5071D9319E52}" dt="2020-05-19T23:29:02.826" v="2632"/>
          <ac:spMkLst>
            <pc:docMk/>
            <pc:sldMk cId="4012371606" sldId="1361"/>
            <ac:spMk id="2" creationId="{00000000-0000-0000-0000-000000000000}"/>
          </ac:spMkLst>
        </pc:spChg>
        <pc:spChg chg="mod">
          <ac:chgData name="Hamlet Markarian" userId="4926d2b407f31d77" providerId="LiveId" clId="{1A634700-36B3-4455-A058-5071D9319E52}" dt="2020-05-19T23:29:02.826" v="2632"/>
          <ac:spMkLst>
            <pc:docMk/>
            <pc:sldMk cId="4012371606" sldId="1361"/>
            <ac:spMk id="3" creationId="{00000000-0000-0000-0000-000000000000}"/>
          </ac:spMkLst>
        </pc:spChg>
        <pc:spChg chg="mod">
          <ac:chgData name="Hamlet Markarian" userId="4926d2b407f31d77" providerId="LiveId" clId="{1A634700-36B3-4455-A058-5071D9319E52}" dt="2020-05-19T23:29:02.826" v="2632"/>
          <ac:spMkLst>
            <pc:docMk/>
            <pc:sldMk cId="4012371606" sldId="1361"/>
            <ac:spMk id="4" creationId="{00000000-0000-0000-0000-000000000000}"/>
          </ac:spMkLst>
        </pc:spChg>
        <pc:spChg chg="mod">
          <ac:chgData name="Hamlet Markarian" userId="4926d2b407f31d77" providerId="LiveId" clId="{1A634700-36B3-4455-A058-5071D9319E52}" dt="2020-05-19T23:29:02.826" v="2632"/>
          <ac:spMkLst>
            <pc:docMk/>
            <pc:sldMk cId="4012371606" sldId="1361"/>
            <ac:spMk id="5" creationId="{00000000-0000-0000-0000-000000000000}"/>
          </ac:spMkLst>
        </pc:spChg>
        <pc:spChg chg="mod">
          <ac:chgData name="Hamlet Markarian" userId="4926d2b407f31d77" providerId="LiveId" clId="{1A634700-36B3-4455-A058-5071D9319E52}" dt="2020-05-19T23:29:02.826" v="2632"/>
          <ac:spMkLst>
            <pc:docMk/>
            <pc:sldMk cId="4012371606" sldId="1361"/>
            <ac:spMk id="6" creationId="{00000000-0000-0000-0000-000000000000}"/>
          </ac:spMkLst>
        </pc:spChg>
        <pc:spChg chg="mod">
          <ac:chgData name="Hamlet Markarian" userId="4926d2b407f31d77" providerId="LiveId" clId="{1A634700-36B3-4455-A058-5071D9319E52}" dt="2020-05-19T23:29:02.826" v="2632"/>
          <ac:spMkLst>
            <pc:docMk/>
            <pc:sldMk cId="4012371606" sldId="1361"/>
            <ac:spMk id="7" creationId="{00000000-0000-0000-0000-000000000000}"/>
          </ac:spMkLst>
        </pc:spChg>
        <pc:spChg chg="mod">
          <ac:chgData name="Hamlet Markarian" userId="4926d2b407f31d77" providerId="LiveId" clId="{1A634700-36B3-4455-A058-5071D9319E52}" dt="2020-05-19T23:29:02.826" v="2632"/>
          <ac:spMkLst>
            <pc:docMk/>
            <pc:sldMk cId="4012371606" sldId="1361"/>
            <ac:spMk id="38" creationId="{00000000-0000-0000-0000-000000000000}"/>
          </ac:spMkLst>
        </pc:spChg>
        <pc:spChg chg="mod">
          <ac:chgData name="Hamlet Markarian" userId="4926d2b407f31d77" providerId="LiveId" clId="{1A634700-36B3-4455-A058-5071D9319E52}" dt="2020-05-19T23:29:02.826" v="2632"/>
          <ac:spMkLst>
            <pc:docMk/>
            <pc:sldMk cId="4012371606" sldId="1361"/>
            <ac:spMk id="104" creationId="{00000000-0000-0000-0000-000000000000}"/>
          </ac:spMkLst>
        </pc:spChg>
      </pc:sldChg>
      <pc:sldChg chg="modSp">
        <pc:chgData name="Hamlet Markarian" userId="4926d2b407f31d77" providerId="LiveId" clId="{1A634700-36B3-4455-A058-5071D9319E52}" dt="2020-05-19T23:29:02.826" v="2632"/>
        <pc:sldMkLst>
          <pc:docMk/>
          <pc:sldMk cId="2525218474" sldId="1362"/>
        </pc:sldMkLst>
        <pc:spChg chg="mod">
          <ac:chgData name="Hamlet Markarian" userId="4926d2b407f31d77" providerId="LiveId" clId="{1A634700-36B3-4455-A058-5071D9319E52}" dt="2020-05-19T23:29:02.826" v="2632"/>
          <ac:spMkLst>
            <pc:docMk/>
            <pc:sldMk cId="2525218474" sldId="1362"/>
            <ac:spMk id="2" creationId="{00000000-0000-0000-0000-000000000000}"/>
          </ac:spMkLst>
        </pc:spChg>
        <pc:spChg chg="mod">
          <ac:chgData name="Hamlet Markarian" userId="4926d2b407f31d77" providerId="LiveId" clId="{1A634700-36B3-4455-A058-5071D9319E52}" dt="2020-05-19T23:29:02.826" v="2632"/>
          <ac:spMkLst>
            <pc:docMk/>
            <pc:sldMk cId="2525218474" sldId="1362"/>
            <ac:spMk id="3" creationId="{00000000-0000-0000-0000-000000000000}"/>
          </ac:spMkLst>
        </pc:spChg>
        <pc:spChg chg="mod">
          <ac:chgData name="Hamlet Markarian" userId="4926d2b407f31d77" providerId="LiveId" clId="{1A634700-36B3-4455-A058-5071D9319E52}" dt="2020-05-19T23:29:02.826" v="2632"/>
          <ac:spMkLst>
            <pc:docMk/>
            <pc:sldMk cId="2525218474" sldId="1362"/>
            <ac:spMk id="4" creationId="{00000000-0000-0000-0000-000000000000}"/>
          </ac:spMkLst>
        </pc:spChg>
        <pc:spChg chg="mod">
          <ac:chgData name="Hamlet Markarian" userId="4926d2b407f31d77" providerId="LiveId" clId="{1A634700-36B3-4455-A058-5071D9319E52}" dt="2020-05-19T23:29:02.826" v="2632"/>
          <ac:spMkLst>
            <pc:docMk/>
            <pc:sldMk cId="2525218474" sldId="1362"/>
            <ac:spMk id="10" creationId="{00000000-0000-0000-0000-000000000000}"/>
          </ac:spMkLst>
        </pc:spChg>
        <pc:spChg chg="mod">
          <ac:chgData name="Hamlet Markarian" userId="4926d2b407f31d77" providerId="LiveId" clId="{1A634700-36B3-4455-A058-5071D9319E52}" dt="2020-05-19T23:29:02.826" v="2632"/>
          <ac:spMkLst>
            <pc:docMk/>
            <pc:sldMk cId="2525218474" sldId="1362"/>
            <ac:spMk id="26" creationId="{00000000-0000-0000-0000-000000000000}"/>
          </ac:spMkLst>
        </pc:spChg>
      </pc:sldChg>
      <pc:sldChg chg="modSp">
        <pc:chgData name="Hamlet Markarian" userId="4926d2b407f31d77" providerId="LiveId" clId="{1A634700-36B3-4455-A058-5071D9319E52}" dt="2020-05-19T23:29:02.826" v="2632"/>
        <pc:sldMkLst>
          <pc:docMk/>
          <pc:sldMk cId="2108277265" sldId="1363"/>
        </pc:sldMkLst>
        <pc:spChg chg="mod">
          <ac:chgData name="Hamlet Markarian" userId="4926d2b407f31d77" providerId="LiveId" clId="{1A634700-36B3-4455-A058-5071D9319E52}" dt="2020-05-19T23:29:02.826" v="2632"/>
          <ac:spMkLst>
            <pc:docMk/>
            <pc:sldMk cId="2108277265" sldId="1363"/>
            <ac:spMk id="2" creationId="{00000000-0000-0000-0000-000000000000}"/>
          </ac:spMkLst>
        </pc:spChg>
        <pc:spChg chg="mod">
          <ac:chgData name="Hamlet Markarian" userId="4926d2b407f31d77" providerId="LiveId" clId="{1A634700-36B3-4455-A058-5071D9319E52}" dt="2020-05-19T23:29:02.826" v="2632"/>
          <ac:spMkLst>
            <pc:docMk/>
            <pc:sldMk cId="2108277265" sldId="1363"/>
            <ac:spMk id="3" creationId="{00000000-0000-0000-0000-000000000000}"/>
          </ac:spMkLst>
        </pc:spChg>
        <pc:spChg chg="mod">
          <ac:chgData name="Hamlet Markarian" userId="4926d2b407f31d77" providerId="LiveId" clId="{1A634700-36B3-4455-A058-5071D9319E52}" dt="2020-05-19T23:29:02.826" v="2632"/>
          <ac:spMkLst>
            <pc:docMk/>
            <pc:sldMk cId="2108277265" sldId="1363"/>
            <ac:spMk id="10" creationId="{00000000-0000-0000-0000-000000000000}"/>
          </ac:spMkLst>
        </pc:spChg>
        <pc:spChg chg="mod">
          <ac:chgData name="Hamlet Markarian" userId="4926d2b407f31d77" providerId="LiveId" clId="{1A634700-36B3-4455-A058-5071D9319E52}" dt="2020-05-19T23:29:02.826" v="2632"/>
          <ac:spMkLst>
            <pc:docMk/>
            <pc:sldMk cId="2108277265" sldId="1363"/>
            <ac:spMk id="16" creationId="{00000000-0000-0000-0000-000000000000}"/>
          </ac:spMkLst>
        </pc:spChg>
        <pc:spChg chg="mod">
          <ac:chgData name="Hamlet Markarian" userId="4926d2b407f31d77" providerId="LiveId" clId="{1A634700-36B3-4455-A058-5071D9319E52}" dt="2020-05-19T23:29:02.826" v="2632"/>
          <ac:spMkLst>
            <pc:docMk/>
            <pc:sldMk cId="2108277265" sldId="1363"/>
            <ac:spMk id="26" creationId="{00000000-0000-0000-0000-000000000000}"/>
          </ac:spMkLst>
        </pc:spChg>
      </pc:sldChg>
      <pc:sldChg chg="modSp">
        <pc:chgData name="Hamlet Markarian" userId="4926d2b407f31d77" providerId="LiveId" clId="{1A634700-36B3-4455-A058-5071D9319E52}" dt="2020-05-19T23:29:02.826" v="2632"/>
        <pc:sldMkLst>
          <pc:docMk/>
          <pc:sldMk cId="3045595330" sldId="1364"/>
        </pc:sldMkLst>
        <pc:spChg chg="mod">
          <ac:chgData name="Hamlet Markarian" userId="4926d2b407f31d77" providerId="LiveId" clId="{1A634700-36B3-4455-A058-5071D9319E52}" dt="2020-05-19T23:29:02.826" v="2632"/>
          <ac:spMkLst>
            <pc:docMk/>
            <pc:sldMk cId="3045595330" sldId="1364"/>
            <ac:spMk id="2" creationId="{00000000-0000-0000-0000-000000000000}"/>
          </ac:spMkLst>
        </pc:spChg>
        <pc:spChg chg="mod">
          <ac:chgData name="Hamlet Markarian" userId="4926d2b407f31d77" providerId="LiveId" clId="{1A634700-36B3-4455-A058-5071D9319E52}" dt="2020-05-19T23:29:02.826" v="2632"/>
          <ac:spMkLst>
            <pc:docMk/>
            <pc:sldMk cId="3045595330" sldId="1364"/>
            <ac:spMk id="3" creationId="{00000000-0000-0000-0000-000000000000}"/>
          </ac:spMkLst>
        </pc:spChg>
        <pc:spChg chg="mod">
          <ac:chgData name="Hamlet Markarian" userId="4926d2b407f31d77" providerId="LiveId" clId="{1A634700-36B3-4455-A058-5071D9319E52}" dt="2020-05-19T23:29:02.826" v="2632"/>
          <ac:spMkLst>
            <pc:docMk/>
            <pc:sldMk cId="3045595330" sldId="1364"/>
            <ac:spMk id="4" creationId="{00000000-0000-0000-0000-000000000000}"/>
          </ac:spMkLst>
        </pc:spChg>
        <pc:spChg chg="mod">
          <ac:chgData name="Hamlet Markarian" userId="4926d2b407f31d77" providerId="LiveId" clId="{1A634700-36B3-4455-A058-5071D9319E52}" dt="2020-05-19T23:29:02.826" v="2632"/>
          <ac:spMkLst>
            <pc:docMk/>
            <pc:sldMk cId="3045595330" sldId="1364"/>
            <ac:spMk id="5" creationId="{00000000-0000-0000-0000-000000000000}"/>
          </ac:spMkLst>
        </pc:spChg>
        <pc:spChg chg="mod">
          <ac:chgData name="Hamlet Markarian" userId="4926d2b407f31d77" providerId="LiveId" clId="{1A634700-36B3-4455-A058-5071D9319E52}" dt="2020-05-19T23:29:02.826" v="2632"/>
          <ac:spMkLst>
            <pc:docMk/>
            <pc:sldMk cId="3045595330" sldId="1364"/>
            <ac:spMk id="10" creationId="{00000000-0000-0000-0000-000000000000}"/>
          </ac:spMkLst>
        </pc:spChg>
        <pc:spChg chg="mod">
          <ac:chgData name="Hamlet Markarian" userId="4926d2b407f31d77" providerId="LiveId" clId="{1A634700-36B3-4455-A058-5071D9319E52}" dt="2020-05-19T23:29:02.826" v="2632"/>
          <ac:spMkLst>
            <pc:docMk/>
            <pc:sldMk cId="3045595330" sldId="1364"/>
            <ac:spMk id="19" creationId="{00000000-0000-0000-0000-000000000000}"/>
          </ac:spMkLst>
        </pc:spChg>
        <pc:spChg chg="mod">
          <ac:chgData name="Hamlet Markarian" userId="4926d2b407f31d77" providerId="LiveId" clId="{1A634700-36B3-4455-A058-5071D9319E52}" dt="2020-05-19T23:29:02.826" v="2632"/>
          <ac:spMkLst>
            <pc:docMk/>
            <pc:sldMk cId="3045595330" sldId="1364"/>
            <ac:spMk id="23" creationId="{00000000-0000-0000-0000-000000000000}"/>
          </ac:spMkLst>
        </pc:spChg>
        <pc:spChg chg="mod">
          <ac:chgData name="Hamlet Markarian" userId="4926d2b407f31d77" providerId="LiveId" clId="{1A634700-36B3-4455-A058-5071D9319E52}" dt="2020-05-19T23:29:02.826" v="2632"/>
          <ac:spMkLst>
            <pc:docMk/>
            <pc:sldMk cId="3045595330" sldId="1364"/>
            <ac:spMk id="24" creationId="{00000000-0000-0000-0000-000000000000}"/>
          </ac:spMkLst>
        </pc:spChg>
        <pc:spChg chg="mod">
          <ac:chgData name="Hamlet Markarian" userId="4926d2b407f31d77" providerId="LiveId" clId="{1A634700-36B3-4455-A058-5071D9319E52}" dt="2020-05-19T23:29:02.826" v="2632"/>
          <ac:spMkLst>
            <pc:docMk/>
            <pc:sldMk cId="3045595330" sldId="1364"/>
            <ac:spMk id="25" creationId="{00000000-0000-0000-0000-000000000000}"/>
          </ac:spMkLst>
        </pc:spChg>
        <pc:spChg chg="mod">
          <ac:chgData name="Hamlet Markarian" userId="4926d2b407f31d77" providerId="LiveId" clId="{1A634700-36B3-4455-A058-5071D9319E52}" dt="2020-05-19T23:29:02.826" v="2632"/>
          <ac:spMkLst>
            <pc:docMk/>
            <pc:sldMk cId="3045595330" sldId="1364"/>
            <ac:spMk id="26" creationId="{00000000-0000-0000-0000-000000000000}"/>
          </ac:spMkLst>
        </pc:spChg>
      </pc:sldChg>
      <pc:sldChg chg="addSp delSp modSp mod modAnim">
        <pc:chgData name="Hamlet Markarian" userId="4926d2b407f31d77" providerId="LiveId" clId="{1A634700-36B3-4455-A058-5071D9319E52}" dt="2020-05-19T23:29:19.183" v="2634"/>
        <pc:sldMkLst>
          <pc:docMk/>
          <pc:sldMk cId="50890922" sldId="1437"/>
        </pc:sldMkLst>
        <pc:spChg chg="mod">
          <ac:chgData name="Hamlet Markarian" userId="4926d2b407f31d77" providerId="LiveId" clId="{1A634700-36B3-4455-A058-5071D9319E52}" dt="2020-05-18T21:25:13.689" v="380" actId="207"/>
          <ac:spMkLst>
            <pc:docMk/>
            <pc:sldMk cId="50890922" sldId="1437"/>
            <ac:spMk id="2" creationId="{04255A48-2E46-447F-98DA-0E287025F3FD}"/>
          </ac:spMkLst>
        </pc:spChg>
        <pc:spChg chg="add del mod">
          <ac:chgData name="Hamlet Markarian" userId="4926d2b407f31d77" providerId="LiveId" clId="{1A634700-36B3-4455-A058-5071D9319E52}" dt="2020-05-18T21:08:12.368" v="182" actId="478"/>
          <ac:spMkLst>
            <pc:docMk/>
            <pc:sldMk cId="50890922" sldId="1437"/>
            <ac:spMk id="4" creationId="{6B40A84D-2EE1-4716-A055-5014B56E1CF2}"/>
          </ac:spMkLst>
        </pc:spChg>
        <pc:spChg chg="add del mod ord">
          <ac:chgData name="Hamlet Markarian" userId="4926d2b407f31d77" providerId="LiveId" clId="{1A634700-36B3-4455-A058-5071D9319E52}" dt="2020-05-19T21:05:40.332" v="1965" actId="478"/>
          <ac:spMkLst>
            <pc:docMk/>
            <pc:sldMk cId="50890922" sldId="1437"/>
            <ac:spMk id="6" creationId="{BE77A14E-FBC0-4CC7-A4C6-E3942CF45EED}"/>
          </ac:spMkLst>
        </pc:spChg>
        <pc:spChg chg="del">
          <ac:chgData name="Hamlet Markarian" userId="4926d2b407f31d77" providerId="LiveId" clId="{1A634700-36B3-4455-A058-5071D9319E52}" dt="2020-05-18T20:27:54.035" v="42" actId="478"/>
          <ac:spMkLst>
            <pc:docMk/>
            <pc:sldMk cId="50890922" sldId="1437"/>
            <ac:spMk id="11" creationId="{6343BB1C-4EB0-43FC-B3C9-557E96B788BD}"/>
          </ac:spMkLst>
        </pc:spChg>
        <pc:spChg chg="del">
          <ac:chgData name="Hamlet Markarian" userId="4926d2b407f31d77" providerId="LiveId" clId="{1A634700-36B3-4455-A058-5071D9319E52}" dt="2020-05-18T20:27:54.035" v="42" actId="478"/>
          <ac:spMkLst>
            <pc:docMk/>
            <pc:sldMk cId="50890922" sldId="1437"/>
            <ac:spMk id="12" creationId="{812B5A58-4D9D-455B-A237-30FD38DA9D08}"/>
          </ac:spMkLst>
        </pc:spChg>
        <pc:spChg chg="del">
          <ac:chgData name="Hamlet Markarian" userId="4926d2b407f31d77" providerId="LiveId" clId="{1A634700-36B3-4455-A058-5071D9319E52}" dt="2020-05-18T20:27:55.874" v="43" actId="478"/>
          <ac:spMkLst>
            <pc:docMk/>
            <pc:sldMk cId="50890922" sldId="1437"/>
            <ac:spMk id="13" creationId="{45E55A27-B275-4572-8F9E-D77B5EC43F08}"/>
          </ac:spMkLst>
        </pc:spChg>
        <pc:spChg chg="del">
          <ac:chgData name="Hamlet Markarian" userId="4926d2b407f31d77" providerId="LiveId" clId="{1A634700-36B3-4455-A058-5071D9319E52}" dt="2020-05-18T20:27:54.035" v="42" actId="478"/>
          <ac:spMkLst>
            <pc:docMk/>
            <pc:sldMk cId="50890922" sldId="1437"/>
            <ac:spMk id="15" creationId="{D77026EF-191A-4313-9703-72FC75F1C006}"/>
          </ac:spMkLst>
        </pc:spChg>
        <pc:spChg chg="mod">
          <ac:chgData name="Hamlet Markarian" userId="4926d2b407f31d77" providerId="LiveId" clId="{1A634700-36B3-4455-A058-5071D9319E52}" dt="2020-05-18T20:36:07.488" v="151" actId="207"/>
          <ac:spMkLst>
            <pc:docMk/>
            <pc:sldMk cId="50890922" sldId="1437"/>
            <ac:spMk id="16" creationId="{51A55428-D23F-4777-96FE-D91E0B26310D}"/>
          </ac:spMkLst>
        </pc:spChg>
        <pc:spChg chg="mod ord">
          <ac:chgData name="Hamlet Markarian" userId="4926d2b407f31d77" providerId="LiveId" clId="{1A634700-36B3-4455-A058-5071D9319E52}" dt="2020-05-19T21:16:54.039" v="1984" actId="167"/>
          <ac:spMkLst>
            <pc:docMk/>
            <pc:sldMk cId="50890922" sldId="1437"/>
            <ac:spMk id="19" creationId="{42101231-1855-46EE-A3D9-B84E75ACB56A}"/>
          </ac:spMkLst>
        </pc:spChg>
        <pc:spChg chg="del">
          <ac:chgData name="Hamlet Markarian" userId="4926d2b407f31d77" providerId="LiveId" clId="{1A634700-36B3-4455-A058-5071D9319E52}" dt="2020-05-18T20:27:54.035" v="42" actId="478"/>
          <ac:spMkLst>
            <pc:docMk/>
            <pc:sldMk cId="50890922" sldId="1437"/>
            <ac:spMk id="20" creationId="{01E08E54-8433-48E9-B5E5-A623D973A671}"/>
          </ac:spMkLst>
        </pc:spChg>
        <pc:spChg chg="del mod">
          <ac:chgData name="Hamlet Markarian" userId="4926d2b407f31d77" providerId="LiveId" clId="{1A634700-36B3-4455-A058-5071D9319E52}" dt="2020-05-18T20:35:02.329" v="141" actId="478"/>
          <ac:spMkLst>
            <pc:docMk/>
            <pc:sldMk cId="50890922" sldId="1437"/>
            <ac:spMk id="21" creationId="{86FE23C9-8284-40E2-936B-7189587046D3}"/>
          </ac:spMkLst>
        </pc:spChg>
        <pc:spChg chg="add mod ord">
          <ac:chgData name="Hamlet Markarian" userId="4926d2b407f31d77" providerId="LiveId" clId="{1A634700-36B3-4455-A058-5071D9319E52}" dt="2020-05-19T21:38:31.071" v="2029" actId="14100"/>
          <ac:spMkLst>
            <pc:docMk/>
            <pc:sldMk cId="50890922" sldId="1437"/>
            <ac:spMk id="22" creationId="{1FE29054-FC6D-4816-9EDB-F13B68831210}"/>
          </ac:spMkLst>
        </pc:spChg>
        <pc:spChg chg="del mod topLvl">
          <ac:chgData name="Hamlet Markarian" userId="4926d2b407f31d77" providerId="LiveId" clId="{1A634700-36B3-4455-A058-5071D9319E52}" dt="2020-05-18T21:11:53.880" v="252" actId="478"/>
          <ac:spMkLst>
            <pc:docMk/>
            <pc:sldMk cId="50890922" sldId="1437"/>
            <ac:spMk id="23" creationId="{8D04AB9D-2C39-40A3-B47A-5A1503F4BE9A}"/>
          </ac:spMkLst>
        </pc:spChg>
        <pc:spChg chg="mod topLvl">
          <ac:chgData name="Hamlet Markarian" userId="4926d2b407f31d77" providerId="LiveId" clId="{1A634700-36B3-4455-A058-5071D9319E52}" dt="2020-05-19T21:17:09.252" v="1986" actId="207"/>
          <ac:spMkLst>
            <pc:docMk/>
            <pc:sldMk cId="50890922" sldId="1437"/>
            <ac:spMk id="24" creationId="{8BA42257-548D-49A6-B75D-A04DF37F5654}"/>
          </ac:spMkLst>
        </pc:spChg>
        <pc:spChg chg="del mod topLvl">
          <ac:chgData name="Hamlet Markarian" userId="4926d2b407f31d77" providerId="LiveId" clId="{1A634700-36B3-4455-A058-5071D9319E52}" dt="2020-05-18T20:30:13.498" v="65" actId="478"/>
          <ac:spMkLst>
            <pc:docMk/>
            <pc:sldMk cId="50890922" sldId="1437"/>
            <ac:spMk id="25" creationId="{A295E4B9-E46A-40ED-B0A4-5E6C22BFFB64}"/>
          </ac:spMkLst>
        </pc:spChg>
        <pc:spChg chg="add mod topLvl">
          <ac:chgData name="Hamlet Markarian" userId="4926d2b407f31d77" providerId="LiveId" clId="{1A634700-36B3-4455-A058-5071D9319E52}" dt="2020-05-19T21:17:14.908" v="1987" actId="207"/>
          <ac:spMkLst>
            <pc:docMk/>
            <pc:sldMk cId="50890922" sldId="1437"/>
            <ac:spMk id="26" creationId="{D2238873-2E0D-4F14-9115-C2F57CFD9522}"/>
          </ac:spMkLst>
        </pc:spChg>
        <pc:spChg chg="add mod topLvl">
          <ac:chgData name="Hamlet Markarian" userId="4926d2b407f31d77" providerId="LiveId" clId="{1A634700-36B3-4455-A058-5071D9319E52}" dt="2020-05-19T21:17:14.908" v="1987" actId="207"/>
          <ac:spMkLst>
            <pc:docMk/>
            <pc:sldMk cId="50890922" sldId="1437"/>
            <ac:spMk id="27" creationId="{6481EFDA-28B7-4305-8680-E4E722DE8EEB}"/>
          </ac:spMkLst>
        </pc:spChg>
        <pc:spChg chg="add mod topLvl">
          <ac:chgData name="Hamlet Markarian" userId="4926d2b407f31d77" providerId="LiveId" clId="{1A634700-36B3-4455-A058-5071D9319E52}" dt="2020-05-19T21:17:09.252" v="1986" actId="207"/>
          <ac:spMkLst>
            <pc:docMk/>
            <pc:sldMk cId="50890922" sldId="1437"/>
            <ac:spMk id="28" creationId="{50A81427-A647-4BF4-B062-5CD4448A67C6}"/>
          </ac:spMkLst>
        </pc:spChg>
        <pc:spChg chg="add mod topLvl">
          <ac:chgData name="Hamlet Markarian" userId="4926d2b407f31d77" providerId="LiveId" clId="{1A634700-36B3-4455-A058-5071D9319E52}" dt="2020-05-19T21:17:14.908" v="1987" actId="207"/>
          <ac:spMkLst>
            <pc:docMk/>
            <pc:sldMk cId="50890922" sldId="1437"/>
            <ac:spMk id="29" creationId="{F6173408-3E42-41AE-885E-ECB4F7CEBA36}"/>
          </ac:spMkLst>
        </pc:spChg>
        <pc:spChg chg="add mod topLvl">
          <ac:chgData name="Hamlet Markarian" userId="4926d2b407f31d77" providerId="LiveId" clId="{1A634700-36B3-4455-A058-5071D9319E52}" dt="2020-05-19T21:17:09.252" v="1986" actId="207"/>
          <ac:spMkLst>
            <pc:docMk/>
            <pc:sldMk cId="50890922" sldId="1437"/>
            <ac:spMk id="31" creationId="{E6F7B3ED-9ADD-4466-9BFF-369F28D00F2E}"/>
          </ac:spMkLst>
        </pc:spChg>
        <pc:spChg chg="add mod">
          <ac:chgData name="Hamlet Markarian" userId="4926d2b407f31d77" providerId="LiveId" clId="{1A634700-36B3-4455-A058-5071D9319E52}" dt="2020-05-19T21:41:24.177" v="2071" actId="1036"/>
          <ac:spMkLst>
            <pc:docMk/>
            <pc:sldMk cId="50890922" sldId="1437"/>
            <ac:spMk id="32" creationId="{FC1CB5A7-83DF-4009-9286-12948937EADC}"/>
          </ac:spMkLst>
        </pc:spChg>
        <pc:spChg chg="add mod">
          <ac:chgData name="Hamlet Markarian" userId="4926d2b407f31d77" providerId="LiveId" clId="{1A634700-36B3-4455-A058-5071D9319E52}" dt="2020-05-19T21:41:24.177" v="2071" actId="1036"/>
          <ac:spMkLst>
            <pc:docMk/>
            <pc:sldMk cId="50890922" sldId="1437"/>
            <ac:spMk id="33" creationId="{77F1788B-4896-455E-95E2-26098FAD32C1}"/>
          </ac:spMkLst>
        </pc:spChg>
        <pc:spChg chg="add mod">
          <ac:chgData name="Hamlet Markarian" userId="4926d2b407f31d77" providerId="LiveId" clId="{1A634700-36B3-4455-A058-5071D9319E52}" dt="2020-05-19T21:41:24.177" v="2071" actId="1036"/>
          <ac:spMkLst>
            <pc:docMk/>
            <pc:sldMk cId="50890922" sldId="1437"/>
            <ac:spMk id="34" creationId="{33B43269-653E-49EF-B9C0-F546D1EF0415}"/>
          </ac:spMkLst>
        </pc:spChg>
        <pc:spChg chg="add mod">
          <ac:chgData name="Hamlet Markarian" userId="4926d2b407f31d77" providerId="LiveId" clId="{1A634700-36B3-4455-A058-5071D9319E52}" dt="2020-05-19T21:39:52.954" v="2049" actId="1035"/>
          <ac:spMkLst>
            <pc:docMk/>
            <pc:sldMk cId="50890922" sldId="1437"/>
            <ac:spMk id="36" creationId="{82DCCC3B-1423-47EB-8BDB-C9566EB4324A}"/>
          </ac:spMkLst>
        </pc:spChg>
        <pc:spChg chg="add mod">
          <ac:chgData name="Hamlet Markarian" userId="4926d2b407f31d77" providerId="LiveId" clId="{1A634700-36B3-4455-A058-5071D9319E52}" dt="2020-05-18T20:36:18.946" v="154" actId="571"/>
          <ac:spMkLst>
            <pc:docMk/>
            <pc:sldMk cId="50890922" sldId="1437"/>
            <ac:spMk id="37" creationId="{E6B68F9A-B025-4DC9-B9A2-2F49D9F8E258}"/>
          </ac:spMkLst>
        </pc:spChg>
        <pc:spChg chg="add mod">
          <ac:chgData name="Hamlet Markarian" userId="4926d2b407f31d77" providerId="LiveId" clId="{1A634700-36B3-4455-A058-5071D9319E52}" dt="2020-05-18T20:36:18.946" v="154" actId="571"/>
          <ac:spMkLst>
            <pc:docMk/>
            <pc:sldMk cId="50890922" sldId="1437"/>
            <ac:spMk id="38" creationId="{D443000D-2A77-4E51-BDE4-619A0D4932FB}"/>
          </ac:spMkLst>
        </pc:spChg>
        <pc:spChg chg="add mod">
          <ac:chgData name="Hamlet Markarian" userId="4926d2b407f31d77" providerId="LiveId" clId="{1A634700-36B3-4455-A058-5071D9319E52}" dt="2020-05-19T21:40:09.705" v="2058" actId="1037"/>
          <ac:spMkLst>
            <pc:docMk/>
            <pc:sldMk cId="50890922" sldId="1437"/>
            <ac:spMk id="39" creationId="{7B871456-CA09-4B6E-AAFA-A51D1DE4DB71}"/>
          </ac:spMkLst>
        </pc:spChg>
        <pc:spChg chg="add mod">
          <ac:chgData name="Hamlet Markarian" userId="4926d2b407f31d77" providerId="LiveId" clId="{1A634700-36B3-4455-A058-5071D9319E52}" dt="2020-05-19T21:39:52.954" v="2049" actId="1035"/>
          <ac:spMkLst>
            <pc:docMk/>
            <pc:sldMk cId="50890922" sldId="1437"/>
            <ac:spMk id="40" creationId="{9D1A42E9-4ACD-4310-80F0-2A92D52E097D}"/>
          </ac:spMkLst>
        </pc:spChg>
        <pc:spChg chg="add del mod">
          <ac:chgData name="Hamlet Markarian" userId="4926d2b407f31d77" providerId="LiveId" clId="{1A634700-36B3-4455-A058-5071D9319E52}" dt="2020-05-18T21:21:31.143" v="353" actId="478"/>
          <ac:spMkLst>
            <pc:docMk/>
            <pc:sldMk cId="50890922" sldId="1437"/>
            <ac:spMk id="41" creationId="{D740DC02-D8D2-421D-8C7C-3203A0D3E8B0}"/>
          </ac:spMkLst>
        </pc:spChg>
        <pc:spChg chg="add del mod">
          <ac:chgData name="Hamlet Markarian" userId="4926d2b407f31d77" providerId="LiveId" clId="{1A634700-36B3-4455-A058-5071D9319E52}" dt="2020-05-18T21:21:31.143" v="353" actId="478"/>
          <ac:spMkLst>
            <pc:docMk/>
            <pc:sldMk cId="50890922" sldId="1437"/>
            <ac:spMk id="42" creationId="{DE59ECD7-1104-4F90-BFE9-4FBD1CF444CA}"/>
          </ac:spMkLst>
        </pc:spChg>
        <pc:spChg chg="add del mod">
          <ac:chgData name="Hamlet Markarian" userId="4926d2b407f31d77" providerId="LiveId" clId="{1A634700-36B3-4455-A058-5071D9319E52}" dt="2020-05-18T21:21:31.143" v="353" actId="478"/>
          <ac:spMkLst>
            <pc:docMk/>
            <pc:sldMk cId="50890922" sldId="1437"/>
            <ac:spMk id="43" creationId="{A38F08FE-9F62-4FAF-960C-35658CC8D4F5}"/>
          </ac:spMkLst>
        </pc:spChg>
        <pc:spChg chg="add del mod">
          <ac:chgData name="Hamlet Markarian" userId="4926d2b407f31d77" providerId="LiveId" clId="{1A634700-36B3-4455-A058-5071D9319E52}" dt="2020-05-18T21:21:31.143" v="353" actId="478"/>
          <ac:spMkLst>
            <pc:docMk/>
            <pc:sldMk cId="50890922" sldId="1437"/>
            <ac:spMk id="44" creationId="{70D5C220-8488-4098-A50E-9AD8338506F5}"/>
          </ac:spMkLst>
        </pc:spChg>
        <pc:spChg chg="add del mod ord">
          <ac:chgData name="Hamlet Markarian" userId="4926d2b407f31d77" providerId="LiveId" clId="{1A634700-36B3-4455-A058-5071D9319E52}" dt="2020-05-19T21:05:41.138" v="1966" actId="478"/>
          <ac:spMkLst>
            <pc:docMk/>
            <pc:sldMk cId="50890922" sldId="1437"/>
            <ac:spMk id="46" creationId="{02FAA038-2E44-4B0A-94BD-FBCF885A987E}"/>
          </ac:spMkLst>
        </pc:spChg>
        <pc:spChg chg="add del mod ord">
          <ac:chgData name="Hamlet Markarian" userId="4926d2b407f31d77" providerId="LiveId" clId="{1A634700-36B3-4455-A058-5071D9319E52}" dt="2020-05-19T21:05:41.787" v="1967" actId="478"/>
          <ac:spMkLst>
            <pc:docMk/>
            <pc:sldMk cId="50890922" sldId="1437"/>
            <ac:spMk id="47" creationId="{6985CFE2-C3E6-4F39-BEDF-E89CE66FC2C7}"/>
          </ac:spMkLst>
        </pc:spChg>
        <pc:spChg chg="add mod">
          <ac:chgData name="Hamlet Markarian" userId="4926d2b407f31d77" providerId="LiveId" clId="{1A634700-36B3-4455-A058-5071D9319E52}" dt="2020-05-19T21:39:58.329" v="2052" actId="1035"/>
          <ac:spMkLst>
            <pc:docMk/>
            <pc:sldMk cId="50890922" sldId="1437"/>
            <ac:spMk id="48" creationId="{79A1E62C-EF7C-4ECF-AD2C-916799C3BCC4}"/>
          </ac:spMkLst>
        </pc:spChg>
        <pc:spChg chg="add del mod">
          <ac:chgData name="Hamlet Markarian" userId="4926d2b407f31d77" providerId="LiveId" clId="{1A634700-36B3-4455-A058-5071D9319E52}" dt="2020-05-18T21:16:55.072" v="314" actId="478"/>
          <ac:spMkLst>
            <pc:docMk/>
            <pc:sldMk cId="50890922" sldId="1437"/>
            <ac:spMk id="49" creationId="{2880E026-3DC3-48BC-BED7-DE90E8C81A18}"/>
          </ac:spMkLst>
        </pc:spChg>
        <pc:spChg chg="add del mod">
          <ac:chgData name="Hamlet Markarian" userId="4926d2b407f31d77" providerId="LiveId" clId="{1A634700-36B3-4455-A058-5071D9319E52}" dt="2020-05-18T21:16:56.920" v="315" actId="478"/>
          <ac:spMkLst>
            <pc:docMk/>
            <pc:sldMk cId="50890922" sldId="1437"/>
            <ac:spMk id="50" creationId="{C76FE18F-0CD0-4EC9-8FBB-6535DAF4FCF0}"/>
          </ac:spMkLst>
        </pc:spChg>
        <pc:spChg chg="add del mod">
          <ac:chgData name="Hamlet Markarian" userId="4926d2b407f31d77" providerId="LiveId" clId="{1A634700-36B3-4455-A058-5071D9319E52}" dt="2020-05-18T21:16:55.072" v="314" actId="478"/>
          <ac:spMkLst>
            <pc:docMk/>
            <pc:sldMk cId="50890922" sldId="1437"/>
            <ac:spMk id="51" creationId="{49957316-84DC-4874-87BE-060FD6F2E28A}"/>
          </ac:spMkLst>
        </pc:spChg>
        <pc:spChg chg="add mod">
          <ac:chgData name="Hamlet Markarian" userId="4926d2b407f31d77" providerId="LiveId" clId="{1A634700-36B3-4455-A058-5071D9319E52}" dt="2020-05-19T21:40:09.705" v="2058" actId="1037"/>
          <ac:spMkLst>
            <pc:docMk/>
            <pc:sldMk cId="50890922" sldId="1437"/>
            <ac:spMk id="52" creationId="{B58B67B6-24A9-4979-96FA-469150B1A91E}"/>
          </ac:spMkLst>
        </pc:spChg>
        <pc:spChg chg="add mod">
          <ac:chgData name="Hamlet Markarian" userId="4926d2b407f31d77" providerId="LiveId" clId="{1A634700-36B3-4455-A058-5071D9319E52}" dt="2020-05-19T21:39:58.329" v="2052" actId="1035"/>
          <ac:spMkLst>
            <pc:docMk/>
            <pc:sldMk cId="50890922" sldId="1437"/>
            <ac:spMk id="53" creationId="{3F3D2FDD-2B8F-40C0-A7FF-65B1F6392D8B}"/>
          </ac:spMkLst>
        </pc:spChg>
        <pc:spChg chg="add del mod">
          <ac:chgData name="Hamlet Markarian" userId="4926d2b407f31d77" providerId="LiveId" clId="{1A634700-36B3-4455-A058-5071D9319E52}" dt="2020-05-18T21:24:27.128" v="372" actId="478"/>
          <ac:spMkLst>
            <pc:docMk/>
            <pc:sldMk cId="50890922" sldId="1437"/>
            <ac:spMk id="54" creationId="{AD666D3F-5787-4468-AA55-A6847CF727B6}"/>
          </ac:spMkLst>
        </pc:spChg>
        <pc:grpChg chg="add del mod">
          <ac:chgData name="Hamlet Markarian" userId="4926d2b407f31d77" providerId="LiveId" clId="{1A634700-36B3-4455-A058-5071D9319E52}" dt="2020-05-18T21:11:50.639" v="250" actId="165"/>
          <ac:grpSpMkLst>
            <pc:docMk/>
            <pc:sldMk cId="50890922" sldId="1437"/>
            <ac:grpSpMk id="3" creationId="{1933084B-3B67-4669-9B72-A252BF54AD23}"/>
          </ac:grpSpMkLst>
        </pc:grpChg>
        <pc:grpChg chg="add del mod">
          <ac:chgData name="Hamlet Markarian" userId="4926d2b407f31d77" providerId="LiveId" clId="{1A634700-36B3-4455-A058-5071D9319E52}" dt="2020-05-18T21:15:21.159" v="290" actId="165"/>
          <ac:grpSpMkLst>
            <pc:docMk/>
            <pc:sldMk cId="50890922" sldId="1437"/>
            <ac:grpSpMk id="7" creationId="{8DBD1656-7487-4325-8EBC-DAEDC52A2F71}"/>
          </ac:grpSpMkLst>
        </pc:grpChg>
        <pc:grpChg chg="add del mod">
          <ac:chgData name="Hamlet Markarian" userId="4926d2b407f31d77" providerId="LiveId" clId="{1A634700-36B3-4455-A058-5071D9319E52}" dt="2020-05-18T21:23:16.686" v="363" actId="165"/>
          <ac:grpSpMkLst>
            <pc:docMk/>
            <pc:sldMk cId="50890922" sldId="1437"/>
            <ac:grpSpMk id="9" creationId="{475B1041-D250-485A-B4AD-0B71B5EA1291}"/>
          </ac:grpSpMkLst>
        </pc:grpChg>
        <pc:grpChg chg="add del mod">
          <ac:chgData name="Hamlet Markarian" userId="4926d2b407f31d77" providerId="LiveId" clId="{1A634700-36B3-4455-A058-5071D9319E52}" dt="2020-05-18T21:23:16.686" v="363" actId="165"/>
          <ac:grpSpMkLst>
            <pc:docMk/>
            <pc:sldMk cId="50890922" sldId="1437"/>
            <ac:grpSpMk id="10" creationId="{AD9EB4AE-9C95-493B-BE2C-04B0BDA04999}"/>
          </ac:grpSpMkLst>
        </pc:grpChg>
        <pc:grpChg chg="add del mod">
          <ac:chgData name="Hamlet Markarian" userId="4926d2b407f31d77" providerId="LiveId" clId="{1A634700-36B3-4455-A058-5071D9319E52}" dt="2020-05-18T21:23:16.686" v="363" actId="165"/>
          <ac:grpSpMkLst>
            <pc:docMk/>
            <pc:sldMk cId="50890922" sldId="1437"/>
            <ac:grpSpMk id="17" creationId="{F6322352-1C60-4062-B62B-C6967F8A6390}"/>
          </ac:grpSpMkLst>
        </pc:grpChg>
        <pc:grpChg chg="add mod">
          <ac:chgData name="Hamlet Markarian" userId="4926d2b407f31d77" providerId="LiveId" clId="{1A634700-36B3-4455-A058-5071D9319E52}" dt="2020-05-19T21:38:27.002" v="2028" actId="1076"/>
          <ac:grpSpMkLst>
            <pc:docMk/>
            <pc:sldMk cId="50890922" sldId="1437"/>
            <ac:grpSpMk id="18" creationId="{AFE1650E-44DD-4FF8-90D9-9974863711B6}"/>
          </ac:grpSpMkLst>
        </pc:grpChg>
        <pc:grpChg chg="del mod">
          <ac:chgData name="Hamlet Markarian" userId="4926d2b407f31d77" providerId="LiveId" clId="{1A634700-36B3-4455-A058-5071D9319E52}" dt="2020-05-18T20:29:16.794" v="54" actId="165"/>
          <ac:grpSpMkLst>
            <pc:docMk/>
            <pc:sldMk cId="50890922" sldId="1437"/>
            <ac:grpSpMk id="22" creationId="{D6665F23-9A35-48A1-BE65-EA31F6291691}"/>
          </ac:grpSpMkLst>
        </pc:grpChg>
        <pc:grpChg chg="del">
          <ac:chgData name="Hamlet Markarian" userId="4926d2b407f31d77" providerId="LiveId" clId="{1A634700-36B3-4455-A058-5071D9319E52}" dt="2020-05-18T20:28:56.410" v="48" actId="478"/>
          <ac:grpSpMkLst>
            <pc:docMk/>
            <pc:sldMk cId="50890922" sldId="1437"/>
            <ac:grpSpMk id="32" creationId="{10149304-7869-416E-8B56-8465E6774193}"/>
          </ac:grpSpMkLst>
        </pc:grpChg>
        <pc:graphicFrameChg chg="del">
          <ac:chgData name="Hamlet Markarian" userId="4926d2b407f31d77" providerId="LiveId" clId="{1A634700-36B3-4455-A058-5071D9319E52}" dt="2020-05-18T20:27:51.112" v="41" actId="478"/>
          <ac:graphicFrameMkLst>
            <pc:docMk/>
            <pc:sldMk cId="50890922" sldId="1437"/>
            <ac:graphicFrameMk id="8" creationId="{67A3F647-3BD3-4E2A-B2A2-6263435AAF75}"/>
          </ac:graphicFrameMkLst>
        </pc:graphicFrameChg>
        <pc:graphicFrameChg chg="del">
          <ac:chgData name="Hamlet Markarian" userId="4926d2b407f31d77" providerId="LiveId" clId="{1A634700-36B3-4455-A058-5071D9319E52}" dt="2020-05-18T20:27:51.112" v="41" actId="478"/>
          <ac:graphicFrameMkLst>
            <pc:docMk/>
            <pc:sldMk cId="50890922" sldId="1437"/>
            <ac:graphicFrameMk id="14" creationId="{004096B8-AC4F-41E1-8A72-12C284464374}"/>
          </ac:graphicFrameMkLst>
        </pc:graphicFrameChg>
        <pc:picChg chg="add del mod">
          <ac:chgData name="Hamlet Markarian" userId="4926d2b407f31d77" providerId="LiveId" clId="{1A634700-36B3-4455-A058-5071D9319E52}" dt="2020-05-18T21:08:49.400" v="187" actId="478"/>
          <ac:picMkLst>
            <pc:docMk/>
            <pc:sldMk cId="50890922" sldId="1437"/>
            <ac:picMk id="5" creationId="{257D8954-6E82-4729-AE0D-7377B4FA9EE7}"/>
          </ac:picMkLst>
        </pc:picChg>
        <pc:picChg chg="mod">
          <ac:chgData name="Hamlet Markarian" userId="4926d2b407f31d77" providerId="LiveId" clId="{1A634700-36B3-4455-A058-5071D9319E52}" dt="2020-05-18T21:25:17.295" v="381" actId="207"/>
          <ac:picMkLst>
            <pc:docMk/>
            <pc:sldMk cId="50890922" sldId="1437"/>
            <ac:picMk id="30" creationId="{34D0E67C-D226-4DF5-9D1B-EAB51874B8F3}"/>
          </ac:picMkLst>
        </pc:picChg>
        <pc:picChg chg="add del mod">
          <ac:chgData name="Hamlet Markarian" userId="4926d2b407f31d77" providerId="LiveId" clId="{1A634700-36B3-4455-A058-5071D9319E52}" dt="2020-05-18T21:08:46.640" v="186" actId="478"/>
          <ac:picMkLst>
            <pc:docMk/>
            <pc:sldMk cId="50890922" sldId="1437"/>
            <ac:picMk id="45" creationId="{FE69D66F-43EA-4666-B095-6B3480A54C93}"/>
          </ac:picMkLst>
        </pc:picChg>
        <pc:cxnChg chg="add del mod">
          <ac:chgData name="Hamlet Markarian" userId="4926d2b407f31d77" providerId="LiveId" clId="{1A634700-36B3-4455-A058-5071D9319E52}" dt="2020-05-19T21:37:46.369" v="2022" actId="478"/>
          <ac:cxnSpMkLst>
            <pc:docMk/>
            <pc:sldMk cId="50890922" sldId="1437"/>
            <ac:cxnSpMk id="4" creationId="{F8E832BC-27C8-4BEE-9995-FCF760A6377C}"/>
          </ac:cxnSpMkLst>
        </pc:cxnChg>
        <pc:cxnChg chg="add del mod">
          <ac:chgData name="Hamlet Markarian" userId="4926d2b407f31d77" providerId="LiveId" clId="{1A634700-36B3-4455-A058-5071D9319E52}" dt="2020-05-19T21:37:45.041" v="2021" actId="478"/>
          <ac:cxnSpMkLst>
            <pc:docMk/>
            <pc:sldMk cId="50890922" sldId="1437"/>
            <ac:cxnSpMk id="25" creationId="{41478D62-6DC9-4378-A811-38FC31561386}"/>
          </ac:cxnSpMkLst>
        </pc:cxnChg>
      </pc:sldChg>
      <pc:sldChg chg="addSp delSp modSp mod delAnim modAnim">
        <pc:chgData name="Hamlet Markarian" userId="4926d2b407f31d77" providerId="LiveId" clId="{1A634700-36B3-4455-A058-5071D9319E52}" dt="2020-05-19T22:05:20.584" v="2090" actId="1036"/>
        <pc:sldMkLst>
          <pc:docMk/>
          <pc:sldMk cId="2377245670" sldId="1458"/>
        </pc:sldMkLst>
        <pc:spChg chg="del">
          <ac:chgData name="Hamlet Markarian" userId="4926d2b407f31d77" providerId="LiveId" clId="{1A634700-36B3-4455-A058-5071D9319E52}" dt="2020-05-18T21:27:12.343" v="392" actId="478"/>
          <ac:spMkLst>
            <pc:docMk/>
            <pc:sldMk cId="2377245670" sldId="1458"/>
            <ac:spMk id="2" creationId="{04255A48-2E46-447F-98DA-0E287025F3FD}"/>
          </ac:spMkLst>
        </pc:spChg>
        <pc:spChg chg="add del mod">
          <ac:chgData name="Hamlet Markarian" userId="4926d2b407f31d77" providerId="LiveId" clId="{1A634700-36B3-4455-A058-5071D9319E52}" dt="2020-05-18T21:30:05.150" v="418" actId="478"/>
          <ac:spMkLst>
            <pc:docMk/>
            <pc:sldMk cId="2377245670" sldId="1458"/>
            <ac:spMk id="3" creationId="{DF9E3DE7-2186-46CF-820A-B305ABC52DCB}"/>
          </ac:spMkLst>
        </pc:spChg>
        <pc:spChg chg="del">
          <ac:chgData name="Hamlet Markarian" userId="4926d2b407f31d77" providerId="LiveId" clId="{1A634700-36B3-4455-A058-5071D9319E52}" dt="2020-05-18T21:27:07.448" v="389" actId="478"/>
          <ac:spMkLst>
            <pc:docMk/>
            <pc:sldMk cId="2377245670" sldId="1458"/>
            <ac:spMk id="11" creationId="{6343BB1C-4EB0-43FC-B3C9-557E96B788BD}"/>
          </ac:spMkLst>
        </pc:spChg>
        <pc:spChg chg="del">
          <ac:chgData name="Hamlet Markarian" userId="4926d2b407f31d77" providerId="LiveId" clId="{1A634700-36B3-4455-A058-5071D9319E52}" dt="2020-05-18T21:27:07.448" v="389" actId="478"/>
          <ac:spMkLst>
            <pc:docMk/>
            <pc:sldMk cId="2377245670" sldId="1458"/>
            <ac:spMk id="12" creationId="{812B5A58-4D9D-455B-A237-30FD38DA9D08}"/>
          </ac:spMkLst>
        </pc:spChg>
        <pc:spChg chg="del">
          <ac:chgData name="Hamlet Markarian" userId="4926d2b407f31d77" providerId="LiveId" clId="{1A634700-36B3-4455-A058-5071D9319E52}" dt="2020-05-18T21:27:07.448" v="389" actId="478"/>
          <ac:spMkLst>
            <pc:docMk/>
            <pc:sldMk cId="2377245670" sldId="1458"/>
            <ac:spMk id="13" creationId="{45E55A27-B275-4572-8F9E-D77B5EC43F08}"/>
          </ac:spMkLst>
        </pc:spChg>
        <pc:spChg chg="mod">
          <ac:chgData name="Hamlet Markarian" userId="4926d2b407f31d77" providerId="LiveId" clId="{1A634700-36B3-4455-A058-5071D9319E52}" dt="2020-05-18T21:27:31.353" v="398" actId="20577"/>
          <ac:spMkLst>
            <pc:docMk/>
            <pc:sldMk cId="2377245670" sldId="1458"/>
            <ac:spMk id="16" creationId="{51A55428-D23F-4777-96FE-D91E0B26310D}"/>
          </ac:spMkLst>
        </pc:spChg>
        <pc:spChg chg="add mod">
          <ac:chgData name="Hamlet Markarian" userId="4926d2b407f31d77" providerId="LiveId" clId="{1A634700-36B3-4455-A058-5071D9319E52}" dt="2020-05-19T22:04:31.904" v="2076" actId="1038"/>
          <ac:spMkLst>
            <pc:docMk/>
            <pc:sldMk cId="2377245670" sldId="1458"/>
            <ac:spMk id="25" creationId="{5B771BE1-3C4B-4BE4-B661-5D7694C1A24F}"/>
          </ac:spMkLst>
        </pc:spChg>
        <pc:spChg chg="add mod">
          <ac:chgData name="Hamlet Markarian" userId="4926d2b407f31d77" providerId="LiveId" clId="{1A634700-36B3-4455-A058-5071D9319E52}" dt="2020-05-19T22:04:31.904" v="2076" actId="1038"/>
          <ac:spMkLst>
            <pc:docMk/>
            <pc:sldMk cId="2377245670" sldId="1458"/>
            <ac:spMk id="26" creationId="{BFEB3712-9AE2-4716-AE9B-B2555FC42CF1}"/>
          </ac:spMkLst>
        </pc:spChg>
        <pc:spChg chg="add mod">
          <ac:chgData name="Hamlet Markarian" userId="4926d2b407f31d77" providerId="LiveId" clId="{1A634700-36B3-4455-A058-5071D9319E52}" dt="2020-05-19T22:04:31.904" v="2076" actId="1038"/>
          <ac:spMkLst>
            <pc:docMk/>
            <pc:sldMk cId="2377245670" sldId="1458"/>
            <ac:spMk id="27" creationId="{A9041CAB-003B-49CF-B99A-4606D17EE539}"/>
          </ac:spMkLst>
        </pc:spChg>
        <pc:spChg chg="del">
          <ac:chgData name="Hamlet Markarian" userId="4926d2b407f31d77" providerId="LiveId" clId="{1A634700-36B3-4455-A058-5071D9319E52}" dt="2020-05-18T21:27:07.448" v="389" actId="478"/>
          <ac:spMkLst>
            <pc:docMk/>
            <pc:sldMk cId="2377245670" sldId="1458"/>
            <ac:spMk id="27" creationId="{CACC0E2A-8F7D-4267-9C64-F844EF72B16B}"/>
          </ac:spMkLst>
        </pc:spChg>
        <pc:spChg chg="add mod">
          <ac:chgData name="Hamlet Markarian" userId="4926d2b407f31d77" providerId="LiveId" clId="{1A634700-36B3-4455-A058-5071D9319E52}" dt="2020-05-19T22:04:31.904" v="2076" actId="1038"/>
          <ac:spMkLst>
            <pc:docMk/>
            <pc:sldMk cId="2377245670" sldId="1458"/>
            <ac:spMk id="28" creationId="{4EDE87CA-D018-4F39-9CF0-607067E157A5}"/>
          </ac:spMkLst>
        </pc:spChg>
        <pc:spChg chg="del">
          <ac:chgData name="Hamlet Markarian" userId="4926d2b407f31d77" providerId="LiveId" clId="{1A634700-36B3-4455-A058-5071D9319E52}" dt="2020-05-18T21:27:07.448" v="389" actId="478"/>
          <ac:spMkLst>
            <pc:docMk/>
            <pc:sldMk cId="2377245670" sldId="1458"/>
            <ac:spMk id="28" creationId="{D783EC86-9814-4DEA-B3E7-4921089837FD}"/>
          </ac:spMkLst>
        </pc:spChg>
        <pc:spChg chg="add mod">
          <ac:chgData name="Hamlet Markarian" userId="4926d2b407f31d77" providerId="LiveId" clId="{1A634700-36B3-4455-A058-5071D9319E52}" dt="2020-05-19T22:04:31.904" v="2076" actId="1038"/>
          <ac:spMkLst>
            <pc:docMk/>
            <pc:sldMk cId="2377245670" sldId="1458"/>
            <ac:spMk id="29" creationId="{91164D45-B2BE-460A-8430-C2CF25BF2E3D}"/>
          </ac:spMkLst>
        </pc:spChg>
        <pc:spChg chg="del">
          <ac:chgData name="Hamlet Markarian" userId="4926d2b407f31d77" providerId="LiveId" clId="{1A634700-36B3-4455-A058-5071D9319E52}" dt="2020-05-18T21:27:07.448" v="389" actId="478"/>
          <ac:spMkLst>
            <pc:docMk/>
            <pc:sldMk cId="2377245670" sldId="1458"/>
            <ac:spMk id="29" creationId="{AC4AC685-5983-4194-AEB7-95938EFC6C6C}"/>
          </ac:spMkLst>
        </pc:spChg>
        <pc:spChg chg="add mod">
          <ac:chgData name="Hamlet Markarian" userId="4926d2b407f31d77" providerId="LiveId" clId="{1A634700-36B3-4455-A058-5071D9319E52}" dt="2020-05-19T22:04:31.904" v="2076" actId="1038"/>
          <ac:spMkLst>
            <pc:docMk/>
            <pc:sldMk cId="2377245670" sldId="1458"/>
            <ac:spMk id="30" creationId="{5DAF2E5E-F65B-4C0F-AEC6-7B5CAB85A4AB}"/>
          </ac:spMkLst>
        </pc:spChg>
        <pc:spChg chg="del">
          <ac:chgData name="Hamlet Markarian" userId="4926d2b407f31d77" providerId="LiveId" clId="{1A634700-36B3-4455-A058-5071D9319E52}" dt="2020-05-18T21:27:07.448" v="389" actId="478"/>
          <ac:spMkLst>
            <pc:docMk/>
            <pc:sldMk cId="2377245670" sldId="1458"/>
            <ac:spMk id="31" creationId="{724E513A-EFE5-4572-B887-4D382DB4402D}"/>
          </ac:spMkLst>
        </pc:spChg>
        <pc:spChg chg="add mod">
          <ac:chgData name="Hamlet Markarian" userId="4926d2b407f31d77" providerId="LiveId" clId="{1A634700-36B3-4455-A058-5071D9319E52}" dt="2020-05-19T22:04:31.904" v="2076" actId="1038"/>
          <ac:spMkLst>
            <pc:docMk/>
            <pc:sldMk cId="2377245670" sldId="1458"/>
            <ac:spMk id="31" creationId="{A357C57C-D5A0-4FC9-93DC-A05FAC1F870B}"/>
          </ac:spMkLst>
        </pc:spChg>
        <pc:spChg chg="add mod">
          <ac:chgData name="Hamlet Markarian" userId="4926d2b407f31d77" providerId="LiveId" clId="{1A634700-36B3-4455-A058-5071D9319E52}" dt="2020-05-19T22:04:31.904" v="2076" actId="1038"/>
          <ac:spMkLst>
            <pc:docMk/>
            <pc:sldMk cId="2377245670" sldId="1458"/>
            <ac:spMk id="32" creationId="{C99B7B6C-6B20-49AE-BD0D-0DFDBB9DB9A7}"/>
          </ac:spMkLst>
        </pc:spChg>
        <pc:spChg chg="add mod">
          <ac:chgData name="Hamlet Markarian" userId="4926d2b407f31d77" providerId="LiveId" clId="{1A634700-36B3-4455-A058-5071D9319E52}" dt="2020-05-19T22:05:08.520" v="2086" actId="1036"/>
          <ac:spMkLst>
            <pc:docMk/>
            <pc:sldMk cId="2377245670" sldId="1458"/>
            <ac:spMk id="33" creationId="{8FD967B0-7462-410C-B620-748DAC2E9A51}"/>
          </ac:spMkLst>
        </pc:spChg>
        <pc:spChg chg="add mod">
          <ac:chgData name="Hamlet Markarian" userId="4926d2b407f31d77" providerId="LiveId" clId="{1A634700-36B3-4455-A058-5071D9319E52}" dt="2020-05-19T22:05:16.712" v="2088" actId="1036"/>
          <ac:spMkLst>
            <pc:docMk/>
            <pc:sldMk cId="2377245670" sldId="1458"/>
            <ac:spMk id="34" creationId="{AF44FF9A-F596-49A1-B3D9-D0A68874C789}"/>
          </ac:spMkLst>
        </pc:spChg>
        <pc:spChg chg="add mod">
          <ac:chgData name="Hamlet Markarian" userId="4926d2b407f31d77" providerId="LiveId" clId="{1A634700-36B3-4455-A058-5071D9319E52}" dt="2020-05-19T22:04:31.904" v="2076" actId="1038"/>
          <ac:spMkLst>
            <pc:docMk/>
            <pc:sldMk cId="2377245670" sldId="1458"/>
            <ac:spMk id="35" creationId="{101D3B6F-69DE-4941-A071-26EAA344DC03}"/>
          </ac:spMkLst>
        </pc:spChg>
        <pc:spChg chg="add mod">
          <ac:chgData name="Hamlet Markarian" userId="4926d2b407f31d77" providerId="LiveId" clId="{1A634700-36B3-4455-A058-5071D9319E52}" dt="2020-05-19T22:04:31.904" v="2076" actId="1038"/>
          <ac:spMkLst>
            <pc:docMk/>
            <pc:sldMk cId="2377245670" sldId="1458"/>
            <ac:spMk id="36" creationId="{7DD166FC-2841-4AE6-97A9-9E66738D78B9}"/>
          </ac:spMkLst>
        </pc:spChg>
        <pc:spChg chg="del">
          <ac:chgData name="Hamlet Markarian" userId="4926d2b407f31d77" providerId="LiveId" clId="{1A634700-36B3-4455-A058-5071D9319E52}" dt="2020-05-18T21:27:07.448" v="389" actId="478"/>
          <ac:spMkLst>
            <pc:docMk/>
            <pc:sldMk cId="2377245670" sldId="1458"/>
            <ac:spMk id="38" creationId="{AFF4FA7E-C93F-4CE4-BCB2-345E910AC605}"/>
          </ac:spMkLst>
        </pc:spChg>
        <pc:spChg chg="del">
          <ac:chgData name="Hamlet Markarian" userId="4926d2b407f31d77" providerId="LiveId" clId="{1A634700-36B3-4455-A058-5071D9319E52}" dt="2020-05-18T21:27:07.448" v="389" actId="478"/>
          <ac:spMkLst>
            <pc:docMk/>
            <pc:sldMk cId="2377245670" sldId="1458"/>
            <ac:spMk id="40" creationId="{2EF9F0D6-0F4D-41D4-8C04-D2F9DBA03FBA}"/>
          </ac:spMkLst>
        </pc:spChg>
        <pc:spChg chg="add mod">
          <ac:chgData name="Hamlet Markarian" userId="4926d2b407f31d77" providerId="LiveId" clId="{1A634700-36B3-4455-A058-5071D9319E52}" dt="2020-05-19T22:05:20.584" v="2090" actId="1036"/>
          <ac:spMkLst>
            <pc:docMk/>
            <pc:sldMk cId="2377245670" sldId="1458"/>
            <ac:spMk id="40" creationId="{CCB9329E-A281-4D7E-9CCE-88A6976F3A4B}"/>
          </ac:spMkLst>
        </pc:spChg>
        <pc:spChg chg="del">
          <ac:chgData name="Hamlet Markarian" userId="4926d2b407f31d77" providerId="LiveId" clId="{1A634700-36B3-4455-A058-5071D9319E52}" dt="2020-05-18T21:27:07.448" v="389" actId="478"/>
          <ac:spMkLst>
            <pc:docMk/>
            <pc:sldMk cId="2377245670" sldId="1458"/>
            <ac:spMk id="41" creationId="{395B42AD-9729-43ED-B7EE-526DDE7074E3}"/>
          </ac:spMkLst>
        </pc:spChg>
        <pc:spChg chg="add mod">
          <ac:chgData name="Hamlet Markarian" userId="4926d2b407f31d77" providerId="LiveId" clId="{1A634700-36B3-4455-A058-5071D9319E52}" dt="2020-05-19T22:05:08.520" v="2086" actId="1036"/>
          <ac:spMkLst>
            <pc:docMk/>
            <pc:sldMk cId="2377245670" sldId="1458"/>
            <ac:spMk id="41" creationId="{55291615-87CC-4C05-989F-AFFE0D326123}"/>
          </ac:spMkLst>
        </pc:spChg>
        <pc:spChg chg="add mod">
          <ac:chgData name="Hamlet Markarian" userId="4926d2b407f31d77" providerId="LiveId" clId="{1A634700-36B3-4455-A058-5071D9319E52}" dt="2020-05-19T22:04:31.904" v="2076" actId="1038"/>
          <ac:spMkLst>
            <pc:docMk/>
            <pc:sldMk cId="2377245670" sldId="1458"/>
            <ac:spMk id="42" creationId="{181604B2-5716-42EF-B5DA-C69BECD4C0D7}"/>
          </ac:spMkLst>
        </pc:spChg>
        <pc:spChg chg="del">
          <ac:chgData name="Hamlet Markarian" userId="4926d2b407f31d77" providerId="LiveId" clId="{1A634700-36B3-4455-A058-5071D9319E52}" dt="2020-05-18T21:27:07.448" v="389" actId="478"/>
          <ac:spMkLst>
            <pc:docMk/>
            <pc:sldMk cId="2377245670" sldId="1458"/>
            <ac:spMk id="42" creationId="{91622C24-B96A-4ED6-8A3F-AEED1FDB631F}"/>
          </ac:spMkLst>
        </pc:spChg>
        <pc:spChg chg="add mod">
          <ac:chgData name="Hamlet Markarian" userId="4926d2b407f31d77" providerId="LiveId" clId="{1A634700-36B3-4455-A058-5071D9319E52}" dt="2020-05-19T22:04:31.904" v="2076" actId="1038"/>
          <ac:spMkLst>
            <pc:docMk/>
            <pc:sldMk cId="2377245670" sldId="1458"/>
            <ac:spMk id="43" creationId="{182EDB46-34BD-44C3-8360-4C3EA80C28BA}"/>
          </ac:spMkLst>
        </pc:spChg>
        <pc:spChg chg="del">
          <ac:chgData name="Hamlet Markarian" userId="4926d2b407f31d77" providerId="LiveId" clId="{1A634700-36B3-4455-A058-5071D9319E52}" dt="2020-05-18T21:27:07.448" v="389" actId="478"/>
          <ac:spMkLst>
            <pc:docMk/>
            <pc:sldMk cId="2377245670" sldId="1458"/>
            <ac:spMk id="43" creationId="{3E885FA4-11D1-4EA3-ABF2-CCF3104B47D9}"/>
          </ac:spMkLst>
        </pc:spChg>
        <pc:spChg chg="del">
          <ac:chgData name="Hamlet Markarian" userId="4926d2b407f31d77" providerId="LiveId" clId="{1A634700-36B3-4455-A058-5071D9319E52}" dt="2020-05-18T21:27:07.448" v="389" actId="478"/>
          <ac:spMkLst>
            <pc:docMk/>
            <pc:sldMk cId="2377245670" sldId="1458"/>
            <ac:spMk id="44" creationId="{F0D07C5F-79EE-4470-9382-F0920DF7CB05}"/>
          </ac:spMkLst>
        </pc:spChg>
        <pc:spChg chg="add mod">
          <ac:chgData name="Hamlet Markarian" userId="4926d2b407f31d77" providerId="LiveId" clId="{1A634700-36B3-4455-A058-5071D9319E52}" dt="2020-05-18T21:40:25.099" v="510" actId="12788"/>
          <ac:spMkLst>
            <pc:docMk/>
            <pc:sldMk cId="2377245670" sldId="1458"/>
            <ac:spMk id="45" creationId="{DD36E3AD-AF9C-4CA6-B58F-4D6D980425D9}"/>
          </ac:spMkLst>
        </pc:spChg>
        <pc:spChg chg="add del mod">
          <ac:chgData name="Hamlet Markarian" userId="4926d2b407f31d77" providerId="LiveId" clId="{1A634700-36B3-4455-A058-5071D9319E52}" dt="2020-05-19T22:04:28.298" v="2073" actId="478"/>
          <ac:spMkLst>
            <pc:docMk/>
            <pc:sldMk cId="2377245670" sldId="1458"/>
            <ac:spMk id="47" creationId="{5B0992B1-A78F-4FFB-A9BA-F94FA12A8EB9}"/>
          </ac:spMkLst>
        </pc:spChg>
        <pc:spChg chg="add del mod">
          <ac:chgData name="Hamlet Markarian" userId="4926d2b407f31d77" providerId="LiveId" clId="{1A634700-36B3-4455-A058-5071D9319E52}" dt="2020-05-19T22:04:28.298" v="2073" actId="478"/>
          <ac:spMkLst>
            <pc:docMk/>
            <pc:sldMk cId="2377245670" sldId="1458"/>
            <ac:spMk id="48" creationId="{E08BC33B-B9F8-4CB1-927C-2EE156ECAFD9}"/>
          </ac:spMkLst>
        </pc:spChg>
        <pc:spChg chg="add del mod">
          <ac:chgData name="Hamlet Markarian" userId="4926d2b407f31d77" providerId="LiveId" clId="{1A634700-36B3-4455-A058-5071D9319E52}" dt="2020-05-19T22:04:28.298" v="2073" actId="478"/>
          <ac:spMkLst>
            <pc:docMk/>
            <pc:sldMk cId="2377245670" sldId="1458"/>
            <ac:spMk id="49" creationId="{464935A8-1CA7-4810-B1B0-0AE75120CA33}"/>
          </ac:spMkLst>
        </pc:spChg>
        <pc:spChg chg="add del mod">
          <ac:chgData name="Hamlet Markarian" userId="4926d2b407f31d77" providerId="LiveId" clId="{1A634700-36B3-4455-A058-5071D9319E52}" dt="2020-05-18T21:30:01.478" v="417" actId="478"/>
          <ac:spMkLst>
            <pc:docMk/>
            <pc:sldMk cId="2377245670" sldId="1458"/>
            <ac:spMk id="50" creationId="{55BB3CC9-F8E1-4073-9182-93EF52DC8C9A}"/>
          </ac:spMkLst>
        </pc:spChg>
        <pc:spChg chg="add mod">
          <ac:chgData name="Hamlet Markarian" userId="4926d2b407f31d77" providerId="LiveId" clId="{1A634700-36B3-4455-A058-5071D9319E52}" dt="2020-05-19T22:05:08.520" v="2086" actId="1036"/>
          <ac:spMkLst>
            <pc:docMk/>
            <pc:sldMk cId="2377245670" sldId="1458"/>
            <ac:spMk id="50" creationId="{F328765D-C23B-4D02-B339-3F50A3BAEC09}"/>
          </ac:spMkLst>
        </pc:spChg>
        <pc:spChg chg="add mod">
          <ac:chgData name="Hamlet Markarian" userId="4926d2b407f31d77" providerId="LiveId" clId="{1A634700-36B3-4455-A058-5071D9319E52}" dt="2020-05-19T22:05:08.520" v="2086" actId="1036"/>
          <ac:spMkLst>
            <pc:docMk/>
            <pc:sldMk cId="2377245670" sldId="1458"/>
            <ac:spMk id="51" creationId="{5F2FD3C9-0466-415E-BFB7-A104AB5AC9EC}"/>
          </ac:spMkLst>
        </pc:spChg>
        <pc:spChg chg="del">
          <ac:chgData name="Hamlet Markarian" userId="4926d2b407f31d77" providerId="LiveId" clId="{1A634700-36B3-4455-A058-5071D9319E52}" dt="2020-05-18T21:27:07.448" v="389" actId="478"/>
          <ac:spMkLst>
            <pc:docMk/>
            <pc:sldMk cId="2377245670" sldId="1458"/>
            <ac:spMk id="51" creationId="{EABDB525-C47C-4A20-8988-1723DBC910B9}"/>
          </ac:spMkLst>
        </pc:spChg>
        <pc:spChg chg="add mod">
          <ac:chgData name="Hamlet Markarian" userId="4926d2b407f31d77" providerId="LiveId" clId="{1A634700-36B3-4455-A058-5071D9319E52}" dt="2020-05-19T22:05:16.712" v="2088" actId="1036"/>
          <ac:spMkLst>
            <pc:docMk/>
            <pc:sldMk cId="2377245670" sldId="1458"/>
            <ac:spMk id="52" creationId="{9F4168AA-4288-4767-AF3C-8458FD682E7F}"/>
          </ac:spMkLst>
        </pc:spChg>
        <pc:spChg chg="del">
          <ac:chgData name="Hamlet Markarian" userId="4926d2b407f31d77" providerId="LiveId" clId="{1A634700-36B3-4455-A058-5071D9319E52}" dt="2020-05-18T21:27:07.448" v="389" actId="478"/>
          <ac:spMkLst>
            <pc:docMk/>
            <pc:sldMk cId="2377245670" sldId="1458"/>
            <ac:spMk id="52" creationId="{CFFE8122-80B7-4877-8457-9C907BB9B1ED}"/>
          </ac:spMkLst>
        </pc:spChg>
        <pc:spChg chg="add del mod">
          <ac:chgData name="Hamlet Markarian" userId="4926d2b407f31d77" providerId="LiveId" clId="{1A634700-36B3-4455-A058-5071D9319E52}" dt="2020-05-19T22:04:28.298" v="2073" actId="478"/>
          <ac:spMkLst>
            <pc:docMk/>
            <pc:sldMk cId="2377245670" sldId="1458"/>
            <ac:spMk id="53" creationId="{7B4E1676-6FE7-4EBA-90D5-97F09964135E}"/>
          </ac:spMkLst>
        </pc:spChg>
        <pc:spChg chg="del">
          <ac:chgData name="Hamlet Markarian" userId="4926d2b407f31d77" providerId="LiveId" clId="{1A634700-36B3-4455-A058-5071D9319E52}" dt="2020-05-18T21:27:07.448" v="389" actId="478"/>
          <ac:spMkLst>
            <pc:docMk/>
            <pc:sldMk cId="2377245670" sldId="1458"/>
            <ac:spMk id="54" creationId="{D5FDD386-5AF2-426B-99E3-2B57AF9CC210}"/>
          </ac:spMkLst>
        </pc:spChg>
        <pc:spChg chg="add del mod">
          <ac:chgData name="Hamlet Markarian" userId="4926d2b407f31d77" providerId="LiveId" clId="{1A634700-36B3-4455-A058-5071D9319E52}" dt="2020-05-19T22:04:28.298" v="2073" actId="478"/>
          <ac:spMkLst>
            <pc:docMk/>
            <pc:sldMk cId="2377245670" sldId="1458"/>
            <ac:spMk id="55" creationId="{DE0DCFC7-B8DF-4DD2-AD67-CC6009DBFED8}"/>
          </ac:spMkLst>
        </pc:spChg>
        <pc:spChg chg="add mod">
          <ac:chgData name="Hamlet Markarian" userId="4926d2b407f31d77" providerId="LiveId" clId="{1A634700-36B3-4455-A058-5071D9319E52}" dt="2020-05-18T21:30:15.008" v="422" actId="571"/>
          <ac:spMkLst>
            <pc:docMk/>
            <pc:sldMk cId="2377245670" sldId="1458"/>
            <ac:spMk id="56" creationId="{CB5918A6-1308-4D05-9CED-B72E542235E8}"/>
          </ac:spMkLst>
        </pc:spChg>
        <pc:spChg chg="del">
          <ac:chgData name="Hamlet Markarian" userId="4926d2b407f31d77" providerId="LiveId" clId="{1A634700-36B3-4455-A058-5071D9319E52}" dt="2020-05-18T21:27:07.448" v="389" actId="478"/>
          <ac:spMkLst>
            <pc:docMk/>
            <pc:sldMk cId="2377245670" sldId="1458"/>
            <ac:spMk id="57" creationId="{BCD3EFCF-8E34-43E3-AB73-9B3F8B43F461}"/>
          </ac:spMkLst>
        </pc:spChg>
        <pc:spChg chg="del">
          <ac:chgData name="Hamlet Markarian" userId="4926d2b407f31d77" providerId="LiveId" clId="{1A634700-36B3-4455-A058-5071D9319E52}" dt="2020-05-18T21:27:07.448" v="389" actId="478"/>
          <ac:spMkLst>
            <pc:docMk/>
            <pc:sldMk cId="2377245670" sldId="1458"/>
            <ac:spMk id="58" creationId="{88D5C14B-FBD3-4DA4-96E6-3B2FB670AE8C}"/>
          </ac:spMkLst>
        </pc:spChg>
        <pc:spChg chg="del">
          <ac:chgData name="Hamlet Markarian" userId="4926d2b407f31d77" providerId="LiveId" clId="{1A634700-36B3-4455-A058-5071D9319E52}" dt="2020-05-18T21:27:09.425" v="390" actId="478"/>
          <ac:spMkLst>
            <pc:docMk/>
            <pc:sldMk cId="2377245670" sldId="1458"/>
            <ac:spMk id="59" creationId="{567CA20D-63AB-43F0-A27D-DED91E172163}"/>
          </ac:spMkLst>
        </pc:spChg>
        <pc:spChg chg="del">
          <ac:chgData name="Hamlet Markarian" userId="4926d2b407f31d77" providerId="LiveId" clId="{1A634700-36B3-4455-A058-5071D9319E52}" dt="2020-05-18T21:27:09.425" v="390" actId="478"/>
          <ac:spMkLst>
            <pc:docMk/>
            <pc:sldMk cId="2377245670" sldId="1458"/>
            <ac:spMk id="60" creationId="{F9F8D655-9981-479D-A2DF-9F3F9FA60FE4}"/>
          </ac:spMkLst>
        </pc:spChg>
        <pc:spChg chg="del">
          <ac:chgData name="Hamlet Markarian" userId="4926d2b407f31d77" providerId="LiveId" clId="{1A634700-36B3-4455-A058-5071D9319E52}" dt="2020-05-18T21:27:09.425" v="390" actId="478"/>
          <ac:spMkLst>
            <pc:docMk/>
            <pc:sldMk cId="2377245670" sldId="1458"/>
            <ac:spMk id="61" creationId="{C17CBDEC-EAD1-4473-8CBF-F67E3DE15437}"/>
          </ac:spMkLst>
        </pc:spChg>
        <pc:spChg chg="del">
          <ac:chgData name="Hamlet Markarian" userId="4926d2b407f31d77" providerId="LiveId" clId="{1A634700-36B3-4455-A058-5071D9319E52}" dt="2020-05-18T21:27:09.425" v="390" actId="478"/>
          <ac:spMkLst>
            <pc:docMk/>
            <pc:sldMk cId="2377245670" sldId="1458"/>
            <ac:spMk id="62" creationId="{084A44B1-5F39-473B-B3C0-5867CF592FCA}"/>
          </ac:spMkLst>
        </pc:spChg>
        <pc:spChg chg="del">
          <ac:chgData name="Hamlet Markarian" userId="4926d2b407f31d77" providerId="LiveId" clId="{1A634700-36B3-4455-A058-5071D9319E52}" dt="2020-05-18T21:27:09.425" v="390" actId="478"/>
          <ac:spMkLst>
            <pc:docMk/>
            <pc:sldMk cId="2377245670" sldId="1458"/>
            <ac:spMk id="63" creationId="{6C350F9B-74A0-4BD6-81D0-7839E8B3BA3B}"/>
          </ac:spMkLst>
        </pc:spChg>
        <pc:spChg chg="del">
          <ac:chgData name="Hamlet Markarian" userId="4926d2b407f31d77" providerId="LiveId" clId="{1A634700-36B3-4455-A058-5071D9319E52}" dt="2020-05-18T21:27:09.425" v="390" actId="478"/>
          <ac:spMkLst>
            <pc:docMk/>
            <pc:sldMk cId="2377245670" sldId="1458"/>
            <ac:spMk id="64" creationId="{565FC0AD-1572-4BA9-A02F-67EF5540164A}"/>
          </ac:spMkLst>
        </pc:spChg>
        <pc:spChg chg="del">
          <ac:chgData name="Hamlet Markarian" userId="4926d2b407f31d77" providerId="LiveId" clId="{1A634700-36B3-4455-A058-5071D9319E52}" dt="2020-05-18T21:27:07.448" v="389" actId="478"/>
          <ac:spMkLst>
            <pc:docMk/>
            <pc:sldMk cId="2377245670" sldId="1458"/>
            <ac:spMk id="66" creationId="{9678B031-E0D9-4794-8032-7287D32C4E04}"/>
          </ac:spMkLst>
        </pc:spChg>
        <pc:spChg chg="del">
          <ac:chgData name="Hamlet Markarian" userId="4926d2b407f31d77" providerId="LiveId" clId="{1A634700-36B3-4455-A058-5071D9319E52}" dt="2020-05-18T21:27:09.425" v="390" actId="478"/>
          <ac:spMkLst>
            <pc:docMk/>
            <pc:sldMk cId="2377245670" sldId="1458"/>
            <ac:spMk id="67" creationId="{70AB8F22-99DA-411E-A7CE-9258FA1D7A73}"/>
          </ac:spMkLst>
        </pc:spChg>
        <pc:spChg chg="del">
          <ac:chgData name="Hamlet Markarian" userId="4926d2b407f31d77" providerId="LiveId" clId="{1A634700-36B3-4455-A058-5071D9319E52}" dt="2020-05-18T21:27:09.425" v="390" actId="478"/>
          <ac:spMkLst>
            <pc:docMk/>
            <pc:sldMk cId="2377245670" sldId="1458"/>
            <ac:spMk id="68" creationId="{E5379DA8-3581-44DC-9B63-F0F22B135D77}"/>
          </ac:spMkLst>
        </pc:spChg>
        <pc:spChg chg="del">
          <ac:chgData name="Hamlet Markarian" userId="4926d2b407f31d77" providerId="LiveId" clId="{1A634700-36B3-4455-A058-5071D9319E52}" dt="2020-05-18T21:27:07.448" v="389" actId="478"/>
          <ac:spMkLst>
            <pc:docMk/>
            <pc:sldMk cId="2377245670" sldId="1458"/>
            <ac:spMk id="70" creationId="{8D58FE7B-E030-4B35-B53C-80AE0E77E596}"/>
          </ac:spMkLst>
        </pc:spChg>
        <pc:spChg chg="del">
          <ac:chgData name="Hamlet Markarian" userId="4926d2b407f31d77" providerId="LiveId" clId="{1A634700-36B3-4455-A058-5071D9319E52}" dt="2020-05-18T21:27:09.425" v="390" actId="478"/>
          <ac:spMkLst>
            <pc:docMk/>
            <pc:sldMk cId="2377245670" sldId="1458"/>
            <ac:spMk id="71" creationId="{4409A4DC-A459-41DC-9746-A1D06C2E7F97}"/>
          </ac:spMkLst>
        </pc:spChg>
        <pc:spChg chg="del">
          <ac:chgData name="Hamlet Markarian" userId="4926d2b407f31d77" providerId="LiveId" clId="{1A634700-36B3-4455-A058-5071D9319E52}" dt="2020-05-18T21:27:09.425" v="390" actId="478"/>
          <ac:spMkLst>
            <pc:docMk/>
            <pc:sldMk cId="2377245670" sldId="1458"/>
            <ac:spMk id="72" creationId="{5FE82B3F-CD7E-4E8E-BC31-00049DE7E9C2}"/>
          </ac:spMkLst>
        </pc:spChg>
        <pc:spChg chg="add mod">
          <ac:chgData name="Hamlet Markarian" userId="4926d2b407f31d77" providerId="LiveId" clId="{1A634700-36B3-4455-A058-5071D9319E52}" dt="2020-05-18T21:30:15.008" v="422" actId="571"/>
          <ac:spMkLst>
            <pc:docMk/>
            <pc:sldMk cId="2377245670" sldId="1458"/>
            <ac:spMk id="73" creationId="{481B4593-7076-453E-A03C-1E2DC8103A50}"/>
          </ac:spMkLst>
        </pc:spChg>
        <pc:spChg chg="add del mod">
          <ac:chgData name="Hamlet Markarian" userId="4926d2b407f31d77" providerId="LiveId" clId="{1A634700-36B3-4455-A058-5071D9319E52}" dt="2020-05-19T22:04:28.298" v="2073" actId="478"/>
          <ac:spMkLst>
            <pc:docMk/>
            <pc:sldMk cId="2377245670" sldId="1458"/>
            <ac:spMk id="74" creationId="{4CEED5B1-164A-43E4-B435-E473A4BB8B42}"/>
          </ac:spMkLst>
        </pc:spChg>
        <pc:spChg chg="add del mod">
          <ac:chgData name="Hamlet Markarian" userId="4926d2b407f31d77" providerId="LiveId" clId="{1A634700-36B3-4455-A058-5071D9319E52}" dt="2020-05-19T22:04:28.298" v="2073" actId="478"/>
          <ac:spMkLst>
            <pc:docMk/>
            <pc:sldMk cId="2377245670" sldId="1458"/>
            <ac:spMk id="75" creationId="{D0A19F92-A3CC-4C0D-9A28-FBE0B0704901}"/>
          </ac:spMkLst>
        </pc:spChg>
        <pc:spChg chg="add del mod">
          <ac:chgData name="Hamlet Markarian" userId="4926d2b407f31d77" providerId="LiveId" clId="{1A634700-36B3-4455-A058-5071D9319E52}" dt="2020-05-19T22:04:28.298" v="2073" actId="478"/>
          <ac:spMkLst>
            <pc:docMk/>
            <pc:sldMk cId="2377245670" sldId="1458"/>
            <ac:spMk id="76" creationId="{86A66826-7CB9-4FE7-A28F-E24F596B2F3A}"/>
          </ac:spMkLst>
        </pc:spChg>
        <pc:spChg chg="add del mod">
          <ac:chgData name="Hamlet Markarian" userId="4926d2b407f31d77" providerId="LiveId" clId="{1A634700-36B3-4455-A058-5071D9319E52}" dt="2020-05-19T22:04:28.298" v="2073" actId="478"/>
          <ac:spMkLst>
            <pc:docMk/>
            <pc:sldMk cId="2377245670" sldId="1458"/>
            <ac:spMk id="77" creationId="{886089B3-1E2B-493A-9E3F-37C8620C04B2}"/>
          </ac:spMkLst>
        </pc:spChg>
        <pc:spChg chg="add del mod">
          <ac:chgData name="Hamlet Markarian" userId="4926d2b407f31d77" providerId="LiveId" clId="{1A634700-36B3-4455-A058-5071D9319E52}" dt="2020-05-19T22:04:28.298" v="2073" actId="478"/>
          <ac:spMkLst>
            <pc:docMk/>
            <pc:sldMk cId="2377245670" sldId="1458"/>
            <ac:spMk id="78" creationId="{C049CA46-3DBC-4D4B-A355-839917E7CF3A}"/>
          </ac:spMkLst>
        </pc:spChg>
        <pc:spChg chg="add del mod">
          <ac:chgData name="Hamlet Markarian" userId="4926d2b407f31d77" providerId="LiveId" clId="{1A634700-36B3-4455-A058-5071D9319E52}" dt="2020-05-19T22:04:28.298" v="2073" actId="478"/>
          <ac:spMkLst>
            <pc:docMk/>
            <pc:sldMk cId="2377245670" sldId="1458"/>
            <ac:spMk id="79" creationId="{E86CF5A6-1675-4EBF-AF9E-A6D0BFCA1882}"/>
          </ac:spMkLst>
        </pc:spChg>
        <pc:spChg chg="add del mod">
          <ac:chgData name="Hamlet Markarian" userId="4926d2b407f31d77" providerId="LiveId" clId="{1A634700-36B3-4455-A058-5071D9319E52}" dt="2020-05-19T22:04:28.298" v="2073" actId="478"/>
          <ac:spMkLst>
            <pc:docMk/>
            <pc:sldMk cId="2377245670" sldId="1458"/>
            <ac:spMk id="80" creationId="{D8800E31-4578-4F98-83F9-2F67CCFBF672}"/>
          </ac:spMkLst>
        </pc:spChg>
        <pc:spChg chg="add del mod">
          <ac:chgData name="Hamlet Markarian" userId="4926d2b407f31d77" providerId="LiveId" clId="{1A634700-36B3-4455-A058-5071D9319E52}" dt="2020-05-19T22:04:28.298" v="2073" actId="478"/>
          <ac:spMkLst>
            <pc:docMk/>
            <pc:sldMk cId="2377245670" sldId="1458"/>
            <ac:spMk id="81" creationId="{31C62E80-536A-490A-B806-7FC460587795}"/>
          </ac:spMkLst>
        </pc:spChg>
        <pc:spChg chg="add del mod">
          <ac:chgData name="Hamlet Markarian" userId="4926d2b407f31d77" providerId="LiveId" clId="{1A634700-36B3-4455-A058-5071D9319E52}" dt="2020-05-18T21:41:00.421" v="514" actId="478"/>
          <ac:spMkLst>
            <pc:docMk/>
            <pc:sldMk cId="2377245670" sldId="1458"/>
            <ac:spMk id="82" creationId="{122F556D-0EFE-4333-933B-2BD04A1246B3}"/>
          </ac:spMkLst>
        </pc:spChg>
        <pc:spChg chg="add del mod">
          <ac:chgData name="Hamlet Markarian" userId="4926d2b407f31d77" providerId="LiveId" clId="{1A634700-36B3-4455-A058-5071D9319E52}" dt="2020-05-18T21:44:23.142" v="519" actId="478"/>
          <ac:spMkLst>
            <pc:docMk/>
            <pc:sldMk cId="2377245670" sldId="1458"/>
            <ac:spMk id="83" creationId="{07EB662B-7366-4371-B85A-3D35B4C8EBEE}"/>
          </ac:spMkLst>
        </pc:spChg>
        <pc:spChg chg="add del mod">
          <ac:chgData name="Hamlet Markarian" userId="4926d2b407f31d77" providerId="LiveId" clId="{1A634700-36B3-4455-A058-5071D9319E52}" dt="2020-05-19T22:04:00.337" v="2072" actId="478"/>
          <ac:spMkLst>
            <pc:docMk/>
            <pc:sldMk cId="2377245670" sldId="1458"/>
            <ac:spMk id="84" creationId="{332D9938-0926-4362-880E-03699B61A244}"/>
          </ac:spMkLst>
        </pc:spChg>
        <pc:spChg chg="add del mod">
          <ac:chgData name="Hamlet Markarian" userId="4926d2b407f31d77" providerId="LiveId" clId="{1A634700-36B3-4455-A058-5071D9319E52}" dt="2020-05-19T22:04:00.337" v="2072" actId="478"/>
          <ac:spMkLst>
            <pc:docMk/>
            <pc:sldMk cId="2377245670" sldId="1458"/>
            <ac:spMk id="85" creationId="{E502CCD6-0D29-4DBD-AEFB-EAE9CD967559}"/>
          </ac:spMkLst>
        </pc:spChg>
        <pc:graphicFrameChg chg="del">
          <ac:chgData name="Hamlet Markarian" userId="4926d2b407f31d77" providerId="LiveId" clId="{1A634700-36B3-4455-A058-5071D9319E52}" dt="2020-05-18T21:27:07.448" v="389" actId="478"/>
          <ac:graphicFrameMkLst>
            <pc:docMk/>
            <pc:sldMk cId="2377245670" sldId="1458"/>
            <ac:graphicFrameMk id="8" creationId="{67A3F647-3BD3-4E2A-B2A2-6263435AAF75}"/>
          </ac:graphicFrameMkLst>
        </pc:graphicFrameChg>
        <pc:graphicFrameChg chg="del">
          <ac:chgData name="Hamlet Markarian" userId="4926d2b407f31d77" providerId="LiveId" clId="{1A634700-36B3-4455-A058-5071D9319E52}" dt="2020-05-18T21:27:09.425" v="390" actId="478"/>
          <ac:graphicFrameMkLst>
            <pc:docMk/>
            <pc:sldMk cId="2377245670" sldId="1458"/>
            <ac:graphicFrameMk id="26" creationId="{8FBBCC0F-D5D7-441A-901E-D06E67418FEC}"/>
          </ac:graphicFrameMkLst>
        </pc:graphicFrameChg>
        <pc:picChg chg="add del mod">
          <ac:chgData name="Hamlet Markarian" userId="4926d2b407f31d77" providerId="LiveId" clId="{1A634700-36B3-4455-A058-5071D9319E52}" dt="2020-05-19T22:04:28.298" v="2073" actId="478"/>
          <ac:picMkLst>
            <pc:docMk/>
            <pc:sldMk cId="2377245670" sldId="1458"/>
            <ac:picMk id="10" creationId="{98B02DF7-051E-4A87-A636-E1C9826DD069}"/>
          </ac:picMkLst>
        </pc:picChg>
        <pc:picChg chg="del">
          <ac:chgData name="Hamlet Markarian" userId="4926d2b407f31d77" providerId="LiveId" clId="{1A634700-36B3-4455-A058-5071D9319E52}" dt="2020-05-18T21:27:10.824" v="391" actId="478"/>
          <ac:picMkLst>
            <pc:docMk/>
            <pc:sldMk cId="2377245670" sldId="1458"/>
            <ac:picMk id="30" creationId="{34D0E67C-D226-4DF5-9D1B-EAB51874B8F3}"/>
          </ac:picMkLst>
        </pc:picChg>
        <pc:picChg chg="add mod">
          <ac:chgData name="Hamlet Markarian" userId="4926d2b407f31d77" providerId="LiveId" clId="{1A634700-36B3-4455-A058-5071D9319E52}" dt="2020-05-19T22:04:31.904" v="2076" actId="1038"/>
          <ac:picMkLst>
            <pc:docMk/>
            <pc:sldMk cId="2377245670" sldId="1458"/>
            <ac:picMk id="37" creationId="{EADD157F-3691-4272-8BBA-3F8C65FCACB1}"/>
          </ac:picMkLst>
        </pc:picChg>
        <pc:picChg chg="add mod">
          <ac:chgData name="Hamlet Markarian" userId="4926d2b407f31d77" providerId="LiveId" clId="{1A634700-36B3-4455-A058-5071D9319E52}" dt="2020-05-19T22:04:31.904" v="2076" actId="1038"/>
          <ac:picMkLst>
            <pc:docMk/>
            <pc:sldMk cId="2377245670" sldId="1458"/>
            <ac:picMk id="38" creationId="{CFDBFC3A-7DE2-4CFB-85C5-96DAC9C43C68}"/>
          </ac:picMkLst>
        </pc:picChg>
        <pc:picChg chg="add mod">
          <ac:chgData name="Hamlet Markarian" userId="4926d2b407f31d77" providerId="LiveId" clId="{1A634700-36B3-4455-A058-5071D9319E52}" dt="2020-05-19T22:04:31.904" v="2076" actId="1038"/>
          <ac:picMkLst>
            <pc:docMk/>
            <pc:sldMk cId="2377245670" sldId="1458"/>
            <ac:picMk id="39" creationId="{6DC0B205-5583-4C3C-897A-250BB7E5578C}"/>
          </ac:picMkLst>
        </pc:picChg>
        <pc:picChg chg="add mod">
          <ac:chgData name="Hamlet Markarian" userId="4926d2b407f31d77" providerId="LiveId" clId="{1A634700-36B3-4455-A058-5071D9319E52}" dt="2020-05-19T22:04:31.904" v="2076" actId="1038"/>
          <ac:picMkLst>
            <pc:docMk/>
            <pc:sldMk cId="2377245670" sldId="1458"/>
            <ac:picMk id="44" creationId="{389A7968-BE98-4374-9E36-4310EAE303AB}"/>
          </ac:picMkLst>
        </pc:picChg>
        <pc:picChg chg="add mod">
          <ac:chgData name="Hamlet Markarian" userId="4926d2b407f31d77" providerId="LiveId" clId="{1A634700-36B3-4455-A058-5071D9319E52}" dt="2020-05-18T21:40:25.099" v="510" actId="12788"/>
          <ac:picMkLst>
            <pc:docMk/>
            <pc:sldMk cId="2377245670" sldId="1458"/>
            <ac:picMk id="46" creationId="{7355C654-6F32-4E63-80CD-EABE2479314A}"/>
          </ac:picMkLst>
        </pc:picChg>
        <pc:picChg chg="add del mod">
          <ac:chgData name="Hamlet Markarian" userId="4926d2b407f31d77" providerId="LiveId" clId="{1A634700-36B3-4455-A058-5071D9319E52}" dt="2020-05-19T22:04:28.298" v="2073" actId="478"/>
          <ac:picMkLst>
            <pc:docMk/>
            <pc:sldMk cId="2377245670" sldId="1458"/>
            <ac:picMk id="86" creationId="{7DAAAD20-DF01-4F14-B56C-59868A378761}"/>
          </ac:picMkLst>
        </pc:picChg>
        <pc:picChg chg="add del mod">
          <ac:chgData name="Hamlet Markarian" userId="4926d2b407f31d77" providerId="LiveId" clId="{1A634700-36B3-4455-A058-5071D9319E52}" dt="2020-05-19T22:04:28.298" v="2073" actId="478"/>
          <ac:picMkLst>
            <pc:docMk/>
            <pc:sldMk cId="2377245670" sldId="1458"/>
            <ac:picMk id="87" creationId="{8276A39C-3A63-4749-A979-7CDEC1E525CE}"/>
          </ac:picMkLst>
        </pc:picChg>
        <pc:cxnChg chg="add del mod">
          <ac:chgData name="Hamlet Markarian" userId="4926d2b407f31d77" providerId="LiveId" clId="{1A634700-36B3-4455-A058-5071D9319E52}" dt="2020-05-19T22:04:00.337" v="2072" actId="478"/>
          <ac:cxnSpMkLst>
            <pc:docMk/>
            <pc:sldMk cId="2377245670" sldId="1458"/>
            <ac:cxnSpMk id="5" creationId="{62468790-224A-4044-8D17-B7B3AAE66D14}"/>
          </ac:cxnSpMkLst>
        </pc:cxnChg>
        <pc:cxnChg chg="del mod">
          <ac:chgData name="Hamlet Markarian" userId="4926d2b407f31d77" providerId="LiveId" clId="{1A634700-36B3-4455-A058-5071D9319E52}" dt="2020-05-18T21:27:07.448" v="389" actId="478"/>
          <ac:cxnSpMkLst>
            <pc:docMk/>
            <pc:sldMk cId="2377245670" sldId="1458"/>
            <ac:cxnSpMk id="37" creationId="{BB71D2E6-EB16-4383-856F-F52C014E22A0}"/>
          </ac:cxnSpMkLst>
        </pc:cxnChg>
        <pc:cxnChg chg="del mod">
          <ac:chgData name="Hamlet Markarian" userId="4926d2b407f31d77" providerId="LiveId" clId="{1A634700-36B3-4455-A058-5071D9319E52}" dt="2020-05-18T21:27:07.448" v="389" actId="478"/>
          <ac:cxnSpMkLst>
            <pc:docMk/>
            <pc:sldMk cId="2377245670" sldId="1458"/>
            <ac:cxnSpMk id="65" creationId="{0BD974E7-ACB3-4FE5-92A8-31FA4569BD5A}"/>
          </ac:cxnSpMkLst>
        </pc:cxnChg>
        <pc:cxnChg chg="del mod">
          <ac:chgData name="Hamlet Markarian" userId="4926d2b407f31d77" providerId="LiveId" clId="{1A634700-36B3-4455-A058-5071D9319E52}" dt="2020-05-18T21:27:07.448" v="389" actId="478"/>
          <ac:cxnSpMkLst>
            <pc:docMk/>
            <pc:sldMk cId="2377245670" sldId="1458"/>
            <ac:cxnSpMk id="69" creationId="{7CD38E59-FCF5-4708-8317-90026B53D51E}"/>
          </ac:cxnSpMkLst>
        </pc:cxnChg>
      </pc:sldChg>
      <pc:sldChg chg="addSp delSp modSp add mod delAnim modAnim">
        <pc:chgData name="Hamlet Markarian" userId="4926d2b407f31d77" providerId="LiveId" clId="{1A634700-36B3-4455-A058-5071D9319E52}" dt="2020-05-19T23:29:26.210" v="2635"/>
        <pc:sldMkLst>
          <pc:docMk/>
          <pc:sldMk cId="1266504630" sldId="1465"/>
        </pc:sldMkLst>
        <pc:spChg chg="add del mod">
          <ac:chgData name="Hamlet Markarian" userId="4926d2b407f31d77" providerId="LiveId" clId="{1A634700-36B3-4455-A058-5071D9319E52}" dt="2020-05-19T22:06:08.531" v="2092" actId="478"/>
          <ac:spMkLst>
            <pc:docMk/>
            <pc:sldMk cId="1266504630" sldId="1465"/>
            <ac:spMk id="3" creationId="{38FB8E4A-33F2-4A79-B94C-82023315A27C}"/>
          </ac:spMkLst>
        </pc:spChg>
        <pc:spChg chg="mod">
          <ac:chgData name="Hamlet Markarian" userId="4926d2b407f31d77" providerId="LiveId" clId="{1A634700-36B3-4455-A058-5071D9319E52}" dt="2020-05-19T22:06:37.066" v="2097" actId="20577"/>
          <ac:spMkLst>
            <pc:docMk/>
            <pc:sldMk cId="1266504630" sldId="1465"/>
            <ac:spMk id="16" creationId="{51A55428-D23F-4777-96FE-D91E0B26310D}"/>
          </ac:spMkLst>
        </pc:spChg>
        <pc:spChg chg="ord">
          <ac:chgData name="Hamlet Markarian" userId="4926d2b407f31d77" providerId="LiveId" clId="{1A634700-36B3-4455-A058-5071D9319E52}" dt="2020-05-19T22:14:47.320" v="2148" actId="167"/>
          <ac:spMkLst>
            <pc:docMk/>
            <pc:sldMk cId="1266504630" sldId="1465"/>
            <ac:spMk id="19" creationId="{42101231-1855-46EE-A3D9-B84E75ACB56A}"/>
          </ac:spMkLst>
        </pc:spChg>
        <pc:spChg chg="del mod topLvl">
          <ac:chgData name="Hamlet Markarian" userId="4926d2b407f31d77" providerId="LiveId" clId="{1A634700-36B3-4455-A058-5071D9319E52}" dt="2020-05-18T22:02:45.919" v="716" actId="478"/>
          <ac:spMkLst>
            <pc:docMk/>
            <pc:sldMk cId="1266504630" sldId="1465"/>
            <ac:spMk id="26" creationId="{761B7E8D-7C3B-4931-8AD4-FAE1298A0919}"/>
          </ac:spMkLst>
        </pc:spChg>
        <pc:spChg chg="mod topLvl">
          <ac:chgData name="Hamlet Markarian" userId="4926d2b407f31d77" providerId="LiveId" clId="{1A634700-36B3-4455-A058-5071D9319E52}" dt="2020-05-18T22:14:20.276" v="756" actId="164"/>
          <ac:spMkLst>
            <pc:docMk/>
            <pc:sldMk cId="1266504630" sldId="1465"/>
            <ac:spMk id="28" creationId="{A5F17270-C33C-4607-8F9E-07C0B80ADF34}"/>
          </ac:spMkLst>
        </pc:spChg>
        <pc:spChg chg="add del mod">
          <ac:chgData name="Hamlet Markarian" userId="4926d2b407f31d77" providerId="LiveId" clId="{1A634700-36B3-4455-A058-5071D9319E52}" dt="2020-05-19T22:09:53.023" v="2099" actId="478"/>
          <ac:spMkLst>
            <pc:docMk/>
            <pc:sldMk cId="1266504630" sldId="1465"/>
            <ac:spMk id="29" creationId="{32C9271C-6CDE-478C-BB85-F326707644DA}"/>
          </ac:spMkLst>
        </pc:spChg>
        <pc:spChg chg="del mod topLvl">
          <ac:chgData name="Hamlet Markarian" userId="4926d2b407f31d77" providerId="LiveId" clId="{1A634700-36B3-4455-A058-5071D9319E52}" dt="2020-05-18T21:56:20.069" v="591" actId="478"/>
          <ac:spMkLst>
            <pc:docMk/>
            <pc:sldMk cId="1266504630" sldId="1465"/>
            <ac:spMk id="29" creationId="{A8A80620-1902-472F-90D6-ABD036DD8527}"/>
          </ac:spMkLst>
        </pc:spChg>
        <pc:spChg chg="del mod topLvl">
          <ac:chgData name="Hamlet Markarian" userId="4926d2b407f31d77" providerId="LiveId" clId="{1A634700-36B3-4455-A058-5071D9319E52}" dt="2020-05-18T21:56:20.069" v="591" actId="478"/>
          <ac:spMkLst>
            <pc:docMk/>
            <pc:sldMk cId="1266504630" sldId="1465"/>
            <ac:spMk id="30" creationId="{2A4EEF4C-C1AB-4A34-B43C-E87BFB440470}"/>
          </ac:spMkLst>
        </pc:spChg>
        <pc:spChg chg="add del mod">
          <ac:chgData name="Hamlet Markarian" userId="4926d2b407f31d77" providerId="LiveId" clId="{1A634700-36B3-4455-A058-5071D9319E52}" dt="2020-05-19T22:09:53.023" v="2099" actId="478"/>
          <ac:spMkLst>
            <pc:docMk/>
            <pc:sldMk cId="1266504630" sldId="1465"/>
            <ac:spMk id="30" creationId="{2E65DCB6-4C5F-498F-A63F-FDCCBFD11A2B}"/>
          </ac:spMkLst>
        </pc:spChg>
        <pc:spChg chg="del mod topLvl">
          <ac:chgData name="Hamlet Markarian" userId="4926d2b407f31d77" providerId="LiveId" clId="{1A634700-36B3-4455-A058-5071D9319E52}" dt="2020-05-18T21:56:20.069" v="591" actId="478"/>
          <ac:spMkLst>
            <pc:docMk/>
            <pc:sldMk cId="1266504630" sldId="1465"/>
            <ac:spMk id="31" creationId="{A8C62484-A8B8-4950-9E05-41E5DAA42F00}"/>
          </ac:spMkLst>
        </pc:spChg>
        <pc:spChg chg="mod">
          <ac:chgData name="Hamlet Markarian" userId="4926d2b407f31d77" providerId="LiveId" clId="{1A634700-36B3-4455-A058-5071D9319E52}" dt="2020-05-19T22:06:23.804" v="2093"/>
          <ac:spMkLst>
            <pc:docMk/>
            <pc:sldMk cId="1266504630" sldId="1465"/>
            <ac:spMk id="32" creationId="{3EEAEE81-92D5-4E98-9359-C156CB342B2A}"/>
          </ac:spMkLst>
        </pc:spChg>
        <pc:spChg chg="del mod topLvl">
          <ac:chgData name="Hamlet Markarian" userId="4926d2b407f31d77" providerId="LiveId" clId="{1A634700-36B3-4455-A058-5071D9319E52}" dt="2020-05-18T21:56:20.069" v="591" actId="478"/>
          <ac:spMkLst>
            <pc:docMk/>
            <pc:sldMk cId="1266504630" sldId="1465"/>
            <ac:spMk id="32" creationId="{CC227FB9-31A8-44FE-8510-FF85B82ED29D}"/>
          </ac:spMkLst>
        </pc:spChg>
        <pc:spChg chg="mod topLvl">
          <ac:chgData name="Hamlet Markarian" userId="4926d2b407f31d77" providerId="LiveId" clId="{1A634700-36B3-4455-A058-5071D9319E52}" dt="2020-05-18T22:14:20.276" v="756" actId="164"/>
          <ac:spMkLst>
            <pc:docMk/>
            <pc:sldMk cId="1266504630" sldId="1465"/>
            <ac:spMk id="33" creationId="{69C3BF1F-2ECE-491C-BB6D-5D2792D17293}"/>
          </ac:spMkLst>
        </pc:spChg>
        <pc:spChg chg="del mod topLvl">
          <ac:chgData name="Hamlet Markarian" userId="4926d2b407f31d77" providerId="LiveId" clId="{1A634700-36B3-4455-A058-5071D9319E52}" dt="2020-05-18T21:55:19.230" v="579" actId="478"/>
          <ac:spMkLst>
            <pc:docMk/>
            <pc:sldMk cId="1266504630" sldId="1465"/>
            <ac:spMk id="34" creationId="{277C5F03-3BAF-4A5F-ADEC-C0B604CFF617}"/>
          </ac:spMkLst>
        </pc:spChg>
        <pc:spChg chg="mod">
          <ac:chgData name="Hamlet Markarian" userId="4926d2b407f31d77" providerId="LiveId" clId="{1A634700-36B3-4455-A058-5071D9319E52}" dt="2020-05-19T22:06:23.804" v="2093"/>
          <ac:spMkLst>
            <pc:docMk/>
            <pc:sldMk cId="1266504630" sldId="1465"/>
            <ac:spMk id="34" creationId="{57D90445-BC2E-4FBF-9CF7-8D5601459DF0}"/>
          </ac:spMkLst>
        </pc:spChg>
        <pc:spChg chg="del mod topLvl">
          <ac:chgData name="Hamlet Markarian" userId="4926d2b407f31d77" providerId="LiveId" clId="{1A634700-36B3-4455-A058-5071D9319E52}" dt="2020-05-18T21:55:16.830" v="577" actId="478"/>
          <ac:spMkLst>
            <pc:docMk/>
            <pc:sldMk cId="1266504630" sldId="1465"/>
            <ac:spMk id="35" creationId="{271AF4D8-6410-4A48-8645-9F62C8EE83A1}"/>
          </ac:spMkLst>
        </pc:spChg>
        <pc:spChg chg="mod">
          <ac:chgData name="Hamlet Markarian" userId="4926d2b407f31d77" providerId="LiveId" clId="{1A634700-36B3-4455-A058-5071D9319E52}" dt="2020-05-19T22:06:23.804" v="2093"/>
          <ac:spMkLst>
            <pc:docMk/>
            <pc:sldMk cId="1266504630" sldId="1465"/>
            <ac:spMk id="36" creationId="{154C2318-BDEF-4140-A1A7-0D9B12A8690D}"/>
          </ac:spMkLst>
        </pc:spChg>
        <pc:spChg chg="del mod topLvl">
          <ac:chgData name="Hamlet Markarian" userId="4926d2b407f31d77" providerId="LiveId" clId="{1A634700-36B3-4455-A058-5071D9319E52}" dt="2020-05-18T21:55:14.093" v="575" actId="478"/>
          <ac:spMkLst>
            <pc:docMk/>
            <pc:sldMk cId="1266504630" sldId="1465"/>
            <ac:spMk id="36" creationId="{4E44A2FA-297A-4735-B314-9CB64C986EC8}"/>
          </ac:spMkLst>
        </pc:spChg>
        <pc:spChg chg="add mod topLvl">
          <ac:chgData name="Hamlet Markarian" userId="4926d2b407f31d77" providerId="LiveId" clId="{1A634700-36B3-4455-A058-5071D9319E52}" dt="2020-05-18T22:14:20.276" v="756" actId="164"/>
          <ac:spMkLst>
            <pc:docMk/>
            <pc:sldMk cId="1266504630" sldId="1465"/>
            <ac:spMk id="37" creationId="{06E0BB80-28EC-4625-9CF2-D52C14EC2F64}"/>
          </ac:spMkLst>
        </pc:spChg>
        <pc:spChg chg="add mod topLvl">
          <ac:chgData name="Hamlet Markarian" userId="4926d2b407f31d77" providerId="LiveId" clId="{1A634700-36B3-4455-A058-5071D9319E52}" dt="2020-05-18T22:14:20.276" v="756" actId="164"/>
          <ac:spMkLst>
            <pc:docMk/>
            <pc:sldMk cId="1266504630" sldId="1465"/>
            <ac:spMk id="38" creationId="{A0EC0564-70D9-4811-80AB-7441F246B032}"/>
          </ac:spMkLst>
        </pc:spChg>
        <pc:spChg chg="add mod topLvl">
          <ac:chgData name="Hamlet Markarian" userId="4926d2b407f31d77" providerId="LiveId" clId="{1A634700-36B3-4455-A058-5071D9319E52}" dt="2020-05-18T22:14:20.276" v="756" actId="164"/>
          <ac:spMkLst>
            <pc:docMk/>
            <pc:sldMk cId="1266504630" sldId="1465"/>
            <ac:spMk id="39" creationId="{AFB070B9-73B9-4EE6-90A2-4071C1E5F64E}"/>
          </ac:spMkLst>
        </pc:spChg>
        <pc:spChg chg="add mod topLvl">
          <ac:chgData name="Hamlet Markarian" userId="4926d2b407f31d77" providerId="LiveId" clId="{1A634700-36B3-4455-A058-5071D9319E52}" dt="2020-05-18T22:14:20.276" v="756" actId="164"/>
          <ac:spMkLst>
            <pc:docMk/>
            <pc:sldMk cId="1266504630" sldId="1465"/>
            <ac:spMk id="40" creationId="{11B3EBC3-04EA-4688-A286-30038DD160FF}"/>
          </ac:spMkLst>
        </pc:spChg>
        <pc:spChg chg="add mod topLvl">
          <ac:chgData name="Hamlet Markarian" userId="4926d2b407f31d77" providerId="LiveId" clId="{1A634700-36B3-4455-A058-5071D9319E52}" dt="2020-05-18T22:14:20.276" v="756" actId="164"/>
          <ac:spMkLst>
            <pc:docMk/>
            <pc:sldMk cId="1266504630" sldId="1465"/>
            <ac:spMk id="41" creationId="{95B03A66-640E-450D-8318-3FA28F145004}"/>
          </ac:spMkLst>
        </pc:spChg>
        <pc:spChg chg="add mod topLvl">
          <ac:chgData name="Hamlet Markarian" userId="4926d2b407f31d77" providerId="LiveId" clId="{1A634700-36B3-4455-A058-5071D9319E52}" dt="2020-05-18T22:14:20.276" v="756" actId="164"/>
          <ac:spMkLst>
            <pc:docMk/>
            <pc:sldMk cId="1266504630" sldId="1465"/>
            <ac:spMk id="42" creationId="{B623CD13-5B3F-4871-84DF-82501A677D1D}"/>
          </ac:spMkLst>
        </pc:spChg>
        <pc:spChg chg="mod">
          <ac:chgData name="Hamlet Markarian" userId="4926d2b407f31d77" providerId="LiveId" clId="{1A634700-36B3-4455-A058-5071D9319E52}" dt="2020-05-19T22:06:23.804" v="2093"/>
          <ac:spMkLst>
            <pc:docMk/>
            <pc:sldMk cId="1266504630" sldId="1465"/>
            <ac:spMk id="43" creationId="{7DF3641F-7AEB-48C0-8336-FACEB3BE3034}"/>
          </ac:spMkLst>
        </pc:spChg>
        <pc:spChg chg="add del mod">
          <ac:chgData name="Hamlet Markarian" userId="4926d2b407f31d77" providerId="LiveId" clId="{1A634700-36B3-4455-A058-5071D9319E52}" dt="2020-05-19T22:06:08.531" v="2092" actId="478"/>
          <ac:spMkLst>
            <pc:docMk/>
            <pc:sldMk cId="1266504630" sldId="1465"/>
            <ac:spMk id="44" creationId="{554225B3-6752-4DEB-83FA-89069733E795}"/>
          </ac:spMkLst>
        </pc:spChg>
        <pc:spChg chg="del">
          <ac:chgData name="Hamlet Markarian" userId="4926d2b407f31d77" providerId="LiveId" clId="{1A634700-36B3-4455-A058-5071D9319E52}" dt="2020-05-18T21:55:01.101" v="567" actId="478"/>
          <ac:spMkLst>
            <pc:docMk/>
            <pc:sldMk cId="1266504630" sldId="1465"/>
            <ac:spMk id="47" creationId="{5B0992B1-A78F-4FFB-A9BA-F94FA12A8EB9}"/>
          </ac:spMkLst>
        </pc:spChg>
        <pc:spChg chg="mod">
          <ac:chgData name="Hamlet Markarian" userId="4926d2b407f31d77" providerId="LiveId" clId="{1A634700-36B3-4455-A058-5071D9319E52}" dt="2020-05-19T22:06:23.804" v="2093"/>
          <ac:spMkLst>
            <pc:docMk/>
            <pc:sldMk cId="1266504630" sldId="1465"/>
            <ac:spMk id="48" creationId="{CEB9C685-1A61-42DB-82AD-2AB419E29D62}"/>
          </ac:spMkLst>
        </pc:spChg>
        <pc:spChg chg="del">
          <ac:chgData name="Hamlet Markarian" userId="4926d2b407f31d77" providerId="LiveId" clId="{1A634700-36B3-4455-A058-5071D9319E52}" dt="2020-05-18T21:55:01.101" v="567" actId="478"/>
          <ac:spMkLst>
            <pc:docMk/>
            <pc:sldMk cId="1266504630" sldId="1465"/>
            <ac:spMk id="48" creationId="{E08BC33B-B9F8-4CB1-927C-2EE156ECAFD9}"/>
          </ac:spMkLst>
        </pc:spChg>
        <pc:spChg chg="del">
          <ac:chgData name="Hamlet Markarian" userId="4926d2b407f31d77" providerId="LiveId" clId="{1A634700-36B3-4455-A058-5071D9319E52}" dt="2020-05-18T21:55:01.101" v="567" actId="478"/>
          <ac:spMkLst>
            <pc:docMk/>
            <pc:sldMk cId="1266504630" sldId="1465"/>
            <ac:spMk id="49" creationId="{464935A8-1CA7-4810-B1B0-0AE75120CA33}"/>
          </ac:spMkLst>
        </pc:spChg>
        <pc:spChg chg="mod">
          <ac:chgData name="Hamlet Markarian" userId="4926d2b407f31d77" providerId="LiveId" clId="{1A634700-36B3-4455-A058-5071D9319E52}" dt="2020-05-19T22:06:23.804" v="2093"/>
          <ac:spMkLst>
            <pc:docMk/>
            <pc:sldMk cId="1266504630" sldId="1465"/>
            <ac:spMk id="49" creationId="{4992E92E-9C49-4246-93B8-7F8AEDE61872}"/>
          </ac:spMkLst>
        </pc:spChg>
        <pc:spChg chg="add mod">
          <ac:chgData name="Hamlet Markarian" userId="4926d2b407f31d77" providerId="LiveId" clId="{1A634700-36B3-4455-A058-5071D9319E52}" dt="2020-05-18T23:32:03.911" v="1730" actId="164"/>
          <ac:spMkLst>
            <pc:docMk/>
            <pc:sldMk cId="1266504630" sldId="1465"/>
            <ac:spMk id="50" creationId="{D6E30E93-05A0-4003-BA24-CB0398A4905E}"/>
          </ac:spMkLst>
        </pc:spChg>
        <pc:spChg chg="add mod">
          <ac:chgData name="Hamlet Markarian" userId="4926d2b407f31d77" providerId="LiveId" clId="{1A634700-36B3-4455-A058-5071D9319E52}" dt="2020-05-18T23:32:03.911" v="1730" actId="164"/>
          <ac:spMkLst>
            <pc:docMk/>
            <pc:sldMk cId="1266504630" sldId="1465"/>
            <ac:spMk id="51" creationId="{3D5982F6-FABC-4F44-A79B-EA55B1B674B2}"/>
          </ac:spMkLst>
        </pc:spChg>
        <pc:spChg chg="add mod">
          <ac:chgData name="Hamlet Markarian" userId="4926d2b407f31d77" providerId="LiveId" clId="{1A634700-36B3-4455-A058-5071D9319E52}" dt="2020-05-18T23:32:06.084" v="1731" actId="164"/>
          <ac:spMkLst>
            <pc:docMk/>
            <pc:sldMk cId="1266504630" sldId="1465"/>
            <ac:spMk id="52" creationId="{8C1C15C1-45A0-4077-8605-CA5FB1068E57}"/>
          </ac:spMkLst>
        </pc:spChg>
        <pc:spChg chg="del">
          <ac:chgData name="Hamlet Markarian" userId="4926d2b407f31d77" providerId="LiveId" clId="{1A634700-36B3-4455-A058-5071D9319E52}" dt="2020-05-18T21:55:01.101" v="567" actId="478"/>
          <ac:spMkLst>
            <pc:docMk/>
            <pc:sldMk cId="1266504630" sldId="1465"/>
            <ac:spMk id="53" creationId="{7B4E1676-6FE7-4EBA-90D5-97F09964135E}"/>
          </ac:spMkLst>
        </pc:spChg>
        <pc:spChg chg="add mod">
          <ac:chgData name="Hamlet Markarian" userId="4926d2b407f31d77" providerId="LiveId" clId="{1A634700-36B3-4455-A058-5071D9319E52}" dt="2020-05-18T23:32:06.084" v="1731" actId="164"/>
          <ac:spMkLst>
            <pc:docMk/>
            <pc:sldMk cId="1266504630" sldId="1465"/>
            <ac:spMk id="54" creationId="{A1E6C849-92AB-45A9-96A6-91F66ECB395F}"/>
          </ac:spMkLst>
        </pc:spChg>
        <pc:spChg chg="mod">
          <ac:chgData name="Hamlet Markarian" userId="4926d2b407f31d77" providerId="LiveId" clId="{1A634700-36B3-4455-A058-5071D9319E52}" dt="2020-05-19T22:06:23.804" v="2093"/>
          <ac:spMkLst>
            <pc:docMk/>
            <pc:sldMk cId="1266504630" sldId="1465"/>
            <ac:spMk id="55" creationId="{8BD1829C-CF20-4598-AB93-2AE30F4ED3AE}"/>
          </ac:spMkLst>
        </pc:spChg>
        <pc:spChg chg="del">
          <ac:chgData name="Hamlet Markarian" userId="4926d2b407f31d77" providerId="LiveId" clId="{1A634700-36B3-4455-A058-5071D9319E52}" dt="2020-05-18T21:55:01.101" v="567" actId="478"/>
          <ac:spMkLst>
            <pc:docMk/>
            <pc:sldMk cId="1266504630" sldId="1465"/>
            <ac:spMk id="55" creationId="{DE0DCFC7-B8DF-4DD2-AD67-CC6009DBFED8}"/>
          </ac:spMkLst>
        </pc:spChg>
        <pc:spChg chg="add mod">
          <ac:chgData name="Hamlet Markarian" userId="4926d2b407f31d77" providerId="LiveId" clId="{1A634700-36B3-4455-A058-5071D9319E52}" dt="2020-05-18T23:32:08.085" v="1732" actId="164"/>
          <ac:spMkLst>
            <pc:docMk/>
            <pc:sldMk cId="1266504630" sldId="1465"/>
            <ac:spMk id="56" creationId="{4F1C7F5C-31EA-47C8-B213-CB86265729B0}"/>
          </ac:spMkLst>
        </pc:spChg>
        <pc:spChg chg="add mod">
          <ac:chgData name="Hamlet Markarian" userId="4926d2b407f31d77" providerId="LiveId" clId="{1A634700-36B3-4455-A058-5071D9319E52}" dt="2020-05-18T23:32:08.085" v="1732" actId="164"/>
          <ac:spMkLst>
            <pc:docMk/>
            <pc:sldMk cId="1266504630" sldId="1465"/>
            <ac:spMk id="57" creationId="{7856B7A9-8D83-407F-BAF4-530D6F77B6B1}"/>
          </ac:spMkLst>
        </pc:spChg>
        <pc:spChg chg="add mod">
          <ac:chgData name="Hamlet Markarian" userId="4926d2b407f31d77" providerId="LiveId" clId="{1A634700-36B3-4455-A058-5071D9319E52}" dt="2020-05-18T23:32:09.837" v="1733" actId="164"/>
          <ac:spMkLst>
            <pc:docMk/>
            <pc:sldMk cId="1266504630" sldId="1465"/>
            <ac:spMk id="58" creationId="{151EC082-D5EF-4136-91C7-61DD786E712D}"/>
          </ac:spMkLst>
        </pc:spChg>
        <pc:spChg chg="add mod">
          <ac:chgData name="Hamlet Markarian" userId="4926d2b407f31d77" providerId="LiveId" clId="{1A634700-36B3-4455-A058-5071D9319E52}" dt="2020-05-18T23:32:09.837" v="1733" actId="164"/>
          <ac:spMkLst>
            <pc:docMk/>
            <pc:sldMk cId="1266504630" sldId="1465"/>
            <ac:spMk id="59" creationId="{D6109F19-5791-488C-96F0-A1B7C7C15325}"/>
          </ac:spMkLst>
        </pc:spChg>
        <pc:spChg chg="mod">
          <ac:chgData name="Hamlet Markarian" userId="4926d2b407f31d77" providerId="LiveId" clId="{1A634700-36B3-4455-A058-5071D9319E52}" dt="2020-05-19T22:06:23.804" v="2093"/>
          <ac:spMkLst>
            <pc:docMk/>
            <pc:sldMk cId="1266504630" sldId="1465"/>
            <ac:spMk id="60" creationId="{F6FF91F4-4628-4F83-9D65-EAF8202B6119}"/>
          </ac:spMkLst>
        </pc:spChg>
        <pc:spChg chg="mod">
          <ac:chgData name="Hamlet Markarian" userId="4926d2b407f31d77" providerId="LiveId" clId="{1A634700-36B3-4455-A058-5071D9319E52}" dt="2020-05-19T22:06:23.804" v="2093"/>
          <ac:spMkLst>
            <pc:docMk/>
            <pc:sldMk cId="1266504630" sldId="1465"/>
            <ac:spMk id="62" creationId="{5F79E5AF-D002-4A6D-823B-04B05C1E2994}"/>
          </ac:spMkLst>
        </pc:spChg>
        <pc:spChg chg="mod">
          <ac:chgData name="Hamlet Markarian" userId="4926d2b407f31d77" providerId="LiveId" clId="{1A634700-36B3-4455-A058-5071D9319E52}" dt="2020-05-19T22:06:23.804" v="2093"/>
          <ac:spMkLst>
            <pc:docMk/>
            <pc:sldMk cId="1266504630" sldId="1465"/>
            <ac:spMk id="63" creationId="{1A082D8A-ABB1-4991-8016-5AF38AB97AD4}"/>
          </ac:spMkLst>
        </pc:spChg>
        <pc:spChg chg="mod topLvl">
          <ac:chgData name="Hamlet Markarian" userId="4926d2b407f31d77" providerId="LiveId" clId="{1A634700-36B3-4455-A058-5071D9319E52}" dt="2020-05-19T22:19:49.371" v="2216" actId="20577"/>
          <ac:spMkLst>
            <pc:docMk/>
            <pc:sldMk cId="1266504630" sldId="1465"/>
            <ac:spMk id="66" creationId="{1099882B-583B-4535-9436-BC34E2C173C2}"/>
          </ac:spMkLst>
        </pc:spChg>
        <pc:spChg chg="mod">
          <ac:chgData name="Hamlet Markarian" userId="4926d2b407f31d77" providerId="LiveId" clId="{1A634700-36B3-4455-A058-5071D9319E52}" dt="2020-05-19T22:15:28.560" v="2152" actId="165"/>
          <ac:spMkLst>
            <pc:docMk/>
            <pc:sldMk cId="1266504630" sldId="1465"/>
            <ac:spMk id="68" creationId="{71AEB1F0-0DDB-4AA3-B5DD-0570CFEBBA96}"/>
          </ac:spMkLst>
        </pc:spChg>
        <pc:spChg chg="mod">
          <ac:chgData name="Hamlet Markarian" userId="4926d2b407f31d77" providerId="LiveId" clId="{1A634700-36B3-4455-A058-5071D9319E52}" dt="2020-05-19T22:15:28.560" v="2152" actId="165"/>
          <ac:spMkLst>
            <pc:docMk/>
            <pc:sldMk cId="1266504630" sldId="1465"/>
            <ac:spMk id="69" creationId="{1B1BD834-9F3C-4765-A3E0-B318F8522065}"/>
          </ac:spMkLst>
        </pc:spChg>
        <pc:spChg chg="mod">
          <ac:chgData name="Hamlet Markarian" userId="4926d2b407f31d77" providerId="LiveId" clId="{1A634700-36B3-4455-A058-5071D9319E52}" dt="2020-05-19T22:15:28.560" v="2152" actId="165"/>
          <ac:spMkLst>
            <pc:docMk/>
            <pc:sldMk cId="1266504630" sldId="1465"/>
            <ac:spMk id="70" creationId="{D983F654-42B2-4656-8418-39F9EE50165C}"/>
          </ac:spMkLst>
        </pc:spChg>
        <pc:spChg chg="mod">
          <ac:chgData name="Hamlet Markarian" userId="4926d2b407f31d77" providerId="LiveId" clId="{1A634700-36B3-4455-A058-5071D9319E52}" dt="2020-05-19T22:15:28.560" v="2152" actId="165"/>
          <ac:spMkLst>
            <pc:docMk/>
            <pc:sldMk cId="1266504630" sldId="1465"/>
            <ac:spMk id="71" creationId="{CBEA8280-54BF-40EA-A544-C1670822B6B6}"/>
          </ac:spMkLst>
        </pc:spChg>
        <pc:spChg chg="mod">
          <ac:chgData name="Hamlet Markarian" userId="4926d2b407f31d77" providerId="LiveId" clId="{1A634700-36B3-4455-A058-5071D9319E52}" dt="2020-05-19T22:15:28.560" v="2152" actId="165"/>
          <ac:spMkLst>
            <pc:docMk/>
            <pc:sldMk cId="1266504630" sldId="1465"/>
            <ac:spMk id="72" creationId="{4334C8A2-8725-4631-8394-2A2DBBC6B82F}"/>
          </ac:spMkLst>
        </pc:spChg>
        <pc:spChg chg="mod">
          <ac:chgData name="Hamlet Markarian" userId="4926d2b407f31d77" providerId="LiveId" clId="{1A634700-36B3-4455-A058-5071D9319E52}" dt="2020-05-19T22:15:28.560" v="2152" actId="165"/>
          <ac:spMkLst>
            <pc:docMk/>
            <pc:sldMk cId="1266504630" sldId="1465"/>
            <ac:spMk id="73" creationId="{141F0AE9-BFDD-4829-8B03-03C2EFF3CB9A}"/>
          </ac:spMkLst>
        </pc:spChg>
        <pc:spChg chg="del">
          <ac:chgData name="Hamlet Markarian" userId="4926d2b407f31d77" providerId="LiveId" clId="{1A634700-36B3-4455-A058-5071D9319E52}" dt="2020-05-18T21:55:01.101" v="567" actId="478"/>
          <ac:spMkLst>
            <pc:docMk/>
            <pc:sldMk cId="1266504630" sldId="1465"/>
            <ac:spMk id="74" creationId="{4CEED5B1-164A-43E4-B435-E473A4BB8B42}"/>
          </ac:spMkLst>
        </pc:spChg>
        <pc:spChg chg="mod topLvl">
          <ac:chgData name="Hamlet Markarian" userId="4926d2b407f31d77" providerId="LiveId" clId="{1A634700-36B3-4455-A058-5071D9319E52}" dt="2020-05-19T22:20:13.801" v="2222" actId="404"/>
          <ac:spMkLst>
            <pc:docMk/>
            <pc:sldMk cId="1266504630" sldId="1465"/>
            <ac:spMk id="75" creationId="{02DCB205-93AB-4853-A755-0F0E0A7293C1}"/>
          </ac:spMkLst>
        </pc:spChg>
        <pc:spChg chg="del">
          <ac:chgData name="Hamlet Markarian" userId="4926d2b407f31d77" providerId="LiveId" clId="{1A634700-36B3-4455-A058-5071D9319E52}" dt="2020-05-18T21:55:01.101" v="567" actId="478"/>
          <ac:spMkLst>
            <pc:docMk/>
            <pc:sldMk cId="1266504630" sldId="1465"/>
            <ac:spMk id="75" creationId="{D0A19F92-A3CC-4C0D-9A28-FBE0B0704901}"/>
          </ac:spMkLst>
        </pc:spChg>
        <pc:spChg chg="del">
          <ac:chgData name="Hamlet Markarian" userId="4926d2b407f31d77" providerId="LiveId" clId="{1A634700-36B3-4455-A058-5071D9319E52}" dt="2020-05-18T21:55:01.101" v="567" actId="478"/>
          <ac:spMkLst>
            <pc:docMk/>
            <pc:sldMk cId="1266504630" sldId="1465"/>
            <ac:spMk id="76" creationId="{86A66826-7CB9-4FE7-A28F-E24F596B2F3A}"/>
          </ac:spMkLst>
        </pc:spChg>
        <pc:spChg chg="mod">
          <ac:chgData name="Hamlet Markarian" userId="4926d2b407f31d77" providerId="LiveId" clId="{1A634700-36B3-4455-A058-5071D9319E52}" dt="2020-05-19T22:15:28.560" v="2152" actId="165"/>
          <ac:spMkLst>
            <pc:docMk/>
            <pc:sldMk cId="1266504630" sldId="1465"/>
            <ac:spMk id="77" creationId="{1F4DEDB6-A40D-43CD-934D-E75886178DBF}"/>
          </ac:spMkLst>
        </pc:spChg>
        <pc:spChg chg="del">
          <ac:chgData name="Hamlet Markarian" userId="4926d2b407f31d77" providerId="LiveId" clId="{1A634700-36B3-4455-A058-5071D9319E52}" dt="2020-05-18T21:55:01.101" v="567" actId="478"/>
          <ac:spMkLst>
            <pc:docMk/>
            <pc:sldMk cId="1266504630" sldId="1465"/>
            <ac:spMk id="77" creationId="{886089B3-1E2B-493A-9E3F-37C8620C04B2}"/>
          </ac:spMkLst>
        </pc:spChg>
        <pc:spChg chg="mod">
          <ac:chgData name="Hamlet Markarian" userId="4926d2b407f31d77" providerId="LiveId" clId="{1A634700-36B3-4455-A058-5071D9319E52}" dt="2020-05-19T22:15:28.560" v="2152" actId="165"/>
          <ac:spMkLst>
            <pc:docMk/>
            <pc:sldMk cId="1266504630" sldId="1465"/>
            <ac:spMk id="78" creationId="{8A42CFA3-037B-4657-B15F-E3AB765D1995}"/>
          </ac:spMkLst>
        </pc:spChg>
        <pc:spChg chg="del">
          <ac:chgData name="Hamlet Markarian" userId="4926d2b407f31d77" providerId="LiveId" clId="{1A634700-36B3-4455-A058-5071D9319E52}" dt="2020-05-18T21:55:01.101" v="567" actId="478"/>
          <ac:spMkLst>
            <pc:docMk/>
            <pc:sldMk cId="1266504630" sldId="1465"/>
            <ac:spMk id="78" creationId="{C049CA46-3DBC-4D4B-A355-839917E7CF3A}"/>
          </ac:spMkLst>
        </pc:spChg>
        <pc:spChg chg="mod">
          <ac:chgData name="Hamlet Markarian" userId="4926d2b407f31d77" providerId="LiveId" clId="{1A634700-36B3-4455-A058-5071D9319E52}" dt="2020-05-19T22:15:28.560" v="2152" actId="165"/>
          <ac:spMkLst>
            <pc:docMk/>
            <pc:sldMk cId="1266504630" sldId="1465"/>
            <ac:spMk id="79" creationId="{3A144C79-FD53-4690-90B8-F37F4826ACA6}"/>
          </ac:spMkLst>
        </pc:spChg>
        <pc:spChg chg="del">
          <ac:chgData name="Hamlet Markarian" userId="4926d2b407f31d77" providerId="LiveId" clId="{1A634700-36B3-4455-A058-5071D9319E52}" dt="2020-05-18T21:55:01.101" v="567" actId="478"/>
          <ac:spMkLst>
            <pc:docMk/>
            <pc:sldMk cId="1266504630" sldId="1465"/>
            <ac:spMk id="79" creationId="{E86CF5A6-1675-4EBF-AF9E-A6D0BFCA1882}"/>
          </ac:spMkLst>
        </pc:spChg>
        <pc:spChg chg="mod">
          <ac:chgData name="Hamlet Markarian" userId="4926d2b407f31d77" providerId="LiveId" clId="{1A634700-36B3-4455-A058-5071D9319E52}" dt="2020-05-19T22:15:28.560" v="2152" actId="165"/>
          <ac:spMkLst>
            <pc:docMk/>
            <pc:sldMk cId="1266504630" sldId="1465"/>
            <ac:spMk id="80" creationId="{BAF43DCA-A9AB-4C66-85F5-891FA0F32118}"/>
          </ac:spMkLst>
        </pc:spChg>
        <pc:spChg chg="del">
          <ac:chgData name="Hamlet Markarian" userId="4926d2b407f31d77" providerId="LiveId" clId="{1A634700-36B3-4455-A058-5071D9319E52}" dt="2020-05-18T21:55:01.101" v="567" actId="478"/>
          <ac:spMkLst>
            <pc:docMk/>
            <pc:sldMk cId="1266504630" sldId="1465"/>
            <ac:spMk id="80" creationId="{D8800E31-4578-4F98-83F9-2F67CCFBF672}"/>
          </ac:spMkLst>
        </pc:spChg>
        <pc:spChg chg="del">
          <ac:chgData name="Hamlet Markarian" userId="4926d2b407f31d77" providerId="LiveId" clId="{1A634700-36B3-4455-A058-5071D9319E52}" dt="2020-05-18T21:55:01.101" v="567" actId="478"/>
          <ac:spMkLst>
            <pc:docMk/>
            <pc:sldMk cId="1266504630" sldId="1465"/>
            <ac:spMk id="81" creationId="{31C62E80-536A-490A-B806-7FC460587795}"/>
          </ac:spMkLst>
        </pc:spChg>
        <pc:spChg chg="mod">
          <ac:chgData name="Hamlet Markarian" userId="4926d2b407f31d77" providerId="LiveId" clId="{1A634700-36B3-4455-A058-5071D9319E52}" dt="2020-05-19T22:15:28.560" v="2152" actId="165"/>
          <ac:spMkLst>
            <pc:docMk/>
            <pc:sldMk cId="1266504630" sldId="1465"/>
            <ac:spMk id="81" creationId="{5C9176D5-C02F-4950-BAEF-6D21921FAB95}"/>
          </ac:spMkLst>
        </pc:spChg>
        <pc:spChg chg="mod">
          <ac:chgData name="Hamlet Markarian" userId="4926d2b407f31d77" providerId="LiveId" clId="{1A634700-36B3-4455-A058-5071D9319E52}" dt="2020-05-19T22:15:28.560" v="2152" actId="165"/>
          <ac:spMkLst>
            <pc:docMk/>
            <pc:sldMk cId="1266504630" sldId="1465"/>
            <ac:spMk id="82" creationId="{32709635-0C47-4FBB-8BC8-C3FD3B3493C6}"/>
          </ac:spMkLst>
        </pc:spChg>
        <pc:spChg chg="mod">
          <ac:chgData name="Hamlet Markarian" userId="4926d2b407f31d77" providerId="LiveId" clId="{1A634700-36B3-4455-A058-5071D9319E52}" dt="2020-05-19T22:15:28.560" v="2152" actId="165"/>
          <ac:spMkLst>
            <pc:docMk/>
            <pc:sldMk cId="1266504630" sldId="1465"/>
            <ac:spMk id="83" creationId="{C44EA101-9765-4914-9FF6-71DC3DBD2D2F}"/>
          </ac:spMkLst>
        </pc:spChg>
        <pc:spChg chg="mod">
          <ac:chgData name="Hamlet Markarian" userId="4926d2b407f31d77" providerId="LiveId" clId="{1A634700-36B3-4455-A058-5071D9319E52}" dt="2020-05-19T22:15:28.560" v="2152" actId="165"/>
          <ac:spMkLst>
            <pc:docMk/>
            <pc:sldMk cId="1266504630" sldId="1465"/>
            <ac:spMk id="84" creationId="{115189DA-EE85-4131-8AAD-955D394E6A1C}"/>
          </ac:spMkLst>
        </pc:spChg>
        <pc:spChg chg="del">
          <ac:chgData name="Hamlet Markarian" userId="4926d2b407f31d77" providerId="LiveId" clId="{1A634700-36B3-4455-A058-5071D9319E52}" dt="2020-05-18T21:55:01.101" v="567" actId="478"/>
          <ac:spMkLst>
            <pc:docMk/>
            <pc:sldMk cId="1266504630" sldId="1465"/>
            <ac:spMk id="84" creationId="{332D9938-0926-4362-880E-03699B61A244}"/>
          </ac:spMkLst>
        </pc:spChg>
        <pc:spChg chg="mod">
          <ac:chgData name="Hamlet Markarian" userId="4926d2b407f31d77" providerId="LiveId" clId="{1A634700-36B3-4455-A058-5071D9319E52}" dt="2020-05-19T22:15:28.560" v="2152" actId="165"/>
          <ac:spMkLst>
            <pc:docMk/>
            <pc:sldMk cId="1266504630" sldId="1465"/>
            <ac:spMk id="85" creationId="{0E8E24B6-CEDD-400B-AC48-5B8B241CA03C}"/>
          </ac:spMkLst>
        </pc:spChg>
        <pc:spChg chg="del">
          <ac:chgData name="Hamlet Markarian" userId="4926d2b407f31d77" providerId="LiveId" clId="{1A634700-36B3-4455-A058-5071D9319E52}" dt="2020-05-18T21:55:01.101" v="567" actId="478"/>
          <ac:spMkLst>
            <pc:docMk/>
            <pc:sldMk cId="1266504630" sldId="1465"/>
            <ac:spMk id="85" creationId="{E502CCD6-0D29-4DBD-AEFB-EAE9CD967559}"/>
          </ac:spMkLst>
        </pc:spChg>
        <pc:spChg chg="mod">
          <ac:chgData name="Hamlet Markarian" userId="4926d2b407f31d77" providerId="LiveId" clId="{1A634700-36B3-4455-A058-5071D9319E52}" dt="2020-05-19T22:15:28.560" v="2152" actId="165"/>
          <ac:spMkLst>
            <pc:docMk/>
            <pc:sldMk cId="1266504630" sldId="1465"/>
            <ac:spMk id="86" creationId="{2D7CE616-5AE3-42AF-A6DC-915EE861F8D6}"/>
          </ac:spMkLst>
        </pc:spChg>
        <pc:spChg chg="mod topLvl">
          <ac:chgData name="Hamlet Markarian" userId="4926d2b407f31d77" providerId="LiveId" clId="{1A634700-36B3-4455-A058-5071D9319E52}" dt="2020-05-19T22:19:53.234" v="2217" actId="20577"/>
          <ac:spMkLst>
            <pc:docMk/>
            <pc:sldMk cId="1266504630" sldId="1465"/>
            <ac:spMk id="88" creationId="{248E298B-C233-4E38-A9C9-E192A42EBE4F}"/>
          </ac:spMkLst>
        </pc:spChg>
        <pc:spChg chg="mod">
          <ac:chgData name="Hamlet Markarian" userId="4926d2b407f31d77" providerId="LiveId" clId="{1A634700-36B3-4455-A058-5071D9319E52}" dt="2020-05-19T22:15:28.560" v="2152" actId="165"/>
          <ac:spMkLst>
            <pc:docMk/>
            <pc:sldMk cId="1266504630" sldId="1465"/>
            <ac:spMk id="90" creationId="{FA138EDA-6DCD-4842-AAD5-2C60ECDA0BDD}"/>
          </ac:spMkLst>
        </pc:spChg>
        <pc:spChg chg="mod">
          <ac:chgData name="Hamlet Markarian" userId="4926d2b407f31d77" providerId="LiveId" clId="{1A634700-36B3-4455-A058-5071D9319E52}" dt="2020-05-19T22:15:28.560" v="2152" actId="165"/>
          <ac:spMkLst>
            <pc:docMk/>
            <pc:sldMk cId="1266504630" sldId="1465"/>
            <ac:spMk id="91" creationId="{2E6CD8F3-1A86-4823-8C48-3B55512BA6CA}"/>
          </ac:spMkLst>
        </pc:spChg>
        <pc:spChg chg="mod">
          <ac:chgData name="Hamlet Markarian" userId="4926d2b407f31d77" providerId="LiveId" clId="{1A634700-36B3-4455-A058-5071D9319E52}" dt="2020-05-19T22:15:28.560" v="2152" actId="165"/>
          <ac:spMkLst>
            <pc:docMk/>
            <pc:sldMk cId="1266504630" sldId="1465"/>
            <ac:spMk id="92" creationId="{BCCD7098-4C98-41C7-85AD-286816177D6A}"/>
          </ac:spMkLst>
        </pc:spChg>
        <pc:spChg chg="mod">
          <ac:chgData name="Hamlet Markarian" userId="4926d2b407f31d77" providerId="LiveId" clId="{1A634700-36B3-4455-A058-5071D9319E52}" dt="2020-05-19T22:15:28.560" v="2152" actId="165"/>
          <ac:spMkLst>
            <pc:docMk/>
            <pc:sldMk cId="1266504630" sldId="1465"/>
            <ac:spMk id="93" creationId="{4E5A99F9-FBD4-4B7B-B031-445D5E7538A7}"/>
          </ac:spMkLst>
        </pc:spChg>
        <pc:spChg chg="add mod">
          <ac:chgData name="Hamlet Markarian" userId="4926d2b407f31d77" providerId="LiveId" clId="{1A634700-36B3-4455-A058-5071D9319E52}" dt="2020-05-19T22:21:14.924" v="2230" actId="1076"/>
          <ac:spMkLst>
            <pc:docMk/>
            <pc:sldMk cId="1266504630" sldId="1465"/>
            <ac:spMk id="94" creationId="{9231720B-66DD-4EA5-990A-D2C2FB6F3F6C}"/>
          </ac:spMkLst>
        </pc:spChg>
        <pc:spChg chg="add mod">
          <ac:chgData name="Hamlet Markarian" userId="4926d2b407f31d77" providerId="LiveId" clId="{1A634700-36B3-4455-A058-5071D9319E52}" dt="2020-05-19T22:21:14.924" v="2230" actId="1076"/>
          <ac:spMkLst>
            <pc:docMk/>
            <pc:sldMk cId="1266504630" sldId="1465"/>
            <ac:spMk id="95" creationId="{5B5798D5-5BC4-49DF-80CB-1AA0F1C682C9}"/>
          </ac:spMkLst>
        </pc:spChg>
        <pc:spChg chg="add del mod">
          <ac:chgData name="Hamlet Markarian" userId="4926d2b407f31d77" providerId="LiveId" clId="{1A634700-36B3-4455-A058-5071D9319E52}" dt="2020-05-19T22:12:00.202" v="2105" actId="478"/>
          <ac:spMkLst>
            <pc:docMk/>
            <pc:sldMk cId="1266504630" sldId="1465"/>
            <ac:spMk id="96" creationId="{14F0D03F-A7D5-493E-BF3A-9343821A2F87}"/>
          </ac:spMkLst>
        </pc:spChg>
        <pc:spChg chg="add del mod">
          <ac:chgData name="Hamlet Markarian" userId="4926d2b407f31d77" providerId="LiveId" clId="{1A634700-36B3-4455-A058-5071D9319E52}" dt="2020-05-19T22:12:00.202" v="2105" actId="478"/>
          <ac:spMkLst>
            <pc:docMk/>
            <pc:sldMk cId="1266504630" sldId="1465"/>
            <ac:spMk id="97" creationId="{09C0DEB9-3DF9-4ECB-A773-5A85D1CA8FBC}"/>
          </ac:spMkLst>
        </pc:spChg>
        <pc:spChg chg="add del mod">
          <ac:chgData name="Hamlet Markarian" userId="4926d2b407f31d77" providerId="LiveId" clId="{1A634700-36B3-4455-A058-5071D9319E52}" dt="2020-05-19T22:12:00.202" v="2105" actId="478"/>
          <ac:spMkLst>
            <pc:docMk/>
            <pc:sldMk cId="1266504630" sldId="1465"/>
            <ac:spMk id="98" creationId="{B03ED7D1-DDAD-401F-8C96-40981C4D808C}"/>
          </ac:spMkLst>
        </pc:spChg>
        <pc:spChg chg="add del mod">
          <ac:chgData name="Hamlet Markarian" userId="4926d2b407f31d77" providerId="LiveId" clId="{1A634700-36B3-4455-A058-5071D9319E52}" dt="2020-05-19T22:12:00.202" v="2105" actId="478"/>
          <ac:spMkLst>
            <pc:docMk/>
            <pc:sldMk cId="1266504630" sldId="1465"/>
            <ac:spMk id="99" creationId="{6BD61B99-7DF0-4D8E-A44C-FD5F1AC8E639}"/>
          </ac:spMkLst>
        </pc:spChg>
        <pc:spChg chg="add mod">
          <ac:chgData name="Hamlet Markarian" userId="4926d2b407f31d77" providerId="LiveId" clId="{1A634700-36B3-4455-A058-5071D9319E52}" dt="2020-05-19T22:21:14.924" v="2230" actId="1076"/>
          <ac:spMkLst>
            <pc:docMk/>
            <pc:sldMk cId="1266504630" sldId="1465"/>
            <ac:spMk id="100" creationId="{CD90C532-BA7F-4A05-B8AA-ADBD5C1B7D75}"/>
          </ac:spMkLst>
        </pc:spChg>
        <pc:spChg chg="mod topLvl">
          <ac:chgData name="Hamlet Markarian" userId="4926d2b407f31d77" providerId="LiveId" clId="{1A634700-36B3-4455-A058-5071D9319E52}" dt="2020-05-19T22:20:40.613" v="2227" actId="12789"/>
          <ac:spMkLst>
            <pc:docMk/>
            <pc:sldMk cId="1266504630" sldId="1465"/>
            <ac:spMk id="102" creationId="{F73BEF26-1D2E-4624-A9AD-16ACF82A3AEC}"/>
          </ac:spMkLst>
        </pc:spChg>
        <pc:spChg chg="mod">
          <ac:chgData name="Hamlet Markarian" userId="4926d2b407f31d77" providerId="LiveId" clId="{1A634700-36B3-4455-A058-5071D9319E52}" dt="2020-05-19T22:15:28.560" v="2152" actId="165"/>
          <ac:spMkLst>
            <pc:docMk/>
            <pc:sldMk cId="1266504630" sldId="1465"/>
            <ac:spMk id="104" creationId="{4444E694-6E01-4960-B1D7-E9222437E279}"/>
          </ac:spMkLst>
        </pc:spChg>
        <pc:spChg chg="mod">
          <ac:chgData name="Hamlet Markarian" userId="4926d2b407f31d77" providerId="LiveId" clId="{1A634700-36B3-4455-A058-5071D9319E52}" dt="2020-05-19T22:15:28.560" v="2152" actId="165"/>
          <ac:spMkLst>
            <pc:docMk/>
            <pc:sldMk cId="1266504630" sldId="1465"/>
            <ac:spMk id="105" creationId="{8C96B390-DC44-46C3-9F6B-7A7A38E0D2F1}"/>
          </ac:spMkLst>
        </pc:spChg>
        <pc:spChg chg="mod">
          <ac:chgData name="Hamlet Markarian" userId="4926d2b407f31d77" providerId="LiveId" clId="{1A634700-36B3-4455-A058-5071D9319E52}" dt="2020-05-19T22:15:28.560" v="2152" actId="165"/>
          <ac:spMkLst>
            <pc:docMk/>
            <pc:sldMk cId="1266504630" sldId="1465"/>
            <ac:spMk id="106" creationId="{2EEF544C-D522-4C21-8EE1-00480FA99DEF}"/>
          </ac:spMkLst>
        </pc:spChg>
        <pc:spChg chg="mod">
          <ac:chgData name="Hamlet Markarian" userId="4926d2b407f31d77" providerId="LiveId" clId="{1A634700-36B3-4455-A058-5071D9319E52}" dt="2020-05-19T22:15:28.560" v="2152" actId="165"/>
          <ac:spMkLst>
            <pc:docMk/>
            <pc:sldMk cId="1266504630" sldId="1465"/>
            <ac:spMk id="107" creationId="{4D0A3061-635D-4EE7-8F5B-271E3ACF4304}"/>
          </ac:spMkLst>
        </pc:spChg>
        <pc:spChg chg="mod">
          <ac:chgData name="Hamlet Markarian" userId="4926d2b407f31d77" providerId="LiveId" clId="{1A634700-36B3-4455-A058-5071D9319E52}" dt="2020-05-19T22:15:28.560" v="2152" actId="165"/>
          <ac:spMkLst>
            <pc:docMk/>
            <pc:sldMk cId="1266504630" sldId="1465"/>
            <ac:spMk id="108" creationId="{9A31DAEE-F52F-4F42-80D3-588353F02841}"/>
          </ac:spMkLst>
        </pc:spChg>
        <pc:spChg chg="mod">
          <ac:chgData name="Hamlet Markarian" userId="4926d2b407f31d77" providerId="LiveId" clId="{1A634700-36B3-4455-A058-5071D9319E52}" dt="2020-05-19T22:15:28.560" v="2152" actId="165"/>
          <ac:spMkLst>
            <pc:docMk/>
            <pc:sldMk cId="1266504630" sldId="1465"/>
            <ac:spMk id="109" creationId="{CD194A6D-CD36-4D54-864B-820C018AE14B}"/>
          </ac:spMkLst>
        </pc:spChg>
        <pc:spChg chg="mod">
          <ac:chgData name="Hamlet Markarian" userId="4926d2b407f31d77" providerId="LiveId" clId="{1A634700-36B3-4455-A058-5071D9319E52}" dt="2020-05-19T22:15:28.560" v="2152" actId="165"/>
          <ac:spMkLst>
            <pc:docMk/>
            <pc:sldMk cId="1266504630" sldId="1465"/>
            <ac:spMk id="110" creationId="{74F0DD1F-B1EE-4AA5-97FE-B31097B97743}"/>
          </ac:spMkLst>
        </pc:spChg>
        <pc:spChg chg="mod">
          <ac:chgData name="Hamlet Markarian" userId="4926d2b407f31d77" providerId="LiveId" clId="{1A634700-36B3-4455-A058-5071D9319E52}" dt="2020-05-19T22:15:28.560" v="2152" actId="165"/>
          <ac:spMkLst>
            <pc:docMk/>
            <pc:sldMk cId="1266504630" sldId="1465"/>
            <ac:spMk id="111" creationId="{8865E78E-D5FF-4F16-A8C7-785AE809AC8C}"/>
          </ac:spMkLst>
        </pc:spChg>
        <pc:spChg chg="mod">
          <ac:chgData name="Hamlet Markarian" userId="4926d2b407f31d77" providerId="LiveId" clId="{1A634700-36B3-4455-A058-5071D9319E52}" dt="2020-05-19T22:15:28.560" v="2152" actId="165"/>
          <ac:spMkLst>
            <pc:docMk/>
            <pc:sldMk cId="1266504630" sldId="1465"/>
            <ac:spMk id="112" creationId="{D7E0EE47-3DED-43AF-B3BD-28FBE6C9E7F3}"/>
          </ac:spMkLst>
        </pc:spChg>
        <pc:spChg chg="mod">
          <ac:chgData name="Hamlet Markarian" userId="4926d2b407f31d77" providerId="LiveId" clId="{1A634700-36B3-4455-A058-5071D9319E52}" dt="2020-05-19T22:15:28.560" v="2152" actId="165"/>
          <ac:spMkLst>
            <pc:docMk/>
            <pc:sldMk cId="1266504630" sldId="1465"/>
            <ac:spMk id="113" creationId="{F8D11755-1873-4EC4-A62C-6B4751407B6C}"/>
          </ac:spMkLst>
        </pc:spChg>
        <pc:spChg chg="add mod">
          <ac:chgData name="Hamlet Markarian" userId="4926d2b407f31d77" providerId="LiveId" clId="{1A634700-36B3-4455-A058-5071D9319E52}" dt="2020-05-19T22:21:14.924" v="2230" actId="1076"/>
          <ac:spMkLst>
            <pc:docMk/>
            <pc:sldMk cId="1266504630" sldId="1465"/>
            <ac:spMk id="114" creationId="{81A34E8E-9FBE-4411-AF89-6A61A3E2FE0A}"/>
          </ac:spMkLst>
        </pc:spChg>
        <pc:spChg chg="mod topLvl">
          <ac:chgData name="Hamlet Markarian" userId="4926d2b407f31d77" providerId="LiveId" clId="{1A634700-36B3-4455-A058-5071D9319E52}" dt="2020-05-19T22:20:37.440" v="2226" actId="12789"/>
          <ac:spMkLst>
            <pc:docMk/>
            <pc:sldMk cId="1266504630" sldId="1465"/>
            <ac:spMk id="116" creationId="{B87D045E-AD22-4040-AD3D-B1CFF2F501AB}"/>
          </ac:spMkLst>
        </pc:spChg>
        <pc:spChg chg="mod">
          <ac:chgData name="Hamlet Markarian" userId="4926d2b407f31d77" providerId="LiveId" clId="{1A634700-36B3-4455-A058-5071D9319E52}" dt="2020-05-19T22:15:28.560" v="2152" actId="165"/>
          <ac:spMkLst>
            <pc:docMk/>
            <pc:sldMk cId="1266504630" sldId="1465"/>
            <ac:spMk id="118" creationId="{8A5BE145-349F-436B-B1CC-1727D818E799}"/>
          </ac:spMkLst>
        </pc:spChg>
        <pc:spChg chg="mod">
          <ac:chgData name="Hamlet Markarian" userId="4926d2b407f31d77" providerId="LiveId" clId="{1A634700-36B3-4455-A058-5071D9319E52}" dt="2020-05-19T22:15:28.560" v="2152" actId="165"/>
          <ac:spMkLst>
            <pc:docMk/>
            <pc:sldMk cId="1266504630" sldId="1465"/>
            <ac:spMk id="119" creationId="{015B23AB-E41A-4446-AF4F-20D431F64062}"/>
          </ac:spMkLst>
        </pc:spChg>
        <pc:spChg chg="mod">
          <ac:chgData name="Hamlet Markarian" userId="4926d2b407f31d77" providerId="LiveId" clId="{1A634700-36B3-4455-A058-5071D9319E52}" dt="2020-05-19T22:15:28.560" v="2152" actId="165"/>
          <ac:spMkLst>
            <pc:docMk/>
            <pc:sldMk cId="1266504630" sldId="1465"/>
            <ac:spMk id="120" creationId="{57BEDF0B-1258-4EB9-8950-A4EB98060667}"/>
          </ac:spMkLst>
        </pc:spChg>
        <pc:spChg chg="mod">
          <ac:chgData name="Hamlet Markarian" userId="4926d2b407f31d77" providerId="LiveId" clId="{1A634700-36B3-4455-A058-5071D9319E52}" dt="2020-05-19T22:15:28.560" v="2152" actId="165"/>
          <ac:spMkLst>
            <pc:docMk/>
            <pc:sldMk cId="1266504630" sldId="1465"/>
            <ac:spMk id="121" creationId="{79F477CA-640C-4F67-9F1D-5F9FEA075B10}"/>
          </ac:spMkLst>
        </pc:spChg>
        <pc:spChg chg="add mod">
          <ac:chgData name="Hamlet Markarian" userId="4926d2b407f31d77" providerId="LiveId" clId="{1A634700-36B3-4455-A058-5071D9319E52}" dt="2020-05-19T22:21:14.924" v="2230" actId="1076"/>
          <ac:spMkLst>
            <pc:docMk/>
            <pc:sldMk cId="1266504630" sldId="1465"/>
            <ac:spMk id="122" creationId="{2DEF8C36-DECE-41A5-93EE-F3178DD0E49D}"/>
          </ac:spMkLst>
        </pc:spChg>
        <pc:spChg chg="mod topLvl">
          <ac:chgData name="Hamlet Markarian" userId="4926d2b407f31d77" providerId="LiveId" clId="{1A634700-36B3-4455-A058-5071D9319E52}" dt="2020-05-19T22:21:40.599" v="2231" actId="6549"/>
          <ac:spMkLst>
            <pc:docMk/>
            <pc:sldMk cId="1266504630" sldId="1465"/>
            <ac:spMk id="124" creationId="{5A33C66D-4CFA-4366-8289-680D86F477FE}"/>
          </ac:spMkLst>
        </pc:spChg>
        <pc:spChg chg="del mod topLvl">
          <ac:chgData name="Hamlet Markarian" userId="4926d2b407f31d77" providerId="LiveId" clId="{1A634700-36B3-4455-A058-5071D9319E52}" dt="2020-05-19T22:12:30.599" v="2110" actId="478"/>
          <ac:spMkLst>
            <pc:docMk/>
            <pc:sldMk cId="1266504630" sldId="1465"/>
            <ac:spMk id="125" creationId="{0F0064E5-2D35-4950-9F69-3CD3F292D113}"/>
          </ac:spMkLst>
        </pc:spChg>
        <pc:spChg chg="add mod">
          <ac:chgData name="Hamlet Markarian" userId="4926d2b407f31d77" providerId="LiveId" clId="{1A634700-36B3-4455-A058-5071D9319E52}" dt="2020-05-19T22:21:43.687" v="2232" actId="6549"/>
          <ac:spMkLst>
            <pc:docMk/>
            <pc:sldMk cId="1266504630" sldId="1465"/>
            <ac:spMk id="126" creationId="{CB02F0A9-1153-49E4-91A0-2BD499E42714}"/>
          </ac:spMkLst>
        </pc:spChg>
        <pc:spChg chg="add mod">
          <ac:chgData name="Hamlet Markarian" userId="4926d2b407f31d77" providerId="LiveId" clId="{1A634700-36B3-4455-A058-5071D9319E52}" dt="2020-05-19T22:21:46.471" v="2233" actId="6549"/>
          <ac:spMkLst>
            <pc:docMk/>
            <pc:sldMk cId="1266504630" sldId="1465"/>
            <ac:spMk id="127" creationId="{23C4084B-CB9E-4709-A743-48B5D82A9146}"/>
          </ac:spMkLst>
        </pc:spChg>
        <pc:spChg chg="add mod">
          <ac:chgData name="Hamlet Markarian" userId="4926d2b407f31d77" providerId="LiveId" clId="{1A634700-36B3-4455-A058-5071D9319E52}" dt="2020-05-19T22:21:49.959" v="2234" actId="6549"/>
          <ac:spMkLst>
            <pc:docMk/>
            <pc:sldMk cId="1266504630" sldId="1465"/>
            <ac:spMk id="128" creationId="{EBF795B6-DDA5-4D34-A82D-DB6EDC731CC1}"/>
          </ac:spMkLst>
        </pc:spChg>
        <pc:spChg chg="add mod">
          <ac:chgData name="Hamlet Markarian" userId="4926d2b407f31d77" providerId="LiveId" clId="{1A634700-36B3-4455-A058-5071D9319E52}" dt="2020-05-19T22:21:52.703" v="2235" actId="6549"/>
          <ac:spMkLst>
            <pc:docMk/>
            <pc:sldMk cId="1266504630" sldId="1465"/>
            <ac:spMk id="129" creationId="{1FC40F7B-073A-4466-8497-EB5735D14A9D}"/>
          </ac:spMkLst>
        </pc:spChg>
        <pc:spChg chg="add mod">
          <ac:chgData name="Hamlet Markarian" userId="4926d2b407f31d77" providerId="LiveId" clId="{1A634700-36B3-4455-A058-5071D9319E52}" dt="2020-05-19T22:14:56.363" v="2150" actId="207"/>
          <ac:spMkLst>
            <pc:docMk/>
            <pc:sldMk cId="1266504630" sldId="1465"/>
            <ac:spMk id="130" creationId="{7E9AD768-C7D9-47E0-921A-0B987AB4C061}"/>
          </ac:spMkLst>
        </pc:spChg>
        <pc:spChg chg="add mod">
          <ac:chgData name="Hamlet Markarian" userId="4926d2b407f31d77" providerId="LiveId" clId="{1A634700-36B3-4455-A058-5071D9319E52}" dt="2020-05-19T22:14:56.363" v="2150" actId="207"/>
          <ac:spMkLst>
            <pc:docMk/>
            <pc:sldMk cId="1266504630" sldId="1465"/>
            <ac:spMk id="131" creationId="{9535904F-7901-4BC2-BB0B-CCC5126BA5AA}"/>
          </ac:spMkLst>
        </pc:spChg>
        <pc:spChg chg="add mod ord">
          <ac:chgData name="Hamlet Markarian" userId="4926d2b407f31d77" providerId="LiveId" clId="{1A634700-36B3-4455-A058-5071D9319E52}" dt="2020-05-19T22:15:00.188" v="2151" actId="207"/>
          <ac:spMkLst>
            <pc:docMk/>
            <pc:sldMk cId="1266504630" sldId="1465"/>
            <ac:spMk id="132" creationId="{757324F3-58D9-4B28-801D-38A7139992E7}"/>
          </ac:spMkLst>
        </pc:spChg>
        <pc:grpChg chg="add del mod">
          <ac:chgData name="Hamlet Markarian" userId="4926d2b407f31d77" providerId="LiveId" clId="{1A634700-36B3-4455-A058-5071D9319E52}" dt="2020-05-18T22:02:43.581" v="715" actId="165"/>
          <ac:grpSpMkLst>
            <pc:docMk/>
            <pc:sldMk cId="1266504630" sldId="1465"/>
            <ac:grpSpMk id="2" creationId="{4F087F15-2127-42CD-AE0A-D59FD21DBA53}"/>
          </ac:grpSpMkLst>
        </pc:grpChg>
        <pc:grpChg chg="add del mod">
          <ac:chgData name="Hamlet Markarian" userId="4926d2b407f31d77" providerId="LiveId" clId="{1A634700-36B3-4455-A058-5071D9319E52}" dt="2020-05-18T22:10:34.716" v="719" actId="165"/>
          <ac:grpSpMkLst>
            <pc:docMk/>
            <pc:sldMk cId="1266504630" sldId="1465"/>
            <ac:grpSpMk id="4" creationId="{3F857358-8216-43EE-A239-0EDC8EB36236}"/>
          </ac:grpSpMkLst>
        </pc:grpChg>
        <pc:grpChg chg="add del mod">
          <ac:chgData name="Hamlet Markarian" userId="4926d2b407f31d77" providerId="LiveId" clId="{1A634700-36B3-4455-A058-5071D9319E52}" dt="2020-05-19T22:06:00.154" v="2091" actId="478"/>
          <ac:grpSpMkLst>
            <pc:docMk/>
            <pc:sldMk cId="1266504630" sldId="1465"/>
            <ac:grpSpMk id="6" creationId="{2373BA4C-5AB0-463D-A10F-9784DAF3DD85}"/>
          </ac:grpSpMkLst>
        </pc:grpChg>
        <pc:grpChg chg="add del mod">
          <ac:chgData name="Hamlet Markarian" userId="4926d2b407f31d77" providerId="LiveId" clId="{1A634700-36B3-4455-A058-5071D9319E52}" dt="2020-05-19T22:06:08.531" v="2092" actId="478"/>
          <ac:grpSpMkLst>
            <pc:docMk/>
            <pc:sldMk cId="1266504630" sldId="1465"/>
            <ac:grpSpMk id="7" creationId="{EB6599B4-893C-4239-8166-85C228025158}"/>
          </ac:grpSpMkLst>
        </pc:grpChg>
        <pc:grpChg chg="add del mod">
          <ac:chgData name="Hamlet Markarian" userId="4926d2b407f31d77" providerId="LiveId" clId="{1A634700-36B3-4455-A058-5071D9319E52}" dt="2020-05-19T22:06:08.531" v="2092" actId="478"/>
          <ac:grpSpMkLst>
            <pc:docMk/>
            <pc:sldMk cId="1266504630" sldId="1465"/>
            <ac:grpSpMk id="8" creationId="{D3AC40BF-13F5-4B12-BB8B-2192086B44E1}"/>
          </ac:grpSpMkLst>
        </pc:grpChg>
        <pc:grpChg chg="add del mod">
          <ac:chgData name="Hamlet Markarian" userId="4926d2b407f31d77" providerId="LiveId" clId="{1A634700-36B3-4455-A058-5071D9319E52}" dt="2020-05-19T22:06:08.531" v="2092" actId="478"/>
          <ac:grpSpMkLst>
            <pc:docMk/>
            <pc:sldMk cId="1266504630" sldId="1465"/>
            <ac:grpSpMk id="9" creationId="{71C495A6-2854-43F5-9CC3-51CC5CD4AD3C}"/>
          </ac:grpSpMkLst>
        </pc:grpChg>
        <pc:grpChg chg="add del mod">
          <ac:chgData name="Hamlet Markarian" userId="4926d2b407f31d77" providerId="LiveId" clId="{1A634700-36B3-4455-A058-5071D9319E52}" dt="2020-05-19T22:06:08.531" v="2092" actId="478"/>
          <ac:grpSpMkLst>
            <pc:docMk/>
            <pc:sldMk cId="1266504630" sldId="1465"/>
            <ac:grpSpMk id="11" creationId="{AD5C9FB3-6B57-4F2C-BA64-00AA7D55ACAC}"/>
          </ac:grpSpMkLst>
        </pc:grpChg>
        <pc:grpChg chg="add del mod">
          <ac:chgData name="Hamlet Markarian" userId="4926d2b407f31d77" providerId="LiveId" clId="{1A634700-36B3-4455-A058-5071D9319E52}" dt="2020-05-18T21:55:05.877" v="570" actId="165"/>
          <ac:grpSpMkLst>
            <pc:docMk/>
            <pc:sldMk cId="1266504630" sldId="1465"/>
            <ac:grpSpMk id="25" creationId="{987F0F5A-EA09-48A1-8B47-9D06C75D41BA}"/>
          </ac:grpSpMkLst>
        </pc:grpChg>
        <pc:grpChg chg="del mod topLvl">
          <ac:chgData name="Hamlet Markarian" userId="4926d2b407f31d77" providerId="LiveId" clId="{1A634700-36B3-4455-A058-5071D9319E52}" dt="2020-05-18T21:55:09.997" v="573" actId="165"/>
          <ac:grpSpMkLst>
            <pc:docMk/>
            <pc:sldMk cId="1266504630" sldId="1465"/>
            <ac:grpSpMk id="27" creationId="{A2580706-3FBC-428C-8662-4DA7A1EF70AD}"/>
          </ac:grpSpMkLst>
        </pc:grpChg>
        <pc:grpChg chg="add del mod">
          <ac:chgData name="Hamlet Markarian" userId="4926d2b407f31d77" providerId="LiveId" clId="{1A634700-36B3-4455-A058-5071D9319E52}" dt="2020-05-19T22:09:53.023" v="2099" actId="478"/>
          <ac:grpSpMkLst>
            <pc:docMk/>
            <pc:sldMk cId="1266504630" sldId="1465"/>
            <ac:grpSpMk id="31" creationId="{53CCAA20-5AE7-42EE-BEC6-D89C6DFDB476}"/>
          </ac:grpSpMkLst>
        </pc:grpChg>
        <pc:grpChg chg="add del mod">
          <ac:chgData name="Hamlet Markarian" userId="4926d2b407f31d77" providerId="LiveId" clId="{1A634700-36B3-4455-A058-5071D9319E52}" dt="2020-05-19T22:09:53.023" v="2099" actId="478"/>
          <ac:grpSpMkLst>
            <pc:docMk/>
            <pc:sldMk cId="1266504630" sldId="1465"/>
            <ac:grpSpMk id="35" creationId="{75705CFD-42A1-4CED-B968-AD486777A52A}"/>
          </ac:grpSpMkLst>
        </pc:grpChg>
        <pc:grpChg chg="add del mod">
          <ac:chgData name="Hamlet Markarian" userId="4926d2b407f31d77" providerId="LiveId" clId="{1A634700-36B3-4455-A058-5071D9319E52}" dt="2020-05-19T22:09:53.023" v="2099" actId="478"/>
          <ac:grpSpMkLst>
            <pc:docMk/>
            <pc:sldMk cId="1266504630" sldId="1465"/>
            <ac:grpSpMk id="47" creationId="{562419EB-E109-4614-9500-183282B85AC8}"/>
          </ac:grpSpMkLst>
        </pc:grpChg>
        <pc:grpChg chg="add del mod">
          <ac:chgData name="Hamlet Markarian" userId="4926d2b407f31d77" providerId="LiveId" clId="{1A634700-36B3-4455-A058-5071D9319E52}" dt="2020-05-19T22:09:53.023" v="2099" actId="478"/>
          <ac:grpSpMkLst>
            <pc:docMk/>
            <pc:sldMk cId="1266504630" sldId="1465"/>
            <ac:grpSpMk id="53" creationId="{B95E97FC-02F0-435B-8B1F-77BC2E21870A}"/>
          </ac:grpSpMkLst>
        </pc:grpChg>
        <pc:grpChg chg="add del mod">
          <ac:chgData name="Hamlet Markarian" userId="4926d2b407f31d77" providerId="LiveId" clId="{1A634700-36B3-4455-A058-5071D9319E52}" dt="2020-05-19T22:09:53.983" v="2100" actId="478"/>
          <ac:grpSpMkLst>
            <pc:docMk/>
            <pc:sldMk cId="1266504630" sldId="1465"/>
            <ac:grpSpMk id="61" creationId="{26531DB8-0697-4F70-8F0A-26C8F19E5ABA}"/>
          </ac:grpSpMkLst>
        </pc:grpChg>
        <pc:grpChg chg="add del mod">
          <ac:chgData name="Hamlet Markarian" userId="4926d2b407f31d77" providerId="LiveId" clId="{1A634700-36B3-4455-A058-5071D9319E52}" dt="2020-05-19T22:15:28.560" v="2152" actId="165"/>
          <ac:grpSpMkLst>
            <pc:docMk/>
            <pc:sldMk cId="1266504630" sldId="1465"/>
            <ac:grpSpMk id="65" creationId="{F56BFC27-00F1-42B9-B6B5-AA64C037BEF0}"/>
          </ac:grpSpMkLst>
        </pc:grpChg>
        <pc:grpChg chg="del mod topLvl">
          <ac:chgData name="Hamlet Markarian" userId="4926d2b407f31d77" providerId="LiveId" clId="{1A634700-36B3-4455-A058-5071D9319E52}" dt="2020-05-19T22:15:33.934" v="2154" actId="478"/>
          <ac:grpSpMkLst>
            <pc:docMk/>
            <pc:sldMk cId="1266504630" sldId="1465"/>
            <ac:grpSpMk id="67" creationId="{4A2F15A9-DEEF-47BC-A475-1E45DBB545B5}"/>
          </ac:grpSpMkLst>
        </pc:grpChg>
        <pc:grpChg chg="add del mod">
          <ac:chgData name="Hamlet Markarian" userId="4926d2b407f31d77" providerId="LiveId" clId="{1A634700-36B3-4455-A058-5071D9319E52}" dt="2020-05-19T22:15:28.560" v="2152" actId="165"/>
          <ac:grpSpMkLst>
            <pc:docMk/>
            <pc:sldMk cId="1266504630" sldId="1465"/>
            <ac:grpSpMk id="74" creationId="{D0C40E5B-EACE-4A4E-B260-16C360E68DE0}"/>
          </ac:grpSpMkLst>
        </pc:grpChg>
        <pc:grpChg chg="del mod topLvl">
          <ac:chgData name="Hamlet Markarian" userId="4926d2b407f31d77" providerId="LiveId" clId="{1A634700-36B3-4455-A058-5071D9319E52}" dt="2020-05-19T22:15:37.110" v="2156" actId="478"/>
          <ac:grpSpMkLst>
            <pc:docMk/>
            <pc:sldMk cId="1266504630" sldId="1465"/>
            <ac:grpSpMk id="76" creationId="{D41C3E4A-B2ED-4B93-9484-53A30E96571B}"/>
          </ac:grpSpMkLst>
        </pc:grpChg>
        <pc:grpChg chg="add del mod">
          <ac:chgData name="Hamlet Markarian" userId="4926d2b407f31d77" providerId="LiveId" clId="{1A634700-36B3-4455-A058-5071D9319E52}" dt="2020-05-19T22:15:28.560" v="2152" actId="165"/>
          <ac:grpSpMkLst>
            <pc:docMk/>
            <pc:sldMk cId="1266504630" sldId="1465"/>
            <ac:grpSpMk id="87" creationId="{4A2FBE26-808F-49C1-9AAB-31B7CCB8F7D5}"/>
          </ac:grpSpMkLst>
        </pc:grpChg>
        <pc:grpChg chg="del mod topLvl">
          <ac:chgData name="Hamlet Markarian" userId="4926d2b407f31d77" providerId="LiveId" clId="{1A634700-36B3-4455-A058-5071D9319E52}" dt="2020-05-19T22:15:35.150" v="2155" actId="478"/>
          <ac:grpSpMkLst>
            <pc:docMk/>
            <pc:sldMk cId="1266504630" sldId="1465"/>
            <ac:grpSpMk id="89" creationId="{FB32B05F-E409-4A79-8B3D-B62233A48218}"/>
          </ac:grpSpMkLst>
        </pc:grpChg>
        <pc:grpChg chg="add del mod">
          <ac:chgData name="Hamlet Markarian" userId="4926d2b407f31d77" providerId="LiveId" clId="{1A634700-36B3-4455-A058-5071D9319E52}" dt="2020-05-19T22:15:28.560" v="2152" actId="165"/>
          <ac:grpSpMkLst>
            <pc:docMk/>
            <pc:sldMk cId="1266504630" sldId="1465"/>
            <ac:grpSpMk id="101" creationId="{9F58BB44-B008-4EC6-A9BC-EF16CBD171D5}"/>
          </ac:grpSpMkLst>
        </pc:grpChg>
        <pc:grpChg chg="del mod topLvl">
          <ac:chgData name="Hamlet Markarian" userId="4926d2b407f31d77" providerId="LiveId" clId="{1A634700-36B3-4455-A058-5071D9319E52}" dt="2020-05-19T22:15:31.711" v="2153" actId="478"/>
          <ac:grpSpMkLst>
            <pc:docMk/>
            <pc:sldMk cId="1266504630" sldId="1465"/>
            <ac:grpSpMk id="103" creationId="{B3C5EFA4-2457-4F46-8878-826F0832B51F}"/>
          </ac:grpSpMkLst>
        </pc:grpChg>
        <pc:grpChg chg="add del mod">
          <ac:chgData name="Hamlet Markarian" userId="4926d2b407f31d77" providerId="LiveId" clId="{1A634700-36B3-4455-A058-5071D9319E52}" dt="2020-05-19T22:15:28.560" v="2152" actId="165"/>
          <ac:grpSpMkLst>
            <pc:docMk/>
            <pc:sldMk cId="1266504630" sldId="1465"/>
            <ac:grpSpMk id="115" creationId="{8991BFE4-734A-4869-9913-39054C5C7EE7}"/>
          </ac:grpSpMkLst>
        </pc:grpChg>
        <pc:grpChg chg="del mod topLvl">
          <ac:chgData name="Hamlet Markarian" userId="4926d2b407f31d77" providerId="LiveId" clId="{1A634700-36B3-4455-A058-5071D9319E52}" dt="2020-05-19T22:15:38.383" v="2157" actId="478"/>
          <ac:grpSpMkLst>
            <pc:docMk/>
            <pc:sldMk cId="1266504630" sldId="1465"/>
            <ac:grpSpMk id="117" creationId="{66468715-1108-4769-A539-A2FFA75407EE}"/>
          </ac:grpSpMkLst>
        </pc:grpChg>
        <pc:grpChg chg="add del mod">
          <ac:chgData name="Hamlet Markarian" userId="4926d2b407f31d77" providerId="LiveId" clId="{1A634700-36B3-4455-A058-5071D9319E52}" dt="2020-05-19T22:12:26.983" v="2109" actId="165"/>
          <ac:grpSpMkLst>
            <pc:docMk/>
            <pc:sldMk cId="1266504630" sldId="1465"/>
            <ac:grpSpMk id="123" creationId="{DE48BC04-6FCD-4CCD-A5D0-1C4819FF2F8A}"/>
          </ac:grpSpMkLst>
        </pc:grpChg>
        <pc:picChg chg="del">
          <ac:chgData name="Hamlet Markarian" userId="4926d2b407f31d77" providerId="LiveId" clId="{1A634700-36B3-4455-A058-5071D9319E52}" dt="2020-05-18T21:55:01.101" v="567" actId="478"/>
          <ac:picMkLst>
            <pc:docMk/>
            <pc:sldMk cId="1266504630" sldId="1465"/>
            <ac:picMk id="10" creationId="{98B02DF7-051E-4A87-A636-E1C9826DD069}"/>
          </ac:picMkLst>
        </pc:picChg>
        <pc:picChg chg="del">
          <ac:chgData name="Hamlet Markarian" userId="4926d2b407f31d77" providerId="LiveId" clId="{1A634700-36B3-4455-A058-5071D9319E52}" dt="2020-05-18T21:55:01.101" v="567" actId="478"/>
          <ac:picMkLst>
            <pc:docMk/>
            <pc:sldMk cId="1266504630" sldId="1465"/>
            <ac:picMk id="86" creationId="{7DAAAD20-DF01-4F14-B56C-59868A378761}"/>
          </ac:picMkLst>
        </pc:picChg>
        <pc:picChg chg="del">
          <ac:chgData name="Hamlet Markarian" userId="4926d2b407f31d77" providerId="LiveId" clId="{1A634700-36B3-4455-A058-5071D9319E52}" dt="2020-05-18T21:55:01.101" v="567" actId="478"/>
          <ac:picMkLst>
            <pc:docMk/>
            <pc:sldMk cId="1266504630" sldId="1465"/>
            <ac:picMk id="87" creationId="{8276A39C-3A63-4749-A979-7CDEC1E525CE}"/>
          </ac:picMkLst>
        </pc:picChg>
        <pc:cxnChg chg="del mod">
          <ac:chgData name="Hamlet Markarian" userId="4926d2b407f31d77" providerId="LiveId" clId="{1A634700-36B3-4455-A058-5071D9319E52}" dt="2020-05-18T21:55:01.101" v="567" actId="478"/>
          <ac:cxnSpMkLst>
            <pc:docMk/>
            <pc:sldMk cId="1266504630" sldId="1465"/>
            <ac:cxnSpMk id="5" creationId="{62468790-224A-4044-8D17-B7B3AAE66D14}"/>
          </ac:cxnSpMkLst>
        </pc:cxnChg>
        <pc:cxnChg chg="add mod">
          <ac:chgData name="Hamlet Markarian" userId="4926d2b407f31d77" providerId="LiveId" clId="{1A634700-36B3-4455-A058-5071D9319E52}" dt="2020-05-19T22:20:40.613" v="2227" actId="12789"/>
          <ac:cxnSpMkLst>
            <pc:docMk/>
            <pc:sldMk cId="1266504630" sldId="1465"/>
            <ac:cxnSpMk id="64" creationId="{209257B9-D177-4A86-80B1-60FE6B69553E}"/>
          </ac:cxnSpMkLst>
        </pc:cxnChg>
      </pc:sldChg>
      <pc:sldChg chg="addSp delSp modSp add mod delAnim modAnim">
        <pc:chgData name="Hamlet Markarian" userId="4926d2b407f31d77" providerId="LiveId" clId="{1A634700-36B3-4455-A058-5071D9319E52}" dt="2020-05-19T23:09:32.910" v="2433" actId="207"/>
        <pc:sldMkLst>
          <pc:docMk/>
          <pc:sldMk cId="3572233569" sldId="1466"/>
        </pc:sldMkLst>
        <pc:spChg chg="del">
          <ac:chgData name="Hamlet Markarian" userId="4926d2b407f31d77" providerId="LiveId" clId="{1A634700-36B3-4455-A058-5071D9319E52}" dt="2020-05-18T22:17:49.925" v="781" actId="478"/>
          <ac:spMkLst>
            <pc:docMk/>
            <pc:sldMk cId="3572233569" sldId="1466"/>
            <ac:spMk id="3" creationId="{38FB8E4A-33F2-4A79-B94C-82023315A27C}"/>
          </ac:spMkLst>
        </pc:spChg>
        <pc:spChg chg="del mod">
          <ac:chgData name="Hamlet Markarian" userId="4926d2b407f31d77" providerId="LiveId" clId="{1A634700-36B3-4455-A058-5071D9319E52}" dt="2020-05-19T22:23:40.697" v="2240" actId="478"/>
          <ac:spMkLst>
            <pc:docMk/>
            <pc:sldMk cId="3572233569" sldId="1466"/>
            <ac:spMk id="16" creationId="{51A55428-D23F-4777-96FE-D91E0B26310D}"/>
          </ac:spMkLst>
        </pc:spChg>
        <pc:spChg chg="del mod">
          <ac:chgData name="Hamlet Markarian" userId="4926d2b407f31d77" providerId="LiveId" clId="{1A634700-36B3-4455-A058-5071D9319E52}" dt="2020-05-19T22:23:40.697" v="2240" actId="478"/>
          <ac:spMkLst>
            <pc:docMk/>
            <pc:sldMk cId="3572233569" sldId="1466"/>
            <ac:spMk id="19" creationId="{42101231-1855-46EE-A3D9-B84E75ACB56A}"/>
          </ac:spMkLst>
        </pc:spChg>
        <pc:spChg chg="add mod topLvl">
          <ac:chgData name="Hamlet Markarian" userId="4926d2b407f31d77" providerId="LiveId" clId="{1A634700-36B3-4455-A058-5071D9319E52}" dt="2020-05-18T23:33:26.664" v="1740" actId="164"/>
          <ac:spMkLst>
            <pc:docMk/>
            <pc:sldMk cId="3572233569" sldId="1466"/>
            <ac:spMk id="25" creationId="{691EB177-3118-4A27-ACEE-1551CD7E122B}"/>
          </ac:spMkLst>
        </pc:spChg>
        <pc:spChg chg="add mod topLvl">
          <ac:chgData name="Hamlet Markarian" userId="4926d2b407f31d77" providerId="LiveId" clId="{1A634700-36B3-4455-A058-5071D9319E52}" dt="2020-05-18T23:33:28.973" v="1741" actId="164"/>
          <ac:spMkLst>
            <pc:docMk/>
            <pc:sldMk cId="3572233569" sldId="1466"/>
            <ac:spMk id="26" creationId="{36203B93-281E-4E2B-B3B3-71758BCFB329}"/>
          </ac:spMkLst>
        </pc:spChg>
        <pc:spChg chg="add mod topLvl">
          <ac:chgData name="Hamlet Markarian" userId="4926d2b407f31d77" providerId="LiveId" clId="{1A634700-36B3-4455-A058-5071D9319E52}" dt="2020-05-18T23:33:31.193" v="1742" actId="164"/>
          <ac:spMkLst>
            <pc:docMk/>
            <pc:sldMk cId="3572233569" sldId="1466"/>
            <ac:spMk id="27" creationId="{B1E1D8E5-11E5-4C6D-AC1A-9D7E01D645EC}"/>
          </ac:spMkLst>
        </pc:spChg>
        <pc:spChg chg="add mod topLvl">
          <ac:chgData name="Hamlet Markarian" userId="4926d2b407f31d77" providerId="LiveId" clId="{1A634700-36B3-4455-A058-5071D9319E52}" dt="2020-05-18T23:33:33.306" v="1743" actId="164"/>
          <ac:spMkLst>
            <pc:docMk/>
            <pc:sldMk cId="3572233569" sldId="1466"/>
            <ac:spMk id="29" creationId="{D2CC522D-E744-42CE-BCB1-2EC79C342426}"/>
          </ac:spMkLst>
        </pc:spChg>
        <pc:spChg chg="add mod ord topLvl">
          <ac:chgData name="Hamlet Markarian" userId="4926d2b407f31d77" providerId="LiveId" clId="{1A634700-36B3-4455-A058-5071D9319E52}" dt="2020-05-18T23:33:26.664" v="1740" actId="164"/>
          <ac:spMkLst>
            <pc:docMk/>
            <pc:sldMk cId="3572233569" sldId="1466"/>
            <ac:spMk id="30" creationId="{9C1D647D-91E3-47B1-B103-C41D0DDC300A}"/>
          </ac:spMkLst>
        </pc:spChg>
        <pc:spChg chg="add mod ord topLvl">
          <ac:chgData name="Hamlet Markarian" userId="4926d2b407f31d77" providerId="LiveId" clId="{1A634700-36B3-4455-A058-5071D9319E52}" dt="2020-05-18T23:33:28.973" v="1741" actId="164"/>
          <ac:spMkLst>
            <pc:docMk/>
            <pc:sldMk cId="3572233569" sldId="1466"/>
            <ac:spMk id="31" creationId="{E91373D7-DCE9-4067-BF93-DE1E0DBAE0CD}"/>
          </ac:spMkLst>
        </pc:spChg>
        <pc:spChg chg="add mod ord topLvl">
          <ac:chgData name="Hamlet Markarian" userId="4926d2b407f31d77" providerId="LiveId" clId="{1A634700-36B3-4455-A058-5071D9319E52}" dt="2020-05-18T23:33:31.193" v="1742" actId="164"/>
          <ac:spMkLst>
            <pc:docMk/>
            <pc:sldMk cId="3572233569" sldId="1466"/>
            <ac:spMk id="32" creationId="{AAEC47C1-8392-42A1-9661-1C79494C1403}"/>
          </ac:spMkLst>
        </pc:spChg>
        <pc:spChg chg="add mod">
          <ac:chgData name="Hamlet Markarian" userId="4926d2b407f31d77" providerId="LiveId" clId="{1A634700-36B3-4455-A058-5071D9319E52}" dt="2020-05-19T22:23:40.971" v="2241"/>
          <ac:spMkLst>
            <pc:docMk/>
            <pc:sldMk cId="3572233569" sldId="1466"/>
            <ac:spMk id="33" creationId="{5FE9EDC8-ABF7-4895-BF84-861BFE2BA853}"/>
          </ac:spMkLst>
        </pc:spChg>
        <pc:spChg chg="add mod ord topLvl">
          <ac:chgData name="Hamlet Markarian" userId="4926d2b407f31d77" providerId="LiveId" clId="{1A634700-36B3-4455-A058-5071D9319E52}" dt="2020-05-18T23:33:33.306" v="1743" actId="164"/>
          <ac:spMkLst>
            <pc:docMk/>
            <pc:sldMk cId="3572233569" sldId="1466"/>
            <ac:spMk id="34" creationId="{12B47458-BF1C-49E8-924F-86D208DD08D8}"/>
          </ac:spMkLst>
        </pc:spChg>
        <pc:spChg chg="add mod topLvl">
          <ac:chgData name="Hamlet Markarian" userId="4926d2b407f31d77" providerId="LiveId" clId="{1A634700-36B3-4455-A058-5071D9319E52}" dt="2020-05-18T23:33:35.678" v="1744" actId="164"/>
          <ac:spMkLst>
            <pc:docMk/>
            <pc:sldMk cId="3572233569" sldId="1466"/>
            <ac:spMk id="35" creationId="{0987BC9F-4D20-40A4-A87F-453CE4D817F9}"/>
          </ac:spMkLst>
        </pc:spChg>
        <pc:spChg chg="add mod topLvl">
          <ac:chgData name="Hamlet Markarian" userId="4926d2b407f31d77" providerId="LiveId" clId="{1A634700-36B3-4455-A058-5071D9319E52}" dt="2020-05-18T23:33:37.577" v="1745" actId="164"/>
          <ac:spMkLst>
            <pc:docMk/>
            <pc:sldMk cId="3572233569" sldId="1466"/>
            <ac:spMk id="36" creationId="{854E3985-17D2-4F9E-85A8-FF341C781214}"/>
          </ac:spMkLst>
        </pc:spChg>
        <pc:spChg chg="add mod">
          <ac:chgData name="Hamlet Markarian" userId="4926d2b407f31d77" providerId="LiveId" clId="{1A634700-36B3-4455-A058-5071D9319E52}" dt="2020-05-19T22:23:40.971" v="2241"/>
          <ac:spMkLst>
            <pc:docMk/>
            <pc:sldMk cId="3572233569" sldId="1466"/>
            <ac:spMk id="37" creationId="{FE59F104-A7F4-4F92-A179-CC146BF949AA}"/>
          </ac:spMkLst>
        </pc:spChg>
        <pc:spChg chg="add mod">
          <ac:chgData name="Hamlet Markarian" userId="4926d2b407f31d77" providerId="LiveId" clId="{1A634700-36B3-4455-A058-5071D9319E52}" dt="2020-05-19T22:23:40.971" v="2241"/>
          <ac:spMkLst>
            <pc:docMk/>
            <pc:sldMk cId="3572233569" sldId="1466"/>
            <ac:spMk id="38" creationId="{D0437038-592E-4398-B760-5AD397ECC957}"/>
          </ac:spMkLst>
        </pc:spChg>
        <pc:spChg chg="del mod topLvl">
          <ac:chgData name="Hamlet Markarian" userId="4926d2b407f31d77" providerId="LiveId" clId="{1A634700-36B3-4455-A058-5071D9319E52}" dt="2020-05-19T23:07:23.060" v="2383" actId="478"/>
          <ac:spMkLst>
            <pc:docMk/>
            <pc:sldMk cId="3572233569" sldId="1466"/>
            <ac:spMk id="41" creationId="{D9DF4295-2737-48AD-8738-54B9DA3BB12A}"/>
          </ac:spMkLst>
        </pc:spChg>
        <pc:spChg chg="mod ord topLvl">
          <ac:chgData name="Hamlet Markarian" userId="4926d2b407f31d77" providerId="LiveId" clId="{1A634700-36B3-4455-A058-5071D9319E52}" dt="2020-05-19T23:09:32.910" v="2433" actId="207"/>
          <ac:spMkLst>
            <pc:docMk/>
            <pc:sldMk cId="3572233569" sldId="1466"/>
            <ac:spMk id="42" creationId="{BFB1F950-7C33-4F98-83ED-C97667CA66A3}"/>
          </ac:spMkLst>
        </pc:spChg>
        <pc:spChg chg="add mod topLvl">
          <ac:chgData name="Hamlet Markarian" userId="4926d2b407f31d77" providerId="LiveId" clId="{1A634700-36B3-4455-A058-5071D9319E52}" dt="2020-05-18T23:33:39.071" v="1746" actId="164"/>
          <ac:spMkLst>
            <pc:docMk/>
            <pc:sldMk cId="3572233569" sldId="1466"/>
            <ac:spMk id="43" creationId="{C6DD07E7-E861-427B-B9E0-4DC81B44725D}"/>
          </ac:spMkLst>
        </pc:spChg>
        <pc:spChg chg="del">
          <ac:chgData name="Hamlet Markarian" userId="4926d2b407f31d77" providerId="LiveId" clId="{1A634700-36B3-4455-A058-5071D9319E52}" dt="2020-05-18T22:17:49.925" v="781" actId="478"/>
          <ac:spMkLst>
            <pc:docMk/>
            <pc:sldMk cId="3572233569" sldId="1466"/>
            <ac:spMk id="44" creationId="{554225B3-6752-4DEB-83FA-89069733E795}"/>
          </ac:spMkLst>
        </pc:spChg>
        <pc:spChg chg="del">
          <ac:chgData name="Hamlet Markarian" userId="4926d2b407f31d77" providerId="LiveId" clId="{1A634700-36B3-4455-A058-5071D9319E52}" dt="2020-05-19T22:23:40.697" v="2240" actId="478"/>
          <ac:spMkLst>
            <pc:docMk/>
            <pc:sldMk cId="3572233569" sldId="1466"/>
            <ac:spMk id="45" creationId="{DD36E3AD-AF9C-4CA6-B58F-4D6D980425D9}"/>
          </ac:spMkLst>
        </pc:spChg>
        <pc:spChg chg="add mod topLvl">
          <ac:chgData name="Hamlet Markarian" userId="4926d2b407f31d77" providerId="LiveId" clId="{1A634700-36B3-4455-A058-5071D9319E52}" dt="2020-05-18T23:33:41.264" v="1747" actId="164"/>
          <ac:spMkLst>
            <pc:docMk/>
            <pc:sldMk cId="3572233569" sldId="1466"/>
            <ac:spMk id="47" creationId="{265ECAAB-3A46-475E-BCB2-23E733A3285D}"/>
          </ac:spMkLst>
        </pc:spChg>
        <pc:spChg chg="add mod ord topLvl">
          <ac:chgData name="Hamlet Markarian" userId="4926d2b407f31d77" providerId="LiveId" clId="{1A634700-36B3-4455-A058-5071D9319E52}" dt="2020-05-18T23:33:35.678" v="1744" actId="164"/>
          <ac:spMkLst>
            <pc:docMk/>
            <pc:sldMk cId="3572233569" sldId="1466"/>
            <ac:spMk id="48" creationId="{A514E33F-1C9F-439D-9E27-2F61FA58B143}"/>
          </ac:spMkLst>
        </pc:spChg>
        <pc:spChg chg="add mod ord topLvl">
          <ac:chgData name="Hamlet Markarian" userId="4926d2b407f31d77" providerId="LiveId" clId="{1A634700-36B3-4455-A058-5071D9319E52}" dt="2020-05-18T23:33:37.577" v="1745" actId="164"/>
          <ac:spMkLst>
            <pc:docMk/>
            <pc:sldMk cId="3572233569" sldId="1466"/>
            <ac:spMk id="49" creationId="{A375BA85-CD15-4E6C-AED8-4BCF5C50E51F}"/>
          </ac:spMkLst>
        </pc:spChg>
        <pc:spChg chg="del mod topLvl">
          <ac:chgData name="Hamlet Markarian" userId="4926d2b407f31d77" providerId="LiveId" clId="{1A634700-36B3-4455-A058-5071D9319E52}" dt="2020-05-19T23:08:02.491" v="2391" actId="478"/>
          <ac:spMkLst>
            <pc:docMk/>
            <pc:sldMk cId="3572233569" sldId="1466"/>
            <ac:spMk id="50" creationId="{9D5EDD22-8EB4-435F-BDB5-46E7B83C05E9}"/>
          </ac:spMkLst>
        </pc:spChg>
        <pc:spChg chg="del mod">
          <ac:chgData name="Hamlet Markarian" userId="4926d2b407f31d77" providerId="LiveId" clId="{1A634700-36B3-4455-A058-5071D9319E52}" dt="2020-05-18T22:25:51.540" v="823" actId="478"/>
          <ac:spMkLst>
            <pc:docMk/>
            <pc:sldMk cId="3572233569" sldId="1466"/>
            <ac:spMk id="50" creationId="{D6E30E93-05A0-4003-BA24-CB0398A4905E}"/>
          </ac:spMkLst>
        </pc:spChg>
        <pc:spChg chg="del">
          <ac:chgData name="Hamlet Markarian" userId="4926d2b407f31d77" providerId="LiveId" clId="{1A634700-36B3-4455-A058-5071D9319E52}" dt="2020-05-18T22:17:49.925" v="781" actId="478"/>
          <ac:spMkLst>
            <pc:docMk/>
            <pc:sldMk cId="3572233569" sldId="1466"/>
            <ac:spMk id="51" creationId="{3D5982F6-FABC-4F44-A79B-EA55B1B674B2}"/>
          </ac:spMkLst>
        </pc:spChg>
        <pc:spChg chg="mod ord topLvl">
          <ac:chgData name="Hamlet Markarian" userId="4926d2b407f31d77" providerId="LiveId" clId="{1A634700-36B3-4455-A058-5071D9319E52}" dt="2020-05-19T23:09:32.910" v="2433" actId="207"/>
          <ac:spMkLst>
            <pc:docMk/>
            <pc:sldMk cId="3572233569" sldId="1466"/>
            <ac:spMk id="51" creationId="{6E605D2A-DE3E-4D6F-AB44-992392FAC1D1}"/>
          </ac:spMkLst>
        </pc:spChg>
        <pc:spChg chg="del">
          <ac:chgData name="Hamlet Markarian" userId="4926d2b407f31d77" providerId="LiveId" clId="{1A634700-36B3-4455-A058-5071D9319E52}" dt="2020-05-18T22:17:49.925" v="781" actId="478"/>
          <ac:spMkLst>
            <pc:docMk/>
            <pc:sldMk cId="3572233569" sldId="1466"/>
            <ac:spMk id="52" creationId="{8C1C15C1-45A0-4077-8605-CA5FB1068E57}"/>
          </ac:spMkLst>
        </pc:spChg>
        <pc:spChg chg="add mod ord topLvl">
          <ac:chgData name="Hamlet Markarian" userId="4926d2b407f31d77" providerId="LiveId" clId="{1A634700-36B3-4455-A058-5071D9319E52}" dt="2020-05-18T23:33:39.071" v="1746" actId="164"/>
          <ac:spMkLst>
            <pc:docMk/>
            <pc:sldMk cId="3572233569" sldId="1466"/>
            <ac:spMk id="53" creationId="{FC10A083-6687-471B-BFF4-664526C4BAF1}"/>
          </ac:spMkLst>
        </pc:spChg>
        <pc:spChg chg="del mod topLvl">
          <ac:chgData name="Hamlet Markarian" userId="4926d2b407f31d77" providerId="LiveId" clId="{1A634700-36B3-4455-A058-5071D9319E52}" dt="2020-05-19T23:07:27.284" v="2384" actId="478"/>
          <ac:spMkLst>
            <pc:docMk/>
            <pc:sldMk cId="3572233569" sldId="1466"/>
            <ac:spMk id="54" creationId="{4F66D53B-1E93-4F97-879B-0344CFB6A82E}"/>
          </ac:spMkLst>
        </pc:spChg>
        <pc:spChg chg="del">
          <ac:chgData name="Hamlet Markarian" userId="4926d2b407f31d77" providerId="LiveId" clId="{1A634700-36B3-4455-A058-5071D9319E52}" dt="2020-05-18T22:17:49.925" v="781" actId="478"/>
          <ac:spMkLst>
            <pc:docMk/>
            <pc:sldMk cId="3572233569" sldId="1466"/>
            <ac:spMk id="54" creationId="{A1E6C849-92AB-45A9-96A6-91F66ECB395F}"/>
          </ac:spMkLst>
        </pc:spChg>
        <pc:spChg chg="add mod ord topLvl">
          <ac:chgData name="Hamlet Markarian" userId="4926d2b407f31d77" providerId="LiveId" clId="{1A634700-36B3-4455-A058-5071D9319E52}" dt="2020-05-18T23:33:41.264" v="1747" actId="164"/>
          <ac:spMkLst>
            <pc:docMk/>
            <pc:sldMk cId="3572233569" sldId="1466"/>
            <ac:spMk id="55" creationId="{AFEB6613-C8BC-4AE3-8BDD-2C1394BD6E50}"/>
          </ac:spMkLst>
        </pc:spChg>
        <pc:spChg chg="del">
          <ac:chgData name="Hamlet Markarian" userId="4926d2b407f31d77" providerId="LiveId" clId="{1A634700-36B3-4455-A058-5071D9319E52}" dt="2020-05-18T22:17:49.925" v="781" actId="478"/>
          <ac:spMkLst>
            <pc:docMk/>
            <pc:sldMk cId="3572233569" sldId="1466"/>
            <ac:spMk id="56" creationId="{4F1C7F5C-31EA-47C8-B213-CB86265729B0}"/>
          </ac:spMkLst>
        </pc:spChg>
        <pc:spChg chg="mod ord topLvl">
          <ac:chgData name="Hamlet Markarian" userId="4926d2b407f31d77" providerId="LiveId" clId="{1A634700-36B3-4455-A058-5071D9319E52}" dt="2020-05-19T23:09:32.910" v="2433" actId="207"/>
          <ac:spMkLst>
            <pc:docMk/>
            <pc:sldMk cId="3572233569" sldId="1466"/>
            <ac:spMk id="56" creationId="{7E56F4D4-04BC-4BFC-B154-AEA319EEBA64}"/>
          </ac:spMkLst>
        </pc:spChg>
        <pc:spChg chg="del">
          <ac:chgData name="Hamlet Markarian" userId="4926d2b407f31d77" providerId="LiveId" clId="{1A634700-36B3-4455-A058-5071D9319E52}" dt="2020-05-18T22:17:49.925" v="781" actId="478"/>
          <ac:spMkLst>
            <pc:docMk/>
            <pc:sldMk cId="3572233569" sldId="1466"/>
            <ac:spMk id="57" creationId="{7856B7A9-8D83-407F-BAF4-530D6F77B6B1}"/>
          </ac:spMkLst>
        </pc:spChg>
        <pc:spChg chg="del">
          <ac:chgData name="Hamlet Markarian" userId="4926d2b407f31d77" providerId="LiveId" clId="{1A634700-36B3-4455-A058-5071D9319E52}" dt="2020-05-18T22:17:49.925" v="781" actId="478"/>
          <ac:spMkLst>
            <pc:docMk/>
            <pc:sldMk cId="3572233569" sldId="1466"/>
            <ac:spMk id="58" creationId="{151EC082-D5EF-4136-91C7-61DD786E712D}"/>
          </ac:spMkLst>
        </pc:spChg>
        <pc:spChg chg="del mod topLvl">
          <ac:chgData name="Hamlet Markarian" userId="4926d2b407f31d77" providerId="LiveId" clId="{1A634700-36B3-4455-A058-5071D9319E52}" dt="2020-05-19T23:08:02.491" v="2391" actId="478"/>
          <ac:spMkLst>
            <pc:docMk/>
            <pc:sldMk cId="3572233569" sldId="1466"/>
            <ac:spMk id="58" creationId="{B17344A1-4E09-4105-8DD4-FB9F28A1D52D}"/>
          </ac:spMkLst>
        </pc:spChg>
        <pc:spChg chg="mod ord topLvl">
          <ac:chgData name="Hamlet Markarian" userId="4926d2b407f31d77" providerId="LiveId" clId="{1A634700-36B3-4455-A058-5071D9319E52}" dt="2020-05-19T23:09:32.910" v="2433" actId="207"/>
          <ac:spMkLst>
            <pc:docMk/>
            <pc:sldMk cId="3572233569" sldId="1466"/>
            <ac:spMk id="59" creationId="{C2734995-55DB-49F4-AD33-AA27FCAA1E7D}"/>
          </ac:spMkLst>
        </pc:spChg>
        <pc:spChg chg="del">
          <ac:chgData name="Hamlet Markarian" userId="4926d2b407f31d77" providerId="LiveId" clId="{1A634700-36B3-4455-A058-5071D9319E52}" dt="2020-05-18T22:17:49.925" v="781" actId="478"/>
          <ac:spMkLst>
            <pc:docMk/>
            <pc:sldMk cId="3572233569" sldId="1466"/>
            <ac:spMk id="59" creationId="{D6109F19-5791-488C-96F0-A1B7C7C15325}"/>
          </ac:spMkLst>
        </pc:spChg>
        <pc:spChg chg="del mod topLvl">
          <ac:chgData name="Hamlet Markarian" userId="4926d2b407f31d77" providerId="LiveId" clId="{1A634700-36B3-4455-A058-5071D9319E52}" dt="2020-05-19T23:07:27.284" v="2384" actId="478"/>
          <ac:spMkLst>
            <pc:docMk/>
            <pc:sldMk cId="3572233569" sldId="1466"/>
            <ac:spMk id="64" creationId="{E747CFF9-761F-4242-BA83-1934C12016CA}"/>
          </ac:spMkLst>
        </pc:spChg>
        <pc:spChg chg="mod ord topLvl">
          <ac:chgData name="Hamlet Markarian" userId="4926d2b407f31d77" providerId="LiveId" clId="{1A634700-36B3-4455-A058-5071D9319E52}" dt="2020-05-19T23:09:32.910" v="2433" actId="207"/>
          <ac:spMkLst>
            <pc:docMk/>
            <pc:sldMk cId="3572233569" sldId="1466"/>
            <ac:spMk id="65" creationId="{03149B91-D05B-4B43-B723-886A08C91C16}"/>
          </ac:spMkLst>
        </pc:spChg>
        <pc:spChg chg="del mod topLvl">
          <ac:chgData name="Hamlet Markarian" userId="4926d2b407f31d77" providerId="LiveId" clId="{1A634700-36B3-4455-A058-5071D9319E52}" dt="2020-05-19T23:08:02.491" v="2391" actId="478"/>
          <ac:spMkLst>
            <pc:docMk/>
            <pc:sldMk cId="3572233569" sldId="1466"/>
            <ac:spMk id="67" creationId="{00AFAE74-DE20-4CEF-9932-1E8B19C3E50E}"/>
          </ac:spMkLst>
        </pc:spChg>
        <pc:spChg chg="mod ord topLvl">
          <ac:chgData name="Hamlet Markarian" userId="4926d2b407f31d77" providerId="LiveId" clId="{1A634700-36B3-4455-A058-5071D9319E52}" dt="2020-05-19T23:09:32.910" v="2433" actId="207"/>
          <ac:spMkLst>
            <pc:docMk/>
            <pc:sldMk cId="3572233569" sldId="1466"/>
            <ac:spMk id="68" creationId="{53B6F1D7-2958-4E87-B36C-E39AE1B20229}"/>
          </ac:spMkLst>
        </pc:spChg>
        <pc:spChg chg="del mod topLvl">
          <ac:chgData name="Hamlet Markarian" userId="4926d2b407f31d77" providerId="LiveId" clId="{1A634700-36B3-4455-A058-5071D9319E52}" dt="2020-05-19T23:07:27.284" v="2384" actId="478"/>
          <ac:spMkLst>
            <pc:docMk/>
            <pc:sldMk cId="3572233569" sldId="1466"/>
            <ac:spMk id="70" creationId="{D019FC22-C889-4525-A7A5-8E0A583475B0}"/>
          </ac:spMkLst>
        </pc:spChg>
        <pc:spChg chg="mod ord topLvl">
          <ac:chgData name="Hamlet Markarian" userId="4926d2b407f31d77" providerId="LiveId" clId="{1A634700-36B3-4455-A058-5071D9319E52}" dt="2020-05-19T23:09:32.910" v="2433" actId="207"/>
          <ac:spMkLst>
            <pc:docMk/>
            <pc:sldMk cId="3572233569" sldId="1466"/>
            <ac:spMk id="71" creationId="{67933C5B-0CC0-4A18-95AE-3DF3C1F82750}"/>
          </ac:spMkLst>
        </pc:spChg>
        <pc:spChg chg="del mod topLvl">
          <ac:chgData name="Hamlet Markarian" userId="4926d2b407f31d77" providerId="LiveId" clId="{1A634700-36B3-4455-A058-5071D9319E52}" dt="2020-05-19T23:08:02.491" v="2391" actId="478"/>
          <ac:spMkLst>
            <pc:docMk/>
            <pc:sldMk cId="3572233569" sldId="1466"/>
            <ac:spMk id="73" creationId="{44BC09CB-E1AE-439F-8203-1E5005507807}"/>
          </ac:spMkLst>
        </pc:spChg>
        <pc:spChg chg="mod ord topLvl">
          <ac:chgData name="Hamlet Markarian" userId="4926d2b407f31d77" providerId="LiveId" clId="{1A634700-36B3-4455-A058-5071D9319E52}" dt="2020-05-19T23:09:32.910" v="2433" actId="207"/>
          <ac:spMkLst>
            <pc:docMk/>
            <pc:sldMk cId="3572233569" sldId="1466"/>
            <ac:spMk id="74" creationId="{BAD5FB0B-009B-4AEF-83E6-1018FB398E67}"/>
          </ac:spMkLst>
        </pc:spChg>
        <pc:spChg chg="add mod topLvl">
          <ac:chgData name="Hamlet Markarian" userId="4926d2b407f31d77" providerId="LiveId" clId="{1A634700-36B3-4455-A058-5071D9319E52}" dt="2020-05-19T23:09:01.212" v="2410" actId="1035"/>
          <ac:spMkLst>
            <pc:docMk/>
            <pc:sldMk cId="3572233569" sldId="1466"/>
            <ac:spMk id="75" creationId="{71538205-9104-46EC-99AF-52727016595F}"/>
          </ac:spMkLst>
        </pc:spChg>
        <pc:spChg chg="add mod topLvl">
          <ac:chgData name="Hamlet Markarian" userId="4926d2b407f31d77" providerId="LiveId" clId="{1A634700-36B3-4455-A058-5071D9319E52}" dt="2020-05-19T23:09:01.212" v="2410" actId="1035"/>
          <ac:spMkLst>
            <pc:docMk/>
            <pc:sldMk cId="3572233569" sldId="1466"/>
            <ac:spMk id="76" creationId="{1C31928C-12BE-4FA9-85A5-EC76EC4EFC08}"/>
          </ac:spMkLst>
        </pc:spChg>
        <pc:spChg chg="add mod topLvl">
          <ac:chgData name="Hamlet Markarian" userId="4926d2b407f31d77" providerId="LiveId" clId="{1A634700-36B3-4455-A058-5071D9319E52}" dt="2020-05-19T23:09:01.212" v="2410" actId="1035"/>
          <ac:spMkLst>
            <pc:docMk/>
            <pc:sldMk cId="3572233569" sldId="1466"/>
            <ac:spMk id="77" creationId="{21D3F269-66A0-47E6-802E-6F6F2F508482}"/>
          </ac:spMkLst>
        </pc:spChg>
        <pc:spChg chg="add mod topLvl">
          <ac:chgData name="Hamlet Markarian" userId="4926d2b407f31d77" providerId="LiveId" clId="{1A634700-36B3-4455-A058-5071D9319E52}" dt="2020-05-19T23:09:01.212" v="2410" actId="1035"/>
          <ac:spMkLst>
            <pc:docMk/>
            <pc:sldMk cId="3572233569" sldId="1466"/>
            <ac:spMk id="78" creationId="{9004B35A-0A35-4458-B3A9-1D0F8925EE52}"/>
          </ac:spMkLst>
        </pc:spChg>
        <pc:spChg chg="add mod topLvl">
          <ac:chgData name="Hamlet Markarian" userId="4926d2b407f31d77" providerId="LiveId" clId="{1A634700-36B3-4455-A058-5071D9319E52}" dt="2020-05-19T23:09:15.093" v="2414" actId="1036"/>
          <ac:spMkLst>
            <pc:docMk/>
            <pc:sldMk cId="3572233569" sldId="1466"/>
            <ac:spMk id="79" creationId="{40860B51-3220-418F-8129-D99A51B51542}"/>
          </ac:spMkLst>
        </pc:spChg>
        <pc:spChg chg="add mod topLvl">
          <ac:chgData name="Hamlet Markarian" userId="4926d2b407f31d77" providerId="LiveId" clId="{1A634700-36B3-4455-A058-5071D9319E52}" dt="2020-05-19T23:09:15.093" v="2414" actId="1036"/>
          <ac:spMkLst>
            <pc:docMk/>
            <pc:sldMk cId="3572233569" sldId="1466"/>
            <ac:spMk id="80" creationId="{66D00DB0-2BBB-43C0-AFB9-19C817B9D4E8}"/>
          </ac:spMkLst>
        </pc:spChg>
        <pc:spChg chg="add mod topLvl">
          <ac:chgData name="Hamlet Markarian" userId="4926d2b407f31d77" providerId="LiveId" clId="{1A634700-36B3-4455-A058-5071D9319E52}" dt="2020-05-19T23:09:15.093" v="2414" actId="1036"/>
          <ac:spMkLst>
            <pc:docMk/>
            <pc:sldMk cId="3572233569" sldId="1466"/>
            <ac:spMk id="81" creationId="{0AD7682F-8B38-49AB-ABE1-43F9B25EF119}"/>
          </ac:spMkLst>
        </pc:spChg>
        <pc:spChg chg="add mod topLvl">
          <ac:chgData name="Hamlet Markarian" userId="4926d2b407f31d77" providerId="LiveId" clId="{1A634700-36B3-4455-A058-5071D9319E52}" dt="2020-05-19T23:09:15.093" v="2414" actId="1036"/>
          <ac:spMkLst>
            <pc:docMk/>
            <pc:sldMk cId="3572233569" sldId="1466"/>
            <ac:spMk id="82" creationId="{1ADED207-D4E2-47F0-9282-12C13A6EE92C}"/>
          </ac:spMkLst>
        </pc:spChg>
        <pc:grpChg chg="add del mod">
          <ac:chgData name="Hamlet Markarian" userId="4926d2b407f31d77" providerId="LiveId" clId="{1A634700-36B3-4455-A058-5071D9319E52}" dt="2020-05-18T22:25:24.124" v="815" actId="165"/>
          <ac:grpSpMkLst>
            <pc:docMk/>
            <pc:sldMk cId="3572233569" sldId="1466"/>
            <ac:grpSpMk id="2" creationId="{35EE15C5-92E9-4D2E-A1E2-B69CEA840AAA}"/>
          </ac:grpSpMkLst>
        </pc:grpChg>
        <pc:grpChg chg="add del mod">
          <ac:chgData name="Hamlet Markarian" userId="4926d2b407f31d77" providerId="LiveId" clId="{1A634700-36B3-4455-A058-5071D9319E52}" dt="2020-05-19T23:08:59.181" v="2406" actId="165"/>
          <ac:grpSpMkLst>
            <pc:docMk/>
            <pc:sldMk cId="3572233569" sldId="1466"/>
            <ac:grpSpMk id="2" creationId="{4E52384D-B99C-40A2-A406-B49E2DCFBCEF}"/>
          </ac:grpSpMkLst>
        </pc:grpChg>
        <pc:grpChg chg="add del mod">
          <ac:chgData name="Hamlet Markarian" userId="4926d2b407f31d77" providerId="LiveId" clId="{1A634700-36B3-4455-A058-5071D9319E52}" dt="2020-05-18T22:27:08.971" v="846" actId="165"/>
          <ac:grpSpMkLst>
            <pc:docMk/>
            <pc:sldMk cId="3572233569" sldId="1466"/>
            <ac:grpSpMk id="4" creationId="{02915176-BBB2-4C65-8591-FEC63983BADA}"/>
          </ac:grpSpMkLst>
        </pc:grpChg>
        <pc:grpChg chg="add del mod">
          <ac:chgData name="Hamlet Markarian" userId="4926d2b407f31d77" providerId="LiveId" clId="{1A634700-36B3-4455-A058-5071D9319E52}" dt="2020-05-18T22:29:01.619" v="864" actId="165"/>
          <ac:grpSpMkLst>
            <pc:docMk/>
            <pc:sldMk cId="3572233569" sldId="1466"/>
            <ac:grpSpMk id="5" creationId="{33114EBF-AAF0-4482-ADFE-4776D6C44E30}"/>
          </ac:grpSpMkLst>
        </pc:grpChg>
        <pc:grpChg chg="del">
          <ac:chgData name="Hamlet Markarian" userId="4926d2b407f31d77" providerId="LiveId" clId="{1A634700-36B3-4455-A058-5071D9319E52}" dt="2020-05-18T22:17:49.925" v="781" actId="478"/>
          <ac:grpSpMkLst>
            <pc:docMk/>
            <pc:sldMk cId="3572233569" sldId="1466"/>
            <ac:grpSpMk id="6" creationId="{2373BA4C-5AB0-463D-A10F-9784DAF3DD85}"/>
          </ac:grpSpMkLst>
        </pc:grpChg>
        <pc:grpChg chg="add del mod">
          <ac:chgData name="Hamlet Markarian" userId="4926d2b407f31d77" providerId="LiveId" clId="{1A634700-36B3-4455-A058-5071D9319E52}" dt="2020-05-18T22:29:01.619" v="864" actId="165"/>
          <ac:grpSpMkLst>
            <pc:docMk/>
            <pc:sldMk cId="3572233569" sldId="1466"/>
            <ac:grpSpMk id="7" creationId="{6DF5BF58-6392-4AB7-BD3E-697625EFDD68}"/>
          </ac:grpSpMkLst>
        </pc:grpChg>
        <pc:grpChg chg="add del mod">
          <ac:chgData name="Hamlet Markarian" userId="4926d2b407f31d77" providerId="LiveId" clId="{1A634700-36B3-4455-A058-5071D9319E52}" dt="2020-05-18T22:29:01.619" v="864" actId="165"/>
          <ac:grpSpMkLst>
            <pc:docMk/>
            <pc:sldMk cId="3572233569" sldId="1466"/>
            <ac:grpSpMk id="8" creationId="{052F1862-A77C-41AE-AE0E-F8C08EBB577D}"/>
          </ac:grpSpMkLst>
        </pc:grpChg>
        <pc:grpChg chg="add del mod">
          <ac:chgData name="Hamlet Markarian" userId="4926d2b407f31d77" providerId="LiveId" clId="{1A634700-36B3-4455-A058-5071D9319E52}" dt="2020-05-18T22:29:01.619" v="864" actId="165"/>
          <ac:grpSpMkLst>
            <pc:docMk/>
            <pc:sldMk cId="3572233569" sldId="1466"/>
            <ac:grpSpMk id="9" creationId="{9DABE5BE-F484-41E4-94C8-90EF68D31B2C}"/>
          </ac:grpSpMkLst>
        </pc:grpChg>
        <pc:grpChg chg="add del mod">
          <ac:chgData name="Hamlet Markarian" userId="4926d2b407f31d77" providerId="LiveId" clId="{1A634700-36B3-4455-A058-5071D9319E52}" dt="2020-05-18T22:30:25.171" v="898" actId="165"/>
          <ac:grpSpMkLst>
            <pc:docMk/>
            <pc:sldMk cId="3572233569" sldId="1466"/>
            <ac:grpSpMk id="10" creationId="{528BB88A-C126-4160-8669-FA49A9ACBDE4}"/>
          </ac:grpSpMkLst>
        </pc:grpChg>
        <pc:grpChg chg="add del mod">
          <ac:chgData name="Hamlet Markarian" userId="4926d2b407f31d77" providerId="LiveId" clId="{1A634700-36B3-4455-A058-5071D9319E52}" dt="2020-05-18T22:30:25.171" v="898" actId="165"/>
          <ac:grpSpMkLst>
            <pc:docMk/>
            <pc:sldMk cId="3572233569" sldId="1466"/>
            <ac:grpSpMk id="11" creationId="{F884C516-36B7-4947-9826-9E3254A6B3C2}"/>
          </ac:grpSpMkLst>
        </pc:grpChg>
        <pc:grpChg chg="add del mod">
          <ac:chgData name="Hamlet Markarian" userId="4926d2b407f31d77" providerId="LiveId" clId="{1A634700-36B3-4455-A058-5071D9319E52}" dt="2020-05-18T22:30:25.171" v="898" actId="165"/>
          <ac:grpSpMkLst>
            <pc:docMk/>
            <pc:sldMk cId="3572233569" sldId="1466"/>
            <ac:grpSpMk id="12" creationId="{6C16C36C-232D-45DB-BB23-3EC68C147EB8}"/>
          </ac:grpSpMkLst>
        </pc:grpChg>
        <pc:grpChg chg="add del mod">
          <ac:chgData name="Hamlet Markarian" userId="4926d2b407f31d77" providerId="LiveId" clId="{1A634700-36B3-4455-A058-5071D9319E52}" dt="2020-05-18T22:30:25.171" v="898" actId="165"/>
          <ac:grpSpMkLst>
            <pc:docMk/>
            <pc:sldMk cId="3572233569" sldId="1466"/>
            <ac:grpSpMk id="13" creationId="{40AEC3CE-DEFF-43A4-B502-486EB7893DE1}"/>
          </ac:grpSpMkLst>
        </pc:grpChg>
        <pc:grpChg chg="add del mod">
          <ac:chgData name="Hamlet Markarian" userId="4926d2b407f31d77" providerId="LiveId" clId="{1A634700-36B3-4455-A058-5071D9319E52}" dt="2020-05-18T22:30:25.171" v="898" actId="165"/>
          <ac:grpSpMkLst>
            <pc:docMk/>
            <pc:sldMk cId="3572233569" sldId="1466"/>
            <ac:grpSpMk id="14" creationId="{F07B7960-E9BC-4C30-8FF3-DAFAA6267AC4}"/>
          </ac:grpSpMkLst>
        </pc:grpChg>
        <pc:grpChg chg="add del mod">
          <ac:chgData name="Hamlet Markarian" userId="4926d2b407f31d77" providerId="LiveId" clId="{1A634700-36B3-4455-A058-5071D9319E52}" dt="2020-05-18T22:30:25.171" v="898" actId="165"/>
          <ac:grpSpMkLst>
            <pc:docMk/>
            <pc:sldMk cId="3572233569" sldId="1466"/>
            <ac:grpSpMk id="15" creationId="{4C16B8BE-3BF6-44A4-A5A0-CAD02C16C07C}"/>
          </ac:grpSpMkLst>
        </pc:grpChg>
        <pc:grpChg chg="add del mod">
          <ac:chgData name="Hamlet Markarian" userId="4926d2b407f31d77" providerId="LiveId" clId="{1A634700-36B3-4455-A058-5071D9319E52}" dt="2020-05-18T22:30:25.171" v="898" actId="165"/>
          <ac:grpSpMkLst>
            <pc:docMk/>
            <pc:sldMk cId="3572233569" sldId="1466"/>
            <ac:grpSpMk id="17" creationId="{D3796949-E922-4B12-A36B-B696B9682D26}"/>
          </ac:grpSpMkLst>
        </pc:grpChg>
        <pc:grpChg chg="add del mod">
          <ac:chgData name="Hamlet Markarian" userId="4926d2b407f31d77" providerId="LiveId" clId="{1A634700-36B3-4455-A058-5071D9319E52}" dt="2020-05-18T22:30:25.171" v="898" actId="165"/>
          <ac:grpSpMkLst>
            <pc:docMk/>
            <pc:sldMk cId="3572233569" sldId="1466"/>
            <ac:grpSpMk id="18" creationId="{9E3F00B3-BB94-44C5-BFAE-646EE6F72AC6}"/>
          </ac:grpSpMkLst>
        </pc:grpChg>
        <pc:grpChg chg="add del mod">
          <ac:chgData name="Hamlet Markarian" userId="4926d2b407f31d77" providerId="LiveId" clId="{1A634700-36B3-4455-A058-5071D9319E52}" dt="2020-05-19T22:23:40.697" v="2240" actId="478"/>
          <ac:grpSpMkLst>
            <pc:docMk/>
            <pc:sldMk cId="3572233569" sldId="1466"/>
            <ac:grpSpMk id="20" creationId="{B7735232-0EF0-4107-9FF5-C72809EE0636}"/>
          </ac:grpSpMkLst>
        </pc:grpChg>
        <pc:grpChg chg="add del mod">
          <ac:chgData name="Hamlet Markarian" userId="4926d2b407f31d77" providerId="LiveId" clId="{1A634700-36B3-4455-A058-5071D9319E52}" dt="2020-05-19T22:23:40.697" v="2240" actId="478"/>
          <ac:grpSpMkLst>
            <pc:docMk/>
            <pc:sldMk cId="3572233569" sldId="1466"/>
            <ac:grpSpMk id="21" creationId="{F8F5C77C-95EB-40DB-BEED-1C6DB553B00D}"/>
          </ac:grpSpMkLst>
        </pc:grpChg>
        <pc:grpChg chg="add del mod">
          <ac:chgData name="Hamlet Markarian" userId="4926d2b407f31d77" providerId="LiveId" clId="{1A634700-36B3-4455-A058-5071D9319E52}" dt="2020-05-19T22:23:40.697" v="2240" actId="478"/>
          <ac:grpSpMkLst>
            <pc:docMk/>
            <pc:sldMk cId="3572233569" sldId="1466"/>
            <ac:grpSpMk id="22" creationId="{DF965C0B-3B28-4795-88C5-5E19EE2941B0}"/>
          </ac:grpSpMkLst>
        </pc:grpChg>
        <pc:grpChg chg="add del mod">
          <ac:chgData name="Hamlet Markarian" userId="4926d2b407f31d77" providerId="LiveId" clId="{1A634700-36B3-4455-A058-5071D9319E52}" dt="2020-05-19T22:23:40.697" v="2240" actId="478"/>
          <ac:grpSpMkLst>
            <pc:docMk/>
            <pc:sldMk cId="3572233569" sldId="1466"/>
            <ac:grpSpMk id="23" creationId="{8AA715E2-9AEF-488A-AFA4-3D5E183C4387}"/>
          </ac:grpSpMkLst>
        </pc:grpChg>
        <pc:grpChg chg="add del mod">
          <ac:chgData name="Hamlet Markarian" userId="4926d2b407f31d77" providerId="LiveId" clId="{1A634700-36B3-4455-A058-5071D9319E52}" dt="2020-05-19T22:23:40.697" v="2240" actId="478"/>
          <ac:grpSpMkLst>
            <pc:docMk/>
            <pc:sldMk cId="3572233569" sldId="1466"/>
            <ac:grpSpMk id="24" creationId="{9D114C52-EA43-43B9-ABD6-8C83C5BF242F}"/>
          </ac:grpSpMkLst>
        </pc:grpChg>
        <pc:grpChg chg="add del mod">
          <ac:chgData name="Hamlet Markarian" userId="4926d2b407f31d77" providerId="LiveId" clId="{1A634700-36B3-4455-A058-5071D9319E52}" dt="2020-05-19T23:07:06.132" v="2379" actId="165"/>
          <ac:grpSpMkLst>
            <pc:docMk/>
            <pc:sldMk cId="3572233569" sldId="1466"/>
            <ac:grpSpMk id="40" creationId="{F1993EC4-52AE-426B-BB95-B600723E488A}"/>
          </ac:grpSpMkLst>
        </pc:grpChg>
        <pc:grpChg chg="add del mod">
          <ac:chgData name="Hamlet Markarian" userId="4926d2b407f31d77" providerId="LiveId" clId="{1A634700-36B3-4455-A058-5071D9319E52}" dt="2020-05-19T23:07:06.132" v="2379" actId="165"/>
          <ac:grpSpMkLst>
            <pc:docMk/>
            <pc:sldMk cId="3572233569" sldId="1466"/>
            <ac:grpSpMk id="44" creationId="{3F432945-31F5-4372-AE24-BF35E2142104}"/>
          </ac:grpSpMkLst>
        </pc:grpChg>
        <pc:grpChg chg="add del mod">
          <ac:chgData name="Hamlet Markarian" userId="4926d2b407f31d77" providerId="LiveId" clId="{1A634700-36B3-4455-A058-5071D9319E52}" dt="2020-05-19T23:07:06.132" v="2379" actId="165"/>
          <ac:grpSpMkLst>
            <pc:docMk/>
            <pc:sldMk cId="3572233569" sldId="1466"/>
            <ac:grpSpMk id="52" creationId="{DC19D4EE-DB9F-4D12-AE19-1132AC44975F}"/>
          </ac:grpSpMkLst>
        </pc:grpChg>
        <pc:grpChg chg="add del mod">
          <ac:chgData name="Hamlet Markarian" userId="4926d2b407f31d77" providerId="LiveId" clId="{1A634700-36B3-4455-A058-5071D9319E52}" dt="2020-05-19T23:07:06.132" v="2379" actId="165"/>
          <ac:grpSpMkLst>
            <pc:docMk/>
            <pc:sldMk cId="3572233569" sldId="1466"/>
            <ac:grpSpMk id="57" creationId="{E728EA15-5BBD-41D7-B46A-E0C13CF8439E}"/>
          </ac:grpSpMkLst>
        </pc:grpChg>
        <pc:grpChg chg="add del mod">
          <ac:chgData name="Hamlet Markarian" userId="4926d2b407f31d77" providerId="LiveId" clId="{1A634700-36B3-4455-A058-5071D9319E52}" dt="2020-05-19T22:23:40.697" v="2240" actId="478"/>
          <ac:grpSpMkLst>
            <pc:docMk/>
            <pc:sldMk cId="3572233569" sldId="1466"/>
            <ac:grpSpMk id="60" creationId="{6410CD22-8F3A-4261-A4EE-A67B373B53D8}"/>
          </ac:grpSpMkLst>
        </pc:grpChg>
        <pc:grpChg chg="add del mod">
          <ac:chgData name="Hamlet Markarian" userId="4926d2b407f31d77" providerId="LiveId" clId="{1A634700-36B3-4455-A058-5071D9319E52}" dt="2020-05-19T22:23:40.697" v="2240" actId="478"/>
          <ac:grpSpMkLst>
            <pc:docMk/>
            <pc:sldMk cId="3572233569" sldId="1466"/>
            <ac:grpSpMk id="61" creationId="{C4DB5E87-1520-46B7-AAF1-96A2858DBF23}"/>
          </ac:grpSpMkLst>
        </pc:grpChg>
        <pc:grpChg chg="add del mod">
          <ac:chgData name="Hamlet Markarian" userId="4926d2b407f31d77" providerId="LiveId" clId="{1A634700-36B3-4455-A058-5071D9319E52}" dt="2020-05-19T22:23:40.697" v="2240" actId="478"/>
          <ac:grpSpMkLst>
            <pc:docMk/>
            <pc:sldMk cId="3572233569" sldId="1466"/>
            <ac:grpSpMk id="62" creationId="{24E0D664-694A-481B-BCD4-D2080BA57A75}"/>
          </ac:grpSpMkLst>
        </pc:grpChg>
        <pc:grpChg chg="add del mod">
          <ac:chgData name="Hamlet Markarian" userId="4926d2b407f31d77" providerId="LiveId" clId="{1A634700-36B3-4455-A058-5071D9319E52}" dt="2020-05-19T23:07:06.132" v="2379" actId="165"/>
          <ac:grpSpMkLst>
            <pc:docMk/>
            <pc:sldMk cId="3572233569" sldId="1466"/>
            <ac:grpSpMk id="63" creationId="{AA8F77EA-2B03-4BD9-8AB8-28B66613B63B}"/>
          </ac:grpSpMkLst>
        </pc:grpChg>
        <pc:grpChg chg="add del mod">
          <ac:chgData name="Hamlet Markarian" userId="4926d2b407f31d77" providerId="LiveId" clId="{1A634700-36B3-4455-A058-5071D9319E52}" dt="2020-05-19T23:07:06.132" v="2379" actId="165"/>
          <ac:grpSpMkLst>
            <pc:docMk/>
            <pc:sldMk cId="3572233569" sldId="1466"/>
            <ac:grpSpMk id="66" creationId="{D100D9D6-676E-4BE2-A3D6-4655C7FE82DF}"/>
          </ac:grpSpMkLst>
        </pc:grpChg>
        <pc:grpChg chg="add del mod">
          <ac:chgData name="Hamlet Markarian" userId="4926d2b407f31d77" providerId="LiveId" clId="{1A634700-36B3-4455-A058-5071D9319E52}" dt="2020-05-19T23:07:06.132" v="2379" actId="165"/>
          <ac:grpSpMkLst>
            <pc:docMk/>
            <pc:sldMk cId="3572233569" sldId="1466"/>
            <ac:grpSpMk id="69" creationId="{20B03723-A7A6-4A14-BC1C-25394985856F}"/>
          </ac:grpSpMkLst>
        </pc:grpChg>
        <pc:grpChg chg="add del mod">
          <ac:chgData name="Hamlet Markarian" userId="4926d2b407f31d77" providerId="LiveId" clId="{1A634700-36B3-4455-A058-5071D9319E52}" dt="2020-05-19T23:07:06.132" v="2379" actId="165"/>
          <ac:grpSpMkLst>
            <pc:docMk/>
            <pc:sldMk cId="3572233569" sldId="1466"/>
            <ac:grpSpMk id="72" creationId="{98AF4DFB-1F8A-438B-9D5E-8447D14C815B}"/>
          </ac:grpSpMkLst>
        </pc:grpChg>
        <pc:picChg chg="add mod">
          <ac:chgData name="Hamlet Markarian" userId="4926d2b407f31d77" providerId="LiveId" clId="{1A634700-36B3-4455-A058-5071D9319E52}" dt="2020-05-19T22:23:40.971" v="2241"/>
          <ac:picMkLst>
            <pc:docMk/>
            <pc:sldMk cId="3572233569" sldId="1466"/>
            <ac:picMk id="39" creationId="{D71A8F3D-F618-4AA8-8C39-8C7DE590FF53}"/>
          </ac:picMkLst>
        </pc:picChg>
        <pc:picChg chg="del">
          <ac:chgData name="Hamlet Markarian" userId="4926d2b407f31d77" providerId="LiveId" clId="{1A634700-36B3-4455-A058-5071D9319E52}" dt="2020-05-19T22:23:40.697" v="2240" actId="478"/>
          <ac:picMkLst>
            <pc:docMk/>
            <pc:sldMk cId="3572233569" sldId="1466"/>
            <ac:picMk id="46" creationId="{7355C654-6F32-4E63-80CD-EABE2479314A}"/>
          </ac:picMkLst>
        </pc:picChg>
      </pc:sldChg>
      <pc:sldChg chg="addSp delSp modSp add del mod modAnim">
        <pc:chgData name="Hamlet Markarian" userId="4926d2b407f31d77" providerId="LiveId" clId="{1A634700-36B3-4455-A058-5071D9319E52}" dt="2020-05-19T22:23:57.595" v="2242" actId="2696"/>
        <pc:sldMkLst>
          <pc:docMk/>
          <pc:sldMk cId="1765849036" sldId="1467"/>
        </pc:sldMkLst>
        <pc:spChg chg="add mod">
          <ac:chgData name="Hamlet Markarian" userId="4926d2b407f31d77" providerId="LiveId" clId="{1A634700-36B3-4455-A058-5071D9319E52}" dt="2020-05-18T23:34:53.127" v="1752" actId="164"/>
          <ac:spMkLst>
            <pc:docMk/>
            <pc:sldMk cId="1765849036" sldId="1467"/>
            <ac:spMk id="2" creationId="{E05A9B80-B7A7-45A7-BEDF-18FD336F5114}"/>
          </ac:spMkLst>
        </pc:spChg>
        <pc:spChg chg="mod">
          <ac:chgData name="Hamlet Markarian" userId="4926d2b407f31d77" providerId="LiveId" clId="{1A634700-36B3-4455-A058-5071D9319E52}" dt="2020-05-18T22:39:48.685" v="1011"/>
          <ac:spMkLst>
            <pc:docMk/>
            <pc:sldMk cId="1765849036" sldId="1467"/>
            <ac:spMk id="16" creationId="{51A55428-D23F-4777-96FE-D91E0B26310D}"/>
          </ac:spMkLst>
        </pc:spChg>
        <pc:spChg chg="mod">
          <ac:chgData name="Hamlet Markarian" userId="4926d2b407f31d77" providerId="LiveId" clId="{1A634700-36B3-4455-A058-5071D9319E52}" dt="2020-05-18T22:57:07.833" v="1231" actId="1076"/>
          <ac:spMkLst>
            <pc:docMk/>
            <pc:sldMk cId="1765849036" sldId="1467"/>
            <ac:spMk id="19" creationId="{42101231-1855-46EE-A3D9-B84E75ACB56A}"/>
          </ac:spMkLst>
        </pc:spChg>
        <pc:spChg chg="add mod ord">
          <ac:chgData name="Hamlet Markarian" userId="4926d2b407f31d77" providerId="LiveId" clId="{1A634700-36B3-4455-A058-5071D9319E52}" dt="2020-05-18T22:58:53.887" v="1247" actId="166"/>
          <ac:spMkLst>
            <pc:docMk/>
            <pc:sldMk cId="1765849036" sldId="1467"/>
            <ac:spMk id="22" creationId="{14FF5109-9AA8-4162-A2C6-73B60CA514F3}"/>
          </ac:spMkLst>
        </pc:spChg>
        <pc:spChg chg="add mod ord">
          <ac:chgData name="Hamlet Markarian" userId="4926d2b407f31d77" providerId="LiveId" clId="{1A634700-36B3-4455-A058-5071D9319E52}" dt="2020-05-18T22:58:53.887" v="1247" actId="166"/>
          <ac:spMkLst>
            <pc:docMk/>
            <pc:sldMk cId="1765849036" sldId="1467"/>
            <ac:spMk id="23" creationId="{0B063337-E5D2-4BAC-BFD1-6DDEFF461023}"/>
          </ac:spMkLst>
        </pc:spChg>
        <pc:spChg chg="add mod ord">
          <ac:chgData name="Hamlet Markarian" userId="4926d2b407f31d77" providerId="LiveId" clId="{1A634700-36B3-4455-A058-5071D9319E52}" dt="2020-05-18T22:58:53.887" v="1247" actId="166"/>
          <ac:spMkLst>
            <pc:docMk/>
            <pc:sldMk cId="1765849036" sldId="1467"/>
            <ac:spMk id="24" creationId="{D8E47121-B135-4909-9D50-70BBB0086CFB}"/>
          </ac:spMkLst>
        </pc:spChg>
        <pc:spChg chg="del">
          <ac:chgData name="Hamlet Markarian" userId="4926d2b407f31d77" providerId="LiveId" clId="{1A634700-36B3-4455-A058-5071D9319E52}" dt="2020-05-18T22:39:52.355" v="1012" actId="478"/>
          <ac:spMkLst>
            <pc:docMk/>
            <pc:sldMk cId="1765849036" sldId="1467"/>
            <ac:spMk id="25" creationId="{691EB177-3118-4A27-ACEE-1551CD7E122B}"/>
          </ac:spMkLst>
        </pc:spChg>
        <pc:spChg chg="del">
          <ac:chgData name="Hamlet Markarian" userId="4926d2b407f31d77" providerId="LiveId" clId="{1A634700-36B3-4455-A058-5071D9319E52}" dt="2020-05-18T22:39:52.355" v="1012" actId="478"/>
          <ac:spMkLst>
            <pc:docMk/>
            <pc:sldMk cId="1765849036" sldId="1467"/>
            <ac:spMk id="26" creationId="{36203B93-281E-4E2B-B3B3-71758BCFB329}"/>
          </ac:spMkLst>
        </pc:spChg>
        <pc:spChg chg="del">
          <ac:chgData name="Hamlet Markarian" userId="4926d2b407f31d77" providerId="LiveId" clId="{1A634700-36B3-4455-A058-5071D9319E52}" dt="2020-05-18T22:39:52.355" v="1012" actId="478"/>
          <ac:spMkLst>
            <pc:docMk/>
            <pc:sldMk cId="1765849036" sldId="1467"/>
            <ac:spMk id="27" creationId="{B1E1D8E5-11E5-4C6D-AC1A-9D7E01D645EC}"/>
          </ac:spMkLst>
        </pc:spChg>
        <pc:spChg chg="add mod ord">
          <ac:chgData name="Hamlet Markarian" userId="4926d2b407f31d77" providerId="LiveId" clId="{1A634700-36B3-4455-A058-5071D9319E52}" dt="2020-05-18T22:58:53.887" v="1247" actId="166"/>
          <ac:spMkLst>
            <pc:docMk/>
            <pc:sldMk cId="1765849036" sldId="1467"/>
            <ac:spMk id="28" creationId="{04604ADD-4FD8-4761-87F2-8D2FB5670F14}"/>
          </ac:spMkLst>
        </pc:spChg>
        <pc:spChg chg="del">
          <ac:chgData name="Hamlet Markarian" userId="4926d2b407f31d77" providerId="LiveId" clId="{1A634700-36B3-4455-A058-5071D9319E52}" dt="2020-05-18T22:39:52.355" v="1012" actId="478"/>
          <ac:spMkLst>
            <pc:docMk/>
            <pc:sldMk cId="1765849036" sldId="1467"/>
            <ac:spMk id="29" creationId="{D2CC522D-E744-42CE-BCB1-2EC79C342426}"/>
          </ac:spMkLst>
        </pc:spChg>
        <pc:spChg chg="del">
          <ac:chgData name="Hamlet Markarian" userId="4926d2b407f31d77" providerId="LiveId" clId="{1A634700-36B3-4455-A058-5071D9319E52}" dt="2020-05-18T22:39:52.355" v="1012" actId="478"/>
          <ac:spMkLst>
            <pc:docMk/>
            <pc:sldMk cId="1765849036" sldId="1467"/>
            <ac:spMk id="30" creationId="{9C1D647D-91E3-47B1-B103-C41D0DDC300A}"/>
          </ac:spMkLst>
        </pc:spChg>
        <pc:spChg chg="del">
          <ac:chgData name="Hamlet Markarian" userId="4926d2b407f31d77" providerId="LiveId" clId="{1A634700-36B3-4455-A058-5071D9319E52}" dt="2020-05-18T22:39:52.355" v="1012" actId="478"/>
          <ac:spMkLst>
            <pc:docMk/>
            <pc:sldMk cId="1765849036" sldId="1467"/>
            <ac:spMk id="31" creationId="{E91373D7-DCE9-4067-BF93-DE1E0DBAE0CD}"/>
          </ac:spMkLst>
        </pc:spChg>
        <pc:spChg chg="del">
          <ac:chgData name="Hamlet Markarian" userId="4926d2b407f31d77" providerId="LiveId" clId="{1A634700-36B3-4455-A058-5071D9319E52}" dt="2020-05-18T22:39:52.355" v="1012" actId="478"/>
          <ac:spMkLst>
            <pc:docMk/>
            <pc:sldMk cId="1765849036" sldId="1467"/>
            <ac:spMk id="32" creationId="{AAEC47C1-8392-42A1-9661-1C79494C1403}"/>
          </ac:spMkLst>
        </pc:spChg>
        <pc:spChg chg="add mod">
          <ac:chgData name="Hamlet Markarian" userId="4926d2b407f31d77" providerId="LiveId" clId="{1A634700-36B3-4455-A058-5071D9319E52}" dt="2020-05-18T23:35:04.072" v="1753" actId="164"/>
          <ac:spMkLst>
            <pc:docMk/>
            <pc:sldMk cId="1765849036" sldId="1467"/>
            <ac:spMk id="33" creationId="{960B6D8A-4CC8-44CE-BF9E-5554EA4CA4FC}"/>
          </ac:spMkLst>
        </pc:spChg>
        <pc:spChg chg="del">
          <ac:chgData name="Hamlet Markarian" userId="4926d2b407f31d77" providerId="LiveId" clId="{1A634700-36B3-4455-A058-5071D9319E52}" dt="2020-05-18T22:39:52.355" v="1012" actId="478"/>
          <ac:spMkLst>
            <pc:docMk/>
            <pc:sldMk cId="1765849036" sldId="1467"/>
            <ac:spMk id="34" creationId="{12B47458-BF1C-49E8-924F-86D208DD08D8}"/>
          </ac:spMkLst>
        </pc:spChg>
        <pc:spChg chg="del">
          <ac:chgData name="Hamlet Markarian" userId="4926d2b407f31d77" providerId="LiveId" clId="{1A634700-36B3-4455-A058-5071D9319E52}" dt="2020-05-18T22:39:52.355" v="1012" actId="478"/>
          <ac:spMkLst>
            <pc:docMk/>
            <pc:sldMk cId="1765849036" sldId="1467"/>
            <ac:spMk id="35" creationId="{0987BC9F-4D20-40A4-A87F-453CE4D817F9}"/>
          </ac:spMkLst>
        </pc:spChg>
        <pc:spChg chg="del">
          <ac:chgData name="Hamlet Markarian" userId="4926d2b407f31d77" providerId="LiveId" clId="{1A634700-36B3-4455-A058-5071D9319E52}" dt="2020-05-18T22:39:52.355" v="1012" actId="478"/>
          <ac:spMkLst>
            <pc:docMk/>
            <pc:sldMk cId="1765849036" sldId="1467"/>
            <ac:spMk id="36" creationId="{854E3985-17D2-4F9E-85A8-FF341C781214}"/>
          </ac:spMkLst>
        </pc:spChg>
        <pc:spChg chg="add del mod">
          <ac:chgData name="Hamlet Markarian" userId="4926d2b407f31d77" providerId="LiveId" clId="{1A634700-36B3-4455-A058-5071D9319E52}" dt="2020-05-18T22:45:22.179" v="1089" actId="478"/>
          <ac:spMkLst>
            <pc:docMk/>
            <pc:sldMk cId="1765849036" sldId="1467"/>
            <ac:spMk id="37" creationId="{F957A2CF-2730-40CC-9819-83A530DAC839}"/>
          </ac:spMkLst>
        </pc:spChg>
        <pc:spChg chg="add del mod">
          <ac:chgData name="Hamlet Markarian" userId="4926d2b407f31d77" providerId="LiveId" clId="{1A634700-36B3-4455-A058-5071D9319E52}" dt="2020-05-18T22:45:27.842" v="1091" actId="478"/>
          <ac:spMkLst>
            <pc:docMk/>
            <pc:sldMk cId="1765849036" sldId="1467"/>
            <ac:spMk id="38" creationId="{7E2C9604-F135-437C-B5B9-9A51DFFB5221}"/>
          </ac:spMkLst>
        </pc:spChg>
        <pc:spChg chg="add mod">
          <ac:chgData name="Hamlet Markarian" userId="4926d2b407f31d77" providerId="LiveId" clId="{1A634700-36B3-4455-A058-5071D9319E52}" dt="2020-05-18T23:34:53.127" v="1752" actId="164"/>
          <ac:spMkLst>
            <pc:docMk/>
            <pc:sldMk cId="1765849036" sldId="1467"/>
            <ac:spMk id="39" creationId="{62C8A967-2AC5-44C2-BEEE-F9CF499DA3D1}"/>
          </ac:spMkLst>
        </pc:spChg>
        <pc:spChg chg="add mod">
          <ac:chgData name="Hamlet Markarian" userId="4926d2b407f31d77" providerId="LiveId" clId="{1A634700-36B3-4455-A058-5071D9319E52}" dt="2020-05-18T23:34:53.127" v="1752" actId="164"/>
          <ac:spMkLst>
            <pc:docMk/>
            <pc:sldMk cId="1765849036" sldId="1467"/>
            <ac:spMk id="40" creationId="{2D349DEA-4896-4FAF-89AF-1A71912B76A8}"/>
          </ac:spMkLst>
        </pc:spChg>
        <pc:spChg chg="del">
          <ac:chgData name="Hamlet Markarian" userId="4926d2b407f31d77" providerId="LiveId" clId="{1A634700-36B3-4455-A058-5071D9319E52}" dt="2020-05-18T22:39:52.355" v="1012" actId="478"/>
          <ac:spMkLst>
            <pc:docMk/>
            <pc:sldMk cId="1765849036" sldId="1467"/>
            <ac:spMk id="43" creationId="{C6DD07E7-E861-427B-B9E0-4DC81B44725D}"/>
          </ac:spMkLst>
        </pc:spChg>
        <pc:spChg chg="del">
          <ac:chgData name="Hamlet Markarian" userId="4926d2b407f31d77" providerId="LiveId" clId="{1A634700-36B3-4455-A058-5071D9319E52}" dt="2020-05-18T22:39:52.355" v="1012" actId="478"/>
          <ac:spMkLst>
            <pc:docMk/>
            <pc:sldMk cId="1765849036" sldId="1467"/>
            <ac:spMk id="47" creationId="{265ECAAB-3A46-475E-BCB2-23E733A3285D}"/>
          </ac:spMkLst>
        </pc:spChg>
        <pc:spChg chg="del">
          <ac:chgData name="Hamlet Markarian" userId="4926d2b407f31d77" providerId="LiveId" clId="{1A634700-36B3-4455-A058-5071D9319E52}" dt="2020-05-18T22:39:52.355" v="1012" actId="478"/>
          <ac:spMkLst>
            <pc:docMk/>
            <pc:sldMk cId="1765849036" sldId="1467"/>
            <ac:spMk id="48" creationId="{A514E33F-1C9F-439D-9E27-2F61FA58B143}"/>
          </ac:spMkLst>
        </pc:spChg>
        <pc:spChg chg="del">
          <ac:chgData name="Hamlet Markarian" userId="4926d2b407f31d77" providerId="LiveId" clId="{1A634700-36B3-4455-A058-5071D9319E52}" dt="2020-05-18T22:39:52.355" v="1012" actId="478"/>
          <ac:spMkLst>
            <pc:docMk/>
            <pc:sldMk cId="1765849036" sldId="1467"/>
            <ac:spMk id="49" creationId="{A375BA85-CD15-4E6C-AED8-4BCF5C50E51F}"/>
          </ac:spMkLst>
        </pc:spChg>
        <pc:spChg chg="del">
          <ac:chgData name="Hamlet Markarian" userId="4926d2b407f31d77" providerId="LiveId" clId="{1A634700-36B3-4455-A058-5071D9319E52}" dt="2020-05-18T22:39:52.355" v="1012" actId="478"/>
          <ac:spMkLst>
            <pc:docMk/>
            <pc:sldMk cId="1765849036" sldId="1467"/>
            <ac:spMk id="53" creationId="{FC10A083-6687-471B-BFF4-664526C4BAF1}"/>
          </ac:spMkLst>
        </pc:spChg>
        <pc:spChg chg="del">
          <ac:chgData name="Hamlet Markarian" userId="4926d2b407f31d77" providerId="LiveId" clId="{1A634700-36B3-4455-A058-5071D9319E52}" dt="2020-05-18T22:39:52.355" v="1012" actId="478"/>
          <ac:spMkLst>
            <pc:docMk/>
            <pc:sldMk cId="1765849036" sldId="1467"/>
            <ac:spMk id="55" creationId="{AFEB6613-C8BC-4AE3-8BDD-2C1394BD6E50}"/>
          </ac:spMkLst>
        </pc:spChg>
        <pc:spChg chg="add mod topLvl">
          <ac:chgData name="Hamlet Markarian" userId="4926d2b407f31d77" providerId="LiveId" clId="{1A634700-36B3-4455-A058-5071D9319E52}" dt="2020-05-18T23:35:04.072" v="1753" actId="164"/>
          <ac:spMkLst>
            <pc:docMk/>
            <pc:sldMk cId="1765849036" sldId="1467"/>
            <ac:spMk id="58" creationId="{859D483F-D2DA-4117-B920-F48492F730BB}"/>
          </ac:spMkLst>
        </pc:spChg>
        <pc:spChg chg="add mod">
          <ac:chgData name="Hamlet Markarian" userId="4926d2b407f31d77" providerId="LiveId" clId="{1A634700-36B3-4455-A058-5071D9319E52}" dt="2020-05-18T22:53:43.831" v="1190" actId="571"/>
          <ac:spMkLst>
            <pc:docMk/>
            <pc:sldMk cId="1765849036" sldId="1467"/>
            <ac:spMk id="60" creationId="{ADE43936-3E32-49CF-9D90-685221660553}"/>
          </ac:spMkLst>
        </pc:spChg>
        <pc:spChg chg="mod">
          <ac:chgData name="Hamlet Markarian" userId="4926d2b407f31d77" providerId="LiveId" clId="{1A634700-36B3-4455-A058-5071D9319E52}" dt="2020-05-18T22:53:43.831" v="1190" actId="571"/>
          <ac:spMkLst>
            <pc:docMk/>
            <pc:sldMk cId="1765849036" sldId="1467"/>
            <ac:spMk id="63" creationId="{4C9E398F-F01C-4BDD-B4B0-82AD89E0D1E4}"/>
          </ac:spMkLst>
        </pc:spChg>
        <pc:spChg chg="mod topLvl">
          <ac:chgData name="Hamlet Markarian" userId="4926d2b407f31d77" providerId="LiveId" clId="{1A634700-36B3-4455-A058-5071D9319E52}" dt="2020-05-18T23:35:04.072" v="1753" actId="164"/>
          <ac:spMkLst>
            <pc:docMk/>
            <pc:sldMk cId="1765849036" sldId="1467"/>
            <ac:spMk id="66" creationId="{CA9B9C58-3A72-4992-8EEB-3E0119A50B1A}"/>
          </ac:spMkLst>
        </pc:spChg>
        <pc:spChg chg="add del mod">
          <ac:chgData name="Hamlet Markarian" userId="4926d2b407f31d77" providerId="LiveId" clId="{1A634700-36B3-4455-A058-5071D9319E52}" dt="2020-05-18T22:54:08.193" v="1202" actId="478"/>
          <ac:spMkLst>
            <pc:docMk/>
            <pc:sldMk cId="1765849036" sldId="1467"/>
            <ac:spMk id="67" creationId="{10F53AA0-8A02-4375-8CD4-152E3B0DC51F}"/>
          </ac:spMkLst>
        </pc:spChg>
        <pc:spChg chg="add mod">
          <ac:chgData name="Hamlet Markarian" userId="4926d2b407f31d77" providerId="LiveId" clId="{1A634700-36B3-4455-A058-5071D9319E52}" dt="2020-05-18T23:35:04.072" v="1753" actId="164"/>
          <ac:spMkLst>
            <pc:docMk/>
            <pc:sldMk cId="1765849036" sldId="1467"/>
            <ac:spMk id="77" creationId="{7C5E9765-85AB-41BC-BAEF-DDA180139388}"/>
          </ac:spMkLst>
        </pc:spChg>
        <pc:spChg chg="add mod">
          <ac:chgData name="Hamlet Markarian" userId="4926d2b407f31d77" providerId="LiveId" clId="{1A634700-36B3-4455-A058-5071D9319E52}" dt="2020-05-18T23:35:04.072" v="1753" actId="164"/>
          <ac:spMkLst>
            <pc:docMk/>
            <pc:sldMk cId="1765849036" sldId="1467"/>
            <ac:spMk id="84" creationId="{C0CBABE5-50B6-4A28-AE30-9EAEF235EF47}"/>
          </ac:spMkLst>
        </pc:spChg>
        <pc:spChg chg="add mod">
          <ac:chgData name="Hamlet Markarian" userId="4926d2b407f31d77" providerId="LiveId" clId="{1A634700-36B3-4455-A058-5071D9319E52}" dt="2020-05-18T23:35:04.072" v="1753" actId="164"/>
          <ac:spMkLst>
            <pc:docMk/>
            <pc:sldMk cId="1765849036" sldId="1467"/>
            <ac:spMk id="85" creationId="{21E9737E-1CCC-4E41-AABF-F72753928A96}"/>
          </ac:spMkLst>
        </pc:spChg>
        <pc:grpChg chg="add mod">
          <ac:chgData name="Hamlet Markarian" userId="4926d2b407f31d77" providerId="LiveId" clId="{1A634700-36B3-4455-A058-5071D9319E52}" dt="2020-05-18T23:35:04.072" v="1753" actId="164"/>
          <ac:grpSpMkLst>
            <pc:docMk/>
            <pc:sldMk cId="1765849036" sldId="1467"/>
            <ac:grpSpMk id="7" creationId="{DD834E9D-4603-4C16-BE1A-D2B8D9EACE4F}"/>
          </ac:grpSpMkLst>
        </pc:grpChg>
        <pc:grpChg chg="add mod">
          <ac:chgData name="Hamlet Markarian" userId="4926d2b407f31d77" providerId="LiveId" clId="{1A634700-36B3-4455-A058-5071D9319E52}" dt="2020-05-18T23:35:04.072" v="1753" actId="164"/>
          <ac:grpSpMkLst>
            <pc:docMk/>
            <pc:sldMk cId="1765849036" sldId="1467"/>
            <ac:grpSpMk id="51" creationId="{B5D2B3FF-2D1B-43F6-AB16-4079EFAFA7DA}"/>
          </ac:grpSpMkLst>
        </pc:grpChg>
        <pc:grpChg chg="add del mod">
          <ac:chgData name="Hamlet Markarian" userId="4926d2b407f31d77" providerId="LiveId" clId="{1A634700-36B3-4455-A058-5071D9319E52}" dt="2020-05-18T22:55:28.730" v="1211" actId="478"/>
          <ac:grpSpMkLst>
            <pc:docMk/>
            <pc:sldMk cId="1765849036" sldId="1467"/>
            <ac:grpSpMk id="59" creationId="{FB3CC464-C753-4457-ABBF-6C927271CD91}"/>
          </ac:grpSpMkLst>
        </pc:grpChg>
        <pc:grpChg chg="add mod">
          <ac:chgData name="Hamlet Markarian" userId="4926d2b407f31d77" providerId="LiveId" clId="{1A634700-36B3-4455-A058-5071D9319E52}" dt="2020-05-18T22:53:43.831" v="1190" actId="571"/>
          <ac:grpSpMkLst>
            <pc:docMk/>
            <pc:sldMk cId="1765849036" sldId="1467"/>
            <ac:grpSpMk id="61" creationId="{1A8813BC-25A9-4DA2-8D00-186AA2A462C9}"/>
          </ac:grpSpMkLst>
        </pc:grpChg>
        <pc:grpChg chg="add del mod">
          <ac:chgData name="Hamlet Markarian" userId="4926d2b407f31d77" providerId="LiveId" clId="{1A634700-36B3-4455-A058-5071D9319E52}" dt="2020-05-18T22:55:31.514" v="1212" actId="478"/>
          <ac:grpSpMkLst>
            <pc:docMk/>
            <pc:sldMk cId="1765849036" sldId="1467"/>
            <ac:grpSpMk id="64" creationId="{C64D4FC3-5616-4909-A530-081CFFFFF306}"/>
          </ac:grpSpMkLst>
        </pc:grpChg>
        <pc:grpChg chg="add mod">
          <ac:chgData name="Hamlet Markarian" userId="4926d2b407f31d77" providerId="LiveId" clId="{1A634700-36B3-4455-A058-5071D9319E52}" dt="2020-05-18T23:35:04.072" v="1753" actId="164"/>
          <ac:grpSpMkLst>
            <pc:docMk/>
            <pc:sldMk cId="1765849036" sldId="1467"/>
            <ac:grpSpMk id="74" creationId="{50C23401-6F9C-4C41-A791-C274B7AEFD13}"/>
          </ac:grpSpMkLst>
        </pc:grpChg>
        <pc:grpChg chg="add mod">
          <ac:chgData name="Hamlet Markarian" userId="4926d2b407f31d77" providerId="LiveId" clId="{1A634700-36B3-4455-A058-5071D9319E52}" dt="2020-05-18T23:35:04.072" v="1753" actId="164"/>
          <ac:grpSpMkLst>
            <pc:docMk/>
            <pc:sldMk cId="1765849036" sldId="1467"/>
            <ac:grpSpMk id="81" creationId="{047CCE18-A4DF-4341-8868-821DCDFE962A}"/>
          </ac:grpSpMkLst>
        </pc:grpChg>
        <pc:grpChg chg="add mod">
          <ac:chgData name="Hamlet Markarian" userId="4926d2b407f31d77" providerId="LiveId" clId="{1A634700-36B3-4455-A058-5071D9319E52}" dt="2020-05-18T23:34:53.127" v="1752" actId="164"/>
          <ac:grpSpMkLst>
            <pc:docMk/>
            <pc:sldMk cId="1765849036" sldId="1467"/>
            <ac:grpSpMk id="92" creationId="{3727A21A-E8FF-4B37-BDA5-DBF7716C7AB8}"/>
          </ac:grpSpMkLst>
        </pc:grpChg>
        <pc:grpChg chg="add mod">
          <ac:chgData name="Hamlet Markarian" userId="4926d2b407f31d77" providerId="LiveId" clId="{1A634700-36B3-4455-A058-5071D9319E52}" dt="2020-05-18T23:35:04.072" v="1753" actId="164"/>
          <ac:grpSpMkLst>
            <pc:docMk/>
            <pc:sldMk cId="1765849036" sldId="1467"/>
            <ac:grpSpMk id="93" creationId="{047B5CFA-526E-462D-B83F-5B338C330215}"/>
          </ac:grpSpMkLst>
        </pc:grpChg>
        <pc:picChg chg="add mod">
          <ac:chgData name="Hamlet Markarian" userId="4926d2b407f31d77" providerId="LiveId" clId="{1A634700-36B3-4455-A058-5071D9319E52}" dt="2020-05-18T22:55:14.211" v="1209" actId="207"/>
          <ac:picMkLst>
            <pc:docMk/>
            <pc:sldMk cId="1765849036" sldId="1467"/>
            <ac:picMk id="42" creationId="{6C4E7AD7-8767-4985-8440-B11654E50063}"/>
          </ac:picMkLst>
        </pc:picChg>
        <pc:picChg chg="add mod">
          <ac:chgData name="Hamlet Markarian" userId="4926d2b407f31d77" providerId="LiveId" clId="{1A634700-36B3-4455-A058-5071D9319E52}" dt="2020-05-18T22:49:35.515" v="1140" actId="164"/>
          <ac:picMkLst>
            <pc:docMk/>
            <pc:sldMk cId="1765849036" sldId="1467"/>
            <ac:picMk id="44" creationId="{C4BDE7D2-9769-4E4E-A68B-D6F09CF2973E}"/>
          </ac:picMkLst>
        </pc:picChg>
        <pc:picChg chg="mod">
          <ac:chgData name="Hamlet Markarian" userId="4926d2b407f31d77" providerId="LiveId" clId="{1A634700-36B3-4455-A058-5071D9319E52}" dt="2020-05-18T22:55:16.763" v="1210" actId="207"/>
          <ac:picMkLst>
            <pc:docMk/>
            <pc:sldMk cId="1765849036" sldId="1467"/>
            <ac:picMk id="52" creationId="{7298A5A8-A33E-4348-B5A0-D8E3836078C4}"/>
          </ac:picMkLst>
        </pc:picChg>
        <pc:picChg chg="mod">
          <ac:chgData name="Hamlet Markarian" userId="4926d2b407f31d77" providerId="LiveId" clId="{1A634700-36B3-4455-A058-5071D9319E52}" dt="2020-05-18T22:50:03.809" v="1146" actId="571"/>
          <ac:picMkLst>
            <pc:docMk/>
            <pc:sldMk cId="1765849036" sldId="1467"/>
            <ac:picMk id="54" creationId="{17186AED-68FA-4A73-9B0D-FB719AE57180}"/>
          </ac:picMkLst>
        </pc:picChg>
        <pc:picChg chg="add del mod topLvl">
          <ac:chgData name="Hamlet Markarian" userId="4926d2b407f31d77" providerId="LiveId" clId="{1A634700-36B3-4455-A058-5071D9319E52}" dt="2020-05-18T22:55:28.730" v="1211" actId="478"/>
          <ac:picMkLst>
            <pc:docMk/>
            <pc:sldMk cId="1765849036" sldId="1467"/>
            <ac:picMk id="57" creationId="{FF02B9E7-5A75-44C8-B8B9-8943BCDED90D}"/>
          </ac:picMkLst>
        </pc:picChg>
        <pc:picChg chg="mod">
          <ac:chgData name="Hamlet Markarian" userId="4926d2b407f31d77" providerId="LiveId" clId="{1A634700-36B3-4455-A058-5071D9319E52}" dt="2020-05-18T22:53:43.831" v="1190" actId="571"/>
          <ac:picMkLst>
            <pc:docMk/>
            <pc:sldMk cId="1765849036" sldId="1467"/>
            <ac:picMk id="62" creationId="{DEC6664A-D53C-49D6-8A39-D02118604515}"/>
          </ac:picMkLst>
        </pc:picChg>
        <pc:picChg chg="del mod topLvl">
          <ac:chgData name="Hamlet Markarian" userId="4926d2b407f31d77" providerId="LiveId" clId="{1A634700-36B3-4455-A058-5071D9319E52}" dt="2020-05-18T22:55:31.514" v="1212" actId="478"/>
          <ac:picMkLst>
            <pc:docMk/>
            <pc:sldMk cId="1765849036" sldId="1467"/>
            <ac:picMk id="65" creationId="{F615F0C3-5333-4C4E-BC9E-C9EAE85670DE}"/>
          </ac:picMkLst>
        </pc:picChg>
        <pc:picChg chg="add mod">
          <ac:chgData name="Hamlet Markarian" userId="4926d2b407f31d77" providerId="LiveId" clId="{1A634700-36B3-4455-A058-5071D9319E52}" dt="2020-05-18T23:35:04.072" v="1753" actId="164"/>
          <ac:picMkLst>
            <pc:docMk/>
            <pc:sldMk cId="1765849036" sldId="1467"/>
            <ac:picMk id="69" creationId="{4181C56B-9F5F-40C0-B7F2-0B26C42E7008}"/>
          </ac:picMkLst>
        </pc:picChg>
        <pc:picChg chg="mod">
          <ac:chgData name="Hamlet Markarian" userId="4926d2b407f31d77" providerId="LiveId" clId="{1A634700-36B3-4455-A058-5071D9319E52}" dt="2020-05-18T22:56:27.898" v="1220" actId="571"/>
          <ac:picMkLst>
            <pc:docMk/>
            <pc:sldMk cId="1765849036" sldId="1467"/>
            <ac:picMk id="75" creationId="{B97CB19B-D092-4F82-87F4-593FCCA94606}"/>
          </ac:picMkLst>
        </pc:picChg>
        <pc:picChg chg="mod">
          <ac:chgData name="Hamlet Markarian" userId="4926d2b407f31d77" providerId="LiveId" clId="{1A634700-36B3-4455-A058-5071D9319E52}" dt="2020-05-18T22:56:27.898" v="1220" actId="571"/>
          <ac:picMkLst>
            <pc:docMk/>
            <pc:sldMk cId="1765849036" sldId="1467"/>
            <ac:picMk id="76" creationId="{E95BDE1A-AC94-4289-BD9F-92A0118CA4CB}"/>
          </ac:picMkLst>
        </pc:picChg>
        <pc:picChg chg="mod">
          <ac:chgData name="Hamlet Markarian" userId="4926d2b407f31d77" providerId="LiveId" clId="{1A634700-36B3-4455-A058-5071D9319E52}" dt="2020-05-18T22:56:59.661" v="1225" actId="571"/>
          <ac:picMkLst>
            <pc:docMk/>
            <pc:sldMk cId="1765849036" sldId="1467"/>
            <ac:picMk id="82" creationId="{F15396EC-F455-4D41-BEA8-EB75AC49BF71}"/>
          </ac:picMkLst>
        </pc:picChg>
        <pc:picChg chg="mod">
          <ac:chgData name="Hamlet Markarian" userId="4926d2b407f31d77" providerId="LiveId" clId="{1A634700-36B3-4455-A058-5071D9319E52}" dt="2020-05-18T22:56:59.661" v="1225" actId="571"/>
          <ac:picMkLst>
            <pc:docMk/>
            <pc:sldMk cId="1765849036" sldId="1467"/>
            <ac:picMk id="83" creationId="{1403275F-18D0-4039-971B-455F7B198E94}"/>
          </ac:picMkLst>
        </pc:picChg>
        <pc:cxnChg chg="add mod">
          <ac:chgData name="Hamlet Markarian" userId="4926d2b407f31d77" providerId="LiveId" clId="{1A634700-36B3-4455-A058-5071D9319E52}" dt="2020-05-18T23:35:04.072" v="1753" actId="164"/>
          <ac:cxnSpMkLst>
            <pc:docMk/>
            <pc:sldMk cId="1765849036" sldId="1467"/>
            <ac:cxnSpMk id="41" creationId="{32DA85C0-E75C-4D59-AAAD-5C0BA753D0FE}"/>
          </ac:cxnSpMkLst>
        </pc:cxnChg>
        <pc:cxnChg chg="add mod">
          <ac:chgData name="Hamlet Markarian" userId="4926d2b407f31d77" providerId="LiveId" clId="{1A634700-36B3-4455-A058-5071D9319E52}" dt="2020-05-18T23:35:04.072" v="1753" actId="164"/>
          <ac:cxnSpMkLst>
            <pc:docMk/>
            <pc:sldMk cId="1765849036" sldId="1467"/>
            <ac:cxnSpMk id="50" creationId="{71DFAD73-3E7F-4D91-8E95-56BA840A6ACE}"/>
          </ac:cxnSpMkLst>
        </pc:cxnChg>
        <pc:cxnChg chg="add mod">
          <ac:chgData name="Hamlet Markarian" userId="4926d2b407f31d77" providerId="LiveId" clId="{1A634700-36B3-4455-A058-5071D9319E52}" dt="2020-05-18T23:35:04.072" v="1753" actId="164"/>
          <ac:cxnSpMkLst>
            <pc:docMk/>
            <pc:sldMk cId="1765849036" sldId="1467"/>
            <ac:cxnSpMk id="56" creationId="{3339F236-5E77-458B-9035-53D0F450CC5C}"/>
          </ac:cxnSpMkLst>
        </pc:cxnChg>
        <pc:cxnChg chg="add mod">
          <ac:chgData name="Hamlet Markarian" userId="4926d2b407f31d77" providerId="LiveId" clId="{1A634700-36B3-4455-A058-5071D9319E52}" dt="2020-05-18T23:35:04.072" v="1753" actId="164"/>
          <ac:cxnSpMkLst>
            <pc:docMk/>
            <pc:sldMk cId="1765849036" sldId="1467"/>
            <ac:cxnSpMk id="72" creationId="{96232E7E-6D1D-4BD7-9879-EA527D391D3E}"/>
          </ac:cxnSpMkLst>
        </pc:cxnChg>
        <pc:cxnChg chg="add mod">
          <ac:chgData name="Hamlet Markarian" userId="4926d2b407f31d77" providerId="LiveId" clId="{1A634700-36B3-4455-A058-5071D9319E52}" dt="2020-05-18T23:35:04.072" v="1753" actId="164"/>
          <ac:cxnSpMkLst>
            <pc:docMk/>
            <pc:sldMk cId="1765849036" sldId="1467"/>
            <ac:cxnSpMk id="73" creationId="{4833D3A9-1636-455D-9D0B-17203AF2A28F}"/>
          </ac:cxnSpMkLst>
        </pc:cxnChg>
        <pc:cxnChg chg="add mod">
          <ac:chgData name="Hamlet Markarian" userId="4926d2b407f31d77" providerId="LiveId" clId="{1A634700-36B3-4455-A058-5071D9319E52}" dt="2020-05-18T23:35:04.072" v="1753" actId="164"/>
          <ac:cxnSpMkLst>
            <pc:docMk/>
            <pc:sldMk cId="1765849036" sldId="1467"/>
            <ac:cxnSpMk id="78" creationId="{E51F1A96-B3DC-4BF0-BDE4-27BA10A369CB}"/>
          </ac:cxnSpMkLst>
        </pc:cxnChg>
        <pc:cxnChg chg="add mod">
          <ac:chgData name="Hamlet Markarian" userId="4926d2b407f31d77" providerId="LiveId" clId="{1A634700-36B3-4455-A058-5071D9319E52}" dt="2020-05-18T23:34:53.127" v="1752" actId="164"/>
          <ac:cxnSpMkLst>
            <pc:docMk/>
            <pc:sldMk cId="1765849036" sldId="1467"/>
            <ac:cxnSpMk id="90" creationId="{4F790117-C28D-47E6-97A4-983C97151B9B}"/>
          </ac:cxnSpMkLst>
        </pc:cxnChg>
        <pc:cxnChg chg="add mod">
          <ac:chgData name="Hamlet Markarian" userId="4926d2b407f31d77" providerId="LiveId" clId="{1A634700-36B3-4455-A058-5071D9319E52}" dt="2020-05-18T23:34:53.127" v="1752" actId="164"/>
          <ac:cxnSpMkLst>
            <pc:docMk/>
            <pc:sldMk cId="1765849036" sldId="1467"/>
            <ac:cxnSpMk id="91" creationId="{043B524D-9786-46A1-B73D-BCB15A4D0B0E}"/>
          </ac:cxnSpMkLst>
        </pc:cxnChg>
      </pc:sldChg>
      <pc:sldChg chg="addSp delSp modSp add mod delAnim modAnim">
        <pc:chgData name="Hamlet Markarian" userId="4926d2b407f31d77" providerId="LiveId" clId="{1A634700-36B3-4455-A058-5071D9319E52}" dt="2020-05-19T23:24:10.188" v="2588" actId="14826"/>
        <pc:sldMkLst>
          <pc:docMk/>
          <pc:sldMk cId="2295992834" sldId="1468"/>
        </pc:sldMkLst>
        <pc:spChg chg="del">
          <ac:chgData name="Hamlet Markarian" userId="4926d2b407f31d77" providerId="LiveId" clId="{1A634700-36B3-4455-A058-5071D9319E52}" dt="2020-05-18T23:02:34.284" v="1269" actId="478"/>
          <ac:spMkLst>
            <pc:docMk/>
            <pc:sldMk cId="2295992834" sldId="1468"/>
            <ac:spMk id="2" creationId="{E05A9B80-B7A7-45A7-BEDF-18FD336F5114}"/>
          </ac:spMkLst>
        </pc:spChg>
        <pc:spChg chg="mod">
          <ac:chgData name="Hamlet Markarian" userId="4926d2b407f31d77" providerId="LiveId" clId="{1A634700-36B3-4455-A058-5071D9319E52}" dt="2020-05-18T23:02:47.831" v="1272"/>
          <ac:spMkLst>
            <pc:docMk/>
            <pc:sldMk cId="2295992834" sldId="1468"/>
            <ac:spMk id="16" creationId="{51A55428-D23F-4777-96FE-D91E0B26310D}"/>
          </ac:spMkLst>
        </pc:spChg>
        <pc:spChg chg="mod ord">
          <ac:chgData name="Hamlet Markarian" userId="4926d2b407f31d77" providerId="LiveId" clId="{1A634700-36B3-4455-A058-5071D9319E52}" dt="2020-05-18T23:38:58.553" v="1792" actId="167"/>
          <ac:spMkLst>
            <pc:docMk/>
            <pc:sldMk cId="2295992834" sldId="1468"/>
            <ac:spMk id="19" creationId="{42101231-1855-46EE-A3D9-B84E75ACB56A}"/>
          </ac:spMkLst>
        </pc:spChg>
        <pc:spChg chg="del">
          <ac:chgData name="Hamlet Markarian" userId="4926d2b407f31d77" providerId="LiveId" clId="{1A634700-36B3-4455-A058-5071D9319E52}" dt="2020-05-18T23:02:34.284" v="1269" actId="478"/>
          <ac:spMkLst>
            <pc:docMk/>
            <pc:sldMk cId="2295992834" sldId="1468"/>
            <ac:spMk id="22" creationId="{14FF5109-9AA8-4162-A2C6-73B60CA514F3}"/>
          </ac:spMkLst>
        </pc:spChg>
        <pc:spChg chg="del">
          <ac:chgData name="Hamlet Markarian" userId="4926d2b407f31d77" providerId="LiveId" clId="{1A634700-36B3-4455-A058-5071D9319E52}" dt="2020-05-18T23:02:34.284" v="1269" actId="478"/>
          <ac:spMkLst>
            <pc:docMk/>
            <pc:sldMk cId="2295992834" sldId="1468"/>
            <ac:spMk id="23" creationId="{0B063337-E5D2-4BAC-BFD1-6DDEFF461023}"/>
          </ac:spMkLst>
        </pc:spChg>
        <pc:spChg chg="del">
          <ac:chgData name="Hamlet Markarian" userId="4926d2b407f31d77" providerId="LiveId" clId="{1A634700-36B3-4455-A058-5071D9319E52}" dt="2020-05-18T23:02:34.284" v="1269" actId="478"/>
          <ac:spMkLst>
            <pc:docMk/>
            <pc:sldMk cId="2295992834" sldId="1468"/>
            <ac:spMk id="24" creationId="{D8E47121-B135-4909-9D50-70BBB0086CFB}"/>
          </ac:spMkLst>
        </pc:spChg>
        <pc:spChg chg="del">
          <ac:chgData name="Hamlet Markarian" userId="4926d2b407f31d77" providerId="LiveId" clId="{1A634700-36B3-4455-A058-5071D9319E52}" dt="2020-05-18T23:02:34.284" v="1269" actId="478"/>
          <ac:spMkLst>
            <pc:docMk/>
            <pc:sldMk cId="2295992834" sldId="1468"/>
            <ac:spMk id="28" creationId="{04604ADD-4FD8-4761-87F2-8D2FB5670F14}"/>
          </ac:spMkLst>
        </pc:spChg>
        <pc:spChg chg="del">
          <ac:chgData name="Hamlet Markarian" userId="4926d2b407f31d77" providerId="LiveId" clId="{1A634700-36B3-4455-A058-5071D9319E52}" dt="2020-05-18T23:02:34.284" v="1269" actId="478"/>
          <ac:spMkLst>
            <pc:docMk/>
            <pc:sldMk cId="2295992834" sldId="1468"/>
            <ac:spMk id="33" creationId="{960B6D8A-4CC8-44CE-BF9E-5554EA4CA4FC}"/>
          </ac:spMkLst>
        </pc:spChg>
        <pc:spChg chg="mod topLvl">
          <ac:chgData name="Hamlet Markarian" userId="4926d2b407f31d77" providerId="LiveId" clId="{1A634700-36B3-4455-A058-5071D9319E52}" dt="2020-05-19T23:21:35.463" v="2581" actId="12789"/>
          <ac:spMkLst>
            <pc:docMk/>
            <pc:sldMk cId="2295992834" sldId="1468"/>
            <ac:spMk id="38" creationId="{79D5C34B-26B5-4EDD-B0BA-69AE711AF888}"/>
          </ac:spMkLst>
        </pc:spChg>
        <pc:spChg chg="del">
          <ac:chgData name="Hamlet Markarian" userId="4926d2b407f31d77" providerId="LiveId" clId="{1A634700-36B3-4455-A058-5071D9319E52}" dt="2020-05-18T23:02:34.284" v="1269" actId="478"/>
          <ac:spMkLst>
            <pc:docMk/>
            <pc:sldMk cId="2295992834" sldId="1468"/>
            <ac:spMk id="39" creationId="{62C8A967-2AC5-44C2-BEEE-F9CF499DA3D1}"/>
          </ac:spMkLst>
        </pc:spChg>
        <pc:spChg chg="del">
          <ac:chgData name="Hamlet Markarian" userId="4926d2b407f31d77" providerId="LiveId" clId="{1A634700-36B3-4455-A058-5071D9319E52}" dt="2020-05-18T23:02:34.284" v="1269" actId="478"/>
          <ac:spMkLst>
            <pc:docMk/>
            <pc:sldMk cId="2295992834" sldId="1468"/>
            <ac:spMk id="40" creationId="{2D349DEA-4896-4FAF-89AF-1A71912B76A8}"/>
          </ac:spMkLst>
        </pc:spChg>
        <pc:spChg chg="mod">
          <ac:chgData name="Hamlet Markarian" userId="4926d2b407f31d77" providerId="LiveId" clId="{1A634700-36B3-4455-A058-5071D9319E52}" dt="2020-05-19T23:12:58.932" v="2444" actId="165"/>
          <ac:spMkLst>
            <pc:docMk/>
            <pc:sldMk cId="2295992834" sldId="1468"/>
            <ac:spMk id="40" creationId="{7A1D7241-E410-405D-A1A8-A371AAA72665}"/>
          </ac:spMkLst>
        </pc:spChg>
        <pc:spChg chg="mod">
          <ac:chgData name="Hamlet Markarian" userId="4926d2b407f31d77" providerId="LiveId" clId="{1A634700-36B3-4455-A058-5071D9319E52}" dt="2020-05-19T23:12:58.932" v="2444" actId="165"/>
          <ac:spMkLst>
            <pc:docMk/>
            <pc:sldMk cId="2295992834" sldId="1468"/>
            <ac:spMk id="41" creationId="{268EB400-164A-4DB1-B7A9-F66D5710E48F}"/>
          </ac:spMkLst>
        </pc:spChg>
        <pc:spChg chg="mod">
          <ac:chgData name="Hamlet Markarian" userId="4926d2b407f31d77" providerId="LiveId" clId="{1A634700-36B3-4455-A058-5071D9319E52}" dt="2020-05-19T23:12:58.932" v="2444" actId="165"/>
          <ac:spMkLst>
            <pc:docMk/>
            <pc:sldMk cId="2295992834" sldId="1468"/>
            <ac:spMk id="42" creationId="{8250FD30-EA3F-467B-B805-A2D645F08B3D}"/>
          </ac:spMkLst>
        </pc:spChg>
        <pc:spChg chg="mod">
          <ac:chgData name="Hamlet Markarian" userId="4926d2b407f31d77" providerId="LiveId" clId="{1A634700-36B3-4455-A058-5071D9319E52}" dt="2020-05-19T23:12:58.932" v="2444" actId="165"/>
          <ac:spMkLst>
            <pc:docMk/>
            <pc:sldMk cId="2295992834" sldId="1468"/>
            <ac:spMk id="43" creationId="{90EFC104-8A7D-4738-A1DE-FE6B63425C99}"/>
          </ac:spMkLst>
        </pc:spChg>
        <pc:spChg chg="mod">
          <ac:chgData name="Hamlet Markarian" userId="4926d2b407f31d77" providerId="LiveId" clId="{1A634700-36B3-4455-A058-5071D9319E52}" dt="2020-05-19T23:11:20.177" v="2434"/>
          <ac:spMkLst>
            <pc:docMk/>
            <pc:sldMk cId="2295992834" sldId="1468"/>
            <ac:spMk id="47" creationId="{9ABBA0DC-3F4F-459E-B243-AF354E4485E1}"/>
          </ac:spMkLst>
        </pc:spChg>
        <pc:spChg chg="mod">
          <ac:chgData name="Hamlet Markarian" userId="4926d2b407f31d77" providerId="LiveId" clId="{1A634700-36B3-4455-A058-5071D9319E52}" dt="2020-05-19T23:11:20.177" v="2434"/>
          <ac:spMkLst>
            <pc:docMk/>
            <pc:sldMk cId="2295992834" sldId="1468"/>
            <ac:spMk id="51" creationId="{4D7E45C6-513F-40A8-AD90-377394E0FE81}"/>
          </ac:spMkLst>
        </pc:spChg>
        <pc:spChg chg="mod">
          <ac:chgData name="Hamlet Markarian" userId="4926d2b407f31d77" providerId="LiveId" clId="{1A634700-36B3-4455-A058-5071D9319E52}" dt="2020-05-19T23:11:20.177" v="2434"/>
          <ac:spMkLst>
            <pc:docMk/>
            <pc:sldMk cId="2295992834" sldId="1468"/>
            <ac:spMk id="52" creationId="{D997C24D-0701-497B-B1E9-7F1F96C4ED55}"/>
          </ac:spMkLst>
        </pc:spChg>
        <pc:spChg chg="mod">
          <ac:chgData name="Hamlet Markarian" userId="4926d2b407f31d77" providerId="LiveId" clId="{1A634700-36B3-4455-A058-5071D9319E52}" dt="2020-05-19T23:11:20.177" v="2434"/>
          <ac:spMkLst>
            <pc:docMk/>
            <pc:sldMk cId="2295992834" sldId="1468"/>
            <ac:spMk id="54" creationId="{ACD465C9-A5AA-4894-A748-98FA43064B3B}"/>
          </ac:spMkLst>
        </pc:spChg>
        <pc:spChg chg="mod topLvl">
          <ac:chgData name="Hamlet Markarian" userId="4926d2b407f31d77" providerId="LiveId" clId="{1A634700-36B3-4455-A058-5071D9319E52}" dt="2020-05-19T23:21:39.293" v="2583" actId="12788"/>
          <ac:spMkLst>
            <pc:docMk/>
            <pc:sldMk cId="2295992834" sldId="1468"/>
            <ac:spMk id="56" creationId="{C7017410-56D0-40B3-9831-E89693E215E2}"/>
          </ac:spMkLst>
        </pc:spChg>
        <pc:spChg chg="add mod">
          <ac:chgData name="Hamlet Markarian" userId="4926d2b407f31d77" providerId="LiveId" clId="{1A634700-36B3-4455-A058-5071D9319E52}" dt="2020-05-18T23:38:40.144" v="1789" actId="165"/>
          <ac:spMkLst>
            <pc:docMk/>
            <pc:sldMk cId="2295992834" sldId="1468"/>
            <ac:spMk id="57" creationId="{BF0644BD-A7E5-4C2F-98E3-CFCCD93DA500}"/>
          </ac:spMkLst>
        </pc:spChg>
        <pc:spChg chg="del">
          <ac:chgData name="Hamlet Markarian" userId="4926d2b407f31d77" providerId="LiveId" clId="{1A634700-36B3-4455-A058-5071D9319E52}" dt="2020-05-18T23:02:34.284" v="1269" actId="478"/>
          <ac:spMkLst>
            <pc:docMk/>
            <pc:sldMk cId="2295992834" sldId="1468"/>
            <ac:spMk id="58" creationId="{859D483F-D2DA-4117-B920-F48492F730BB}"/>
          </ac:spMkLst>
        </pc:spChg>
        <pc:spChg chg="add mod">
          <ac:chgData name="Hamlet Markarian" userId="4926d2b407f31d77" providerId="LiveId" clId="{1A634700-36B3-4455-A058-5071D9319E52}" dt="2020-05-18T23:38:40.144" v="1789" actId="165"/>
          <ac:spMkLst>
            <pc:docMk/>
            <pc:sldMk cId="2295992834" sldId="1468"/>
            <ac:spMk id="59" creationId="{4C81DEB3-CCBF-4772-8114-3EFA378D3F3D}"/>
          </ac:spMkLst>
        </pc:spChg>
        <pc:spChg chg="add del mod">
          <ac:chgData name="Hamlet Markarian" userId="4926d2b407f31d77" providerId="LiveId" clId="{1A634700-36B3-4455-A058-5071D9319E52}" dt="2020-05-18T23:38:40.144" v="1789" actId="165"/>
          <ac:spMkLst>
            <pc:docMk/>
            <pc:sldMk cId="2295992834" sldId="1468"/>
            <ac:spMk id="60" creationId="{BDD1ED59-8528-45FF-8083-1E5B319BA893}"/>
          </ac:spMkLst>
        </pc:spChg>
        <pc:spChg chg="add mod">
          <ac:chgData name="Hamlet Markarian" userId="4926d2b407f31d77" providerId="LiveId" clId="{1A634700-36B3-4455-A058-5071D9319E52}" dt="2020-05-18T23:38:40.144" v="1789" actId="165"/>
          <ac:spMkLst>
            <pc:docMk/>
            <pc:sldMk cId="2295992834" sldId="1468"/>
            <ac:spMk id="61" creationId="{D8200D31-B1F4-4F8E-923F-16418A7094C1}"/>
          </ac:spMkLst>
        </pc:spChg>
        <pc:spChg chg="mod">
          <ac:chgData name="Hamlet Markarian" userId="4926d2b407f31d77" providerId="LiveId" clId="{1A634700-36B3-4455-A058-5071D9319E52}" dt="2020-05-19T23:12:58.932" v="2444" actId="165"/>
          <ac:spMkLst>
            <pc:docMk/>
            <pc:sldMk cId="2295992834" sldId="1468"/>
            <ac:spMk id="62" creationId="{ACE6EAD7-707E-4207-8FAD-E221607E68AF}"/>
          </ac:spMkLst>
        </pc:spChg>
        <pc:spChg chg="mod">
          <ac:chgData name="Hamlet Markarian" userId="4926d2b407f31d77" providerId="LiveId" clId="{1A634700-36B3-4455-A058-5071D9319E52}" dt="2020-05-19T23:12:58.932" v="2444" actId="165"/>
          <ac:spMkLst>
            <pc:docMk/>
            <pc:sldMk cId="2295992834" sldId="1468"/>
            <ac:spMk id="63" creationId="{57B0677B-ACF9-49E4-B897-2A131743B9E9}"/>
          </ac:spMkLst>
        </pc:spChg>
        <pc:spChg chg="mod">
          <ac:chgData name="Hamlet Markarian" userId="4926d2b407f31d77" providerId="LiveId" clId="{1A634700-36B3-4455-A058-5071D9319E52}" dt="2020-05-18T23:03:12.495" v="1273"/>
          <ac:spMkLst>
            <pc:docMk/>
            <pc:sldMk cId="2295992834" sldId="1468"/>
            <ac:spMk id="63" creationId="{D5B18B75-85AA-4868-B5C1-08604C3A82AA}"/>
          </ac:spMkLst>
        </pc:spChg>
        <pc:spChg chg="mod">
          <ac:chgData name="Hamlet Markarian" userId="4926d2b407f31d77" providerId="LiveId" clId="{1A634700-36B3-4455-A058-5071D9319E52}" dt="2020-05-18T23:03:12.495" v="1273"/>
          <ac:spMkLst>
            <pc:docMk/>
            <pc:sldMk cId="2295992834" sldId="1468"/>
            <ac:spMk id="64" creationId="{0156F07A-0C36-416C-BBC7-6BEA9B3C5CBF}"/>
          </ac:spMkLst>
        </pc:spChg>
        <pc:spChg chg="mod">
          <ac:chgData name="Hamlet Markarian" userId="4926d2b407f31d77" providerId="LiveId" clId="{1A634700-36B3-4455-A058-5071D9319E52}" dt="2020-05-18T23:03:12.495" v="1273"/>
          <ac:spMkLst>
            <pc:docMk/>
            <pc:sldMk cId="2295992834" sldId="1468"/>
            <ac:spMk id="65" creationId="{56B716D9-3890-4955-822B-555AD6087009}"/>
          </ac:spMkLst>
        </pc:spChg>
        <pc:spChg chg="mod topLvl">
          <ac:chgData name="Hamlet Markarian" userId="4926d2b407f31d77" providerId="LiveId" clId="{1A634700-36B3-4455-A058-5071D9319E52}" dt="2020-05-19T23:21:31.708" v="2579" actId="12788"/>
          <ac:spMkLst>
            <pc:docMk/>
            <pc:sldMk cId="2295992834" sldId="1468"/>
            <ac:spMk id="65" creationId="{9C854830-61EF-4C8A-A428-A0A0B74E23FE}"/>
          </ac:spMkLst>
        </pc:spChg>
        <pc:spChg chg="del">
          <ac:chgData name="Hamlet Markarian" userId="4926d2b407f31d77" providerId="LiveId" clId="{1A634700-36B3-4455-A058-5071D9319E52}" dt="2020-05-18T23:02:34.284" v="1269" actId="478"/>
          <ac:spMkLst>
            <pc:docMk/>
            <pc:sldMk cId="2295992834" sldId="1468"/>
            <ac:spMk id="66" creationId="{CA9B9C58-3A72-4992-8EEB-3E0119A50B1A}"/>
          </ac:spMkLst>
        </pc:spChg>
        <pc:spChg chg="mod">
          <ac:chgData name="Hamlet Markarian" userId="4926d2b407f31d77" providerId="LiveId" clId="{1A634700-36B3-4455-A058-5071D9319E52}" dt="2020-05-19T23:12:58.932" v="2444" actId="165"/>
          <ac:spMkLst>
            <pc:docMk/>
            <pc:sldMk cId="2295992834" sldId="1468"/>
            <ac:spMk id="67" creationId="{1C61365A-325E-4860-8A41-679B1C855A19}"/>
          </ac:spMkLst>
        </pc:spChg>
        <pc:spChg chg="mod">
          <ac:chgData name="Hamlet Markarian" userId="4926d2b407f31d77" providerId="LiveId" clId="{1A634700-36B3-4455-A058-5071D9319E52}" dt="2020-05-18T23:03:12.495" v="1273"/>
          <ac:spMkLst>
            <pc:docMk/>
            <pc:sldMk cId="2295992834" sldId="1468"/>
            <ac:spMk id="67" creationId="{2A03A52B-5BFA-4DAA-A655-86B5376EF1B2}"/>
          </ac:spMkLst>
        </pc:spChg>
        <pc:spChg chg="add mod">
          <ac:chgData name="Hamlet Markarian" userId="4926d2b407f31d77" providerId="LiveId" clId="{1A634700-36B3-4455-A058-5071D9319E52}" dt="2020-05-18T23:38:40.144" v="1789" actId="165"/>
          <ac:spMkLst>
            <pc:docMk/>
            <pc:sldMk cId="2295992834" sldId="1468"/>
            <ac:spMk id="68" creationId="{753443C6-B8B1-4568-85B6-50DD01D197B0}"/>
          </ac:spMkLst>
        </pc:spChg>
        <pc:spChg chg="mod">
          <ac:chgData name="Hamlet Markarian" userId="4926d2b407f31d77" providerId="LiveId" clId="{1A634700-36B3-4455-A058-5071D9319E52}" dt="2020-05-19T23:12:58.932" v="2444" actId="165"/>
          <ac:spMkLst>
            <pc:docMk/>
            <pc:sldMk cId="2295992834" sldId="1468"/>
            <ac:spMk id="69" creationId="{45D80F5A-7368-4A36-BDD9-7F4298216BB8}"/>
          </ac:spMkLst>
        </pc:spChg>
        <pc:spChg chg="add mod">
          <ac:chgData name="Hamlet Markarian" userId="4926d2b407f31d77" providerId="LiveId" clId="{1A634700-36B3-4455-A058-5071D9319E52}" dt="2020-05-18T23:38:40.144" v="1789" actId="165"/>
          <ac:spMkLst>
            <pc:docMk/>
            <pc:sldMk cId="2295992834" sldId="1468"/>
            <ac:spMk id="70" creationId="{A1920E4E-F375-4243-854A-A711C9ECFCD4}"/>
          </ac:spMkLst>
        </pc:spChg>
        <pc:spChg chg="add mod">
          <ac:chgData name="Hamlet Markarian" userId="4926d2b407f31d77" providerId="LiveId" clId="{1A634700-36B3-4455-A058-5071D9319E52}" dt="2020-05-18T23:38:40.144" v="1789" actId="165"/>
          <ac:spMkLst>
            <pc:docMk/>
            <pc:sldMk cId="2295992834" sldId="1468"/>
            <ac:spMk id="71" creationId="{68B0606D-3953-42B5-BCE9-D41C875C1A10}"/>
          </ac:spMkLst>
        </pc:spChg>
        <pc:spChg chg="mod">
          <ac:chgData name="Hamlet Markarian" userId="4926d2b407f31d77" providerId="LiveId" clId="{1A634700-36B3-4455-A058-5071D9319E52}" dt="2020-05-19T23:12:58.932" v="2444" actId="165"/>
          <ac:spMkLst>
            <pc:docMk/>
            <pc:sldMk cId="2295992834" sldId="1468"/>
            <ac:spMk id="72" creationId="{4D522855-1547-47E4-993A-784A60FC7381}"/>
          </ac:spMkLst>
        </pc:spChg>
        <pc:spChg chg="mod">
          <ac:chgData name="Hamlet Markarian" userId="4926d2b407f31d77" providerId="LiveId" clId="{1A634700-36B3-4455-A058-5071D9319E52}" dt="2020-05-19T23:12:58.932" v="2444" actId="165"/>
          <ac:spMkLst>
            <pc:docMk/>
            <pc:sldMk cId="2295992834" sldId="1468"/>
            <ac:spMk id="73" creationId="{9D8DE663-2F4A-4D33-B895-3BDEFAA5CF5F}"/>
          </ac:spMkLst>
        </pc:spChg>
        <pc:spChg chg="mod topLvl">
          <ac:chgData name="Hamlet Markarian" userId="4926d2b407f31d77" providerId="LiveId" clId="{1A634700-36B3-4455-A058-5071D9319E52}" dt="2020-05-19T23:21:08.554" v="2570" actId="12788"/>
          <ac:spMkLst>
            <pc:docMk/>
            <pc:sldMk cId="2295992834" sldId="1468"/>
            <ac:spMk id="75" creationId="{9DFCC282-0C1A-4587-BFED-B52D660DBEE9}"/>
          </ac:spMkLst>
        </pc:spChg>
        <pc:spChg chg="mod">
          <ac:chgData name="Hamlet Markarian" userId="4926d2b407f31d77" providerId="LiveId" clId="{1A634700-36B3-4455-A058-5071D9319E52}" dt="2020-05-19T23:12:58.932" v="2444" actId="165"/>
          <ac:spMkLst>
            <pc:docMk/>
            <pc:sldMk cId="2295992834" sldId="1468"/>
            <ac:spMk id="77" creationId="{67ACC5EC-DC73-4E95-9B01-683DF2AE78E2}"/>
          </ac:spMkLst>
        </pc:spChg>
        <pc:spChg chg="del">
          <ac:chgData name="Hamlet Markarian" userId="4926d2b407f31d77" providerId="LiveId" clId="{1A634700-36B3-4455-A058-5071D9319E52}" dt="2020-05-18T23:02:34.284" v="1269" actId="478"/>
          <ac:spMkLst>
            <pc:docMk/>
            <pc:sldMk cId="2295992834" sldId="1468"/>
            <ac:spMk id="77" creationId="{7C5E9765-85AB-41BC-BAEF-DDA180139388}"/>
          </ac:spMkLst>
        </pc:spChg>
        <pc:spChg chg="mod">
          <ac:chgData name="Hamlet Markarian" userId="4926d2b407f31d77" providerId="LiveId" clId="{1A634700-36B3-4455-A058-5071D9319E52}" dt="2020-05-19T23:12:58.932" v="2444" actId="165"/>
          <ac:spMkLst>
            <pc:docMk/>
            <pc:sldMk cId="2295992834" sldId="1468"/>
            <ac:spMk id="78" creationId="{3B27B469-AE68-402D-8688-A21EB78D5F31}"/>
          </ac:spMkLst>
        </pc:spChg>
        <pc:spChg chg="add del mod">
          <ac:chgData name="Hamlet Markarian" userId="4926d2b407f31d77" providerId="LiveId" clId="{1A634700-36B3-4455-A058-5071D9319E52}" dt="2020-05-18T23:03:58.593" v="1287" actId="478"/>
          <ac:spMkLst>
            <pc:docMk/>
            <pc:sldMk cId="2295992834" sldId="1468"/>
            <ac:spMk id="79" creationId="{334E8560-F063-47C5-86F9-B71942191F19}"/>
          </ac:spMkLst>
        </pc:spChg>
        <pc:spChg chg="mod">
          <ac:chgData name="Hamlet Markarian" userId="4926d2b407f31d77" providerId="LiveId" clId="{1A634700-36B3-4455-A058-5071D9319E52}" dt="2020-05-19T23:12:58.932" v="2444" actId="165"/>
          <ac:spMkLst>
            <pc:docMk/>
            <pc:sldMk cId="2295992834" sldId="1468"/>
            <ac:spMk id="79" creationId="{71BD4FE0-0A94-49D4-B478-7D2375699C29}"/>
          </ac:spMkLst>
        </pc:spChg>
        <pc:spChg chg="add del mod">
          <ac:chgData name="Hamlet Markarian" userId="4926d2b407f31d77" providerId="LiveId" clId="{1A634700-36B3-4455-A058-5071D9319E52}" dt="2020-05-18T23:03:58.593" v="1287" actId="478"/>
          <ac:spMkLst>
            <pc:docMk/>
            <pc:sldMk cId="2295992834" sldId="1468"/>
            <ac:spMk id="80" creationId="{D6F24B4F-052F-45D3-9AA8-89E37D4A17C5}"/>
          </ac:spMkLst>
        </pc:spChg>
        <pc:spChg chg="mod">
          <ac:chgData name="Hamlet Markarian" userId="4926d2b407f31d77" providerId="LiveId" clId="{1A634700-36B3-4455-A058-5071D9319E52}" dt="2020-05-19T23:12:58.932" v="2444" actId="165"/>
          <ac:spMkLst>
            <pc:docMk/>
            <pc:sldMk cId="2295992834" sldId="1468"/>
            <ac:spMk id="80" creationId="{F9F38128-BEC8-4482-A377-646A2ACEA72D}"/>
          </ac:spMkLst>
        </pc:spChg>
        <pc:spChg chg="mod">
          <ac:chgData name="Hamlet Markarian" userId="4926d2b407f31d77" providerId="LiveId" clId="{1A634700-36B3-4455-A058-5071D9319E52}" dt="2020-05-19T23:12:58.932" v="2444" actId="165"/>
          <ac:spMkLst>
            <pc:docMk/>
            <pc:sldMk cId="2295992834" sldId="1468"/>
            <ac:spMk id="81" creationId="{0B8DA6E2-012E-4AAD-85BD-E4EF9AA5A484}"/>
          </ac:spMkLst>
        </pc:spChg>
        <pc:spChg chg="mod topLvl">
          <ac:chgData name="Hamlet Markarian" userId="4926d2b407f31d77" providerId="LiveId" clId="{1A634700-36B3-4455-A058-5071D9319E52}" dt="2020-05-19T23:21:27.982" v="2577" actId="12788"/>
          <ac:spMkLst>
            <pc:docMk/>
            <pc:sldMk cId="2295992834" sldId="1468"/>
            <ac:spMk id="83" creationId="{6134B216-D9AC-42EF-9643-98907D6DFC39}"/>
          </ac:spMkLst>
        </pc:spChg>
        <pc:spChg chg="del">
          <ac:chgData name="Hamlet Markarian" userId="4926d2b407f31d77" providerId="LiveId" clId="{1A634700-36B3-4455-A058-5071D9319E52}" dt="2020-05-18T23:02:34.284" v="1269" actId="478"/>
          <ac:spMkLst>
            <pc:docMk/>
            <pc:sldMk cId="2295992834" sldId="1468"/>
            <ac:spMk id="84" creationId="{C0CBABE5-50B6-4A28-AE30-9EAEF235EF47}"/>
          </ac:spMkLst>
        </pc:spChg>
        <pc:spChg chg="del">
          <ac:chgData name="Hamlet Markarian" userId="4926d2b407f31d77" providerId="LiveId" clId="{1A634700-36B3-4455-A058-5071D9319E52}" dt="2020-05-18T23:02:34.284" v="1269" actId="478"/>
          <ac:spMkLst>
            <pc:docMk/>
            <pc:sldMk cId="2295992834" sldId="1468"/>
            <ac:spMk id="85" creationId="{21E9737E-1CCC-4E41-AABF-F72753928A96}"/>
          </ac:spMkLst>
        </pc:spChg>
        <pc:spChg chg="mod">
          <ac:chgData name="Hamlet Markarian" userId="4926d2b407f31d77" providerId="LiveId" clId="{1A634700-36B3-4455-A058-5071D9319E52}" dt="2020-05-19T23:12:58.932" v="2444" actId="165"/>
          <ac:spMkLst>
            <pc:docMk/>
            <pc:sldMk cId="2295992834" sldId="1468"/>
            <ac:spMk id="85" creationId="{80CBB6E0-BFEE-42F8-835E-633C00FBD304}"/>
          </ac:spMkLst>
        </pc:spChg>
        <pc:spChg chg="add del mod">
          <ac:chgData name="Hamlet Markarian" userId="4926d2b407f31d77" providerId="LiveId" clId="{1A634700-36B3-4455-A058-5071D9319E52}" dt="2020-05-18T23:03:58.593" v="1287" actId="478"/>
          <ac:spMkLst>
            <pc:docMk/>
            <pc:sldMk cId="2295992834" sldId="1468"/>
            <ac:spMk id="86" creationId="{15266BE5-1256-4D2D-BFD3-2E60B0885B4E}"/>
          </ac:spMkLst>
        </pc:spChg>
        <pc:spChg chg="mod">
          <ac:chgData name="Hamlet Markarian" userId="4926d2b407f31d77" providerId="LiveId" clId="{1A634700-36B3-4455-A058-5071D9319E52}" dt="2020-05-19T23:12:58.932" v="2444" actId="165"/>
          <ac:spMkLst>
            <pc:docMk/>
            <pc:sldMk cId="2295992834" sldId="1468"/>
            <ac:spMk id="86" creationId="{BAFF7A13-5A0B-46C6-859C-DCED68A0BD18}"/>
          </ac:spMkLst>
        </pc:spChg>
        <pc:spChg chg="mod">
          <ac:chgData name="Hamlet Markarian" userId="4926d2b407f31d77" providerId="LiveId" clId="{1A634700-36B3-4455-A058-5071D9319E52}" dt="2020-05-19T23:12:58.932" v="2444" actId="165"/>
          <ac:spMkLst>
            <pc:docMk/>
            <pc:sldMk cId="2295992834" sldId="1468"/>
            <ac:spMk id="87" creationId="{11E7ED42-9298-4728-804F-B3F9254D3A4A}"/>
          </ac:spMkLst>
        </pc:spChg>
        <pc:spChg chg="mod">
          <ac:chgData name="Hamlet Markarian" userId="4926d2b407f31d77" providerId="LiveId" clId="{1A634700-36B3-4455-A058-5071D9319E52}" dt="2020-05-19T23:12:58.932" v="2444" actId="165"/>
          <ac:spMkLst>
            <pc:docMk/>
            <pc:sldMk cId="2295992834" sldId="1468"/>
            <ac:spMk id="88" creationId="{3AC24B94-B407-4E00-AA8C-B868C9893CF5}"/>
          </ac:spMkLst>
        </pc:spChg>
        <pc:spChg chg="mod">
          <ac:chgData name="Hamlet Markarian" userId="4926d2b407f31d77" providerId="LiveId" clId="{1A634700-36B3-4455-A058-5071D9319E52}" dt="2020-05-18T23:03:12.495" v="1273"/>
          <ac:spMkLst>
            <pc:docMk/>
            <pc:sldMk cId="2295992834" sldId="1468"/>
            <ac:spMk id="88" creationId="{80C9645A-E856-4B63-ADD4-1370B460148B}"/>
          </ac:spMkLst>
        </pc:spChg>
        <pc:spChg chg="mod">
          <ac:chgData name="Hamlet Markarian" userId="4926d2b407f31d77" providerId="LiveId" clId="{1A634700-36B3-4455-A058-5071D9319E52}" dt="2020-05-19T23:12:58.932" v="2444" actId="165"/>
          <ac:spMkLst>
            <pc:docMk/>
            <pc:sldMk cId="2295992834" sldId="1468"/>
            <ac:spMk id="89" creationId="{430AD7FB-0F71-4F1A-B7E9-7DBBE9F0264D}"/>
          </ac:spMkLst>
        </pc:spChg>
        <pc:spChg chg="mod">
          <ac:chgData name="Hamlet Markarian" userId="4926d2b407f31d77" providerId="LiveId" clId="{1A634700-36B3-4455-A058-5071D9319E52}" dt="2020-05-18T23:03:12.495" v="1273"/>
          <ac:spMkLst>
            <pc:docMk/>
            <pc:sldMk cId="2295992834" sldId="1468"/>
            <ac:spMk id="89" creationId="{84AB9CB6-A3FC-4CBE-89C9-9C014C692ABF}"/>
          </ac:spMkLst>
        </pc:spChg>
        <pc:spChg chg="mod">
          <ac:chgData name="Hamlet Markarian" userId="4926d2b407f31d77" providerId="LiveId" clId="{1A634700-36B3-4455-A058-5071D9319E52}" dt="2020-05-18T23:03:12.495" v="1273"/>
          <ac:spMkLst>
            <pc:docMk/>
            <pc:sldMk cId="2295992834" sldId="1468"/>
            <ac:spMk id="92" creationId="{4325A063-F69B-4488-92CA-40C2901E61D2}"/>
          </ac:spMkLst>
        </pc:spChg>
        <pc:spChg chg="add del mod">
          <ac:chgData name="Hamlet Markarian" userId="4926d2b407f31d77" providerId="LiveId" clId="{1A634700-36B3-4455-A058-5071D9319E52}" dt="2020-05-18T23:03:58.593" v="1287" actId="478"/>
          <ac:spMkLst>
            <pc:docMk/>
            <pc:sldMk cId="2295992834" sldId="1468"/>
            <ac:spMk id="93" creationId="{3E9E61EC-6350-41AB-8409-284900BD314E}"/>
          </ac:spMkLst>
        </pc:spChg>
        <pc:spChg chg="add del mod">
          <ac:chgData name="Hamlet Markarian" userId="4926d2b407f31d77" providerId="LiveId" clId="{1A634700-36B3-4455-A058-5071D9319E52}" dt="2020-05-18T23:03:58.593" v="1287" actId="478"/>
          <ac:spMkLst>
            <pc:docMk/>
            <pc:sldMk cId="2295992834" sldId="1468"/>
            <ac:spMk id="94" creationId="{4DD281FF-0E81-4970-A3E0-D7D49FD979C3}"/>
          </ac:spMkLst>
        </pc:spChg>
        <pc:spChg chg="add mod">
          <ac:chgData name="Hamlet Markarian" userId="4926d2b407f31d77" providerId="LiveId" clId="{1A634700-36B3-4455-A058-5071D9319E52}" dt="2020-05-19T23:19:00.092" v="2532" actId="1076"/>
          <ac:spMkLst>
            <pc:docMk/>
            <pc:sldMk cId="2295992834" sldId="1468"/>
            <ac:spMk id="95" creationId="{2B8F9CA7-22BD-456A-94B1-D671CF4FA7A7}"/>
          </ac:spMkLst>
        </pc:spChg>
        <pc:spChg chg="add del mod">
          <ac:chgData name="Hamlet Markarian" userId="4926d2b407f31d77" providerId="LiveId" clId="{1A634700-36B3-4455-A058-5071D9319E52}" dt="2020-05-18T23:03:38.994" v="1279" actId="478"/>
          <ac:spMkLst>
            <pc:docMk/>
            <pc:sldMk cId="2295992834" sldId="1468"/>
            <ac:spMk id="95" creationId="{F4386BF9-0307-4AB3-9F62-9DA98DFBE332}"/>
          </ac:spMkLst>
        </pc:spChg>
        <pc:spChg chg="add del mod">
          <ac:chgData name="Hamlet Markarian" userId="4926d2b407f31d77" providerId="LiveId" clId="{1A634700-36B3-4455-A058-5071D9319E52}" dt="2020-05-19T23:12:52.612" v="2443" actId="478"/>
          <ac:spMkLst>
            <pc:docMk/>
            <pc:sldMk cId="2295992834" sldId="1468"/>
            <ac:spMk id="96" creationId="{39BC3644-3E60-4184-81DB-227DA0BEF4EE}"/>
          </ac:spMkLst>
        </pc:spChg>
        <pc:spChg chg="add del mod">
          <ac:chgData name="Hamlet Markarian" userId="4926d2b407f31d77" providerId="LiveId" clId="{1A634700-36B3-4455-A058-5071D9319E52}" dt="2020-05-18T23:03:40.961" v="1280" actId="478"/>
          <ac:spMkLst>
            <pc:docMk/>
            <pc:sldMk cId="2295992834" sldId="1468"/>
            <ac:spMk id="96" creationId="{E65D5352-2DCF-4AF4-8CDF-DA8EDF7FC047}"/>
          </ac:spMkLst>
        </pc:spChg>
        <pc:spChg chg="add del mod">
          <ac:chgData name="Hamlet Markarian" userId="4926d2b407f31d77" providerId="LiveId" clId="{1A634700-36B3-4455-A058-5071D9319E52}" dt="2020-05-19T23:12:52.612" v="2443" actId="478"/>
          <ac:spMkLst>
            <pc:docMk/>
            <pc:sldMk cId="2295992834" sldId="1468"/>
            <ac:spMk id="97" creationId="{A8A26875-6B89-4709-B844-1D6B8FB17E55}"/>
          </ac:spMkLst>
        </pc:spChg>
        <pc:spChg chg="add del mod">
          <ac:chgData name="Hamlet Markarian" userId="4926d2b407f31d77" providerId="LiveId" clId="{1A634700-36B3-4455-A058-5071D9319E52}" dt="2020-05-18T23:03:53.786" v="1286" actId="478"/>
          <ac:spMkLst>
            <pc:docMk/>
            <pc:sldMk cId="2295992834" sldId="1468"/>
            <ac:spMk id="97" creationId="{C73312FD-A10C-486B-9423-E4FADC2630C4}"/>
          </ac:spMkLst>
        </pc:spChg>
        <pc:spChg chg="add del mod">
          <ac:chgData name="Hamlet Markarian" userId="4926d2b407f31d77" providerId="LiveId" clId="{1A634700-36B3-4455-A058-5071D9319E52}" dt="2020-05-19T23:12:52.612" v="2443" actId="478"/>
          <ac:spMkLst>
            <pc:docMk/>
            <pc:sldMk cId="2295992834" sldId="1468"/>
            <ac:spMk id="98" creationId="{3340310C-0173-42A8-96EA-8A972BA577BA}"/>
          </ac:spMkLst>
        </pc:spChg>
        <pc:spChg chg="add del mod">
          <ac:chgData name="Hamlet Markarian" userId="4926d2b407f31d77" providerId="LiveId" clId="{1A634700-36B3-4455-A058-5071D9319E52}" dt="2020-05-18T23:03:53.786" v="1286" actId="478"/>
          <ac:spMkLst>
            <pc:docMk/>
            <pc:sldMk cId="2295992834" sldId="1468"/>
            <ac:spMk id="98" creationId="{D38A4393-5DD3-4424-A610-900029704E4E}"/>
          </ac:spMkLst>
        </pc:spChg>
        <pc:spChg chg="add mod">
          <ac:chgData name="Hamlet Markarian" userId="4926d2b407f31d77" providerId="LiveId" clId="{1A634700-36B3-4455-A058-5071D9319E52}" dt="2020-05-18T23:38:40.144" v="1789" actId="165"/>
          <ac:spMkLst>
            <pc:docMk/>
            <pc:sldMk cId="2295992834" sldId="1468"/>
            <ac:spMk id="99" creationId="{2CFCFF30-C431-477E-8471-6B31921FD257}"/>
          </ac:spMkLst>
        </pc:spChg>
        <pc:spChg chg="add mod">
          <ac:chgData name="Hamlet Markarian" userId="4926d2b407f31d77" providerId="LiveId" clId="{1A634700-36B3-4455-A058-5071D9319E52}" dt="2020-05-18T23:38:40.144" v="1789" actId="165"/>
          <ac:spMkLst>
            <pc:docMk/>
            <pc:sldMk cId="2295992834" sldId="1468"/>
            <ac:spMk id="100" creationId="{6ABEBBE3-233C-429E-9D38-8D87FEDD34E3}"/>
          </ac:spMkLst>
        </pc:spChg>
        <pc:spChg chg="add mod">
          <ac:chgData name="Hamlet Markarian" userId="4926d2b407f31d77" providerId="LiveId" clId="{1A634700-36B3-4455-A058-5071D9319E52}" dt="2020-05-18T23:38:40.144" v="1789" actId="165"/>
          <ac:spMkLst>
            <pc:docMk/>
            <pc:sldMk cId="2295992834" sldId="1468"/>
            <ac:spMk id="101" creationId="{DD83DBDE-736A-4319-AFCE-4F94DC73D02B}"/>
          </ac:spMkLst>
        </pc:spChg>
        <pc:spChg chg="add mod">
          <ac:chgData name="Hamlet Markarian" userId="4926d2b407f31d77" providerId="LiveId" clId="{1A634700-36B3-4455-A058-5071D9319E52}" dt="2020-05-18T23:38:40.144" v="1789" actId="165"/>
          <ac:spMkLst>
            <pc:docMk/>
            <pc:sldMk cId="2295992834" sldId="1468"/>
            <ac:spMk id="102" creationId="{3FAA0F40-0CEC-4C1F-BC43-0911681B5E31}"/>
          </ac:spMkLst>
        </pc:spChg>
        <pc:spChg chg="add mod">
          <ac:chgData name="Hamlet Markarian" userId="4926d2b407f31d77" providerId="LiveId" clId="{1A634700-36B3-4455-A058-5071D9319E52}" dt="2020-05-18T23:38:40.144" v="1789" actId="165"/>
          <ac:spMkLst>
            <pc:docMk/>
            <pc:sldMk cId="2295992834" sldId="1468"/>
            <ac:spMk id="103" creationId="{CF59EAAC-9EFE-4780-A710-227053FDB8C0}"/>
          </ac:spMkLst>
        </pc:spChg>
        <pc:spChg chg="add del mod ord topLvl">
          <ac:chgData name="Hamlet Markarian" userId="4926d2b407f31d77" providerId="LiveId" clId="{1A634700-36B3-4455-A058-5071D9319E52}" dt="2020-05-19T22:26:01.330" v="2250" actId="478"/>
          <ac:spMkLst>
            <pc:docMk/>
            <pc:sldMk cId="2295992834" sldId="1468"/>
            <ac:spMk id="107" creationId="{779227D1-96B9-4CA7-8BA0-F05FFDBD749E}"/>
          </ac:spMkLst>
        </pc:spChg>
        <pc:spChg chg="add del mod ord topLvl">
          <ac:chgData name="Hamlet Markarian" userId="4926d2b407f31d77" providerId="LiveId" clId="{1A634700-36B3-4455-A058-5071D9319E52}" dt="2020-05-19T22:26:01.330" v="2250" actId="478"/>
          <ac:spMkLst>
            <pc:docMk/>
            <pc:sldMk cId="2295992834" sldId="1468"/>
            <ac:spMk id="108" creationId="{186BE336-9F7F-4BA4-A359-BED9E1669365}"/>
          </ac:spMkLst>
        </pc:spChg>
        <pc:spChg chg="add del mod ord topLvl">
          <ac:chgData name="Hamlet Markarian" userId="4926d2b407f31d77" providerId="LiveId" clId="{1A634700-36B3-4455-A058-5071D9319E52}" dt="2020-05-19T22:26:01.330" v="2250" actId="478"/>
          <ac:spMkLst>
            <pc:docMk/>
            <pc:sldMk cId="2295992834" sldId="1468"/>
            <ac:spMk id="109" creationId="{5F53FF0C-E790-4739-BD35-890771951AF7}"/>
          </ac:spMkLst>
        </pc:spChg>
        <pc:spChg chg="add del mod ord topLvl">
          <ac:chgData name="Hamlet Markarian" userId="4926d2b407f31d77" providerId="LiveId" clId="{1A634700-36B3-4455-A058-5071D9319E52}" dt="2020-05-19T22:26:01.330" v="2250" actId="478"/>
          <ac:spMkLst>
            <pc:docMk/>
            <pc:sldMk cId="2295992834" sldId="1468"/>
            <ac:spMk id="110" creationId="{B14EC085-0834-4B6F-946B-A43BE6AFF045}"/>
          </ac:spMkLst>
        </pc:spChg>
        <pc:spChg chg="add del mod ord topLvl">
          <ac:chgData name="Hamlet Markarian" userId="4926d2b407f31d77" providerId="LiveId" clId="{1A634700-36B3-4455-A058-5071D9319E52}" dt="2020-05-19T22:26:01.330" v="2250" actId="478"/>
          <ac:spMkLst>
            <pc:docMk/>
            <pc:sldMk cId="2295992834" sldId="1468"/>
            <ac:spMk id="111" creationId="{6527770E-561C-475E-AE08-EC2DEA499229}"/>
          </ac:spMkLst>
        </pc:spChg>
        <pc:spChg chg="add del mod ord topLvl">
          <ac:chgData name="Hamlet Markarian" userId="4926d2b407f31d77" providerId="LiveId" clId="{1A634700-36B3-4455-A058-5071D9319E52}" dt="2020-05-19T22:26:01.330" v="2250" actId="478"/>
          <ac:spMkLst>
            <pc:docMk/>
            <pc:sldMk cId="2295992834" sldId="1468"/>
            <ac:spMk id="112" creationId="{D2E86F76-ABF6-466F-A4F2-90EE0D259FEE}"/>
          </ac:spMkLst>
        </pc:spChg>
        <pc:spChg chg="add del mod ord">
          <ac:chgData name="Hamlet Markarian" userId="4926d2b407f31d77" providerId="LiveId" clId="{1A634700-36B3-4455-A058-5071D9319E52}" dt="2020-05-19T22:26:03.239" v="2251" actId="478"/>
          <ac:spMkLst>
            <pc:docMk/>
            <pc:sldMk cId="2295992834" sldId="1468"/>
            <ac:spMk id="113" creationId="{BEFA9877-71DE-4519-AA0E-5AF8BDE6DC45}"/>
          </ac:spMkLst>
        </pc:spChg>
        <pc:spChg chg="add del mod">
          <ac:chgData name="Hamlet Markarian" userId="4926d2b407f31d77" providerId="LiveId" clId="{1A634700-36B3-4455-A058-5071D9319E52}" dt="2020-05-18T23:15:39.176" v="1561" actId="478"/>
          <ac:spMkLst>
            <pc:docMk/>
            <pc:sldMk cId="2295992834" sldId="1468"/>
            <ac:spMk id="114" creationId="{D08B335C-F88B-480C-BBAA-35AA421DB577}"/>
          </ac:spMkLst>
        </pc:spChg>
        <pc:spChg chg="add del mod">
          <ac:chgData name="Hamlet Markarian" userId="4926d2b407f31d77" providerId="LiveId" clId="{1A634700-36B3-4455-A058-5071D9319E52}" dt="2020-05-19T23:12:52.612" v="2443" actId="478"/>
          <ac:spMkLst>
            <pc:docMk/>
            <pc:sldMk cId="2295992834" sldId="1468"/>
            <ac:spMk id="114" creationId="{FEB18565-14DC-45F3-91C4-F2657AE7DD67}"/>
          </ac:spMkLst>
        </pc:spChg>
        <pc:spChg chg="add del mod">
          <ac:chgData name="Hamlet Markarian" userId="4926d2b407f31d77" providerId="LiveId" clId="{1A634700-36B3-4455-A058-5071D9319E52}" dt="2020-05-19T23:12:39.139" v="2441" actId="478"/>
          <ac:spMkLst>
            <pc:docMk/>
            <pc:sldMk cId="2295992834" sldId="1468"/>
            <ac:spMk id="115" creationId="{A9BE7E32-C42D-4DD6-AA31-ECDCCE040FB3}"/>
          </ac:spMkLst>
        </pc:spChg>
        <pc:spChg chg="add mod">
          <ac:chgData name="Hamlet Markarian" userId="4926d2b407f31d77" providerId="LiveId" clId="{1A634700-36B3-4455-A058-5071D9319E52}" dt="2020-05-19T23:22:34.955" v="2585" actId="6549"/>
          <ac:spMkLst>
            <pc:docMk/>
            <pc:sldMk cId="2295992834" sldId="1468"/>
            <ac:spMk id="116" creationId="{7A33A996-E891-4C13-9D3D-D206FF9C48B6}"/>
          </ac:spMkLst>
        </pc:spChg>
        <pc:spChg chg="add mod">
          <ac:chgData name="Hamlet Markarian" userId="4926d2b407f31d77" providerId="LiveId" clId="{1A634700-36B3-4455-A058-5071D9319E52}" dt="2020-05-19T23:19:00.092" v="2532" actId="1076"/>
          <ac:spMkLst>
            <pc:docMk/>
            <pc:sldMk cId="2295992834" sldId="1468"/>
            <ac:spMk id="117" creationId="{692769A8-7693-46A6-B1A0-D2B579C7EF06}"/>
          </ac:spMkLst>
        </pc:spChg>
        <pc:spChg chg="add mod">
          <ac:chgData name="Hamlet Markarian" userId="4926d2b407f31d77" providerId="LiveId" clId="{1A634700-36B3-4455-A058-5071D9319E52}" dt="2020-05-19T23:19:00.092" v="2532" actId="1076"/>
          <ac:spMkLst>
            <pc:docMk/>
            <pc:sldMk cId="2295992834" sldId="1468"/>
            <ac:spMk id="118" creationId="{B1348755-F938-4554-8BFB-68780FE9447B}"/>
          </ac:spMkLst>
        </pc:spChg>
        <pc:spChg chg="add mod">
          <ac:chgData name="Hamlet Markarian" userId="4926d2b407f31d77" providerId="LiveId" clId="{1A634700-36B3-4455-A058-5071D9319E52}" dt="2020-05-19T23:19:00.092" v="2532" actId="1076"/>
          <ac:spMkLst>
            <pc:docMk/>
            <pc:sldMk cId="2295992834" sldId="1468"/>
            <ac:spMk id="119" creationId="{DAE0CE27-94D0-4C88-95FB-C408D7D56DAE}"/>
          </ac:spMkLst>
        </pc:spChg>
        <pc:spChg chg="add mod">
          <ac:chgData name="Hamlet Markarian" userId="4926d2b407f31d77" providerId="LiveId" clId="{1A634700-36B3-4455-A058-5071D9319E52}" dt="2020-05-19T23:19:16.092" v="2540" actId="1035"/>
          <ac:spMkLst>
            <pc:docMk/>
            <pc:sldMk cId="2295992834" sldId="1468"/>
            <ac:spMk id="120" creationId="{1757F939-FA19-4D04-BE70-A250FFBD7CFD}"/>
          </ac:spMkLst>
        </pc:spChg>
        <pc:spChg chg="add mod">
          <ac:chgData name="Hamlet Markarian" userId="4926d2b407f31d77" providerId="LiveId" clId="{1A634700-36B3-4455-A058-5071D9319E52}" dt="2020-05-19T23:19:16.092" v="2540" actId="1035"/>
          <ac:spMkLst>
            <pc:docMk/>
            <pc:sldMk cId="2295992834" sldId="1468"/>
            <ac:spMk id="121" creationId="{615CF6AF-73C7-4F09-8114-C4EF010DDE1E}"/>
          </ac:spMkLst>
        </pc:spChg>
        <pc:spChg chg="add mod">
          <ac:chgData name="Hamlet Markarian" userId="4926d2b407f31d77" providerId="LiveId" clId="{1A634700-36B3-4455-A058-5071D9319E52}" dt="2020-05-19T23:19:16.092" v="2540" actId="1035"/>
          <ac:spMkLst>
            <pc:docMk/>
            <pc:sldMk cId="2295992834" sldId="1468"/>
            <ac:spMk id="122" creationId="{ECA36CF7-9ECB-4025-B9C7-A91B77B384E5}"/>
          </ac:spMkLst>
        </pc:spChg>
        <pc:spChg chg="add mod">
          <ac:chgData name="Hamlet Markarian" userId="4926d2b407f31d77" providerId="LiveId" clId="{1A634700-36B3-4455-A058-5071D9319E52}" dt="2020-05-19T23:19:16.092" v="2540" actId="1035"/>
          <ac:spMkLst>
            <pc:docMk/>
            <pc:sldMk cId="2295992834" sldId="1468"/>
            <ac:spMk id="123" creationId="{C15BB590-5D05-400B-8B86-70BD09AAC026}"/>
          </ac:spMkLst>
        </pc:spChg>
        <pc:spChg chg="add mod">
          <ac:chgData name="Hamlet Markarian" userId="4926d2b407f31d77" providerId="LiveId" clId="{1A634700-36B3-4455-A058-5071D9319E52}" dt="2020-05-19T23:19:16.092" v="2540" actId="1035"/>
          <ac:spMkLst>
            <pc:docMk/>
            <pc:sldMk cId="2295992834" sldId="1468"/>
            <ac:spMk id="124" creationId="{94CB41CC-61EE-4252-96E5-D7E9A93D3B0D}"/>
          </ac:spMkLst>
        </pc:spChg>
        <pc:spChg chg="add mod">
          <ac:chgData name="Hamlet Markarian" userId="4926d2b407f31d77" providerId="LiveId" clId="{1A634700-36B3-4455-A058-5071D9319E52}" dt="2020-05-19T23:17:52.605" v="2514" actId="1076"/>
          <ac:spMkLst>
            <pc:docMk/>
            <pc:sldMk cId="2295992834" sldId="1468"/>
            <ac:spMk id="125" creationId="{074AD326-1F24-494D-A529-6C74435B14DA}"/>
          </ac:spMkLst>
        </pc:spChg>
        <pc:spChg chg="add mod">
          <ac:chgData name="Hamlet Markarian" userId="4926d2b407f31d77" providerId="LiveId" clId="{1A634700-36B3-4455-A058-5071D9319E52}" dt="2020-05-19T23:17:52.605" v="2514" actId="1076"/>
          <ac:spMkLst>
            <pc:docMk/>
            <pc:sldMk cId="2295992834" sldId="1468"/>
            <ac:spMk id="126" creationId="{8200752D-30B3-4ADA-BDBA-D33B8E10B725}"/>
          </ac:spMkLst>
        </pc:spChg>
        <pc:spChg chg="add mod">
          <ac:chgData name="Hamlet Markarian" userId="4926d2b407f31d77" providerId="LiveId" clId="{1A634700-36B3-4455-A058-5071D9319E52}" dt="2020-05-19T23:17:52.605" v="2514" actId="1076"/>
          <ac:spMkLst>
            <pc:docMk/>
            <pc:sldMk cId="2295992834" sldId="1468"/>
            <ac:spMk id="127" creationId="{B88DED1A-9E2A-4A94-90A7-EFF216A87322}"/>
          </ac:spMkLst>
        </pc:spChg>
        <pc:spChg chg="add mod">
          <ac:chgData name="Hamlet Markarian" userId="4926d2b407f31d77" providerId="LiveId" clId="{1A634700-36B3-4455-A058-5071D9319E52}" dt="2020-05-19T23:17:52.605" v="2514" actId="1076"/>
          <ac:spMkLst>
            <pc:docMk/>
            <pc:sldMk cId="2295992834" sldId="1468"/>
            <ac:spMk id="128" creationId="{5BD26DC7-D141-4E8D-8430-EC2E2A5F2B41}"/>
          </ac:spMkLst>
        </pc:spChg>
        <pc:spChg chg="add mod">
          <ac:chgData name="Hamlet Markarian" userId="4926d2b407f31d77" providerId="LiveId" clId="{1A634700-36B3-4455-A058-5071D9319E52}" dt="2020-05-19T23:17:52.605" v="2514" actId="1076"/>
          <ac:spMkLst>
            <pc:docMk/>
            <pc:sldMk cId="2295992834" sldId="1468"/>
            <ac:spMk id="129" creationId="{5F4575CC-35DE-41FA-8B12-943955D5B34D}"/>
          </ac:spMkLst>
        </pc:spChg>
        <pc:grpChg chg="del">
          <ac:chgData name="Hamlet Markarian" userId="4926d2b407f31d77" providerId="LiveId" clId="{1A634700-36B3-4455-A058-5071D9319E52}" dt="2020-05-18T23:02:34.284" v="1269" actId="478"/>
          <ac:grpSpMkLst>
            <pc:docMk/>
            <pc:sldMk cId="2295992834" sldId="1468"/>
            <ac:grpSpMk id="7" creationId="{DD834E9D-4603-4C16-BE1A-D2B8D9EACE4F}"/>
          </ac:grpSpMkLst>
        </pc:grpChg>
        <pc:grpChg chg="add del mod topLvl">
          <ac:chgData name="Hamlet Markarian" userId="4926d2b407f31d77" providerId="LiveId" clId="{1A634700-36B3-4455-A058-5071D9319E52}" dt="2020-05-19T22:26:01.330" v="2250" actId="478"/>
          <ac:grpSpMkLst>
            <pc:docMk/>
            <pc:sldMk cId="2295992834" sldId="1468"/>
            <ac:grpSpMk id="10" creationId="{E4F99D26-4D2D-4697-897A-9337A629691F}"/>
          </ac:grpSpMkLst>
        </pc:grpChg>
        <pc:grpChg chg="add del mod topLvl">
          <ac:chgData name="Hamlet Markarian" userId="4926d2b407f31d77" providerId="LiveId" clId="{1A634700-36B3-4455-A058-5071D9319E52}" dt="2020-05-19T22:26:01.330" v="2250" actId="478"/>
          <ac:grpSpMkLst>
            <pc:docMk/>
            <pc:sldMk cId="2295992834" sldId="1468"/>
            <ac:grpSpMk id="11" creationId="{D7706BC9-4F40-487A-BB67-6931AFFB0920}"/>
          </ac:grpSpMkLst>
        </pc:grpChg>
        <pc:grpChg chg="add del mod topLvl">
          <ac:chgData name="Hamlet Markarian" userId="4926d2b407f31d77" providerId="LiveId" clId="{1A634700-36B3-4455-A058-5071D9319E52}" dt="2020-05-19T22:26:01.330" v="2250" actId="478"/>
          <ac:grpSpMkLst>
            <pc:docMk/>
            <pc:sldMk cId="2295992834" sldId="1468"/>
            <ac:grpSpMk id="12" creationId="{F84ABF2A-A4BB-4552-9A8F-F9D03993037C}"/>
          </ac:grpSpMkLst>
        </pc:grpChg>
        <pc:grpChg chg="add del mod topLvl">
          <ac:chgData name="Hamlet Markarian" userId="4926d2b407f31d77" providerId="LiveId" clId="{1A634700-36B3-4455-A058-5071D9319E52}" dt="2020-05-19T22:26:01.330" v="2250" actId="478"/>
          <ac:grpSpMkLst>
            <pc:docMk/>
            <pc:sldMk cId="2295992834" sldId="1468"/>
            <ac:grpSpMk id="13" creationId="{5FBEFAC5-33DC-4138-9D7F-912A3D052983}"/>
          </ac:grpSpMkLst>
        </pc:grpChg>
        <pc:grpChg chg="add del mod topLvl">
          <ac:chgData name="Hamlet Markarian" userId="4926d2b407f31d77" providerId="LiveId" clId="{1A634700-36B3-4455-A058-5071D9319E52}" dt="2020-05-19T22:26:01.330" v="2250" actId="478"/>
          <ac:grpSpMkLst>
            <pc:docMk/>
            <pc:sldMk cId="2295992834" sldId="1468"/>
            <ac:grpSpMk id="14" creationId="{75AAD5A1-4D9C-4F02-A31C-132CDC0EC7CB}"/>
          </ac:grpSpMkLst>
        </pc:grpChg>
        <pc:grpChg chg="add del mod topLvl">
          <ac:chgData name="Hamlet Markarian" userId="4926d2b407f31d77" providerId="LiveId" clId="{1A634700-36B3-4455-A058-5071D9319E52}" dt="2020-05-19T22:26:01.330" v="2250" actId="478"/>
          <ac:grpSpMkLst>
            <pc:docMk/>
            <pc:sldMk cId="2295992834" sldId="1468"/>
            <ac:grpSpMk id="15" creationId="{EACB27E2-93DF-4031-9762-55DB361A8591}"/>
          </ac:grpSpMkLst>
        </pc:grpChg>
        <pc:grpChg chg="add del mod ord">
          <ac:chgData name="Hamlet Markarian" userId="4926d2b407f31d77" providerId="LiveId" clId="{1A634700-36B3-4455-A058-5071D9319E52}" dt="2020-05-18T23:38:40.144" v="1789" actId="165"/>
          <ac:grpSpMkLst>
            <pc:docMk/>
            <pc:sldMk cId="2295992834" sldId="1468"/>
            <ac:grpSpMk id="17" creationId="{74DBF99D-4C56-4043-A04D-AFB5E43A3F19}"/>
          </ac:grpSpMkLst>
        </pc:grpChg>
        <pc:grpChg chg="add del mod ord">
          <ac:chgData name="Hamlet Markarian" userId="4926d2b407f31d77" providerId="LiveId" clId="{1A634700-36B3-4455-A058-5071D9319E52}" dt="2020-05-18T23:38:40.144" v="1789" actId="165"/>
          <ac:grpSpMkLst>
            <pc:docMk/>
            <pc:sldMk cId="2295992834" sldId="1468"/>
            <ac:grpSpMk id="18" creationId="{2D2A01D9-44A3-487B-A22E-485670392731}"/>
          </ac:grpSpMkLst>
        </pc:grpChg>
        <pc:grpChg chg="add del mod ord">
          <ac:chgData name="Hamlet Markarian" userId="4926d2b407f31d77" providerId="LiveId" clId="{1A634700-36B3-4455-A058-5071D9319E52}" dt="2020-05-18T23:38:40.144" v="1789" actId="165"/>
          <ac:grpSpMkLst>
            <pc:docMk/>
            <pc:sldMk cId="2295992834" sldId="1468"/>
            <ac:grpSpMk id="20" creationId="{4AEA2B4B-9A28-46A3-9114-7B3F520E9596}"/>
          </ac:grpSpMkLst>
        </pc:grpChg>
        <pc:grpChg chg="add del mod ord">
          <ac:chgData name="Hamlet Markarian" userId="4926d2b407f31d77" providerId="LiveId" clId="{1A634700-36B3-4455-A058-5071D9319E52}" dt="2020-05-18T23:38:40.144" v="1789" actId="165"/>
          <ac:grpSpMkLst>
            <pc:docMk/>
            <pc:sldMk cId="2295992834" sldId="1468"/>
            <ac:grpSpMk id="21" creationId="{11B0B3A1-49A0-415B-86B1-81E090832746}"/>
          </ac:grpSpMkLst>
        </pc:grpChg>
        <pc:grpChg chg="add del mod ord">
          <ac:chgData name="Hamlet Markarian" userId="4926d2b407f31d77" providerId="LiveId" clId="{1A634700-36B3-4455-A058-5071D9319E52}" dt="2020-05-18T23:38:40.144" v="1789" actId="165"/>
          <ac:grpSpMkLst>
            <pc:docMk/>
            <pc:sldMk cId="2295992834" sldId="1468"/>
            <ac:grpSpMk id="25" creationId="{190191C6-0C07-498E-9630-308BED10524C}"/>
          </ac:grpSpMkLst>
        </pc:grpChg>
        <pc:grpChg chg="add del mod ord">
          <ac:chgData name="Hamlet Markarian" userId="4926d2b407f31d77" providerId="LiveId" clId="{1A634700-36B3-4455-A058-5071D9319E52}" dt="2020-05-18T23:38:40.144" v="1789" actId="165"/>
          <ac:grpSpMkLst>
            <pc:docMk/>
            <pc:sldMk cId="2295992834" sldId="1468"/>
            <ac:grpSpMk id="26" creationId="{FE6F4B1D-87D9-4745-9CE6-71BABA92939E}"/>
          </ac:grpSpMkLst>
        </pc:grpChg>
        <pc:grpChg chg="add del mod">
          <ac:chgData name="Hamlet Markarian" userId="4926d2b407f31d77" providerId="LiveId" clId="{1A634700-36B3-4455-A058-5071D9319E52}" dt="2020-05-19T23:12:58.932" v="2444" actId="165"/>
          <ac:grpSpMkLst>
            <pc:docMk/>
            <pc:sldMk cId="2295992834" sldId="1468"/>
            <ac:grpSpMk id="37" creationId="{5FF2C968-E6A3-4EA5-9600-6053CE270330}"/>
          </ac:grpSpMkLst>
        </pc:grpChg>
        <pc:grpChg chg="del mod topLvl">
          <ac:chgData name="Hamlet Markarian" userId="4926d2b407f31d77" providerId="LiveId" clId="{1A634700-36B3-4455-A058-5071D9319E52}" dt="2020-05-19T23:13:07.739" v="2447" actId="478"/>
          <ac:grpSpMkLst>
            <pc:docMk/>
            <pc:sldMk cId="2295992834" sldId="1468"/>
            <ac:grpSpMk id="39" creationId="{6771E909-16F1-4CE6-BDFD-AC4094F4F98B}"/>
          </ac:grpSpMkLst>
        </pc:grpChg>
        <pc:grpChg chg="add del mod">
          <ac:chgData name="Hamlet Markarian" userId="4926d2b407f31d77" providerId="LiveId" clId="{1A634700-36B3-4455-A058-5071D9319E52}" dt="2020-05-19T23:12:39.139" v="2441" actId="478"/>
          <ac:grpSpMkLst>
            <pc:docMk/>
            <pc:sldMk cId="2295992834" sldId="1468"/>
            <ac:grpSpMk id="44" creationId="{8D6BC222-1E78-4D2A-87CE-BA05F999622F}"/>
          </ac:grpSpMkLst>
        </pc:grpChg>
        <pc:grpChg chg="mod">
          <ac:chgData name="Hamlet Markarian" userId="4926d2b407f31d77" providerId="LiveId" clId="{1A634700-36B3-4455-A058-5071D9319E52}" dt="2020-05-19T23:11:20.177" v="2434"/>
          <ac:grpSpMkLst>
            <pc:docMk/>
            <pc:sldMk cId="2295992834" sldId="1468"/>
            <ac:grpSpMk id="50" creationId="{9FD6C0CC-34DE-46C0-911B-FE9EB14F7F51}"/>
          </ac:grpSpMkLst>
        </pc:grpChg>
        <pc:grpChg chg="del">
          <ac:chgData name="Hamlet Markarian" userId="4926d2b407f31d77" providerId="LiveId" clId="{1A634700-36B3-4455-A058-5071D9319E52}" dt="2020-05-18T23:02:34.284" v="1269" actId="478"/>
          <ac:grpSpMkLst>
            <pc:docMk/>
            <pc:sldMk cId="2295992834" sldId="1468"/>
            <ac:grpSpMk id="51" creationId="{B5D2B3FF-2D1B-43F6-AB16-4079EFAFA7DA}"/>
          </ac:grpSpMkLst>
        </pc:grpChg>
        <pc:grpChg chg="add del mod">
          <ac:chgData name="Hamlet Markarian" userId="4926d2b407f31d77" providerId="LiveId" clId="{1A634700-36B3-4455-A058-5071D9319E52}" dt="2020-05-19T23:12:58.932" v="2444" actId="165"/>
          <ac:grpSpMkLst>
            <pc:docMk/>
            <pc:sldMk cId="2295992834" sldId="1468"/>
            <ac:grpSpMk id="55" creationId="{287B3E7D-BA74-4C84-A42C-70BD2CE83050}"/>
          </ac:grpSpMkLst>
        </pc:grpChg>
        <pc:grpChg chg="del mod topLvl">
          <ac:chgData name="Hamlet Markarian" userId="4926d2b407f31d77" providerId="LiveId" clId="{1A634700-36B3-4455-A058-5071D9319E52}" dt="2020-05-19T23:13:05.924" v="2446" actId="478"/>
          <ac:grpSpMkLst>
            <pc:docMk/>
            <pc:sldMk cId="2295992834" sldId="1468"/>
            <ac:grpSpMk id="58" creationId="{254EA9ED-3FC8-4123-A649-23F8680E9241}"/>
          </ac:grpSpMkLst>
        </pc:grpChg>
        <pc:grpChg chg="add del mod">
          <ac:chgData name="Hamlet Markarian" userId="4926d2b407f31d77" providerId="LiveId" clId="{1A634700-36B3-4455-A058-5071D9319E52}" dt="2020-05-18T23:03:38.994" v="1279" actId="478"/>
          <ac:grpSpMkLst>
            <pc:docMk/>
            <pc:sldMk cId="2295992834" sldId="1468"/>
            <ac:grpSpMk id="62" creationId="{1666249C-A290-4321-B437-44120D27E414}"/>
          </ac:grpSpMkLst>
        </pc:grpChg>
        <pc:grpChg chg="add del mod">
          <ac:chgData name="Hamlet Markarian" userId="4926d2b407f31d77" providerId="LiveId" clId="{1A634700-36B3-4455-A058-5071D9319E52}" dt="2020-05-19T23:12:58.932" v="2444" actId="165"/>
          <ac:grpSpMkLst>
            <pc:docMk/>
            <pc:sldMk cId="2295992834" sldId="1468"/>
            <ac:grpSpMk id="64" creationId="{1526C0B2-AD93-4AFA-B7D1-FEBCF012A6AE}"/>
          </ac:grpSpMkLst>
        </pc:grpChg>
        <pc:grpChg chg="del mod topLvl">
          <ac:chgData name="Hamlet Markarian" userId="4926d2b407f31d77" providerId="LiveId" clId="{1A634700-36B3-4455-A058-5071D9319E52}" dt="2020-05-19T23:13:10.195" v="2448" actId="478"/>
          <ac:grpSpMkLst>
            <pc:docMk/>
            <pc:sldMk cId="2295992834" sldId="1468"/>
            <ac:grpSpMk id="66" creationId="{D8E6B4CD-7D63-45A6-9820-B9596F998055}"/>
          </ac:grpSpMkLst>
        </pc:grpChg>
        <pc:grpChg chg="del">
          <ac:chgData name="Hamlet Markarian" userId="4926d2b407f31d77" providerId="LiveId" clId="{1A634700-36B3-4455-A058-5071D9319E52}" dt="2020-05-18T23:02:34.284" v="1269" actId="478"/>
          <ac:grpSpMkLst>
            <pc:docMk/>
            <pc:sldMk cId="2295992834" sldId="1468"/>
            <ac:grpSpMk id="74" creationId="{50C23401-6F9C-4C41-A791-C274B7AEFD13}"/>
          </ac:grpSpMkLst>
        </pc:grpChg>
        <pc:grpChg chg="add del mod">
          <ac:chgData name="Hamlet Markarian" userId="4926d2b407f31d77" providerId="LiveId" clId="{1A634700-36B3-4455-A058-5071D9319E52}" dt="2020-05-19T23:12:58.932" v="2444" actId="165"/>
          <ac:grpSpMkLst>
            <pc:docMk/>
            <pc:sldMk cId="2295992834" sldId="1468"/>
            <ac:grpSpMk id="74" creationId="{EFCBAADE-535F-4F2A-8E63-EEA16E972C28}"/>
          </ac:grpSpMkLst>
        </pc:grpChg>
        <pc:grpChg chg="del mod topLvl">
          <ac:chgData name="Hamlet Markarian" userId="4926d2b407f31d77" providerId="LiveId" clId="{1A634700-36B3-4455-A058-5071D9319E52}" dt="2020-05-19T23:13:04.755" v="2445" actId="478"/>
          <ac:grpSpMkLst>
            <pc:docMk/>
            <pc:sldMk cId="2295992834" sldId="1468"/>
            <ac:grpSpMk id="76" creationId="{A870AA38-14C3-4CE4-84C1-BF3CEA876C9C}"/>
          </ac:grpSpMkLst>
        </pc:grpChg>
        <pc:grpChg chg="del">
          <ac:chgData name="Hamlet Markarian" userId="4926d2b407f31d77" providerId="LiveId" clId="{1A634700-36B3-4455-A058-5071D9319E52}" dt="2020-05-18T23:02:34.284" v="1269" actId="478"/>
          <ac:grpSpMkLst>
            <pc:docMk/>
            <pc:sldMk cId="2295992834" sldId="1468"/>
            <ac:grpSpMk id="81" creationId="{047CCE18-A4DF-4341-8868-821DCDFE962A}"/>
          </ac:grpSpMkLst>
        </pc:grpChg>
        <pc:grpChg chg="add del mod">
          <ac:chgData name="Hamlet Markarian" userId="4926d2b407f31d77" providerId="LiveId" clId="{1A634700-36B3-4455-A058-5071D9319E52}" dt="2020-05-19T23:12:58.932" v="2444" actId="165"/>
          <ac:grpSpMkLst>
            <pc:docMk/>
            <pc:sldMk cId="2295992834" sldId="1468"/>
            <ac:grpSpMk id="82" creationId="{0DCEA737-F64D-48B4-B44A-93671B93D474}"/>
          </ac:grpSpMkLst>
        </pc:grpChg>
        <pc:grpChg chg="del mod topLvl">
          <ac:chgData name="Hamlet Markarian" userId="4926d2b407f31d77" providerId="LiveId" clId="{1A634700-36B3-4455-A058-5071D9319E52}" dt="2020-05-19T23:13:13.012" v="2449" actId="478"/>
          <ac:grpSpMkLst>
            <pc:docMk/>
            <pc:sldMk cId="2295992834" sldId="1468"/>
            <ac:grpSpMk id="84" creationId="{3BB928D2-3FCA-48E1-9FFE-A60B45591ECF}"/>
          </ac:grpSpMkLst>
        </pc:grpChg>
        <pc:grpChg chg="add del mod">
          <ac:chgData name="Hamlet Markarian" userId="4926d2b407f31d77" providerId="LiveId" clId="{1A634700-36B3-4455-A058-5071D9319E52}" dt="2020-05-18T23:03:42.546" v="1281" actId="478"/>
          <ac:grpSpMkLst>
            <pc:docMk/>
            <pc:sldMk cId="2295992834" sldId="1468"/>
            <ac:grpSpMk id="87" creationId="{EBE4B773-C6D8-4470-B99B-36E9D7FB35AB}"/>
          </ac:grpSpMkLst>
        </pc:grpChg>
        <pc:picChg chg="add mod">
          <ac:chgData name="Hamlet Markarian" userId="4926d2b407f31d77" providerId="LiveId" clId="{1A634700-36B3-4455-A058-5071D9319E52}" dt="2020-05-19T23:21:18.561" v="2571" actId="207"/>
          <ac:picMkLst>
            <pc:docMk/>
            <pc:sldMk cId="2295992834" sldId="1468"/>
            <ac:picMk id="18" creationId="{ED9E2AB6-4645-4578-AF8A-1BB13C9147BA}"/>
          </ac:picMkLst>
        </pc:picChg>
        <pc:picChg chg="del">
          <ac:chgData name="Hamlet Markarian" userId="4926d2b407f31d77" providerId="LiveId" clId="{1A634700-36B3-4455-A058-5071D9319E52}" dt="2020-05-18T23:02:34.284" v="1269" actId="478"/>
          <ac:picMkLst>
            <pc:docMk/>
            <pc:sldMk cId="2295992834" sldId="1468"/>
            <ac:picMk id="69" creationId="{4181C56B-9F5F-40C0-B7F2-0B26C42E7008}"/>
          </ac:picMkLst>
        </pc:picChg>
        <pc:picChg chg="add mod">
          <ac:chgData name="Hamlet Markarian" userId="4926d2b407f31d77" providerId="LiveId" clId="{1A634700-36B3-4455-A058-5071D9319E52}" dt="2020-05-19T23:22:24.046" v="2584" actId="14826"/>
          <ac:picMkLst>
            <pc:docMk/>
            <pc:sldMk cId="2295992834" sldId="1468"/>
            <ac:picMk id="130" creationId="{489A53AC-990D-421E-8613-E6CCD584061F}"/>
          </ac:picMkLst>
        </pc:picChg>
        <pc:picChg chg="add mod">
          <ac:chgData name="Hamlet Markarian" userId="4926d2b407f31d77" providerId="LiveId" clId="{1A634700-36B3-4455-A058-5071D9319E52}" dt="2020-05-19T23:23:36.657" v="2586" actId="14826"/>
          <ac:picMkLst>
            <pc:docMk/>
            <pc:sldMk cId="2295992834" sldId="1468"/>
            <ac:picMk id="131" creationId="{6F20199E-6611-44B2-AF13-96B62EF5D9B2}"/>
          </ac:picMkLst>
        </pc:picChg>
        <pc:picChg chg="add mod">
          <ac:chgData name="Hamlet Markarian" userId="4926d2b407f31d77" providerId="LiveId" clId="{1A634700-36B3-4455-A058-5071D9319E52}" dt="2020-05-19T23:23:52.829" v="2587" actId="14826"/>
          <ac:picMkLst>
            <pc:docMk/>
            <pc:sldMk cId="2295992834" sldId="1468"/>
            <ac:picMk id="132" creationId="{ACA9B6F1-EE55-4F99-B194-A599DA8E7512}"/>
          </ac:picMkLst>
        </pc:picChg>
        <pc:picChg chg="add mod">
          <ac:chgData name="Hamlet Markarian" userId="4926d2b407f31d77" providerId="LiveId" clId="{1A634700-36B3-4455-A058-5071D9319E52}" dt="2020-05-19T23:24:10.188" v="2588" actId="14826"/>
          <ac:picMkLst>
            <pc:docMk/>
            <pc:sldMk cId="2295992834" sldId="1468"/>
            <ac:picMk id="133" creationId="{D7D9DC42-1CA6-473B-9AAE-DA0C1B979E30}"/>
          </ac:picMkLst>
        </pc:picChg>
        <pc:cxnChg chg="del mod">
          <ac:chgData name="Hamlet Markarian" userId="4926d2b407f31d77" providerId="LiveId" clId="{1A634700-36B3-4455-A058-5071D9319E52}" dt="2020-05-18T23:02:34.284" v="1269" actId="478"/>
          <ac:cxnSpMkLst>
            <pc:docMk/>
            <pc:sldMk cId="2295992834" sldId="1468"/>
            <ac:cxnSpMk id="41" creationId="{32DA85C0-E75C-4D59-AAAD-5C0BA753D0FE}"/>
          </ac:cxnSpMkLst>
        </pc:cxnChg>
        <pc:cxnChg chg="add del mod">
          <ac:chgData name="Hamlet Markarian" userId="4926d2b407f31d77" providerId="LiveId" clId="{1A634700-36B3-4455-A058-5071D9319E52}" dt="2020-05-18T23:03:38.994" v="1279" actId="478"/>
          <ac:cxnSpMkLst>
            <pc:docMk/>
            <pc:sldMk cId="2295992834" sldId="1468"/>
            <ac:cxnSpMk id="43" creationId="{8B14B873-4DC8-447D-A50E-963EAEBED02B}"/>
          </ac:cxnSpMkLst>
        </pc:cxnChg>
        <pc:cxnChg chg="add del mod">
          <ac:chgData name="Hamlet Markarian" userId="4926d2b407f31d77" providerId="LiveId" clId="{1A634700-36B3-4455-A058-5071D9319E52}" dt="2020-05-18T23:03:38.994" v="1279" actId="478"/>
          <ac:cxnSpMkLst>
            <pc:docMk/>
            <pc:sldMk cId="2295992834" sldId="1468"/>
            <ac:cxnSpMk id="47" creationId="{7293860C-A64A-408F-B273-CA8C3C93F718}"/>
          </ac:cxnSpMkLst>
        </pc:cxnChg>
        <pc:cxnChg chg="add mod">
          <ac:chgData name="Hamlet Markarian" userId="4926d2b407f31d77" providerId="LiveId" clId="{1A634700-36B3-4455-A058-5071D9319E52}" dt="2020-05-18T23:38:40.144" v="1789" actId="165"/>
          <ac:cxnSpMkLst>
            <pc:docMk/>
            <pc:sldMk cId="2295992834" sldId="1468"/>
            <ac:cxnSpMk id="48" creationId="{B8FBB8E6-98CD-4969-BD97-E8E854B264B9}"/>
          </ac:cxnSpMkLst>
        </pc:cxnChg>
        <pc:cxnChg chg="add mod">
          <ac:chgData name="Hamlet Markarian" userId="4926d2b407f31d77" providerId="LiveId" clId="{1A634700-36B3-4455-A058-5071D9319E52}" dt="2020-05-18T23:38:40.144" v="1789" actId="165"/>
          <ac:cxnSpMkLst>
            <pc:docMk/>
            <pc:sldMk cId="2295992834" sldId="1468"/>
            <ac:cxnSpMk id="49" creationId="{4C694A1D-2F77-4A14-ABBB-ABBB50215610}"/>
          </ac:cxnSpMkLst>
        </pc:cxnChg>
        <pc:cxnChg chg="del mod">
          <ac:chgData name="Hamlet Markarian" userId="4926d2b407f31d77" providerId="LiveId" clId="{1A634700-36B3-4455-A058-5071D9319E52}" dt="2020-05-18T23:02:34.284" v="1269" actId="478"/>
          <ac:cxnSpMkLst>
            <pc:docMk/>
            <pc:sldMk cId="2295992834" sldId="1468"/>
            <ac:cxnSpMk id="50" creationId="{71DFAD73-3E7F-4D91-8E95-56BA840A6ACE}"/>
          </ac:cxnSpMkLst>
        </pc:cxnChg>
        <pc:cxnChg chg="add del mod">
          <ac:chgData name="Hamlet Markarian" userId="4926d2b407f31d77" providerId="LiveId" clId="{1A634700-36B3-4455-A058-5071D9319E52}" dt="2020-05-18T23:38:40.144" v="1789" actId="165"/>
          <ac:cxnSpMkLst>
            <pc:docMk/>
            <pc:sldMk cId="2295992834" sldId="1468"/>
            <ac:cxnSpMk id="53" creationId="{8D4A2079-936A-42F2-852C-CEDE38360CFA}"/>
          </ac:cxnSpMkLst>
        </pc:cxnChg>
        <pc:cxnChg chg="add del mod">
          <ac:chgData name="Hamlet Markarian" userId="4926d2b407f31d77" providerId="LiveId" clId="{1A634700-36B3-4455-A058-5071D9319E52}" dt="2020-05-18T23:03:38.994" v="1279" actId="478"/>
          <ac:cxnSpMkLst>
            <pc:docMk/>
            <pc:sldMk cId="2295992834" sldId="1468"/>
            <ac:cxnSpMk id="55" creationId="{5EA42E91-BB40-43FA-A715-37B870009E81}"/>
          </ac:cxnSpMkLst>
        </pc:cxnChg>
        <pc:cxnChg chg="del mod">
          <ac:chgData name="Hamlet Markarian" userId="4926d2b407f31d77" providerId="LiveId" clId="{1A634700-36B3-4455-A058-5071D9319E52}" dt="2020-05-18T23:02:34.284" v="1269" actId="478"/>
          <ac:cxnSpMkLst>
            <pc:docMk/>
            <pc:sldMk cId="2295992834" sldId="1468"/>
            <ac:cxnSpMk id="56" creationId="{3339F236-5E77-458B-9035-53D0F450CC5C}"/>
          </ac:cxnSpMkLst>
        </pc:cxnChg>
        <pc:cxnChg chg="del">
          <ac:chgData name="Hamlet Markarian" userId="4926d2b407f31d77" providerId="LiveId" clId="{1A634700-36B3-4455-A058-5071D9319E52}" dt="2020-05-18T23:02:34.284" v="1269" actId="478"/>
          <ac:cxnSpMkLst>
            <pc:docMk/>
            <pc:sldMk cId="2295992834" sldId="1468"/>
            <ac:cxnSpMk id="72" creationId="{96232E7E-6D1D-4BD7-9879-EA527D391D3E}"/>
          </ac:cxnSpMkLst>
        </pc:cxnChg>
        <pc:cxnChg chg="del">
          <ac:chgData name="Hamlet Markarian" userId="4926d2b407f31d77" providerId="LiveId" clId="{1A634700-36B3-4455-A058-5071D9319E52}" dt="2020-05-18T23:02:34.284" v="1269" actId="478"/>
          <ac:cxnSpMkLst>
            <pc:docMk/>
            <pc:sldMk cId="2295992834" sldId="1468"/>
            <ac:cxnSpMk id="73" creationId="{4833D3A9-1636-455D-9D0B-17203AF2A28F}"/>
          </ac:cxnSpMkLst>
        </pc:cxnChg>
        <pc:cxnChg chg="del mod">
          <ac:chgData name="Hamlet Markarian" userId="4926d2b407f31d77" providerId="LiveId" clId="{1A634700-36B3-4455-A058-5071D9319E52}" dt="2020-05-18T23:02:34.284" v="1269" actId="478"/>
          <ac:cxnSpMkLst>
            <pc:docMk/>
            <pc:sldMk cId="2295992834" sldId="1468"/>
            <ac:cxnSpMk id="78" creationId="{E51F1A96-B3DC-4BF0-BDE4-27BA10A369CB}"/>
          </ac:cxnSpMkLst>
        </pc:cxnChg>
        <pc:cxnChg chg="del">
          <ac:chgData name="Hamlet Markarian" userId="4926d2b407f31d77" providerId="LiveId" clId="{1A634700-36B3-4455-A058-5071D9319E52}" dt="2020-05-18T23:02:34.284" v="1269" actId="478"/>
          <ac:cxnSpMkLst>
            <pc:docMk/>
            <pc:sldMk cId="2295992834" sldId="1468"/>
            <ac:cxnSpMk id="90" creationId="{4F790117-C28D-47E6-97A4-983C97151B9B}"/>
          </ac:cxnSpMkLst>
        </pc:cxnChg>
        <pc:cxnChg chg="add mod">
          <ac:chgData name="Hamlet Markarian" userId="4926d2b407f31d77" providerId="LiveId" clId="{1A634700-36B3-4455-A058-5071D9319E52}" dt="2020-05-19T23:21:39.293" v="2583" actId="12788"/>
          <ac:cxnSpMkLst>
            <pc:docMk/>
            <pc:sldMk cId="2295992834" sldId="1468"/>
            <ac:cxnSpMk id="90" creationId="{8C4E9E1E-B7CD-41A8-B336-42AB5A946651}"/>
          </ac:cxnSpMkLst>
        </pc:cxnChg>
        <pc:cxnChg chg="del">
          <ac:chgData name="Hamlet Markarian" userId="4926d2b407f31d77" providerId="LiveId" clId="{1A634700-36B3-4455-A058-5071D9319E52}" dt="2020-05-18T23:02:34.284" v="1269" actId="478"/>
          <ac:cxnSpMkLst>
            <pc:docMk/>
            <pc:sldMk cId="2295992834" sldId="1468"/>
            <ac:cxnSpMk id="91" creationId="{043B524D-9786-46A1-B73D-BCB15A4D0B0E}"/>
          </ac:cxnSpMkLst>
        </pc:cxnChg>
        <pc:cxnChg chg="add mod">
          <ac:chgData name="Hamlet Markarian" userId="4926d2b407f31d77" providerId="LiveId" clId="{1A634700-36B3-4455-A058-5071D9319E52}" dt="2020-05-19T23:21:39.293" v="2583" actId="12788"/>
          <ac:cxnSpMkLst>
            <pc:docMk/>
            <pc:sldMk cId="2295992834" sldId="1468"/>
            <ac:cxnSpMk id="91" creationId="{AC014F54-A511-41E9-B071-1BA6A2E5F762}"/>
          </ac:cxnSpMkLst>
        </pc:cxnChg>
        <pc:cxnChg chg="add mod">
          <ac:chgData name="Hamlet Markarian" userId="4926d2b407f31d77" providerId="LiveId" clId="{1A634700-36B3-4455-A058-5071D9319E52}" dt="2020-05-19T23:21:35.463" v="2581" actId="12789"/>
          <ac:cxnSpMkLst>
            <pc:docMk/>
            <pc:sldMk cId="2295992834" sldId="1468"/>
            <ac:cxnSpMk id="92" creationId="{99989830-241C-4418-A2AE-233E38036A28}"/>
          </ac:cxnSpMkLst>
        </pc:cxnChg>
        <pc:cxnChg chg="add mod">
          <ac:chgData name="Hamlet Markarian" userId="4926d2b407f31d77" providerId="LiveId" clId="{1A634700-36B3-4455-A058-5071D9319E52}" dt="2020-05-19T23:21:31.708" v="2579" actId="12788"/>
          <ac:cxnSpMkLst>
            <pc:docMk/>
            <pc:sldMk cId="2295992834" sldId="1468"/>
            <ac:cxnSpMk id="93" creationId="{23C4BABF-2090-486A-8725-4F97FBC94B18}"/>
          </ac:cxnSpMkLst>
        </pc:cxnChg>
        <pc:cxnChg chg="add del mod">
          <ac:chgData name="Hamlet Markarian" userId="4926d2b407f31d77" providerId="LiveId" clId="{1A634700-36B3-4455-A058-5071D9319E52}" dt="2020-05-19T23:12:39.139" v="2441" actId="478"/>
          <ac:cxnSpMkLst>
            <pc:docMk/>
            <pc:sldMk cId="2295992834" sldId="1468"/>
            <ac:cxnSpMk id="94" creationId="{9E162CFA-2755-4060-9960-C06781481A63}"/>
          </ac:cxnSpMkLst>
        </pc:cxnChg>
        <pc:cxnChg chg="add mod">
          <ac:chgData name="Hamlet Markarian" userId="4926d2b407f31d77" providerId="LiveId" clId="{1A634700-36B3-4455-A058-5071D9319E52}" dt="2020-05-19T22:26:01.330" v="2250" actId="478"/>
          <ac:cxnSpMkLst>
            <pc:docMk/>
            <pc:sldMk cId="2295992834" sldId="1468"/>
            <ac:cxnSpMk id="104" creationId="{0B3E812F-1D90-4C5D-A83E-6E24D51CC95B}"/>
          </ac:cxnSpMkLst>
        </pc:cxnChg>
        <pc:cxnChg chg="add mod">
          <ac:chgData name="Hamlet Markarian" userId="4926d2b407f31d77" providerId="LiveId" clId="{1A634700-36B3-4455-A058-5071D9319E52}" dt="2020-05-19T22:26:01.330" v="2250" actId="478"/>
          <ac:cxnSpMkLst>
            <pc:docMk/>
            <pc:sldMk cId="2295992834" sldId="1468"/>
            <ac:cxnSpMk id="105" creationId="{60EBFC77-CDEF-47DA-AF39-E76DCFA84192}"/>
          </ac:cxnSpMkLst>
        </pc:cxnChg>
        <pc:cxnChg chg="add mod">
          <ac:chgData name="Hamlet Markarian" userId="4926d2b407f31d77" providerId="LiveId" clId="{1A634700-36B3-4455-A058-5071D9319E52}" dt="2020-05-19T22:26:01.330" v="2250" actId="478"/>
          <ac:cxnSpMkLst>
            <pc:docMk/>
            <pc:sldMk cId="2295992834" sldId="1468"/>
            <ac:cxnSpMk id="106" creationId="{EFA6C83A-364A-479C-BFCB-45DF2DA88E2D}"/>
          </ac:cxnSpMkLst>
        </pc:cxnChg>
      </pc:sldChg>
      <pc:sldChg chg="addSp delSp modSp add mod delAnim modAnim">
        <pc:chgData name="Hamlet Markarian" userId="4926d2b407f31d77" providerId="LiveId" clId="{1A634700-36B3-4455-A058-5071D9319E52}" dt="2020-05-19T23:27:43.514" v="2623" actId="1035"/>
        <pc:sldMkLst>
          <pc:docMk/>
          <pc:sldMk cId="3750796255" sldId="1469"/>
        </pc:sldMkLst>
        <pc:spChg chg="add del mod">
          <ac:chgData name="Hamlet Markarian" userId="4926d2b407f31d77" providerId="LiveId" clId="{1A634700-36B3-4455-A058-5071D9319E52}" dt="2020-05-19T22:24:57.815" v="2243" actId="478"/>
          <ac:spMkLst>
            <pc:docMk/>
            <pc:sldMk cId="3750796255" sldId="1469"/>
            <ac:spMk id="6" creationId="{2670B88A-74E4-46EA-AFB4-C0BDB8A8AD58}"/>
          </ac:spMkLst>
        </pc:spChg>
        <pc:spChg chg="add mod">
          <ac:chgData name="Hamlet Markarian" userId="4926d2b407f31d77" providerId="LiveId" clId="{1A634700-36B3-4455-A058-5071D9319E52}" dt="2020-05-19T22:24:58.627" v="2244"/>
          <ac:spMkLst>
            <pc:docMk/>
            <pc:sldMk cId="3750796255" sldId="1469"/>
            <ac:spMk id="12" creationId="{E396CBC6-070F-40C7-9436-25817561BEA3}"/>
          </ac:spMkLst>
        </pc:spChg>
        <pc:spChg chg="add mod">
          <ac:chgData name="Hamlet Markarian" userId="4926d2b407f31d77" providerId="LiveId" clId="{1A634700-36B3-4455-A058-5071D9319E52}" dt="2020-05-19T22:24:58.627" v="2244"/>
          <ac:spMkLst>
            <pc:docMk/>
            <pc:sldMk cId="3750796255" sldId="1469"/>
            <ac:spMk id="13" creationId="{48A6E74E-7C5F-4E2D-B8E4-2B551E54BCA0}"/>
          </ac:spMkLst>
        </pc:spChg>
        <pc:spChg chg="add mod">
          <ac:chgData name="Hamlet Markarian" userId="4926d2b407f31d77" providerId="LiveId" clId="{1A634700-36B3-4455-A058-5071D9319E52}" dt="2020-05-19T22:24:58.627" v="2244"/>
          <ac:spMkLst>
            <pc:docMk/>
            <pc:sldMk cId="3750796255" sldId="1469"/>
            <ac:spMk id="14" creationId="{4CF89FFE-49BB-4244-BC91-47B350364393}"/>
          </ac:spMkLst>
        </pc:spChg>
        <pc:spChg chg="del mod">
          <ac:chgData name="Hamlet Markarian" userId="4926d2b407f31d77" providerId="LiveId" clId="{1A634700-36B3-4455-A058-5071D9319E52}" dt="2020-05-19T22:24:57.815" v="2243" actId="478"/>
          <ac:spMkLst>
            <pc:docMk/>
            <pc:sldMk cId="3750796255" sldId="1469"/>
            <ac:spMk id="16" creationId="{51A55428-D23F-4777-96FE-D91E0B26310D}"/>
          </ac:spMkLst>
        </pc:spChg>
        <pc:spChg chg="add mod">
          <ac:chgData name="Hamlet Markarian" userId="4926d2b407f31d77" providerId="LiveId" clId="{1A634700-36B3-4455-A058-5071D9319E52}" dt="2020-05-19T23:25:43.532" v="2594" actId="948"/>
          <ac:spMkLst>
            <pc:docMk/>
            <pc:sldMk cId="3750796255" sldId="1469"/>
            <ac:spMk id="17" creationId="{22C5505A-0C1B-4804-8060-832ECD33DB13}"/>
          </ac:spMkLst>
        </pc:spChg>
        <pc:spChg chg="add mod">
          <ac:chgData name="Hamlet Markarian" userId="4926d2b407f31d77" providerId="LiveId" clId="{1A634700-36B3-4455-A058-5071D9319E52}" dt="2020-05-19T23:26:10.226" v="2598" actId="1076"/>
          <ac:spMkLst>
            <pc:docMk/>
            <pc:sldMk cId="3750796255" sldId="1469"/>
            <ac:spMk id="18" creationId="{1B370F4C-54F3-46B5-9F36-82172FB6CE60}"/>
          </ac:spMkLst>
        </pc:spChg>
        <pc:spChg chg="del mod ord">
          <ac:chgData name="Hamlet Markarian" userId="4926d2b407f31d77" providerId="LiveId" clId="{1A634700-36B3-4455-A058-5071D9319E52}" dt="2020-05-19T22:24:57.815" v="2243" actId="478"/>
          <ac:spMkLst>
            <pc:docMk/>
            <pc:sldMk cId="3750796255" sldId="1469"/>
            <ac:spMk id="19" creationId="{42101231-1855-46EE-A3D9-B84E75ACB56A}"/>
          </ac:spMkLst>
        </pc:spChg>
        <pc:spChg chg="add mod">
          <ac:chgData name="Hamlet Markarian" userId="4926d2b407f31d77" providerId="LiveId" clId="{1A634700-36B3-4455-A058-5071D9319E52}" dt="2020-05-19T23:27:43.514" v="2623" actId="1035"/>
          <ac:spMkLst>
            <pc:docMk/>
            <pc:sldMk cId="3750796255" sldId="1469"/>
            <ac:spMk id="20" creationId="{F2315989-C030-4F66-8D7F-A250E7C9DFCE}"/>
          </ac:spMkLst>
        </pc:spChg>
        <pc:spChg chg="add mod">
          <ac:chgData name="Hamlet Markarian" userId="4926d2b407f31d77" providerId="LiveId" clId="{1A634700-36B3-4455-A058-5071D9319E52}" dt="2020-05-19T23:27:38.875" v="2622" actId="1035"/>
          <ac:spMkLst>
            <pc:docMk/>
            <pc:sldMk cId="3750796255" sldId="1469"/>
            <ac:spMk id="21" creationId="{A8A2DB2B-9119-46B9-9AD4-FB70730FFFFC}"/>
          </ac:spMkLst>
        </pc:spChg>
        <pc:spChg chg="add mod">
          <ac:chgData name="Hamlet Markarian" userId="4926d2b407f31d77" providerId="LiveId" clId="{1A634700-36B3-4455-A058-5071D9319E52}" dt="2020-05-19T23:27:33.370" v="2617" actId="1036"/>
          <ac:spMkLst>
            <pc:docMk/>
            <pc:sldMk cId="3750796255" sldId="1469"/>
            <ac:spMk id="22" creationId="{0F919EEC-96F5-4E59-9281-01C5AA3D272B}"/>
          </ac:spMkLst>
        </pc:spChg>
        <pc:spChg chg="add del mod ord">
          <ac:chgData name="Hamlet Markarian" userId="4926d2b407f31d77" providerId="LiveId" clId="{1A634700-36B3-4455-A058-5071D9319E52}" dt="2020-05-18T23:14:50.513" v="1548" actId="478"/>
          <ac:spMkLst>
            <pc:docMk/>
            <pc:sldMk cId="3750796255" sldId="1469"/>
            <ac:spMk id="31" creationId="{C9553D75-DF4B-4C92-AB29-1AC4702BCB69}"/>
          </ac:spMkLst>
        </pc:spChg>
        <pc:spChg chg="add del mod">
          <ac:chgData name="Hamlet Markarian" userId="4926d2b407f31d77" providerId="LiveId" clId="{1A634700-36B3-4455-A058-5071D9319E52}" dt="2020-05-19T22:24:57.815" v="2243" actId="478"/>
          <ac:spMkLst>
            <pc:docMk/>
            <pc:sldMk cId="3750796255" sldId="1469"/>
            <ac:spMk id="33" creationId="{C1BA0B38-B142-48CC-813B-CD45D4E80791}"/>
          </ac:spMkLst>
        </pc:spChg>
        <pc:spChg chg="add del mod">
          <ac:chgData name="Hamlet Markarian" userId="4926d2b407f31d77" providerId="LiveId" clId="{1A634700-36B3-4455-A058-5071D9319E52}" dt="2020-05-18T23:15:18.433" v="1553" actId="478"/>
          <ac:spMkLst>
            <pc:docMk/>
            <pc:sldMk cId="3750796255" sldId="1469"/>
            <ac:spMk id="43" creationId="{B09AFF30-6B01-43D6-B7BA-EBD592666344}"/>
          </ac:spMkLst>
        </pc:spChg>
        <pc:spChg chg="add del mod">
          <ac:chgData name="Hamlet Markarian" userId="4926d2b407f31d77" providerId="LiveId" clId="{1A634700-36B3-4455-A058-5071D9319E52}" dt="2020-05-19T22:24:57.815" v="2243" actId="478"/>
          <ac:spMkLst>
            <pc:docMk/>
            <pc:sldMk cId="3750796255" sldId="1469"/>
            <ac:spMk id="44" creationId="{26A30A01-25DD-4A73-88B4-9F644B99EE39}"/>
          </ac:spMkLst>
        </pc:spChg>
        <pc:spChg chg="del">
          <ac:chgData name="Hamlet Markarian" userId="4926d2b407f31d77" providerId="LiveId" clId="{1A634700-36B3-4455-A058-5071D9319E52}" dt="2020-05-19T22:24:57.815" v="2243" actId="478"/>
          <ac:spMkLst>
            <pc:docMk/>
            <pc:sldMk cId="3750796255" sldId="1469"/>
            <ac:spMk id="45" creationId="{DD36E3AD-AF9C-4CA6-B58F-4D6D980425D9}"/>
          </ac:spMkLst>
        </pc:spChg>
        <pc:spChg chg="add del mod">
          <ac:chgData name="Hamlet Markarian" userId="4926d2b407f31d77" providerId="LiveId" clId="{1A634700-36B3-4455-A058-5071D9319E52}" dt="2020-05-19T22:24:57.815" v="2243" actId="478"/>
          <ac:spMkLst>
            <pc:docMk/>
            <pc:sldMk cId="3750796255" sldId="1469"/>
            <ac:spMk id="47" creationId="{227C521A-1F65-4F3B-9181-8E9A25C0383B}"/>
          </ac:spMkLst>
        </pc:spChg>
        <pc:spChg chg="add del mod">
          <ac:chgData name="Hamlet Markarian" userId="4926d2b407f31d77" providerId="LiveId" clId="{1A634700-36B3-4455-A058-5071D9319E52}" dt="2020-05-19T22:24:57.815" v="2243" actId="478"/>
          <ac:spMkLst>
            <pc:docMk/>
            <pc:sldMk cId="3750796255" sldId="1469"/>
            <ac:spMk id="50" creationId="{7EE2C8D0-F54E-4D41-BBB4-CD5F3ED578CB}"/>
          </ac:spMkLst>
        </pc:spChg>
        <pc:spChg chg="add del mod">
          <ac:chgData name="Hamlet Markarian" userId="4926d2b407f31d77" providerId="LiveId" clId="{1A634700-36B3-4455-A058-5071D9319E52}" dt="2020-05-19T22:24:57.815" v="2243" actId="478"/>
          <ac:spMkLst>
            <pc:docMk/>
            <pc:sldMk cId="3750796255" sldId="1469"/>
            <ac:spMk id="51" creationId="{588A7B83-BF72-4E42-9038-BFD44236CE58}"/>
          </ac:spMkLst>
        </pc:spChg>
        <pc:spChg chg="del">
          <ac:chgData name="Hamlet Markarian" userId="4926d2b407f31d77" providerId="LiveId" clId="{1A634700-36B3-4455-A058-5071D9319E52}" dt="2020-05-18T23:10:27.578" v="1450" actId="478"/>
          <ac:spMkLst>
            <pc:docMk/>
            <pc:sldMk cId="3750796255" sldId="1469"/>
            <ac:spMk id="57" creationId="{BF0644BD-A7E5-4C2F-98E3-CFCCD93DA500}"/>
          </ac:spMkLst>
        </pc:spChg>
        <pc:spChg chg="del">
          <ac:chgData name="Hamlet Markarian" userId="4926d2b407f31d77" providerId="LiveId" clId="{1A634700-36B3-4455-A058-5071D9319E52}" dt="2020-05-18T23:10:27.578" v="1450" actId="478"/>
          <ac:spMkLst>
            <pc:docMk/>
            <pc:sldMk cId="3750796255" sldId="1469"/>
            <ac:spMk id="59" creationId="{4C81DEB3-CCBF-4772-8114-3EFA378D3F3D}"/>
          </ac:spMkLst>
        </pc:spChg>
        <pc:spChg chg="del">
          <ac:chgData name="Hamlet Markarian" userId="4926d2b407f31d77" providerId="LiveId" clId="{1A634700-36B3-4455-A058-5071D9319E52}" dt="2020-05-18T23:10:27.578" v="1450" actId="478"/>
          <ac:spMkLst>
            <pc:docMk/>
            <pc:sldMk cId="3750796255" sldId="1469"/>
            <ac:spMk id="60" creationId="{BDD1ED59-8528-45FF-8083-1E5B319BA893}"/>
          </ac:spMkLst>
        </pc:spChg>
        <pc:spChg chg="del">
          <ac:chgData name="Hamlet Markarian" userId="4926d2b407f31d77" providerId="LiveId" clId="{1A634700-36B3-4455-A058-5071D9319E52}" dt="2020-05-18T23:10:27.578" v="1450" actId="478"/>
          <ac:spMkLst>
            <pc:docMk/>
            <pc:sldMk cId="3750796255" sldId="1469"/>
            <ac:spMk id="61" creationId="{D8200D31-B1F4-4F8E-923F-16418A7094C1}"/>
          </ac:spMkLst>
        </pc:spChg>
        <pc:spChg chg="del">
          <ac:chgData name="Hamlet Markarian" userId="4926d2b407f31d77" providerId="LiveId" clId="{1A634700-36B3-4455-A058-5071D9319E52}" dt="2020-05-18T23:10:27.578" v="1450" actId="478"/>
          <ac:spMkLst>
            <pc:docMk/>
            <pc:sldMk cId="3750796255" sldId="1469"/>
            <ac:spMk id="68" creationId="{753443C6-B8B1-4568-85B6-50DD01D197B0}"/>
          </ac:spMkLst>
        </pc:spChg>
        <pc:spChg chg="del">
          <ac:chgData name="Hamlet Markarian" userId="4926d2b407f31d77" providerId="LiveId" clId="{1A634700-36B3-4455-A058-5071D9319E52}" dt="2020-05-18T23:10:27.578" v="1450" actId="478"/>
          <ac:spMkLst>
            <pc:docMk/>
            <pc:sldMk cId="3750796255" sldId="1469"/>
            <ac:spMk id="70" creationId="{A1920E4E-F375-4243-854A-A711C9ECFCD4}"/>
          </ac:spMkLst>
        </pc:spChg>
        <pc:spChg chg="del">
          <ac:chgData name="Hamlet Markarian" userId="4926d2b407f31d77" providerId="LiveId" clId="{1A634700-36B3-4455-A058-5071D9319E52}" dt="2020-05-18T23:10:27.578" v="1450" actId="478"/>
          <ac:spMkLst>
            <pc:docMk/>
            <pc:sldMk cId="3750796255" sldId="1469"/>
            <ac:spMk id="71" creationId="{68B0606D-3953-42B5-BCE9-D41C875C1A10}"/>
          </ac:spMkLst>
        </pc:spChg>
        <pc:spChg chg="del">
          <ac:chgData name="Hamlet Markarian" userId="4926d2b407f31d77" providerId="LiveId" clId="{1A634700-36B3-4455-A058-5071D9319E52}" dt="2020-05-18T23:10:27.578" v="1450" actId="478"/>
          <ac:spMkLst>
            <pc:docMk/>
            <pc:sldMk cId="3750796255" sldId="1469"/>
            <ac:spMk id="99" creationId="{2CFCFF30-C431-477E-8471-6B31921FD257}"/>
          </ac:spMkLst>
        </pc:spChg>
        <pc:spChg chg="del">
          <ac:chgData name="Hamlet Markarian" userId="4926d2b407f31d77" providerId="LiveId" clId="{1A634700-36B3-4455-A058-5071D9319E52}" dt="2020-05-18T23:10:27.578" v="1450" actId="478"/>
          <ac:spMkLst>
            <pc:docMk/>
            <pc:sldMk cId="3750796255" sldId="1469"/>
            <ac:spMk id="100" creationId="{6ABEBBE3-233C-429E-9D38-8D87FEDD34E3}"/>
          </ac:spMkLst>
        </pc:spChg>
        <pc:spChg chg="del">
          <ac:chgData name="Hamlet Markarian" userId="4926d2b407f31d77" providerId="LiveId" clId="{1A634700-36B3-4455-A058-5071D9319E52}" dt="2020-05-18T23:10:27.578" v="1450" actId="478"/>
          <ac:spMkLst>
            <pc:docMk/>
            <pc:sldMk cId="3750796255" sldId="1469"/>
            <ac:spMk id="101" creationId="{DD83DBDE-736A-4319-AFCE-4F94DC73D02B}"/>
          </ac:spMkLst>
        </pc:spChg>
        <pc:spChg chg="del">
          <ac:chgData name="Hamlet Markarian" userId="4926d2b407f31d77" providerId="LiveId" clId="{1A634700-36B3-4455-A058-5071D9319E52}" dt="2020-05-18T23:10:27.578" v="1450" actId="478"/>
          <ac:spMkLst>
            <pc:docMk/>
            <pc:sldMk cId="3750796255" sldId="1469"/>
            <ac:spMk id="102" creationId="{3FAA0F40-0CEC-4C1F-BC43-0911681B5E31}"/>
          </ac:spMkLst>
        </pc:spChg>
        <pc:spChg chg="del">
          <ac:chgData name="Hamlet Markarian" userId="4926d2b407f31d77" providerId="LiveId" clId="{1A634700-36B3-4455-A058-5071D9319E52}" dt="2020-05-18T23:10:27.578" v="1450" actId="478"/>
          <ac:spMkLst>
            <pc:docMk/>
            <pc:sldMk cId="3750796255" sldId="1469"/>
            <ac:spMk id="103" creationId="{CF59EAAC-9EFE-4780-A710-227053FDB8C0}"/>
          </ac:spMkLst>
        </pc:spChg>
        <pc:spChg chg="del">
          <ac:chgData name="Hamlet Markarian" userId="4926d2b407f31d77" providerId="LiveId" clId="{1A634700-36B3-4455-A058-5071D9319E52}" dt="2020-05-18T23:10:27.578" v="1450" actId="478"/>
          <ac:spMkLst>
            <pc:docMk/>
            <pc:sldMk cId="3750796255" sldId="1469"/>
            <ac:spMk id="107" creationId="{779227D1-96B9-4CA7-8BA0-F05FFDBD749E}"/>
          </ac:spMkLst>
        </pc:spChg>
        <pc:spChg chg="del">
          <ac:chgData name="Hamlet Markarian" userId="4926d2b407f31d77" providerId="LiveId" clId="{1A634700-36B3-4455-A058-5071D9319E52}" dt="2020-05-18T23:10:27.578" v="1450" actId="478"/>
          <ac:spMkLst>
            <pc:docMk/>
            <pc:sldMk cId="3750796255" sldId="1469"/>
            <ac:spMk id="108" creationId="{186BE336-9F7F-4BA4-A359-BED9E1669365}"/>
          </ac:spMkLst>
        </pc:spChg>
        <pc:spChg chg="del">
          <ac:chgData name="Hamlet Markarian" userId="4926d2b407f31d77" providerId="LiveId" clId="{1A634700-36B3-4455-A058-5071D9319E52}" dt="2020-05-18T23:10:27.578" v="1450" actId="478"/>
          <ac:spMkLst>
            <pc:docMk/>
            <pc:sldMk cId="3750796255" sldId="1469"/>
            <ac:spMk id="109" creationId="{5F53FF0C-E790-4739-BD35-890771951AF7}"/>
          </ac:spMkLst>
        </pc:spChg>
        <pc:spChg chg="del">
          <ac:chgData name="Hamlet Markarian" userId="4926d2b407f31d77" providerId="LiveId" clId="{1A634700-36B3-4455-A058-5071D9319E52}" dt="2020-05-18T23:10:27.578" v="1450" actId="478"/>
          <ac:spMkLst>
            <pc:docMk/>
            <pc:sldMk cId="3750796255" sldId="1469"/>
            <ac:spMk id="110" creationId="{B14EC085-0834-4B6F-946B-A43BE6AFF045}"/>
          </ac:spMkLst>
        </pc:spChg>
        <pc:spChg chg="del">
          <ac:chgData name="Hamlet Markarian" userId="4926d2b407f31d77" providerId="LiveId" clId="{1A634700-36B3-4455-A058-5071D9319E52}" dt="2020-05-18T23:10:27.578" v="1450" actId="478"/>
          <ac:spMkLst>
            <pc:docMk/>
            <pc:sldMk cId="3750796255" sldId="1469"/>
            <ac:spMk id="111" creationId="{6527770E-561C-475E-AE08-EC2DEA499229}"/>
          </ac:spMkLst>
        </pc:spChg>
        <pc:spChg chg="del">
          <ac:chgData name="Hamlet Markarian" userId="4926d2b407f31d77" providerId="LiveId" clId="{1A634700-36B3-4455-A058-5071D9319E52}" dt="2020-05-18T23:10:27.578" v="1450" actId="478"/>
          <ac:spMkLst>
            <pc:docMk/>
            <pc:sldMk cId="3750796255" sldId="1469"/>
            <ac:spMk id="112" creationId="{D2E86F76-ABF6-466F-A4F2-90EE0D259FEE}"/>
          </ac:spMkLst>
        </pc:spChg>
        <pc:spChg chg="del">
          <ac:chgData name="Hamlet Markarian" userId="4926d2b407f31d77" providerId="LiveId" clId="{1A634700-36B3-4455-A058-5071D9319E52}" dt="2020-05-18T23:10:29.497" v="1451" actId="478"/>
          <ac:spMkLst>
            <pc:docMk/>
            <pc:sldMk cId="3750796255" sldId="1469"/>
            <ac:spMk id="113" creationId="{BEFA9877-71DE-4519-AA0E-5AF8BDE6DC45}"/>
          </ac:spMkLst>
        </pc:spChg>
        <pc:picChg chg="add mod">
          <ac:chgData name="Hamlet Markarian" userId="4926d2b407f31d77" providerId="LiveId" clId="{1A634700-36B3-4455-A058-5071D9319E52}" dt="2020-05-19T23:27:43.514" v="2623" actId="1035"/>
          <ac:picMkLst>
            <pc:docMk/>
            <pc:sldMk cId="3750796255" sldId="1469"/>
            <ac:picMk id="3" creationId="{ADF26AFB-9EF7-4C5C-9583-51CAA49B895F}"/>
          </ac:picMkLst>
        </pc:picChg>
        <pc:picChg chg="add mod">
          <ac:chgData name="Hamlet Markarian" userId="4926d2b407f31d77" providerId="LiveId" clId="{1A634700-36B3-4455-A058-5071D9319E52}" dt="2020-05-19T22:24:58.627" v="2244"/>
          <ac:picMkLst>
            <pc:docMk/>
            <pc:sldMk cId="3750796255" sldId="1469"/>
            <ac:picMk id="15" creationId="{50569941-3E7E-4835-A89D-0E87BB557BF8}"/>
          </ac:picMkLst>
        </pc:picChg>
        <pc:picChg chg="add mod">
          <ac:chgData name="Hamlet Markarian" userId="4926d2b407f31d77" providerId="LiveId" clId="{1A634700-36B3-4455-A058-5071D9319E52}" dt="2020-05-19T23:27:38.875" v="2622" actId="1035"/>
          <ac:picMkLst>
            <pc:docMk/>
            <pc:sldMk cId="3750796255" sldId="1469"/>
            <ac:picMk id="23" creationId="{B2A6DA88-5EBF-424A-A7C4-3E9156EC0F8E}"/>
          </ac:picMkLst>
        </pc:picChg>
        <pc:picChg chg="add mod">
          <ac:chgData name="Hamlet Markarian" userId="4926d2b407f31d77" providerId="LiveId" clId="{1A634700-36B3-4455-A058-5071D9319E52}" dt="2020-05-19T23:27:33.370" v="2617" actId="1036"/>
          <ac:picMkLst>
            <pc:docMk/>
            <pc:sldMk cId="3750796255" sldId="1469"/>
            <ac:picMk id="24" creationId="{6D9833D4-858F-42CB-BE79-91C4D71B7971}"/>
          </ac:picMkLst>
        </pc:picChg>
        <pc:picChg chg="del">
          <ac:chgData name="Hamlet Markarian" userId="4926d2b407f31d77" providerId="LiveId" clId="{1A634700-36B3-4455-A058-5071D9319E52}" dt="2020-05-19T22:24:57.815" v="2243" actId="478"/>
          <ac:picMkLst>
            <pc:docMk/>
            <pc:sldMk cId="3750796255" sldId="1469"/>
            <ac:picMk id="46" creationId="{7355C654-6F32-4E63-80CD-EABE2479314A}"/>
          </ac:picMkLst>
        </pc:picChg>
        <pc:cxnChg chg="add del mod">
          <ac:chgData name="Hamlet Markarian" userId="4926d2b407f31d77" providerId="LiveId" clId="{1A634700-36B3-4455-A058-5071D9319E52}" dt="2020-05-18T23:13:12.536" v="1533" actId="478"/>
          <ac:cxnSpMkLst>
            <pc:docMk/>
            <pc:sldMk cId="3750796255" sldId="1469"/>
            <ac:cxnSpMk id="3" creationId="{E4CF3500-16A1-480A-883E-7979543359AC}"/>
          </ac:cxnSpMkLst>
        </pc:cxnChg>
        <pc:cxnChg chg="add del mod">
          <ac:chgData name="Hamlet Markarian" userId="4926d2b407f31d77" providerId="LiveId" clId="{1A634700-36B3-4455-A058-5071D9319E52}" dt="2020-05-18T23:14:37.624" v="1543" actId="478"/>
          <ac:cxnSpMkLst>
            <pc:docMk/>
            <pc:sldMk cId="3750796255" sldId="1469"/>
            <ac:cxnSpMk id="5" creationId="{F2250A17-7783-47A5-A169-9D891EFCE04D}"/>
          </ac:cxnSpMkLst>
        </pc:cxnChg>
        <pc:cxnChg chg="add del mod">
          <ac:chgData name="Hamlet Markarian" userId="4926d2b407f31d77" providerId="LiveId" clId="{1A634700-36B3-4455-A058-5071D9319E52}" dt="2020-05-18T23:12:42.176" v="1481" actId="478"/>
          <ac:cxnSpMkLst>
            <pc:docMk/>
            <pc:sldMk cId="3750796255" sldId="1469"/>
            <ac:cxnSpMk id="32" creationId="{4C19EC9C-43EA-4465-92A1-32B1E8F42D2C}"/>
          </ac:cxnSpMkLst>
        </pc:cxnChg>
        <pc:cxnChg chg="add del mod">
          <ac:chgData name="Hamlet Markarian" userId="4926d2b407f31d77" providerId="LiveId" clId="{1A634700-36B3-4455-A058-5071D9319E52}" dt="2020-05-18T23:13:12.536" v="1533" actId="478"/>
          <ac:cxnSpMkLst>
            <pc:docMk/>
            <pc:sldMk cId="3750796255" sldId="1469"/>
            <ac:cxnSpMk id="36" creationId="{79413053-DFEF-476D-9578-2BFD52708D81}"/>
          </ac:cxnSpMkLst>
        </pc:cxnChg>
        <pc:cxnChg chg="add del mod">
          <ac:chgData name="Hamlet Markarian" userId="4926d2b407f31d77" providerId="LiveId" clId="{1A634700-36B3-4455-A058-5071D9319E52}" dt="2020-05-18T23:13:12.536" v="1533" actId="478"/>
          <ac:cxnSpMkLst>
            <pc:docMk/>
            <pc:sldMk cId="3750796255" sldId="1469"/>
            <ac:cxnSpMk id="37" creationId="{D30A12C1-43A8-404F-A309-9B0F65995395}"/>
          </ac:cxnSpMkLst>
        </pc:cxnChg>
        <pc:cxnChg chg="add del mod">
          <ac:chgData name="Hamlet Markarian" userId="4926d2b407f31d77" providerId="LiveId" clId="{1A634700-36B3-4455-A058-5071D9319E52}" dt="2020-05-18T23:13:12.536" v="1533" actId="478"/>
          <ac:cxnSpMkLst>
            <pc:docMk/>
            <pc:sldMk cId="3750796255" sldId="1469"/>
            <ac:cxnSpMk id="38" creationId="{13807836-C495-484B-BB33-0056A92B842E}"/>
          </ac:cxnSpMkLst>
        </pc:cxnChg>
        <pc:cxnChg chg="add del mod">
          <ac:chgData name="Hamlet Markarian" userId="4926d2b407f31d77" providerId="LiveId" clId="{1A634700-36B3-4455-A058-5071D9319E52}" dt="2020-05-18T23:13:12.536" v="1533" actId="478"/>
          <ac:cxnSpMkLst>
            <pc:docMk/>
            <pc:sldMk cId="3750796255" sldId="1469"/>
            <ac:cxnSpMk id="39" creationId="{61FD72F0-D92E-47C8-A6CD-89B9C8B91331}"/>
          </ac:cxnSpMkLst>
        </pc:cxnChg>
        <pc:cxnChg chg="add del mod">
          <ac:chgData name="Hamlet Markarian" userId="4926d2b407f31d77" providerId="LiveId" clId="{1A634700-36B3-4455-A058-5071D9319E52}" dt="2020-05-18T23:13:12.536" v="1533" actId="478"/>
          <ac:cxnSpMkLst>
            <pc:docMk/>
            <pc:sldMk cId="3750796255" sldId="1469"/>
            <ac:cxnSpMk id="40" creationId="{6B22D026-49A0-4C7C-B0E4-06E4E736195A}"/>
          </ac:cxnSpMkLst>
        </pc:cxnChg>
        <pc:cxnChg chg="del">
          <ac:chgData name="Hamlet Markarian" userId="4926d2b407f31d77" providerId="LiveId" clId="{1A634700-36B3-4455-A058-5071D9319E52}" dt="2020-05-18T23:10:27.578" v="1450" actId="478"/>
          <ac:cxnSpMkLst>
            <pc:docMk/>
            <pc:sldMk cId="3750796255" sldId="1469"/>
            <ac:cxnSpMk id="48" creationId="{B8FBB8E6-98CD-4969-BD97-E8E854B264B9}"/>
          </ac:cxnSpMkLst>
        </pc:cxnChg>
        <pc:cxnChg chg="del">
          <ac:chgData name="Hamlet Markarian" userId="4926d2b407f31d77" providerId="LiveId" clId="{1A634700-36B3-4455-A058-5071D9319E52}" dt="2020-05-18T23:10:27.578" v="1450" actId="478"/>
          <ac:cxnSpMkLst>
            <pc:docMk/>
            <pc:sldMk cId="3750796255" sldId="1469"/>
            <ac:cxnSpMk id="49" creationId="{4C694A1D-2F77-4A14-ABBB-ABBB50215610}"/>
          </ac:cxnSpMkLst>
        </pc:cxnChg>
        <pc:cxnChg chg="del">
          <ac:chgData name="Hamlet Markarian" userId="4926d2b407f31d77" providerId="LiveId" clId="{1A634700-36B3-4455-A058-5071D9319E52}" dt="2020-05-18T23:10:27.578" v="1450" actId="478"/>
          <ac:cxnSpMkLst>
            <pc:docMk/>
            <pc:sldMk cId="3750796255" sldId="1469"/>
            <ac:cxnSpMk id="53" creationId="{8D4A2079-936A-42F2-852C-CEDE38360CFA}"/>
          </ac:cxnSpMkLst>
        </pc:cxnChg>
        <pc:cxnChg chg="del mod">
          <ac:chgData name="Hamlet Markarian" userId="4926d2b407f31d77" providerId="LiveId" clId="{1A634700-36B3-4455-A058-5071D9319E52}" dt="2020-05-18T23:10:27.578" v="1450" actId="478"/>
          <ac:cxnSpMkLst>
            <pc:docMk/>
            <pc:sldMk cId="3750796255" sldId="1469"/>
            <ac:cxnSpMk id="104" creationId="{0B3E812F-1D90-4C5D-A83E-6E24D51CC95B}"/>
          </ac:cxnSpMkLst>
        </pc:cxnChg>
        <pc:cxnChg chg="del mod">
          <ac:chgData name="Hamlet Markarian" userId="4926d2b407f31d77" providerId="LiveId" clId="{1A634700-36B3-4455-A058-5071D9319E52}" dt="2020-05-18T23:10:27.578" v="1450" actId="478"/>
          <ac:cxnSpMkLst>
            <pc:docMk/>
            <pc:sldMk cId="3750796255" sldId="1469"/>
            <ac:cxnSpMk id="105" creationId="{60EBFC77-CDEF-47DA-AF39-E76DCFA84192}"/>
          </ac:cxnSpMkLst>
        </pc:cxnChg>
        <pc:cxnChg chg="del mod">
          <ac:chgData name="Hamlet Markarian" userId="4926d2b407f31d77" providerId="LiveId" clId="{1A634700-36B3-4455-A058-5071D9319E52}" dt="2020-05-18T23:10:27.578" v="1450" actId="478"/>
          <ac:cxnSpMkLst>
            <pc:docMk/>
            <pc:sldMk cId="3750796255" sldId="1469"/>
            <ac:cxnSpMk id="106" creationId="{EFA6C83A-364A-479C-BFCB-45DF2DA88E2D}"/>
          </ac:cxnSpMkLst>
        </pc:cxnChg>
      </pc:sldChg>
      <pc:sldChg chg="addSp delSp modSp add mod delAnim modAnim">
        <pc:chgData name="Hamlet Markarian" userId="4926d2b407f31d77" providerId="LiveId" clId="{1A634700-36B3-4455-A058-5071D9319E52}" dt="2020-05-19T23:28:21.154" v="2630" actId="1037"/>
        <pc:sldMkLst>
          <pc:docMk/>
          <pc:sldMk cId="2240635439" sldId="1470"/>
        </pc:sldMkLst>
        <pc:spChg chg="del">
          <ac:chgData name="Hamlet Markarian" userId="4926d2b407f31d77" providerId="LiveId" clId="{1A634700-36B3-4455-A058-5071D9319E52}" dt="2020-05-18T23:23:06.056" v="1650" actId="478"/>
          <ac:spMkLst>
            <pc:docMk/>
            <pc:sldMk cId="2240635439" sldId="1470"/>
            <ac:spMk id="6" creationId="{2670B88A-74E4-46EA-AFB4-C0BDB8A8AD58}"/>
          </ac:spMkLst>
        </pc:spChg>
        <pc:spChg chg="add mod">
          <ac:chgData name="Hamlet Markarian" userId="4926d2b407f31d77" providerId="LiveId" clId="{1A634700-36B3-4455-A058-5071D9319E52}" dt="2020-05-18T23:43:15.382" v="1947" actId="164"/>
          <ac:spMkLst>
            <pc:docMk/>
            <pc:sldMk cId="2240635439" sldId="1470"/>
            <ac:spMk id="12" creationId="{0F7D9BC9-78EC-49AC-93C3-EFE2D0ABA9BB}"/>
          </ac:spMkLst>
        </pc:spChg>
        <pc:spChg chg="add mod">
          <ac:chgData name="Hamlet Markarian" userId="4926d2b407f31d77" providerId="LiveId" clId="{1A634700-36B3-4455-A058-5071D9319E52}" dt="2020-05-18T23:43:15.382" v="1947" actId="164"/>
          <ac:spMkLst>
            <pc:docMk/>
            <pc:sldMk cId="2240635439" sldId="1470"/>
            <ac:spMk id="13" creationId="{4C63C109-8517-4E07-B1F1-78D098D22C45}"/>
          </ac:spMkLst>
        </pc:spChg>
        <pc:spChg chg="add mod">
          <ac:chgData name="Hamlet Markarian" userId="4926d2b407f31d77" providerId="LiveId" clId="{1A634700-36B3-4455-A058-5071D9319E52}" dt="2020-05-18T23:43:17.004" v="1948" actId="164"/>
          <ac:spMkLst>
            <pc:docMk/>
            <pc:sldMk cId="2240635439" sldId="1470"/>
            <ac:spMk id="14" creationId="{6FF3415F-7D63-40C8-96F5-1941BE4454AC}"/>
          </ac:spMkLst>
        </pc:spChg>
        <pc:spChg chg="add mod">
          <ac:chgData name="Hamlet Markarian" userId="4926d2b407f31d77" providerId="LiveId" clId="{1A634700-36B3-4455-A058-5071D9319E52}" dt="2020-05-18T23:43:17.004" v="1948" actId="164"/>
          <ac:spMkLst>
            <pc:docMk/>
            <pc:sldMk cId="2240635439" sldId="1470"/>
            <ac:spMk id="15" creationId="{E134C58C-FE57-4E62-9DF1-A88342A169FE}"/>
          </ac:spMkLst>
        </pc:spChg>
        <pc:spChg chg="del mod">
          <ac:chgData name="Hamlet Markarian" userId="4926d2b407f31d77" providerId="LiveId" clId="{1A634700-36B3-4455-A058-5071D9319E52}" dt="2020-05-19T22:25:08.304" v="2245" actId="478"/>
          <ac:spMkLst>
            <pc:docMk/>
            <pc:sldMk cId="2240635439" sldId="1470"/>
            <ac:spMk id="16" creationId="{51A55428-D23F-4777-96FE-D91E0B26310D}"/>
          </ac:spMkLst>
        </pc:spChg>
        <pc:spChg chg="add mod">
          <ac:chgData name="Hamlet Markarian" userId="4926d2b407f31d77" providerId="LiveId" clId="{1A634700-36B3-4455-A058-5071D9319E52}" dt="2020-05-18T23:43:17.004" v="1948" actId="164"/>
          <ac:spMkLst>
            <pc:docMk/>
            <pc:sldMk cId="2240635439" sldId="1470"/>
            <ac:spMk id="17" creationId="{5848D5BC-4925-40F5-97C1-D1F21896DC63}"/>
          </ac:spMkLst>
        </pc:spChg>
        <pc:spChg chg="add mod">
          <ac:chgData name="Hamlet Markarian" userId="4926d2b407f31d77" providerId="LiveId" clId="{1A634700-36B3-4455-A058-5071D9319E52}" dt="2020-05-19T22:25:09.075" v="2246"/>
          <ac:spMkLst>
            <pc:docMk/>
            <pc:sldMk cId="2240635439" sldId="1470"/>
            <ac:spMk id="18" creationId="{684BC734-DF3F-4387-9FB4-53D4D424D0DB}"/>
          </ac:spMkLst>
        </pc:spChg>
        <pc:spChg chg="del">
          <ac:chgData name="Hamlet Markarian" userId="4926d2b407f31d77" providerId="LiveId" clId="{1A634700-36B3-4455-A058-5071D9319E52}" dt="2020-05-19T22:25:08.304" v="2245" actId="478"/>
          <ac:spMkLst>
            <pc:docMk/>
            <pc:sldMk cId="2240635439" sldId="1470"/>
            <ac:spMk id="19" creationId="{42101231-1855-46EE-A3D9-B84E75ACB56A}"/>
          </ac:spMkLst>
        </pc:spChg>
        <pc:spChg chg="add mod">
          <ac:chgData name="Hamlet Markarian" userId="4926d2b407f31d77" providerId="LiveId" clId="{1A634700-36B3-4455-A058-5071D9319E52}" dt="2020-05-19T22:25:09.075" v="2246"/>
          <ac:spMkLst>
            <pc:docMk/>
            <pc:sldMk cId="2240635439" sldId="1470"/>
            <ac:spMk id="20" creationId="{C33AF341-5A50-4C7A-9A5E-A89D52C2A700}"/>
          </ac:spMkLst>
        </pc:spChg>
        <pc:spChg chg="add mod">
          <ac:chgData name="Hamlet Markarian" userId="4926d2b407f31d77" providerId="LiveId" clId="{1A634700-36B3-4455-A058-5071D9319E52}" dt="2020-05-19T22:25:09.075" v="2246"/>
          <ac:spMkLst>
            <pc:docMk/>
            <pc:sldMk cId="2240635439" sldId="1470"/>
            <ac:spMk id="21" creationId="{6631BC20-C1BE-45F9-B6B3-D81200017C85}"/>
          </ac:spMkLst>
        </pc:spChg>
        <pc:spChg chg="mod topLvl">
          <ac:chgData name="Hamlet Markarian" userId="4926d2b407f31d77" providerId="LiveId" clId="{1A634700-36B3-4455-A058-5071D9319E52}" dt="2020-05-19T23:28:05.083" v="2626" actId="948"/>
          <ac:spMkLst>
            <pc:docMk/>
            <pc:sldMk cId="2240635439" sldId="1470"/>
            <ac:spMk id="24" creationId="{C011940D-B7AB-48E6-A2C8-57FCFF8F300B}"/>
          </ac:spMkLst>
        </pc:spChg>
        <pc:spChg chg="mod topLvl">
          <ac:chgData name="Hamlet Markarian" userId="4926d2b407f31d77" providerId="LiveId" clId="{1A634700-36B3-4455-A058-5071D9319E52}" dt="2020-05-19T23:27:56.483" v="2624" actId="165"/>
          <ac:spMkLst>
            <pc:docMk/>
            <pc:sldMk cId="2240635439" sldId="1470"/>
            <ac:spMk id="25" creationId="{60F53CF7-CB44-4047-BE1C-AC717B963AFC}"/>
          </ac:spMkLst>
        </pc:spChg>
        <pc:spChg chg="mod topLvl">
          <ac:chgData name="Hamlet Markarian" userId="4926d2b407f31d77" providerId="LiveId" clId="{1A634700-36B3-4455-A058-5071D9319E52}" dt="2020-05-19T23:27:56.483" v="2624" actId="165"/>
          <ac:spMkLst>
            <pc:docMk/>
            <pc:sldMk cId="2240635439" sldId="1470"/>
            <ac:spMk id="26" creationId="{6BDD84A2-9B66-4FF3-A4A1-4EE792E62B82}"/>
          </ac:spMkLst>
        </pc:spChg>
        <pc:spChg chg="mod topLvl">
          <ac:chgData name="Hamlet Markarian" userId="4926d2b407f31d77" providerId="LiveId" clId="{1A634700-36B3-4455-A058-5071D9319E52}" dt="2020-05-19T23:28:21.154" v="2630" actId="1037"/>
          <ac:spMkLst>
            <pc:docMk/>
            <pc:sldMk cId="2240635439" sldId="1470"/>
            <ac:spMk id="28" creationId="{6B152986-88D8-4569-8718-2B85864DAF82}"/>
          </ac:spMkLst>
        </pc:spChg>
        <pc:spChg chg="mod topLvl">
          <ac:chgData name="Hamlet Markarian" userId="4926d2b407f31d77" providerId="LiveId" clId="{1A634700-36B3-4455-A058-5071D9319E52}" dt="2020-05-19T23:28:21.154" v="2630" actId="1037"/>
          <ac:spMkLst>
            <pc:docMk/>
            <pc:sldMk cId="2240635439" sldId="1470"/>
            <ac:spMk id="29" creationId="{E2CFC5C9-B877-4070-8DB1-C854F1D356B0}"/>
          </ac:spMkLst>
        </pc:spChg>
        <pc:spChg chg="mod topLvl">
          <ac:chgData name="Hamlet Markarian" userId="4926d2b407f31d77" providerId="LiveId" clId="{1A634700-36B3-4455-A058-5071D9319E52}" dt="2020-05-19T23:28:21.154" v="2630" actId="1037"/>
          <ac:spMkLst>
            <pc:docMk/>
            <pc:sldMk cId="2240635439" sldId="1470"/>
            <ac:spMk id="30" creationId="{ED1AD495-3BAF-461C-93BE-55B4EED035E2}"/>
          </ac:spMkLst>
        </pc:spChg>
        <pc:spChg chg="mod">
          <ac:chgData name="Hamlet Markarian" userId="4926d2b407f31d77" providerId="LiveId" clId="{1A634700-36B3-4455-A058-5071D9319E52}" dt="2020-05-18T23:43:15.382" v="1947" actId="164"/>
          <ac:spMkLst>
            <pc:docMk/>
            <pc:sldMk cId="2240635439" sldId="1470"/>
            <ac:spMk id="33" creationId="{C1BA0B38-B142-48CC-813B-CD45D4E80791}"/>
          </ac:spMkLst>
        </pc:spChg>
        <pc:spChg chg="del">
          <ac:chgData name="Hamlet Markarian" userId="4926d2b407f31d77" providerId="LiveId" clId="{1A634700-36B3-4455-A058-5071D9319E52}" dt="2020-05-18T23:23:11.961" v="1651" actId="478"/>
          <ac:spMkLst>
            <pc:docMk/>
            <pc:sldMk cId="2240635439" sldId="1470"/>
            <ac:spMk id="44" creationId="{26A30A01-25DD-4A73-88B4-9F644B99EE39}"/>
          </ac:spMkLst>
        </pc:spChg>
        <pc:spChg chg="del">
          <ac:chgData name="Hamlet Markarian" userId="4926d2b407f31d77" providerId="LiveId" clId="{1A634700-36B3-4455-A058-5071D9319E52}" dt="2020-05-19T22:25:08.304" v="2245" actId="478"/>
          <ac:spMkLst>
            <pc:docMk/>
            <pc:sldMk cId="2240635439" sldId="1470"/>
            <ac:spMk id="45" creationId="{DD36E3AD-AF9C-4CA6-B58F-4D6D980425D9}"/>
          </ac:spMkLst>
        </pc:spChg>
        <pc:spChg chg="del">
          <ac:chgData name="Hamlet Markarian" userId="4926d2b407f31d77" providerId="LiveId" clId="{1A634700-36B3-4455-A058-5071D9319E52}" dt="2020-05-18T23:23:06.056" v="1650" actId="478"/>
          <ac:spMkLst>
            <pc:docMk/>
            <pc:sldMk cId="2240635439" sldId="1470"/>
            <ac:spMk id="47" creationId="{227C521A-1F65-4F3B-9181-8E9A25C0383B}"/>
          </ac:spMkLst>
        </pc:spChg>
        <pc:spChg chg="del">
          <ac:chgData name="Hamlet Markarian" userId="4926d2b407f31d77" providerId="LiveId" clId="{1A634700-36B3-4455-A058-5071D9319E52}" dt="2020-05-18T23:23:06.056" v="1650" actId="478"/>
          <ac:spMkLst>
            <pc:docMk/>
            <pc:sldMk cId="2240635439" sldId="1470"/>
            <ac:spMk id="50" creationId="{7EE2C8D0-F54E-4D41-BBB4-CD5F3ED578CB}"/>
          </ac:spMkLst>
        </pc:spChg>
        <pc:spChg chg="del">
          <ac:chgData name="Hamlet Markarian" userId="4926d2b407f31d77" providerId="LiveId" clId="{1A634700-36B3-4455-A058-5071D9319E52}" dt="2020-05-18T23:23:06.056" v="1650" actId="478"/>
          <ac:spMkLst>
            <pc:docMk/>
            <pc:sldMk cId="2240635439" sldId="1470"/>
            <ac:spMk id="51" creationId="{588A7B83-BF72-4E42-9038-BFD44236CE58}"/>
          </ac:spMkLst>
        </pc:spChg>
        <pc:grpChg chg="add del mod">
          <ac:chgData name="Hamlet Markarian" userId="4926d2b407f31d77" providerId="LiveId" clId="{1A634700-36B3-4455-A058-5071D9319E52}" dt="2020-05-19T22:25:08.304" v="2245" actId="478"/>
          <ac:grpSpMkLst>
            <pc:docMk/>
            <pc:sldMk cId="2240635439" sldId="1470"/>
            <ac:grpSpMk id="2" creationId="{8BC79D49-6556-40D2-A478-48F63756C332}"/>
          </ac:grpSpMkLst>
        </pc:grpChg>
        <pc:grpChg chg="add del mod">
          <ac:chgData name="Hamlet Markarian" userId="4926d2b407f31d77" providerId="LiveId" clId="{1A634700-36B3-4455-A058-5071D9319E52}" dt="2020-05-19T22:25:08.304" v="2245" actId="478"/>
          <ac:grpSpMkLst>
            <pc:docMk/>
            <pc:sldMk cId="2240635439" sldId="1470"/>
            <ac:grpSpMk id="3" creationId="{CDC70B99-DBD0-4E8A-849F-3B66000BB6D1}"/>
          </ac:grpSpMkLst>
        </pc:grpChg>
        <pc:grpChg chg="add del mod">
          <ac:chgData name="Hamlet Markarian" userId="4926d2b407f31d77" providerId="LiveId" clId="{1A634700-36B3-4455-A058-5071D9319E52}" dt="2020-05-19T23:27:56.483" v="2624" actId="165"/>
          <ac:grpSpMkLst>
            <pc:docMk/>
            <pc:sldMk cId="2240635439" sldId="1470"/>
            <ac:grpSpMk id="23" creationId="{B607523F-C14B-49D9-9C9E-237B4F23CD57}"/>
          </ac:grpSpMkLst>
        </pc:grpChg>
        <pc:grpChg chg="add del mod">
          <ac:chgData name="Hamlet Markarian" userId="4926d2b407f31d77" providerId="LiveId" clId="{1A634700-36B3-4455-A058-5071D9319E52}" dt="2020-05-19T23:27:56.483" v="2624" actId="165"/>
          <ac:grpSpMkLst>
            <pc:docMk/>
            <pc:sldMk cId="2240635439" sldId="1470"/>
            <ac:grpSpMk id="27" creationId="{D26403D8-96F3-4326-8727-F9FD20808673}"/>
          </ac:grpSpMkLst>
        </pc:grpChg>
        <pc:picChg chg="add mod">
          <ac:chgData name="Hamlet Markarian" userId="4926d2b407f31d77" providerId="LiveId" clId="{1A634700-36B3-4455-A058-5071D9319E52}" dt="2020-05-19T22:25:09.075" v="2246"/>
          <ac:picMkLst>
            <pc:docMk/>
            <pc:sldMk cId="2240635439" sldId="1470"/>
            <ac:picMk id="22" creationId="{56FBC523-6E53-48E8-81AB-D23D7B9DCE13}"/>
          </ac:picMkLst>
        </pc:picChg>
        <pc:picChg chg="del">
          <ac:chgData name="Hamlet Markarian" userId="4926d2b407f31d77" providerId="LiveId" clId="{1A634700-36B3-4455-A058-5071D9319E52}" dt="2020-05-19T22:25:08.304" v="2245" actId="478"/>
          <ac:picMkLst>
            <pc:docMk/>
            <pc:sldMk cId="2240635439" sldId="1470"/>
            <ac:picMk id="46" creationId="{7355C654-6F32-4E63-80CD-EABE2479314A}"/>
          </ac:picMkLst>
        </pc:picChg>
      </pc:sldChg>
      <pc:sldChg chg="addSp delSp modSp add mod modAnim">
        <pc:chgData name="Hamlet Markarian" userId="4926d2b407f31d77" providerId="LiveId" clId="{1A634700-36B3-4455-A058-5071D9319E52}" dt="2020-05-19T23:29:52.415" v="2636"/>
        <pc:sldMkLst>
          <pc:docMk/>
          <pc:sldMk cId="152028107" sldId="1471"/>
        </pc:sldMkLst>
        <pc:spChg chg="del">
          <ac:chgData name="Hamlet Markarian" userId="4926d2b407f31d77" providerId="LiveId" clId="{1A634700-36B3-4455-A058-5071D9319E52}" dt="2020-05-18T23:24:40.961" v="1672" actId="478"/>
          <ac:spMkLst>
            <pc:docMk/>
            <pc:sldMk cId="152028107" sldId="1471"/>
            <ac:spMk id="12" creationId="{0F7D9BC9-78EC-49AC-93C3-EFE2D0ABA9BB}"/>
          </ac:spMkLst>
        </pc:spChg>
        <pc:spChg chg="del">
          <ac:chgData name="Hamlet Markarian" userId="4926d2b407f31d77" providerId="LiveId" clId="{1A634700-36B3-4455-A058-5071D9319E52}" dt="2020-05-18T23:24:40.961" v="1672" actId="478"/>
          <ac:spMkLst>
            <pc:docMk/>
            <pc:sldMk cId="152028107" sldId="1471"/>
            <ac:spMk id="13" creationId="{4C63C109-8517-4E07-B1F1-78D098D22C45}"/>
          </ac:spMkLst>
        </pc:spChg>
        <pc:spChg chg="del">
          <ac:chgData name="Hamlet Markarian" userId="4926d2b407f31d77" providerId="LiveId" clId="{1A634700-36B3-4455-A058-5071D9319E52}" dt="2020-05-18T23:24:40.961" v="1672" actId="478"/>
          <ac:spMkLst>
            <pc:docMk/>
            <pc:sldMk cId="152028107" sldId="1471"/>
            <ac:spMk id="14" creationId="{6FF3415F-7D63-40C8-96F5-1941BE4454AC}"/>
          </ac:spMkLst>
        </pc:spChg>
        <pc:spChg chg="del">
          <ac:chgData name="Hamlet Markarian" userId="4926d2b407f31d77" providerId="LiveId" clId="{1A634700-36B3-4455-A058-5071D9319E52}" dt="2020-05-18T23:24:40.961" v="1672" actId="478"/>
          <ac:spMkLst>
            <pc:docMk/>
            <pc:sldMk cId="152028107" sldId="1471"/>
            <ac:spMk id="15" creationId="{E134C58C-FE57-4E62-9DF1-A88342A169FE}"/>
          </ac:spMkLst>
        </pc:spChg>
        <pc:spChg chg="mod">
          <ac:chgData name="Hamlet Markarian" userId="4926d2b407f31d77" providerId="LiveId" clId="{1A634700-36B3-4455-A058-5071D9319E52}" dt="2020-05-18T23:44:11.526" v="1953" actId="164"/>
          <ac:spMkLst>
            <pc:docMk/>
            <pc:sldMk cId="152028107" sldId="1471"/>
            <ac:spMk id="16" creationId="{51A55428-D23F-4777-96FE-D91E0B26310D}"/>
          </ac:spMkLst>
        </pc:spChg>
        <pc:spChg chg="del">
          <ac:chgData name="Hamlet Markarian" userId="4926d2b407f31d77" providerId="LiveId" clId="{1A634700-36B3-4455-A058-5071D9319E52}" dt="2020-05-18T23:24:40.961" v="1672" actId="478"/>
          <ac:spMkLst>
            <pc:docMk/>
            <pc:sldMk cId="152028107" sldId="1471"/>
            <ac:spMk id="17" creationId="{5848D5BC-4925-40F5-97C1-D1F21896DC63}"/>
          </ac:spMkLst>
        </pc:spChg>
        <pc:spChg chg="add mod ord">
          <ac:chgData name="Hamlet Markarian" userId="4926d2b407f31d77" providerId="LiveId" clId="{1A634700-36B3-4455-A058-5071D9319E52}" dt="2020-05-18T23:44:11.526" v="1953" actId="164"/>
          <ac:spMkLst>
            <pc:docMk/>
            <pc:sldMk cId="152028107" sldId="1471"/>
            <ac:spMk id="18" creationId="{3C2EFEE9-08C1-44D8-9CAA-F371275D1A1E}"/>
          </ac:spMkLst>
        </pc:spChg>
        <pc:spChg chg="ord">
          <ac:chgData name="Hamlet Markarian" userId="4926d2b407f31d77" providerId="LiveId" clId="{1A634700-36B3-4455-A058-5071D9319E52}" dt="2020-05-18T23:26:06.905" v="1695" actId="167"/>
          <ac:spMkLst>
            <pc:docMk/>
            <pc:sldMk cId="152028107" sldId="1471"/>
            <ac:spMk id="19" creationId="{42101231-1855-46EE-A3D9-B84E75ACB56A}"/>
          </ac:spMkLst>
        </pc:spChg>
        <pc:spChg chg="add mod ord">
          <ac:chgData name="Hamlet Markarian" userId="4926d2b407f31d77" providerId="LiveId" clId="{1A634700-36B3-4455-A058-5071D9319E52}" dt="2020-05-18T23:44:11.526" v="1953" actId="164"/>
          <ac:spMkLst>
            <pc:docMk/>
            <pc:sldMk cId="152028107" sldId="1471"/>
            <ac:spMk id="20" creationId="{0C5C0D7A-B264-461C-BC8E-FA53402BE91A}"/>
          </ac:spMkLst>
        </pc:spChg>
        <pc:spChg chg="del">
          <ac:chgData name="Hamlet Markarian" userId="4926d2b407f31d77" providerId="LiveId" clId="{1A634700-36B3-4455-A058-5071D9319E52}" dt="2020-05-18T23:24:40.961" v="1672" actId="478"/>
          <ac:spMkLst>
            <pc:docMk/>
            <pc:sldMk cId="152028107" sldId="1471"/>
            <ac:spMk id="33" creationId="{C1BA0B38-B142-48CC-813B-CD45D4E80791}"/>
          </ac:spMkLst>
        </pc:spChg>
        <pc:spChg chg="del">
          <ac:chgData name="Hamlet Markarian" userId="4926d2b407f31d77" providerId="LiveId" clId="{1A634700-36B3-4455-A058-5071D9319E52}" dt="2020-05-18T23:25:11.344" v="1680" actId="478"/>
          <ac:spMkLst>
            <pc:docMk/>
            <pc:sldMk cId="152028107" sldId="1471"/>
            <ac:spMk id="45" creationId="{DD36E3AD-AF9C-4CA6-B58F-4D6D980425D9}"/>
          </ac:spMkLst>
        </pc:spChg>
        <pc:grpChg chg="add mod">
          <ac:chgData name="Hamlet Markarian" userId="4926d2b407f31d77" providerId="LiveId" clId="{1A634700-36B3-4455-A058-5071D9319E52}" dt="2020-05-18T23:44:11.526" v="1953" actId="164"/>
          <ac:grpSpMkLst>
            <pc:docMk/>
            <pc:sldMk cId="152028107" sldId="1471"/>
            <ac:grpSpMk id="2" creationId="{4C6D2B1A-8CA9-4CAD-B18E-46DCD1B88E02}"/>
          </ac:grpSpMkLst>
        </pc:grpChg>
        <pc:picChg chg="mod">
          <ac:chgData name="Hamlet Markarian" userId="4926d2b407f31d77" providerId="LiveId" clId="{1A634700-36B3-4455-A058-5071D9319E52}" dt="2020-05-18T23:44:11.526" v="1953" actId="164"/>
          <ac:picMkLst>
            <pc:docMk/>
            <pc:sldMk cId="152028107" sldId="1471"/>
            <ac:picMk id="46" creationId="{7355C654-6F32-4E63-80CD-EABE2479314A}"/>
          </ac:picMkLst>
        </pc:picChg>
      </pc:sldChg>
      <pc:sldChg chg="add del">
        <pc:chgData name="Hamlet Markarian" userId="4926d2b407f31d77" providerId="LiveId" clId="{1A634700-36B3-4455-A058-5071D9319E52}" dt="2020-05-18T23:25:51.754" v="1690"/>
        <pc:sldMkLst>
          <pc:docMk/>
          <pc:sldMk cId="1517825595" sldId="1472"/>
        </pc:sldMkLst>
      </pc:sldChg>
      <pc:sldChg chg="add ord">
        <pc:chgData name="Hamlet Markarian" userId="4926d2b407f31d77" providerId="LiveId" clId="{1A634700-36B3-4455-A058-5071D9319E52}" dt="2020-05-19T21:05:36.426" v="1964"/>
        <pc:sldMkLst>
          <pc:docMk/>
          <pc:sldMk cId="1535038463" sldId="1472"/>
        </pc:sldMkLst>
      </pc:sldChg>
      <pc:sldChg chg="delSp add del mod">
        <pc:chgData name="Hamlet Markarian" userId="4926d2b407f31d77" providerId="LiveId" clId="{1A634700-36B3-4455-A058-5071D9319E52}" dt="2020-05-19T22:22:23.775" v="2236" actId="2696"/>
        <pc:sldMkLst>
          <pc:docMk/>
          <pc:sldMk cId="1532682669" sldId="1473"/>
        </pc:sldMkLst>
        <pc:grpChg chg="del">
          <ac:chgData name="Hamlet Markarian" userId="4926d2b407f31d77" providerId="LiveId" clId="{1A634700-36B3-4455-A058-5071D9319E52}" dt="2020-05-19T22:12:15.898" v="2106" actId="21"/>
          <ac:grpSpMkLst>
            <pc:docMk/>
            <pc:sldMk cId="1532682669" sldId="1473"/>
            <ac:grpSpMk id="31" creationId="{53CCAA20-5AE7-42EE-BEC6-D89C6DFDB476}"/>
          </ac:grpSpMkLst>
        </pc:grpChg>
      </pc:sldChg>
      <pc:sldChg chg="addSp delSp modSp add mod delAnim">
        <pc:chgData name="Hamlet Markarian" userId="4926d2b407f31d77" providerId="LiveId" clId="{1A634700-36B3-4455-A058-5071D9319E52}" dt="2020-05-19T23:03:34.423" v="2378" actId="208"/>
        <pc:sldMkLst>
          <pc:docMk/>
          <pc:sldMk cId="3325767472" sldId="1473"/>
        </pc:sldMkLst>
        <pc:spChg chg="add mod">
          <ac:chgData name="Hamlet Markarian" userId="4926d2b407f31d77" providerId="LiveId" clId="{1A634700-36B3-4455-A058-5071D9319E52}" dt="2020-05-19T22:55:24.241" v="2374" actId="404"/>
          <ac:spMkLst>
            <pc:docMk/>
            <pc:sldMk cId="3325767472" sldId="1473"/>
            <ac:spMk id="14" creationId="{FB0C7341-DC20-4E1A-BC38-2DFAC6B1005F}"/>
          </ac:spMkLst>
        </pc:spChg>
        <pc:spChg chg="del">
          <ac:chgData name="Hamlet Markarian" userId="4926d2b407f31d77" providerId="LiveId" clId="{1A634700-36B3-4455-A058-5071D9319E52}" dt="2020-05-19T22:23:20.491" v="2238" actId="478"/>
          <ac:spMkLst>
            <pc:docMk/>
            <pc:sldMk cId="3325767472" sldId="1473"/>
            <ac:spMk id="16" creationId="{51A55428-D23F-4777-96FE-D91E0B26310D}"/>
          </ac:spMkLst>
        </pc:spChg>
        <pc:spChg chg="del">
          <ac:chgData name="Hamlet Markarian" userId="4926d2b407f31d77" providerId="LiveId" clId="{1A634700-36B3-4455-A058-5071D9319E52}" dt="2020-05-19T22:23:20.491" v="2238" actId="478"/>
          <ac:spMkLst>
            <pc:docMk/>
            <pc:sldMk cId="3325767472" sldId="1473"/>
            <ac:spMk id="19" creationId="{42101231-1855-46EE-A3D9-B84E75ACB56A}"/>
          </ac:spMkLst>
        </pc:spChg>
        <pc:spChg chg="add mod">
          <ac:chgData name="Hamlet Markarian" userId="4926d2b407f31d77" providerId="LiveId" clId="{1A634700-36B3-4455-A058-5071D9319E52}" dt="2020-05-19T22:32:36.590" v="2301" actId="1076"/>
          <ac:spMkLst>
            <pc:docMk/>
            <pc:sldMk cId="3325767472" sldId="1473"/>
            <ac:spMk id="25" creationId="{3C5AF983-EB23-4FB6-A0BD-70999F3B1CEB}"/>
          </ac:spMkLst>
        </pc:spChg>
        <pc:spChg chg="add mod">
          <ac:chgData name="Hamlet Markarian" userId="4926d2b407f31d77" providerId="LiveId" clId="{1A634700-36B3-4455-A058-5071D9319E52}" dt="2020-05-19T22:23:21.469" v="2239"/>
          <ac:spMkLst>
            <pc:docMk/>
            <pc:sldMk cId="3325767472" sldId="1473"/>
            <ac:spMk id="26" creationId="{BB4EC12D-D8DB-4E0A-AEEB-EAD57076AF01}"/>
          </ac:spMkLst>
        </pc:spChg>
        <pc:spChg chg="add mod">
          <ac:chgData name="Hamlet Markarian" userId="4926d2b407f31d77" providerId="LiveId" clId="{1A634700-36B3-4455-A058-5071D9319E52}" dt="2020-05-19T22:23:21.469" v="2239"/>
          <ac:spMkLst>
            <pc:docMk/>
            <pc:sldMk cId="3325767472" sldId="1473"/>
            <ac:spMk id="27" creationId="{5E245FA2-D2B2-4B1A-805D-0B8E0AC15651}"/>
          </ac:spMkLst>
        </pc:spChg>
        <pc:spChg chg="mod topLvl">
          <ac:chgData name="Hamlet Markarian" userId="4926d2b407f31d77" providerId="LiveId" clId="{1A634700-36B3-4455-A058-5071D9319E52}" dt="2020-05-19T22:31:35.783" v="2286" actId="165"/>
          <ac:spMkLst>
            <pc:docMk/>
            <pc:sldMk cId="3325767472" sldId="1473"/>
            <ac:spMk id="30" creationId="{32625307-4F5A-4A1B-987A-2394A0E927D4}"/>
          </ac:spMkLst>
        </pc:spChg>
        <pc:spChg chg="mod topLvl">
          <ac:chgData name="Hamlet Markarian" userId="4926d2b407f31d77" providerId="LiveId" clId="{1A634700-36B3-4455-A058-5071D9319E52}" dt="2020-05-19T22:32:40.423" v="2302" actId="1076"/>
          <ac:spMkLst>
            <pc:docMk/>
            <pc:sldMk cId="3325767472" sldId="1473"/>
            <ac:spMk id="36" creationId="{6F317712-9D34-4CE8-9D7A-028BA0A9E673}"/>
          </ac:spMkLst>
        </pc:spChg>
        <pc:spChg chg="mod topLvl">
          <ac:chgData name="Hamlet Markarian" userId="4926d2b407f31d77" providerId="LiveId" clId="{1A634700-36B3-4455-A058-5071D9319E52}" dt="2020-05-19T22:32:03.390" v="2291" actId="1076"/>
          <ac:spMkLst>
            <pc:docMk/>
            <pc:sldMk cId="3325767472" sldId="1473"/>
            <ac:spMk id="40" creationId="{F00AD987-DAFD-4D88-8709-679602796274}"/>
          </ac:spMkLst>
        </pc:spChg>
        <pc:spChg chg="mod topLvl">
          <ac:chgData name="Hamlet Markarian" userId="4926d2b407f31d77" providerId="LiveId" clId="{1A634700-36B3-4455-A058-5071D9319E52}" dt="2020-05-19T22:32:29.603" v="2298" actId="1076"/>
          <ac:spMkLst>
            <pc:docMk/>
            <pc:sldMk cId="3325767472" sldId="1473"/>
            <ac:spMk id="43" creationId="{251533A1-E50E-4B64-951F-82BF114917A2}"/>
          </ac:spMkLst>
        </pc:spChg>
        <pc:spChg chg="mod topLvl">
          <ac:chgData name="Hamlet Markarian" userId="4926d2b407f31d77" providerId="LiveId" clId="{1A634700-36B3-4455-A058-5071D9319E52}" dt="2020-05-19T22:32:29.603" v="2298" actId="1076"/>
          <ac:spMkLst>
            <pc:docMk/>
            <pc:sldMk cId="3325767472" sldId="1473"/>
            <ac:spMk id="44" creationId="{6CC35824-11C5-43B2-A182-058785CEE1C8}"/>
          </ac:spMkLst>
        </pc:spChg>
        <pc:spChg chg="del">
          <ac:chgData name="Hamlet Markarian" userId="4926d2b407f31d77" providerId="LiveId" clId="{1A634700-36B3-4455-A058-5071D9319E52}" dt="2020-05-19T22:23:20.491" v="2238" actId="478"/>
          <ac:spMkLst>
            <pc:docMk/>
            <pc:sldMk cId="3325767472" sldId="1473"/>
            <ac:spMk id="45" creationId="{DD36E3AD-AF9C-4CA6-B58F-4D6D980425D9}"/>
          </ac:spMkLst>
        </pc:spChg>
        <pc:spChg chg="add del mod">
          <ac:chgData name="Hamlet Markarian" userId="4926d2b407f31d77" providerId="LiveId" clId="{1A634700-36B3-4455-A058-5071D9319E52}" dt="2020-05-19T22:37:43.266" v="2307" actId="21"/>
          <ac:spMkLst>
            <pc:docMk/>
            <pc:sldMk cId="3325767472" sldId="1473"/>
            <ac:spMk id="55" creationId="{E57D7C0E-8347-418A-B8DF-478083AA06AD}"/>
          </ac:spMkLst>
        </pc:spChg>
        <pc:spChg chg="add del mod">
          <ac:chgData name="Hamlet Markarian" userId="4926d2b407f31d77" providerId="LiveId" clId="{1A634700-36B3-4455-A058-5071D9319E52}" dt="2020-05-19T22:38:59.185" v="2323" actId="21"/>
          <ac:spMkLst>
            <pc:docMk/>
            <pc:sldMk cId="3325767472" sldId="1473"/>
            <ac:spMk id="56" creationId="{5458810D-990B-4EC8-A771-33545B161007}"/>
          </ac:spMkLst>
        </pc:spChg>
        <pc:spChg chg="add del mod">
          <ac:chgData name="Hamlet Markarian" userId="4926d2b407f31d77" providerId="LiveId" clId="{1A634700-36B3-4455-A058-5071D9319E52}" dt="2020-05-19T22:54:34.969" v="2364" actId="21"/>
          <ac:spMkLst>
            <pc:docMk/>
            <pc:sldMk cId="3325767472" sldId="1473"/>
            <ac:spMk id="57" creationId="{28002435-1FA7-4ACC-9967-9DF7D9F36615}"/>
          </ac:spMkLst>
        </pc:spChg>
        <pc:spChg chg="add del mod">
          <ac:chgData name="Hamlet Markarian" userId="4926d2b407f31d77" providerId="LiveId" clId="{1A634700-36B3-4455-A058-5071D9319E52}" dt="2020-05-19T22:52:48.135" v="2352" actId="21"/>
          <ac:spMkLst>
            <pc:docMk/>
            <pc:sldMk cId="3325767472" sldId="1473"/>
            <ac:spMk id="58" creationId="{5AF51F54-44FF-4E13-BC1F-6F627D62597A}"/>
          </ac:spMkLst>
        </pc:spChg>
        <pc:spChg chg="mod topLvl">
          <ac:chgData name="Hamlet Markarian" userId="4926d2b407f31d77" providerId="LiveId" clId="{1A634700-36B3-4455-A058-5071D9319E52}" dt="2020-05-19T22:30:58.265" v="2284" actId="3064"/>
          <ac:spMkLst>
            <pc:docMk/>
            <pc:sldMk cId="3325767472" sldId="1473"/>
            <ac:spMk id="60" creationId="{8B4153DD-7F52-41B6-A67B-6917683C7639}"/>
          </ac:spMkLst>
        </pc:spChg>
        <pc:spChg chg="mod topLvl">
          <ac:chgData name="Hamlet Markarian" userId="4926d2b407f31d77" providerId="LiveId" clId="{1A634700-36B3-4455-A058-5071D9319E52}" dt="2020-05-19T22:30:38.403" v="2276" actId="14100"/>
          <ac:spMkLst>
            <pc:docMk/>
            <pc:sldMk cId="3325767472" sldId="1473"/>
            <ac:spMk id="61" creationId="{EB3541E2-71BF-408A-94DB-002A39A3FDBF}"/>
          </ac:spMkLst>
        </pc:spChg>
        <pc:spChg chg="del">
          <ac:chgData name="Hamlet Markarian" userId="4926d2b407f31d77" providerId="LiveId" clId="{1A634700-36B3-4455-A058-5071D9319E52}" dt="2020-05-19T22:23:20.491" v="2238" actId="478"/>
          <ac:spMkLst>
            <pc:docMk/>
            <pc:sldMk cId="3325767472" sldId="1473"/>
            <ac:spMk id="66" creationId="{1099882B-583B-4535-9436-BC34E2C173C2}"/>
          </ac:spMkLst>
        </pc:spChg>
        <pc:spChg chg="add del mod">
          <ac:chgData name="Hamlet Markarian" userId="4926d2b407f31d77" providerId="LiveId" clId="{1A634700-36B3-4455-A058-5071D9319E52}" dt="2020-05-19T22:37:49.974" v="2310" actId="478"/>
          <ac:spMkLst>
            <pc:docMk/>
            <pc:sldMk cId="3325767472" sldId="1473"/>
            <ac:spMk id="72" creationId="{DE18B7FE-AE0F-40E2-849A-298A0F94C6E3}"/>
          </ac:spMkLst>
        </pc:spChg>
        <pc:spChg chg="del">
          <ac:chgData name="Hamlet Markarian" userId="4926d2b407f31d77" providerId="LiveId" clId="{1A634700-36B3-4455-A058-5071D9319E52}" dt="2020-05-19T22:23:20.491" v="2238" actId="478"/>
          <ac:spMkLst>
            <pc:docMk/>
            <pc:sldMk cId="3325767472" sldId="1473"/>
            <ac:spMk id="75" creationId="{02DCB205-93AB-4853-A755-0F0E0A7293C1}"/>
          </ac:spMkLst>
        </pc:spChg>
        <pc:spChg chg="add del mod">
          <ac:chgData name="Hamlet Markarian" userId="4926d2b407f31d77" providerId="LiveId" clId="{1A634700-36B3-4455-A058-5071D9319E52}" dt="2020-05-19T22:39:20.326" v="2329" actId="478"/>
          <ac:spMkLst>
            <pc:docMk/>
            <pc:sldMk cId="3325767472" sldId="1473"/>
            <ac:spMk id="78" creationId="{028CA7BC-F0D0-4EA7-9CB2-4C64A8A77C13}"/>
          </ac:spMkLst>
        </pc:spChg>
        <pc:spChg chg="add mod">
          <ac:chgData name="Hamlet Markarian" userId="4926d2b407f31d77" providerId="LiveId" clId="{1A634700-36B3-4455-A058-5071D9319E52}" dt="2020-05-19T22:55:24.241" v="2374" actId="404"/>
          <ac:spMkLst>
            <pc:docMk/>
            <pc:sldMk cId="3325767472" sldId="1473"/>
            <ac:spMk id="79" creationId="{D63DA046-A199-4948-8EE0-ED30D7391567}"/>
          </ac:spMkLst>
        </pc:spChg>
        <pc:spChg chg="add del mod">
          <ac:chgData name="Hamlet Markarian" userId="4926d2b407f31d77" providerId="LiveId" clId="{1A634700-36B3-4455-A058-5071D9319E52}" dt="2020-05-19T23:03:08.085" v="2377" actId="478"/>
          <ac:spMkLst>
            <pc:docMk/>
            <pc:sldMk cId="3325767472" sldId="1473"/>
            <ac:spMk id="83" creationId="{0A87973C-8C34-42C2-839E-7CAD0A8CDC5C}"/>
          </ac:spMkLst>
        </pc:spChg>
        <pc:spChg chg="add mod">
          <ac:chgData name="Hamlet Markarian" userId="4926d2b407f31d77" providerId="LiveId" clId="{1A634700-36B3-4455-A058-5071D9319E52}" dt="2020-05-19T22:52:59.365" v="2358" actId="571"/>
          <ac:spMkLst>
            <pc:docMk/>
            <pc:sldMk cId="3325767472" sldId="1473"/>
            <ac:spMk id="84" creationId="{1882BD9D-64E4-481E-9B05-6F9F8F6DF46B}"/>
          </ac:spMkLst>
        </pc:spChg>
        <pc:spChg chg="add mod">
          <ac:chgData name="Hamlet Markarian" userId="4926d2b407f31d77" providerId="LiveId" clId="{1A634700-36B3-4455-A058-5071D9319E52}" dt="2020-05-19T22:52:59.365" v="2358" actId="571"/>
          <ac:spMkLst>
            <pc:docMk/>
            <pc:sldMk cId="3325767472" sldId="1473"/>
            <ac:spMk id="85" creationId="{403BF2BF-3C25-4A25-A16E-3522552BEB30}"/>
          </ac:spMkLst>
        </pc:spChg>
        <pc:spChg chg="add mod">
          <ac:chgData name="Hamlet Markarian" userId="4926d2b407f31d77" providerId="LiveId" clId="{1A634700-36B3-4455-A058-5071D9319E52}" dt="2020-05-19T22:55:24.241" v="2374" actId="404"/>
          <ac:spMkLst>
            <pc:docMk/>
            <pc:sldMk cId="3325767472" sldId="1473"/>
            <ac:spMk id="86" creationId="{97758A87-4C24-4D54-AF1E-52BB8B87EBD4}"/>
          </ac:spMkLst>
        </pc:spChg>
        <pc:spChg chg="add del mod">
          <ac:chgData name="Hamlet Markarian" userId="4926d2b407f31d77" providerId="LiveId" clId="{1A634700-36B3-4455-A058-5071D9319E52}" dt="2020-05-19T23:03:08.085" v="2377" actId="478"/>
          <ac:spMkLst>
            <pc:docMk/>
            <pc:sldMk cId="3325767472" sldId="1473"/>
            <ac:spMk id="87" creationId="{D2F0357D-FE66-43BC-97C0-B0208E7CAFC3}"/>
          </ac:spMkLst>
        </pc:spChg>
        <pc:spChg chg="del">
          <ac:chgData name="Hamlet Markarian" userId="4926d2b407f31d77" providerId="LiveId" clId="{1A634700-36B3-4455-A058-5071D9319E52}" dt="2020-05-19T22:23:20.491" v="2238" actId="478"/>
          <ac:spMkLst>
            <pc:docMk/>
            <pc:sldMk cId="3325767472" sldId="1473"/>
            <ac:spMk id="88" creationId="{248E298B-C233-4E38-A9C9-E192A42EBE4F}"/>
          </ac:spMkLst>
        </pc:spChg>
        <pc:spChg chg="add mod">
          <ac:chgData name="Hamlet Markarian" userId="4926d2b407f31d77" providerId="LiveId" clId="{1A634700-36B3-4455-A058-5071D9319E52}" dt="2020-05-19T22:55:24.241" v="2374" actId="404"/>
          <ac:spMkLst>
            <pc:docMk/>
            <pc:sldMk cId="3325767472" sldId="1473"/>
            <ac:spMk id="89" creationId="{F8A3BE25-5A29-4A76-A586-C46A93D8F882}"/>
          </ac:spMkLst>
        </pc:spChg>
        <pc:spChg chg="del">
          <ac:chgData name="Hamlet Markarian" userId="4926d2b407f31d77" providerId="LiveId" clId="{1A634700-36B3-4455-A058-5071D9319E52}" dt="2020-05-19T22:23:20.491" v="2238" actId="478"/>
          <ac:spMkLst>
            <pc:docMk/>
            <pc:sldMk cId="3325767472" sldId="1473"/>
            <ac:spMk id="94" creationId="{9231720B-66DD-4EA5-990A-D2C2FB6F3F6C}"/>
          </ac:spMkLst>
        </pc:spChg>
        <pc:spChg chg="del">
          <ac:chgData name="Hamlet Markarian" userId="4926d2b407f31d77" providerId="LiveId" clId="{1A634700-36B3-4455-A058-5071D9319E52}" dt="2020-05-19T22:23:20.491" v="2238" actId="478"/>
          <ac:spMkLst>
            <pc:docMk/>
            <pc:sldMk cId="3325767472" sldId="1473"/>
            <ac:spMk id="95" creationId="{5B5798D5-5BC4-49DF-80CB-1AA0F1C682C9}"/>
          </ac:spMkLst>
        </pc:spChg>
        <pc:spChg chg="del">
          <ac:chgData name="Hamlet Markarian" userId="4926d2b407f31d77" providerId="LiveId" clId="{1A634700-36B3-4455-A058-5071D9319E52}" dt="2020-05-19T22:23:20.491" v="2238" actId="478"/>
          <ac:spMkLst>
            <pc:docMk/>
            <pc:sldMk cId="3325767472" sldId="1473"/>
            <ac:spMk id="100" creationId="{CD90C532-BA7F-4A05-B8AA-ADBD5C1B7D75}"/>
          </ac:spMkLst>
        </pc:spChg>
        <pc:spChg chg="del">
          <ac:chgData name="Hamlet Markarian" userId="4926d2b407f31d77" providerId="LiveId" clId="{1A634700-36B3-4455-A058-5071D9319E52}" dt="2020-05-19T22:23:20.491" v="2238" actId="478"/>
          <ac:spMkLst>
            <pc:docMk/>
            <pc:sldMk cId="3325767472" sldId="1473"/>
            <ac:spMk id="102" creationId="{F73BEF26-1D2E-4624-A9AD-16ACF82A3AEC}"/>
          </ac:spMkLst>
        </pc:spChg>
        <pc:spChg chg="del">
          <ac:chgData name="Hamlet Markarian" userId="4926d2b407f31d77" providerId="LiveId" clId="{1A634700-36B3-4455-A058-5071D9319E52}" dt="2020-05-19T22:23:20.491" v="2238" actId="478"/>
          <ac:spMkLst>
            <pc:docMk/>
            <pc:sldMk cId="3325767472" sldId="1473"/>
            <ac:spMk id="114" creationId="{81A34E8E-9FBE-4411-AF89-6A61A3E2FE0A}"/>
          </ac:spMkLst>
        </pc:spChg>
        <pc:spChg chg="del">
          <ac:chgData name="Hamlet Markarian" userId="4926d2b407f31d77" providerId="LiveId" clId="{1A634700-36B3-4455-A058-5071D9319E52}" dt="2020-05-19T22:23:20.491" v="2238" actId="478"/>
          <ac:spMkLst>
            <pc:docMk/>
            <pc:sldMk cId="3325767472" sldId="1473"/>
            <ac:spMk id="116" creationId="{B87D045E-AD22-4040-AD3D-B1CFF2F501AB}"/>
          </ac:spMkLst>
        </pc:spChg>
        <pc:spChg chg="del">
          <ac:chgData name="Hamlet Markarian" userId="4926d2b407f31d77" providerId="LiveId" clId="{1A634700-36B3-4455-A058-5071D9319E52}" dt="2020-05-19T22:23:20.491" v="2238" actId="478"/>
          <ac:spMkLst>
            <pc:docMk/>
            <pc:sldMk cId="3325767472" sldId="1473"/>
            <ac:spMk id="122" creationId="{2DEF8C36-DECE-41A5-93EE-F3178DD0E49D}"/>
          </ac:spMkLst>
        </pc:spChg>
        <pc:spChg chg="del">
          <ac:chgData name="Hamlet Markarian" userId="4926d2b407f31d77" providerId="LiveId" clId="{1A634700-36B3-4455-A058-5071D9319E52}" dt="2020-05-19T22:23:20.491" v="2238" actId="478"/>
          <ac:spMkLst>
            <pc:docMk/>
            <pc:sldMk cId="3325767472" sldId="1473"/>
            <ac:spMk id="124" creationId="{5A33C66D-4CFA-4366-8289-680D86F477FE}"/>
          </ac:spMkLst>
        </pc:spChg>
        <pc:spChg chg="del">
          <ac:chgData name="Hamlet Markarian" userId="4926d2b407f31d77" providerId="LiveId" clId="{1A634700-36B3-4455-A058-5071D9319E52}" dt="2020-05-19T22:23:20.491" v="2238" actId="478"/>
          <ac:spMkLst>
            <pc:docMk/>
            <pc:sldMk cId="3325767472" sldId="1473"/>
            <ac:spMk id="126" creationId="{CB02F0A9-1153-49E4-91A0-2BD499E42714}"/>
          </ac:spMkLst>
        </pc:spChg>
        <pc:spChg chg="del">
          <ac:chgData name="Hamlet Markarian" userId="4926d2b407f31d77" providerId="LiveId" clId="{1A634700-36B3-4455-A058-5071D9319E52}" dt="2020-05-19T22:23:20.491" v="2238" actId="478"/>
          <ac:spMkLst>
            <pc:docMk/>
            <pc:sldMk cId="3325767472" sldId="1473"/>
            <ac:spMk id="127" creationId="{23C4084B-CB9E-4709-A743-48B5D82A9146}"/>
          </ac:spMkLst>
        </pc:spChg>
        <pc:spChg chg="del">
          <ac:chgData name="Hamlet Markarian" userId="4926d2b407f31d77" providerId="LiveId" clId="{1A634700-36B3-4455-A058-5071D9319E52}" dt="2020-05-19T22:23:20.491" v="2238" actId="478"/>
          <ac:spMkLst>
            <pc:docMk/>
            <pc:sldMk cId="3325767472" sldId="1473"/>
            <ac:spMk id="128" creationId="{EBF795B6-DDA5-4D34-A82D-DB6EDC731CC1}"/>
          </ac:spMkLst>
        </pc:spChg>
        <pc:spChg chg="del">
          <ac:chgData name="Hamlet Markarian" userId="4926d2b407f31d77" providerId="LiveId" clId="{1A634700-36B3-4455-A058-5071D9319E52}" dt="2020-05-19T22:23:20.491" v="2238" actId="478"/>
          <ac:spMkLst>
            <pc:docMk/>
            <pc:sldMk cId="3325767472" sldId="1473"/>
            <ac:spMk id="129" creationId="{1FC40F7B-073A-4466-8497-EB5735D14A9D}"/>
          </ac:spMkLst>
        </pc:spChg>
        <pc:spChg chg="del">
          <ac:chgData name="Hamlet Markarian" userId="4926d2b407f31d77" providerId="LiveId" clId="{1A634700-36B3-4455-A058-5071D9319E52}" dt="2020-05-19T22:23:20.491" v="2238" actId="478"/>
          <ac:spMkLst>
            <pc:docMk/>
            <pc:sldMk cId="3325767472" sldId="1473"/>
            <ac:spMk id="130" creationId="{7E9AD768-C7D9-47E0-921A-0B987AB4C061}"/>
          </ac:spMkLst>
        </pc:spChg>
        <pc:spChg chg="del">
          <ac:chgData name="Hamlet Markarian" userId="4926d2b407f31d77" providerId="LiveId" clId="{1A634700-36B3-4455-A058-5071D9319E52}" dt="2020-05-19T22:23:20.491" v="2238" actId="478"/>
          <ac:spMkLst>
            <pc:docMk/>
            <pc:sldMk cId="3325767472" sldId="1473"/>
            <ac:spMk id="131" creationId="{9535904F-7901-4BC2-BB0B-CCC5126BA5AA}"/>
          </ac:spMkLst>
        </pc:spChg>
        <pc:spChg chg="del">
          <ac:chgData name="Hamlet Markarian" userId="4926d2b407f31d77" providerId="LiveId" clId="{1A634700-36B3-4455-A058-5071D9319E52}" dt="2020-05-19T22:23:20.491" v="2238" actId="478"/>
          <ac:spMkLst>
            <pc:docMk/>
            <pc:sldMk cId="3325767472" sldId="1473"/>
            <ac:spMk id="132" creationId="{757324F3-58D9-4B28-801D-38A7139992E7}"/>
          </ac:spMkLst>
        </pc:spChg>
        <pc:grpChg chg="add del mod">
          <ac:chgData name="Hamlet Markarian" userId="4926d2b407f31d77" providerId="LiveId" clId="{1A634700-36B3-4455-A058-5071D9319E52}" dt="2020-05-19T22:31:35.783" v="2286" actId="165"/>
          <ac:grpSpMkLst>
            <pc:docMk/>
            <pc:sldMk cId="3325767472" sldId="1473"/>
            <ac:grpSpMk id="29" creationId="{8AC2C7B8-17AD-44AC-BB7E-0A18B4A1CAA9}"/>
          </ac:grpSpMkLst>
        </pc:grpChg>
        <pc:grpChg chg="mod topLvl">
          <ac:chgData name="Hamlet Markarian" userId="4926d2b407f31d77" providerId="LiveId" clId="{1A634700-36B3-4455-A058-5071D9319E52}" dt="2020-05-19T22:32:15.361" v="2297" actId="1076"/>
          <ac:grpSpMkLst>
            <pc:docMk/>
            <pc:sldMk cId="3325767472" sldId="1473"/>
            <ac:grpSpMk id="32" creationId="{EF199A34-D653-4FD3-B46E-17F190ECF03F}"/>
          </ac:grpSpMkLst>
        </pc:grpChg>
        <pc:grpChg chg="mod topLvl">
          <ac:chgData name="Hamlet Markarian" userId="4926d2b407f31d77" providerId="LiveId" clId="{1A634700-36B3-4455-A058-5071D9319E52}" dt="2020-05-19T22:32:11.890" v="2296" actId="1076"/>
          <ac:grpSpMkLst>
            <pc:docMk/>
            <pc:sldMk cId="3325767472" sldId="1473"/>
            <ac:grpSpMk id="34" creationId="{84D8C50C-236A-467E-BCCF-76938E72B26B}"/>
          </ac:grpSpMkLst>
        </pc:grpChg>
        <pc:grpChg chg="mod topLvl">
          <ac:chgData name="Hamlet Markarian" userId="4926d2b407f31d77" providerId="LiveId" clId="{1A634700-36B3-4455-A058-5071D9319E52}" dt="2020-05-19T22:32:03.390" v="2291" actId="1076"/>
          <ac:grpSpMkLst>
            <pc:docMk/>
            <pc:sldMk cId="3325767472" sldId="1473"/>
            <ac:grpSpMk id="39" creationId="{344CA5D7-8A11-4850-9BF8-82FA3D45CA53}"/>
          </ac:grpSpMkLst>
        </pc:grpChg>
        <pc:grpChg chg="mod topLvl">
          <ac:chgData name="Hamlet Markarian" userId="4926d2b407f31d77" providerId="LiveId" clId="{1A634700-36B3-4455-A058-5071D9319E52}" dt="2020-05-19T22:32:29.603" v="2298" actId="1076"/>
          <ac:grpSpMkLst>
            <pc:docMk/>
            <pc:sldMk cId="3325767472" sldId="1473"/>
            <ac:grpSpMk id="42" creationId="{846FA170-7F62-4333-8835-63F9F70B7ECB}"/>
          </ac:grpSpMkLst>
        </pc:grpChg>
        <pc:grpChg chg="add del mod">
          <ac:chgData name="Hamlet Markarian" userId="4926d2b407f31d77" providerId="LiveId" clId="{1A634700-36B3-4455-A058-5071D9319E52}" dt="2020-05-19T22:28:56.527" v="2252" actId="165"/>
          <ac:grpSpMkLst>
            <pc:docMk/>
            <pc:sldMk cId="3325767472" sldId="1473"/>
            <ac:grpSpMk id="59" creationId="{7358A5B9-0EF5-46E9-BE87-F9BA6A6C46D2}"/>
          </ac:grpSpMkLst>
        </pc:grpChg>
        <pc:picChg chg="add mod">
          <ac:chgData name="Hamlet Markarian" userId="4926d2b407f31d77" providerId="LiveId" clId="{1A634700-36B3-4455-A058-5071D9319E52}" dt="2020-05-19T22:45:17.631" v="2331" actId="208"/>
          <ac:picMkLst>
            <pc:docMk/>
            <pc:sldMk cId="3325767472" sldId="1473"/>
            <ac:picMk id="11" creationId="{E1323018-B88D-43D9-999F-AE4D7D271B2A}"/>
          </ac:picMkLst>
        </pc:picChg>
        <pc:picChg chg="add del mod">
          <ac:chgData name="Hamlet Markarian" userId="4926d2b407f31d77" providerId="LiveId" clId="{1A634700-36B3-4455-A058-5071D9319E52}" dt="2020-05-19T22:47:43.669" v="2342" actId="478"/>
          <ac:picMkLst>
            <pc:docMk/>
            <pc:sldMk cId="3325767472" sldId="1473"/>
            <ac:picMk id="21" creationId="{32D2AF8F-D051-4E20-8512-87AD562C22B8}"/>
          </ac:picMkLst>
        </pc:picChg>
        <pc:picChg chg="add mod">
          <ac:chgData name="Hamlet Markarian" userId="4926d2b407f31d77" providerId="LiveId" clId="{1A634700-36B3-4455-A058-5071D9319E52}" dt="2020-05-19T22:49:45.410" v="2349" actId="1076"/>
          <ac:picMkLst>
            <pc:docMk/>
            <pc:sldMk cId="3325767472" sldId="1473"/>
            <ac:picMk id="22" creationId="{7C42942B-2C40-4C74-9B8F-B17313555FF6}"/>
          </ac:picMkLst>
        </pc:picChg>
        <pc:picChg chg="add mod">
          <ac:chgData name="Hamlet Markarian" userId="4926d2b407f31d77" providerId="LiveId" clId="{1A634700-36B3-4455-A058-5071D9319E52}" dt="2020-05-19T22:53:20.534" v="2363" actId="1076"/>
          <ac:picMkLst>
            <pc:docMk/>
            <pc:sldMk cId="3325767472" sldId="1473"/>
            <ac:picMk id="23" creationId="{95C7FBDB-EAC4-4DD2-A597-47BF5DD06AF2}"/>
          </ac:picMkLst>
        </pc:picChg>
        <pc:picChg chg="add mod">
          <ac:chgData name="Hamlet Markarian" userId="4926d2b407f31d77" providerId="LiveId" clId="{1A634700-36B3-4455-A058-5071D9319E52}" dt="2020-05-19T22:23:21.469" v="2239"/>
          <ac:picMkLst>
            <pc:docMk/>
            <pc:sldMk cId="3325767472" sldId="1473"/>
            <ac:picMk id="28" creationId="{18435342-5EC7-4CA0-AD4B-26783EACEF42}"/>
          </ac:picMkLst>
        </pc:picChg>
        <pc:picChg chg="del">
          <ac:chgData name="Hamlet Markarian" userId="4926d2b407f31d77" providerId="LiveId" clId="{1A634700-36B3-4455-A058-5071D9319E52}" dt="2020-05-19T22:23:20.491" v="2238" actId="478"/>
          <ac:picMkLst>
            <pc:docMk/>
            <pc:sldMk cId="3325767472" sldId="1473"/>
            <ac:picMk id="46" creationId="{7355C654-6F32-4E63-80CD-EABE2479314A}"/>
          </ac:picMkLst>
        </pc:picChg>
        <pc:picChg chg="mod">
          <ac:chgData name="Hamlet Markarian" userId="4926d2b407f31d77" providerId="LiveId" clId="{1A634700-36B3-4455-A058-5071D9319E52}" dt="2020-05-19T22:31:35.783" v="2286" actId="165"/>
          <ac:picMkLst>
            <pc:docMk/>
            <pc:sldMk cId="3325767472" sldId="1473"/>
            <ac:picMk id="47" creationId="{63314CB1-31D0-44D6-BC24-8BF52EF30B34}"/>
          </ac:picMkLst>
        </pc:picChg>
        <pc:picChg chg="mod">
          <ac:chgData name="Hamlet Markarian" userId="4926d2b407f31d77" providerId="LiveId" clId="{1A634700-36B3-4455-A058-5071D9319E52}" dt="2020-05-19T22:31:35.783" v="2286" actId="165"/>
          <ac:picMkLst>
            <pc:docMk/>
            <pc:sldMk cId="3325767472" sldId="1473"/>
            <ac:picMk id="48" creationId="{548CB518-456F-4D22-9C8C-9569BC7C26F6}"/>
          </ac:picMkLst>
        </pc:picChg>
        <pc:picChg chg="mod">
          <ac:chgData name="Hamlet Markarian" userId="4926d2b407f31d77" providerId="LiveId" clId="{1A634700-36B3-4455-A058-5071D9319E52}" dt="2020-05-19T22:31:35.783" v="2286" actId="165"/>
          <ac:picMkLst>
            <pc:docMk/>
            <pc:sldMk cId="3325767472" sldId="1473"/>
            <ac:picMk id="49" creationId="{B163C862-3C4C-497D-9348-AB4C333C726F}"/>
          </ac:picMkLst>
        </pc:picChg>
        <pc:picChg chg="mod">
          <ac:chgData name="Hamlet Markarian" userId="4926d2b407f31d77" providerId="LiveId" clId="{1A634700-36B3-4455-A058-5071D9319E52}" dt="2020-05-19T22:31:35.783" v="2286" actId="165"/>
          <ac:picMkLst>
            <pc:docMk/>
            <pc:sldMk cId="3325767472" sldId="1473"/>
            <ac:picMk id="50" creationId="{F6A75C28-6C76-43C5-A6F8-EF2817B2FC85}"/>
          </ac:picMkLst>
        </pc:picChg>
        <pc:picChg chg="mod">
          <ac:chgData name="Hamlet Markarian" userId="4926d2b407f31d77" providerId="LiveId" clId="{1A634700-36B3-4455-A058-5071D9319E52}" dt="2020-05-19T22:31:35.783" v="2286" actId="165"/>
          <ac:picMkLst>
            <pc:docMk/>
            <pc:sldMk cId="3325767472" sldId="1473"/>
            <ac:picMk id="51" creationId="{2B86CADA-6DDF-4B3E-8548-7177936B2D56}"/>
          </ac:picMkLst>
        </pc:picChg>
        <pc:picChg chg="mod">
          <ac:chgData name="Hamlet Markarian" userId="4926d2b407f31d77" providerId="LiveId" clId="{1A634700-36B3-4455-A058-5071D9319E52}" dt="2020-05-19T22:31:35.783" v="2286" actId="165"/>
          <ac:picMkLst>
            <pc:docMk/>
            <pc:sldMk cId="3325767472" sldId="1473"/>
            <ac:picMk id="52" creationId="{6028953C-6460-434A-A4AB-3269F1861C37}"/>
          </ac:picMkLst>
        </pc:picChg>
        <pc:picChg chg="mod">
          <ac:chgData name="Hamlet Markarian" userId="4926d2b407f31d77" providerId="LiveId" clId="{1A634700-36B3-4455-A058-5071D9319E52}" dt="2020-05-19T22:31:35.783" v="2286" actId="165"/>
          <ac:picMkLst>
            <pc:docMk/>
            <pc:sldMk cId="3325767472" sldId="1473"/>
            <ac:picMk id="53" creationId="{FD730804-1628-4E82-BD39-3D690E2789B6}"/>
          </ac:picMkLst>
        </pc:picChg>
        <pc:picChg chg="mod">
          <ac:chgData name="Hamlet Markarian" userId="4926d2b407f31d77" providerId="LiveId" clId="{1A634700-36B3-4455-A058-5071D9319E52}" dt="2020-05-19T22:31:35.783" v="2286" actId="165"/>
          <ac:picMkLst>
            <pc:docMk/>
            <pc:sldMk cId="3325767472" sldId="1473"/>
            <ac:picMk id="54" creationId="{D35E8AC8-6818-4046-B6F2-1C4F1D37159D}"/>
          </ac:picMkLst>
        </pc:picChg>
        <pc:picChg chg="add mod">
          <ac:chgData name="Hamlet Markarian" userId="4926d2b407f31d77" providerId="LiveId" clId="{1A634700-36B3-4455-A058-5071D9319E52}" dt="2020-05-19T23:03:05.206" v="2376" actId="1076"/>
          <ac:picMkLst>
            <pc:docMk/>
            <pc:sldMk cId="3325767472" sldId="1473"/>
            <ac:picMk id="65" creationId="{9337920D-C579-490B-92BC-87F7C3969FA8}"/>
          </ac:picMkLst>
        </pc:picChg>
        <pc:cxnChg chg="mod topLvl">
          <ac:chgData name="Hamlet Markarian" userId="4926d2b407f31d77" providerId="LiveId" clId="{1A634700-36B3-4455-A058-5071D9319E52}" dt="2020-05-19T23:03:34.423" v="2378" actId="208"/>
          <ac:cxnSpMkLst>
            <pc:docMk/>
            <pc:sldMk cId="3325767472" sldId="1473"/>
            <ac:cxnSpMk id="31" creationId="{14874B3D-BB7A-4F4E-92CF-12897BFF7AD4}"/>
          </ac:cxnSpMkLst>
        </pc:cxnChg>
        <pc:cxnChg chg="mod topLvl">
          <ac:chgData name="Hamlet Markarian" userId="4926d2b407f31d77" providerId="LiveId" clId="{1A634700-36B3-4455-A058-5071D9319E52}" dt="2020-05-19T23:03:34.423" v="2378" actId="208"/>
          <ac:cxnSpMkLst>
            <pc:docMk/>
            <pc:sldMk cId="3325767472" sldId="1473"/>
            <ac:cxnSpMk id="33" creationId="{8669BB11-17F9-4117-B4B6-95AAE66BA32F}"/>
          </ac:cxnSpMkLst>
        </pc:cxnChg>
        <pc:cxnChg chg="mod topLvl">
          <ac:chgData name="Hamlet Markarian" userId="4926d2b407f31d77" providerId="LiveId" clId="{1A634700-36B3-4455-A058-5071D9319E52}" dt="2020-05-19T23:03:34.423" v="2378" actId="208"/>
          <ac:cxnSpMkLst>
            <pc:docMk/>
            <pc:sldMk cId="3325767472" sldId="1473"/>
            <ac:cxnSpMk id="35" creationId="{5007B8BF-8DAF-4B34-AC3F-1DFF201D89BF}"/>
          </ac:cxnSpMkLst>
        </pc:cxnChg>
        <pc:cxnChg chg="mod topLvl">
          <ac:chgData name="Hamlet Markarian" userId="4926d2b407f31d77" providerId="LiveId" clId="{1A634700-36B3-4455-A058-5071D9319E52}" dt="2020-05-19T22:31:46.469" v="2288" actId="14100"/>
          <ac:cxnSpMkLst>
            <pc:docMk/>
            <pc:sldMk cId="3325767472" sldId="1473"/>
            <ac:cxnSpMk id="37" creationId="{8DC09335-A967-44B2-ACE1-8D89BAABD9DF}"/>
          </ac:cxnSpMkLst>
        </pc:cxnChg>
        <pc:cxnChg chg="mod topLvl">
          <ac:chgData name="Hamlet Markarian" userId="4926d2b407f31d77" providerId="LiveId" clId="{1A634700-36B3-4455-A058-5071D9319E52}" dt="2020-05-19T22:31:46.469" v="2288" actId="14100"/>
          <ac:cxnSpMkLst>
            <pc:docMk/>
            <pc:sldMk cId="3325767472" sldId="1473"/>
            <ac:cxnSpMk id="38" creationId="{68130F1B-4796-4F1F-AEB8-22188F1DB403}"/>
          </ac:cxnSpMkLst>
        </pc:cxnChg>
        <pc:cxnChg chg="mod topLvl">
          <ac:chgData name="Hamlet Markarian" userId="4926d2b407f31d77" providerId="LiveId" clId="{1A634700-36B3-4455-A058-5071D9319E52}" dt="2020-05-19T22:38:59.185" v="2323" actId="21"/>
          <ac:cxnSpMkLst>
            <pc:docMk/>
            <pc:sldMk cId="3325767472" sldId="1473"/>
            <ac:cxnSpMk id="41" creationId="{95E5932F-57A7-4409-9350-7822C7432C1F}"/>
          </ac:cxnSpMkLst>
        </pc:cxnChg>
        <pc:cxnChg chg="del mod">
          <ac:chgData name="Hamlet Markarian" userId="4926d2b407f31d77" providerId="LiveId" clId="{1A634700-36B3-4455-A058-5071D9319E52}" dt="2020-05-19T22:23:20.491" v="2238" actId="478"/>
          <ac:cxnSpMkLst>
            <pc:docMk/>
            <pc:sldMk cId="3325767472" sldId="1473"/>
            <ac:cxnSpMk id="64" creationId="{209257B9-D177-4A86-80B1-60FE6B69553E}"/>
          </ac:cxnSpMkLst>
        </pc:cxnChg>
      </pc:sldChg>
      <pc:sldChg chg="add ord">
        <pc:chgData name="Hamlet Markarian" userId="4926d2b407f31d77" providerId="LiveId" clId="{1A634700-36B3-4455-A058-5071D9319E52}" dt="2020-05-19T22:25:55.795" v="2249"/>
        <pc:sldMkLst>
          <pc:docMk/>
          <pc:sldMk cId="896332561" sldId="1474"/>
        </pc:sldMkLst>
      </pc:sldChg>
    </pc:docChg>
  </pc:docChgLst>
  <pc:docChgLst>
    <pc:chgData name="Hamlet Markarian" userId="4926d2b407f31d77" providerId="LiveId" clId="{3EED30E3-7D39-4CC5-BEE7-05476543F91D}"/>
    <pc:docChg chg="undo custSel addSld delSld modSld sldOrd modSection">
      <pc:chgData name="Hamlet Markarian" userId="4926d2b407f31d77" providerId="LiveId" clId="{3EED30E3-7D39-4CC5-BEE7-05476543F91D}" dt="2020-03-16T07:18:33.492" v="406" actId="6549"/>
      <pc:docMkLst>
        <pc:docMk/>
      </pc:docMkLst>
      <pc:sldChg chg="modSp">
        <pc:chgData name="Hamlet Markarian" userId="4926d2b407f31d77" providerId="LiveId" clId="{3EED30E3-7D39-4CC5-BEE7-05476543F91D}" dt="2020-03-16T06:25:51.354" v="10" actId="20577"/>
        <pc:sldMkLst>
          <pc:docMk/>
          <pc:sldMk cId="1488022321" sldId="1336"/>
        </pc:sldMkLst>
        <pc:spChg chg="mod">
          <ac:chgData name="Hamlet Markarian" userId="4926d2b407f31d77" providerId="LiveId" clId="{3EED30E3-7D39-4CC5-BEE7-05476543F91D}" dt="2020-03-16T06:25:51.354" v="10" actId="20577"/>
          <ac:spMkLst>
            <pc:docMk/>
            <pc:sldMk cId="1488022321" sldId="1336"/>
            <ac:spMk id="14" creationId="{8C0A38DE-7E13-4312-9AFA-866AA71C4C95}"/>
          </ac:spMkLst>
        </pc:spChg>
        <pc:picChg chg="mod">
          <ac:chgData name="Hamlet Markarian" userId="4926d2b407f31d77" providerId="LiveId" clId="{3EED30E3-7D39-4CC5-BEE7-05476543F91D}" dt="2020-03-16T06:25:43.683" v="7" actId="12789"/>
          <ac:picMkLst>
            <pc:docMk/>
            <pc:sldMk cId="1488022321" sldId="1336"/>
            <ac:picMk id="4" creationId="{D23836F7-B841-48FF-AD43-27A81DB82384}"/>
          </ac:picMkLst>
        </pc:picChg>
      </pc:sldChg>
      <pc:sldChg chg="del">
        <pc:chgData name="Hamlet Markarian" userId="4926d2b407f31d77" providerId="LiveId" clId="{3EED30E3-7D39-4CC5-BEE7-05476543F91D}" dt="2020-03-16T06:28:44.460" v="11" actId="2696"/>
        <pc:sldMkLst>
          <pc:docMk/>
          <pc:sldMk cId="654919211" sldId="1421"/>
        </pc:sldMkLst>
      </pc:sldChg>
      <pc:sldChg chg="addSp delSp modSp delAnim modAnim">
        <pc:chgData name="Hamlet Markarian" userId="4926d2b407f31d77" providerId="LiveId" clId="{3EED30E3-7D39-4CC5-BEE7-05476543F91D}" dt="2020-03-16T07:18:33.492" v="406" actId="6549"/>
        <pc:sldMkLst>
          <pc:docMk/>
          <pc:sldMk cId="1100653396" sldId="1422"/>
        </pc:sldMkLst>
        <pc:spChg chg="mod">
          <ac:chgData name="Hamlet Markarian" userId="4926d2b407f31d77" providerId="LiveId" clId="{3EED30E3-7D39-4CC5-BEE7-05476543F91D}" dt="2020-03-16T06:39:16.927" v="86" actId="1076"/>
          <ac:spMkLst>
            <pc:docMk/>
            <pc:sldMk cId="1100653396" sldId="1422"/>
            <ac:spMk id="19" creationId="{42101231-1855-46EE-A3D9-B84E75ACB56A}"/>
          </ac:spMkLst>
        </pc:spChg>
        <pc:spChg chg="mod">
          <ac:chgData name="Hamlet Markarian" userId="4926d2b407f31d77" providerId="LiveId" clId="{3EED30E3-7D39-4CC5-BEE7-05476543F91D}" dt="2020-03-16T06:29:16.732" v="21" actId="242"/>
          <ac:spMkLst>
            <pc:docMk/>
            <pc:sldMk cId="1100653396" sldId="1422"/>
            <ac:spMk id="20" creationId="{2F2415B0-F1C4-4313-9038-A3884674CC46}"/>
          </ac:spMkLst>
        </pc:spChg>
        <pc:spChg chg="add del">
          <ac:chgData name="Hamlet Markarian" userId="4926d2b407f31d77" providerId="LiveId" clId="{3EED30E3-7D39-4CC5-BEE7-05476543F91D}" dt="2020-03-16T06:30:47.713" v="36" actId="478"/>
          <ac:spMkLst>
            <pc:docMk/>
            <pc:sldMk cId="1100653396" sldId="1422"/>
            <ac:spMk id="24" creationId="{835709D3-E9DC-4273-A59A-52970CE926FE}"/>
          </ac:spMkLst>
        </pc:spChg>
        <pc:spChg chg="add mod">
          <ac:chgData name="Hamlet Markarian" userId="4926d2b407f31d77" providerId="LiveId" clId="{3EED30E3-7D39-4CC5-BEE7-05476543F91D}" dt="2020-03-16T06:30:24.325" v="31" actId="12789"/>
          <ac:spMkLst>
            <pc:docMk/>
            <pc:sldMk cId="1100653396" sldId="1422"/>
            <ac:spMk id="25" creationId="{255BA461-51E8-47E9-A34B-C38900E4B025}"/>
          </ac:spMkLst>
        </pc:spChg>
        <pc:spChg chg="add del">
          <ac:chgData name="Hamlet Markarian" userId="4926d2b407f31d77" providerId="LiveId" clId="{3EED30E3-7D39-4CC5-BEE7-05476543F91D}" dt="2020-03-16T06:30:47.713" v="36" actId="478"/>
          <ac:spMkLst>
            <pc:docMk/>
            <pc:sldMk cId="1100653396" sldId="1422"/>
            <ac:spMk id="26" creationId="{C8A8C1E7-478C-4C43-9078-8030485F416D}"/>
          </ac:spMkLst>
        </pc:spChg>
        <pc:spChg chg="add del">
          <ac:chgData name="Hamlet Markarian" userId="4926d2b407f31d77" providerId="LiveId" clId="{3EED30E3-7D39-4CC5-BEE7-05476543F91D}" dt="2020-03-16T06:30:47.713" v="36" actId="478"/>
          <ac:spMkLst>
            <pc:docMk/>
            <pc:sldMk cId="1100653396" sldId="1422"/>
            <ac:spMk id="27" creationId="{8B85ECFB-1304-4D51-9CEE-D0EFFF3D9E24}"/>
          </ac:spMkLst>
        </pc:spChg>
        <pc:spChg chg="add mod">
          <ac:chgData name="Hamlet Markarian" userId="4926d2b407f31d77" providerId="LiveId" clId="{3EED30E3-7D39-4CC5-BEE7-05476543F91D}" dt="2020-03-16T06:30:42.433" v="35"/>
          <ac:spMkLst>
            <pc:docMk/>
            <pc:sldMk cId="1100653396" sldId="1422"/>
            <ac:spMk id="28" creationId="{C2898B81-2B57-4DA9-8D3E-1A815F0D6EBA}"/>
          </ac:spMkLst>
        </pc:spChg>
        <pc:spChg chg="add mod">
          <ac:chgData name="Hamlet Markarian" userId="4926d2b407f31d77" providerId="LiveId" clId="{3EED30E3-7D39-4CC5-BEE7-05476543F91D}" dt="2020-03-16T06:30:15.014" v="29" actId="12789"/>
          <ac:spMkLst>
            <pc:docMk/>
            <pc:sldMk cId="1100653396" sldId="1422"/>
            <ac:spMk id="29" creationId="{CC9C7C67-F7B8-4229-81D3-1ADE6D9D20C4}"/>
          </ac:spMkLst>
        </pc:spChg>
        <pc:spChg chg="mod topLvl">
          <ac:chgData name="Hamlet Markarian" userId="4926d2b407f31d77" providerId="LiveId" clId="{3EED30E3-7D39-4CC5-BEE7-05476543F91D}" dt="2020-03-16T06:41:50.247" v="96" actId="12788"/>
          <ac:spMkLst>
            <pc:docMk/>
            <pc:sldMk cId="1100653396" sldId="1422"/>
            <ac:spMk id="32" creationId="{64D5F241-3F06-4A4D-9FDD-D4EF1BE58B62}"/>
          </ac:spMkLst>
        </pc:spChg>
        <pc:spChg chg="mod topLvl">
          <ac:chgData name="Hamlet Markarian" userId="4926d2b407f31d77" providerId="LiveId" clId="{3EED30E3-7D39-4CC5-BEE7-05476543F91D}" dt="2020-03-16T06:35:29.860" v="67" actId="207"/>
          <ac:spMkLst>
            <pc:docMk/>
            <pc:sldMk cId="1100653396" sldId="1422"/>
            <ac:spMk id="38" creationId="{BE7CF208-38D6-44D2-B54C-7990BBAB50D1}"/>
          </ac:spMkLst>
        </pc:spChg>
        <pc:spChg chg="del">
          <ac:chgData name="Hamlet Markarian" userId="4926d2b407f31d77" providerId="LiveId" clId="{3EED30E3-7D39-4CC5-BEE7-05476543F91D}" dt="2020-03-16T06:28:51.677" v="14" actId="478"/>
          <ac:spMkLst>
            <pc:docMk/>
            <pc:sldMk cId="1100653396" sldId="1422"/>
            <ac:spMk id="40" creationId="{0F0E808D-9E54-4622-A021-23442A7235D4}"/>
          </ac:spMkLst>
        </pc:spChg>
        <pc:spChg chg="del">
          <ac:chgData name="Hamlet Markarian" userId="4926d2b407f31d77" providerId="LiveId" clId="{3EED30E3-7D39-4CC5-BEE7-05476543F91D}" dt="2020-03-16T06:28:51.677" v="14" actId="478"/>
          <ac:spMkLst>
            <pc:docMk/>
            <pc:sldMk cId="1100653396" sldId="1422"/>
            <ac:spMk id="42" creationId="{4E557132-B687-405C-BC2C-891778CEB023}"/>
          </ac:spMkLst>
        </pc:spChg>
        <pc:spChg chg="mod topLvl">
          <ac:chgData name="Hamlet Markarian" userId="4926d2b407f31d77" providerId="LiveId" clId="{3EED30E3-7D39-4CC5-BEE7-05476543F91D}" dt="2020-03-16T06:42:21.114" v="100" actId="12789"/>
          <ac:spMkLst>
            <pc:docMk/>
            <pc:sldMk cId="1100653396" sldId="1422"/>
            <ac:spMk id="43" creationId="{269EADA0-EADE-42FC-A895-925797CCE872}"/>
          </ac:spMkLst>
        </pc:spChg>
        <pc:spChg chg="del">
          <ac:chgData name="Hamlet Markarian" userId="4926d2b407f31d77" providerId="LiveId" clId="{3EED30E3-7D39-4CC5-BEE7-05476543F91D}" dt="2020-03-16T06:28:51.677" v="14" actId="478"/>
          <ac:spMkLst>
            <pc:docMk/>
            <pc:sldMk cId="1100653396" sldId="1422"/>
            <ac:spMk id="44" creationId="{5243A832-3AF0-4B3B-A378-29D70F114E07}"/>
          </ac:spMkLst>
        </pc:spChg>
        <pc:spChg chg="del">
          <ac:chgData name="Hamlet Markarian" userId="4926d2b407f31d77" providerId="LiveId" clId="{3EED30E3-7D39-4CC5-BEE7-05476543F91D}" dt="2020-03-16T06:28:51.677" v="14" actId="478"/>
          <ac:spMkLst>
            <pc:docMk/>
            <pc:sldMk cId="1100653396" sldId="1422"/>
            <ac:spMk id="52" creationId="{365092C1-E83A-4821-974A-021DDF09A27E}"/>
          </ac:spMkLst>
        </pc:spChg>
        <pc:spChg chg="del">
          <ac:chgData name="Hamlet Markarian" userId="4926d2b407f31d77" providerId="LiveId" clId="{3EED30E3-7D39-4CC5-BEE7-05476543F91D}" dt="2020-03-16T06:28:51.677" v="14" actId="478"/>
          <ac:spMkLst>
            <pc:docMk/>
            <pc:sldMk cId="1100653396" sldId="1422"/>
            <ac:spMk id="53" creationId="{35DF204E-726F-447F-BA4B-B8AC08018CB1}"/>
          </ac:spMkLst>
        </pc:spChg>
        <pc:spChg chg="del">
          <ac:chgData name="Hamlet Markarian" userId="4926d2b407f31d77" providerId="LiveId" clId="{3EED30E3-7D39-4CC5-BEE7-05476543F91D}" dt="2020-03-16T06:28:51.677" v="14" actId="478"/>
          <ac:spMkLst>
            <pc:docMk/>
            <pc:sldMk cId="1100653396" sldId="1422"/>
            <ac:spMk id="54" creationId="{D85DE0B5-CAAD-432D-A431-A8C7E490720F}"/>
          </ac:spMkLst>
        </pc:spChg>
        <pc:spChg chg="add mod">
          <ac:chgData name="Hamlet Markarian" userId="4926d2b407f31d77" providerId="LiveId" clId="{3EED30E3-7D39-4CC5-BEE7-05476543F91D}" dt="2020-03-16T06:31:03.737" v="38"/>
          <ac:spMkLst>
            <pc:docMk/>
            <pc:sldMk cId="1100653396" sldId="1422"/>
            <ac:spMk id="55" creationId="{E9C6FDCF-31DE-443F-A603-18D90FB08EAE}"/>
          </ac:spMkLst>
        </pc:spChg>
        <pc:spChg chg="add mod">
          <ac:chgData name="Hamlet Markarian" userId="4926d2b407f31d77" providerId="LiveId" clId="{3EED30E3-7D39-4CC5-BEE7-05476543F91D}" dt="2020-03-16T07:18:33.492" v="406" actId="6549"/>
          <ac:spMkLst>
            <pc:docMk/>
            <pc:sldMk cId="1100653396" sldId="1422"/>
            <ac:spMk id="56" creationId="{F31B6DA4-F269-4B35-9A6A-2F1D6F2B73F1}"/>
          </ac:spMkLst>
        </pc:spChg>
        <pc:spChg chg="add mod">
          <ac:chgData name="Hamlet Markarian" userId="4926d2b407f31d77" providerId="LiveId" clId="{3EED30E3-7D39-4CC5-BEE7-05476543F91D}" dt="2020-03-16T06:31:09.911" v="39"/>
          <ac:spMkLst>
            <pc:docMk/>
            <pc:sldMk cId="1100653396" sldId="1422"/>
            <ac:spMk id="57" creationId="{080C382B-7665-4050-8CF2-001C8775A95B}"/>
          </ac:spMkLst>
        </pc:spChg>
        <pc:spChg chg="mod topLvl">
          <ac:chgData name="Hamlet Markarian" userId="4926d2b407f31d77" providerId="LiveId" clId="{3EED30E3-7D39-4CC5-BEE7-05476543F91D}" dt="2020-03-16T06:41:32.730" v="92" actId="12789"/>
          <ac:spMkLst>
            <pc:docMk/>
            <pc:sldMk cId="1100653396" sldId="1422"/>
            <ac:spMk id="59" creationId="{611C991E-7895-4C06-91D3-DEA32900292D}"/>
          </ac:spMkLst>
        </pc:spChg>
        <pc:spChg chg="del">
          <ac:chgData name="Hamlet Markarian" userId="4926d2b407f31d77" providerId="LiveId" clId="{3EED30E3-7D39-4CC5-BEE7-05476543F91D}" dt="2020-03-16T06:28:51.677" v="14" actId="478"/>
          <ac:spMkLst>
            <pc:docMk/>
            <pc:sldMk cId="1100653396" sldId="1422"/>
            <ac:spMk id="61" creationId="{4BC97F3E-8D6C-4A2E-B481-5DBF31B23DE2}"/>
          </ac:spMkLst>
        </pc:spChg>
        <pc:spChg chg="del">
          <ac:chgData name="Hamlet Markarian" userId="4926d2b407f31d77" providerId="LiveId" clId="{3EED30E3-7D39-4CC5-BEE7-05476543F91D}" dt="2020-03-16T06:28:51.677" v="14" actId="478"/>
          <ac:spMkLst>
            <pc:docMk/>
            <pc:sldMk cId="1100653396" sldId="1422"/>
            <ac:spMk id="62" creationId="{1472D296-D0C3-4183-B7DA-CC647AC516AF}"/>
          </ac:spMkLst>
        </pc:spChg>
        <pc:spChg chg="del">
          <ac:chgData name="Hamlet Markarian" userId="4926d2b407f31d77" providerId="LiveId" clId="{3EED30E3-7D39-4CC5-BEE7-05476543F91D}" dt="2020-03-16T06:28:51.677" v="14" actId="478"/>
          <ac:spMkLst>
            <pc:docMk/>
            <pc:sldMk cId="1100653396" sldId="1422"/>
            <ac:spMk id="63" creationId="{195A12AC-B85E-43E2-8507-D50D37C200F8}"/>
          </ac:spMkLst>
        </pc:spChg>
        <pc:spChg chg="del">
          <ac:chgData name="Hamlet Markarian" userId="4926d2b407f31d77" providerId="LiveId" clId="{3EED30E3-7D39-4CC5-BEE7-05476543F91D}" dt="2020-03-16T06:28:51.677" v="14" actId="478"/>
          <ac:spMkLst>
            <pc:docMk/>
            <pc:sldMk cId="1100653396" sldId="1422"/>
            <ac:spMk id="64" creationId="{2482764E-1B05-4735-A4A0-9BB09D78AF0E}"/>
          </ac:spMkLst>
        </pc:spChg>
        <pc:spChg chg="del">
          <ac:chgData name="Hamlet Markarian" userId="4926d2b407f31d77" providerId="LiveId" clId="{3EED30E3-7D39-4CC5-BEE7-05476543F91D}" dt="2020-03-16T06:28:51.677" v="14" actId="478"/>
          <ac:spMkLst>
            <pc:docMk/>
            <pc:sldMk cId="1100653396" sldId="1422"/>
            <ac:spMk id="65" creationId="{0C70EA80-30BB-4773-ACAA-417644EDB1D4}"/>
          </ac:spMkLst>
        </pc:spChg>
        <pc:spChg chg="del">
          <ac:chgData name="Hamlet Markarian" userId="4926d2b407f31d77" providerId="LiveId" clId="{3EED30E3-7D39-4CC5-BEE7-05476543F91D}" dt="2020-03-16T06:28:51.677" v="14" actId="478"/>
          <ac:spMkLst>
            <pc:docMk/>
            <pc:sldMk cId="1100653396" sldId="1422"/>
            <ac:spMk id="66" creationId="{9FE1CE7E-BC94-4715-BD1E-08C2CB35CEAC}"/>
          </ac:spMkLst>
        </pc:spChg>
        <pc:spChg chg="del">
          <ac:chgData name="Hamlet Markarian" userId="4926d2b407f31d77" providerId="LiveId" clId="{3EED30E3-7D39-4CC5-BEE7-05476543F91D}" dt="2020-03-16T06:28:51.677" v="14" actId="478"/>
          <ac:spMkLst>
            <pc:docMk/>
            <pc:sldMk cId="1100653396" sldId="1422"/>
            <ac:spMk id="67" creationId="{3016520B-BA5E-4893-A605-0DF80E470412}"/>
          </ac:spMkLst>
        </pc:spChg>
        <pc:spChg chg="del">
          <ac:chgData name="Hamlet Markarian" userId="4926d2b407f31d77" providerId="LiveId" clId="{3EED30E3-7D39-4CC5-BEE7-05476543F91D}" dt="2020-03-16T06:28:51.677" v="14" actId="478"/>
          <ac:spMkLst>
            <pc:docMk/>
            <pc:sldMk cId="1100653396" sldId="1422"/>
            <ac:spMk id="68" creationId="{E2D02007-E935-4903-BB53-80B25D6D3836}"/>
          </ac:spMkLst>
        </pc:spChg>
        <pc:spChg chg="del">
          <ac:chgData name="Hamlet Markarian" userId="4926d2b407f31d77" providerId="LiveId" clId="{3EED30E3-7D39-4CC5-BEE7-05476543F91D}" dt="2020-03-16T06:28:51.677" v="14" actId="478"/>
          <ac:spMkLst>
            <pc:docMk/>
            <pc:sldMk cId="1100653396" sldId="1422"/>
            <ac:spMk id="69" creationId="{B095D30C-8444-4A75-B93D-E6D65D54EADE}"/>
          </ac:spMkLst>
        </pc:spChg>
        <pc:spChg chg="mod topLvl">
          <ac:chgData name="Hamlet Markarian" userId="4926d2b407f31d77" providerId="LiveId" clId="{3EED30E3-7D39-4CC5-BEE7-05476543F91D}" dt="2020-03-16T06:37:59.934" v="76" actId="12789"/>
          <ac:spMkLst>
            <pc:docMk/>
            <pc:sldMk cId="1100653396" sldId="1422"/>
            <ac:spMk id="71" creationId="{1B818075-BB2D-48BE-B6FA-B6FA2210F41F}"/>
          </ac:spMkLst>
        </pc:spChg>
        <pc:spChg chg="mod topLvl">
          <ac:chgData name="Hamlet Markarian" userId="4926d2b407f31d77" providerId="LiveId" clId="{3EED30E3-7D39-4CC5-BEE7-05476543F91D}" dt="2020-03-16T06:35:35" v="68" actId="207"/>
          <ac:spMkLst>
            <pc:docMk/>
            <pc:sldMk cId="1100653396" sldId="1422"/>
            <ac:spMk id="74" creationId="{E0054137-F41B-4971-8D45-8AE9DC26F773}"/>
          </ac:spMkLst>
        </pc:spChg>
        <pc:spChg chg="add mod">
          <ac:chgData name="Hamlet Markarian" userId="4926d2b407f31d77" providerId="LiveId" clId="{3EED30E3-7D39-4CC5-BEE7-05476543F91D}" dt="2020-03-16T06:31:23.334" v="43" actId="571"/>
          <ac:spMkLst>
            <pc:docMk/>
            <pc:sldMk cId="1100653396" sldId="1422"/>
            <ac:spMk id="76" creationId="{A3392E5E-1E0F-4313-A80A-DABF600BFEC4}"/>
          </ac:spMkLst>
        </pc:spChg>
        <pc:spChg chg="add del mod">
          <ac:chgData name="Hamlet Markarian" userId="4926d2b407f31d77" providerId="LiveId" clId="{3EED30E3-7D39-4CC5-BEE7-05476543F91D}" dt="2020-03-16T06:31:47.157" v="45" actId="478"/>
          <ac:spMkLst>
            <pc:docMk/>
            <pc:sldMk cId="1100653396" sldId="1422"/>
            <ac:spMk id="77" creationId="{078F4069-99C9-4A1E-A01A-AD5CCE7C6187}"/>
          </ac:spMkLst>
        </pc:spChg>
        <pc:spChg chg="add del mod">
          <ac:chgData name="Hamlet Markarian" userId="4926d2b407f31d77" providerId="LiveId" clId="{3EED30E3-7D39-4CC5-BEE7-05476543F91D}" dt="2020-03-16T06:31:47.157" v="45" actId="478"/>
          <ac:spMkLst>
            <pc:docMk/>
            <pc:sldMk cId="1100653396" sldId="1422"/>
            <ac:spMk id="78" creationId="{B3BE0FC5-00A2-436A-AC83-6B9A393C0C20}"/>
          </ac:spMkLst>
        </pc:spChg>
        <pc:spChg chg="add del mod">
          <ac:chgData name="Hamlet Markarian" userId="4926d2b407f31d77" providerId="LiveId" clId="{3EED30E3-7D39-4CC5-BEE7-05476543F91D}" dt="2020-03-16T06:31:47.157" v="45" actId="478"/>
          <ac:spMkLst>
            <pc:docMk/>
            <pc:sldMk cId="1100653396" sldId="1422"/>
            <ac:spMk id="79" creationId="{42A5A361-6CC3-40B9-B396-36E169A9AF33}"/>
          </ac:spMkLst>
        </pc:spChg>
        <pc:spChg chg="mod topLvl">
          <ac:chgData name="Hamlet Markarian" userId="4926d2b407f31d77" providerId="LiveId" clId="{3EED30E3-7D39-4CC5-BEE7-05476543F91D}" dt="2020-03-16T06:35:25.705" v="66" actId="207"/>
          <ac:spMkLst>
            <pc:docMk/>
            <pc:sldMk cId="1100653396" sldId="1422"/>
            <ac:spMk id="81" creationId="{EAC52B62-E0ED-4685-B076-A481C6F70DA1}"/>
          </ac:spMkLst>
        </pc:spChg>
        <pc:spChg chg="mod topLvl">
          <ac:chgData name="Hamlet Markarian" userId="4926d2b407f31d77" providerId="LiveId" clId="{3EED30E3-7D39-4CC5-BEE7-05476543F91D}" dt="2020-03-16T06:35:29.860" v="67" actId="207"/>
          <ac:spMkLst>
            <pc:docMk/>
            <pc:sldMk cId="1100653396" sldId="1422"/>
            <ac:spMk id="84" creationId="{C656803B-D927-4064-B312-B501C408F847}"/>
          </ac:spMkLst>
        </pc:spChg>
        <pc:spChg chg="mod topLvl">
          <ac:chgData name="Hamlet Markarian" userId="4926d2b407f31d77" providerId="LiveId" clId="{3EED30E3-7D39-4CC5-BEE7-05476543F91D}" dt="2020-03-16T06:35:35" v="68" actId="207"/>
          <ac:spMkLst>
            <pc:docMk/>
            <pc:sldMk cId="1100653396" sldId="1422"/>
            <ac:spMk id="87" creationId="{9063A9FC-8CC3-4A0A-A674-BBC310257BEB}"/>
          </ac:spMkLst>
        </pc:spChg>
        <pc:spChg chg="add mod">
          <ac:chgData name="Hamlet Markarian" userId="4926d2b407f31d77" providerId="LiveId" clId="{3EED30E3-7D39-4CC5-BEE7-05476543F91D}" dt="2020-03-16T06:37:59.934" v="76" actId="12789"/>
          <ac:spMkLst>
            <pc:docMk/>
            <pc:sldMk cId="1100653396" sldId="1422"/>
            <ac:spMk id="90" creationId="{20576411-0DC4-43CC-858A-394DCFB878E4}"/>
          </ac:spMkLst>
        </pc:spChg>
        <pc:spChg chg="add mod">
          <ac:chgData name="Hamlet Markarian" userId="4926d2b407f31d77" providerId="LiveId" clId="{3EED30E3-7D39-4CC5-BEE7-05476543F91D}" dt="2020-03-16T06:38:49.714" v="79" actId="1076"/>
          <ac:spMkLst>
            <pc:docMk/>
            <pc:sldMk cId="1100653396" sldId="1422"/>
            <ac:spMk id="91" creationId="{44FC6774-503B-4869-82E1-0745BD2AAEC6}"/>
          </ac:spMkLst>
        </pc:spChg>
        <pc:spChg chg="add mod">
          <ac:chgData name="Hamlet Markarian" userId="4926d2b407f31d77" providerId="LiveId" clId="{3EED30E3-7D39-4CC5-BEE7-05476543F91D}" dt="2020-03-16T06:39:35.340" v="88" actId="1076"/>
          <ac:spMkLst>
            <pc:docMk/>
            <pc:sldMk cId="1100653396" sldId="1422"/>
            <ac:spMk id="92" creationId="{9124B855-880A-472F-B3BA-8625ECC61798}"/>
          </ac:spMkLst>
        </pc:spChg>
        <pc:spChg chg="add mod">
          <ac:chgData name="Hamlet Markarian" userId="4926d2b407f31d77" providerId="LiveId" clId="{3EED30E3-7D39-4CC5-BEE7-05476543F91D}" dt="2020-03-16T06:41:32.730" v="92" actId="12789"/>
          <ac:spMkLst>
            <pc:docMk/>
            <pc:sldMk cId="1100653396" sldId="1422"/>
            <ac:spMk id="93" creationId="{3BA050C8-8CF3-4998-B5CA-2181664ACD0D}"/>
          </ac:spMkLst>
        </pc:spChg>
        <pc:spChg chg="add mod">
          <ac:chgData name="Hamlet Markarian" userId="4926d2b407f31d77" providerId="LiveId" clId="{3EED30E3-7D39-4CC5-BEE7-05476543F91D}" dt="2020-03-16T06:41:50.247" v="96" actId="12788"/>
          <ac:spMkLst>
            <pc:docMk/>
            <pc:sldMk cId="1100653396" sldId="1422"/>
            <ac:spMk id="94" creationId="{3DDD9D9F-C0A3-4914-B1C3-4FA8D93AEA8A}"/>
          </ac:spMkLst>
        </pc:spChg>
        <pc:spChg chg="add mod">
          <ac:chgData name="Hamlet Markarian" userId="4926d2b407f31d77" providerId="LiveId" clId="{3EED30E3-7D39-4CC5-BEE7-05476543F91D}" dt="2020-03-16T06:42:21.114" v="100" actId="12789"/>
          <ac:spMkLst>
            <pc:docMk/>
            <pc:sldMk cId="1100653396" sldId="1422"/>
            <ac:spMk id="95" creationId="{1D8E5564-2FB4-4636-82B8-1A264904FAD6}"/>
          </ac:spMkLst>
        </pc:spChg>
        <pc:grpChg chg="del">
          <ac:chgData name="Hamlet Markarian" userId="4926d2b407f31d77" providerId="LiveId" clId="{3EED30E3-7D39-4CC5-BEE7-05476543F91D}" dt="2020-03-16T06:28:47.068" v="12" actId="478"/>
          <ac:grpSpMkLst>
            <pc:docMk/>
            <pc:sldMk cId="1100653396" sldId="1422"/>
            <ac:grpSpMk id="8" creationId="{3C5A848A-12F1-41A2-9ED7-3E6FFB6CDDF7}"/>
          </ac:grpSpMkLst>
        </pc:grpChg>
        <pc:grpChg chg="add del mod">
          <ac:chgData name="Hamlet Markarian" userId="4926d2b407f31d77" providerId="LiveId" clId="{3EED30E3-7D39-4CC5-BEE7-05476543F91D}" dt="2020-03-16T06:33:26.939" v="60" actId="165"/>
          <ac:grpSpMkLst>
            <pc:docMk/>
            <pc:sldMk cId="1100653396" sldId="1422"/>
            <ac:grpSpMk id="30" creationId="{B260AA1B-3A01-4244-956D-A85DB538B1A1}"/>
          </ac:grpSpMkLst>
        </pc:grpChg>
        <pc:grpChg chg="add del">
          <ac:chgData name="Hamlet Markarian" userId="4926d2b407f31d77" providerId="LiveId" clId="{3EED30E3-7D39-4CC5-BEE7-05476543F91D}" dt="2020-03-16T06:30:47.713" v="36" actId="478"/>
          <ac:grpSpMkLst>
            <pc:docMk/>
            <pc:sldMk cId="1100653396" sldId="1422"/>
            <ac:grpSpMk id="34" creationId="{BB01FDFD-B6F1-4D1E-B3DB-2D762B60FE97}"/>
          </ac:grpSpMkLst>
        </pc:grpChg>
        <pc:grpChg chg="add del mod">
          <ac:chgData name="Hamlet Markarian" userId="4926d2b407f31d77" providerId="LiveId" clId="{3EED30E3-7D39-4CC5-BEE7-05476543F91D}" dt="2020-03-16T06:33:26.939" v="60" actId="165"/>
          <ac:grpSpMkLst>
            <pc:docMk/>
            <pc:sldMk cId="1100653396" sldId="1422"/>
            <ac:grpSpMk id="37" creationId="{47C9AC05-6894-4588-A81D-47393A0D1D41}"/>
          </ac:grpSpMkLst>
        </pc:grpChg>
        <pc:grpChg chg="add del mod">
          <ac:chgData name="Hamlet Markarian" userId="4926d2b407f31d77" providerId="LiveId" clId="{3EED30E3-7D39-4CC5-BEE7-05476543F91D}" dt="2020-03-16T06:33:26.939" v="60" actId="165"/>
          <ac:grpSpMkLst>
            <pc:docMk/>
            <pc:sldMk cId="1100653396" sldId="1422"/>
            <ac:grpSpMk id="41" creationId="{E62E1926-6498-4920-8F13-75F4DC4740AA}"/>
          </ac:grpSpMkLst>
        </pc:grpChg>
        <pc:grpChg chg="add del">
          <ac:chgData name="Hamlet Markarian" userId="4926d2b407f31d77" providerId="LiveId" clId="{3EED30E3-7D39-4CC5-BEE7-05476543F91D}" dt="2020-03-16T06:30:47.713" v="36" actId="478"/>
          <ac:grpSpMkLst>
            <pc:docMk/>
            <pc:sldMk cId="1100653396" sldId="1422"/>
            <ac:grpSpMk id="46" creationId="{FCE3F3AB-EEE9-43E0-89D5-5AD41EFA4085}"/>
          </ac:grpSpMkLst>
        </pc:grpChg>
        <pc:grpChg chg="add del">
          <ac:chgData name="Hamlet Markarian" userId="4926d2b407f31d77" providerId="LiveId" clId="{3EED30E3-7D39-4CC5-BEE7-05476543F91D}" dt="2020-03-16T06:30:47.713" v="36" actId="478"/>
          <ac:grpSpMkLst>
            <pc:docMk/>
            <pc:sldMk cId="1100653396" sldId="1422"/>
            <ac:grpSpMk id="49" creationId="{170FD458-737D-4BE4-B731-E7519BB26F61}"/>
          </ac:grpSpMkLst>
        </pc:grpChg>
        <pc:grpChg chg="add del mod">
          <ac:chgData name="Hamlet Markarian" userId="4926d2b407f31d77" providerId="LiveId" clId="{3EED30E3-7D39-4CC5-BEE7-05476543F91D}" dt="2020-03-16T06:33:26.939" v="60" actId="165"/>
          <ac:grpSpMkLst>
            <pc:docMk/>
            <pc:sldMk cId="1100653396" sldId="1422"/>
            <ac:grpSpMk id="58" creationId="{E2754D72-2AF9-4AFC-AE45-400D92286FC4}"/>
          </ac:grpSpMkLst>
        </pc:grpChg>
        <pc:grpChg chg="add del mod">
          <ac:chgData name="Hamlet Markarian" userId="4926d2b407f31d77" providerId="LiveId" clId="{3EED30E3-7D39-4CC5-BEE7-05476543F91D}" dt="2020-03-16T06:33:26.939" v="60" actId="165"/>
          <ac:grpSpMkLst>
            <pc:docMk/>
            <pc:sldMk cId="1100653396" sldId="1422"/>
            <ac:grpSpMk id="70" creationId="{66641C34-B1A3-455A-8379-9F0393C75AA9}"/>
          </ac:grpSpMkLst>
        </pc:grpChg>
        <pc:grpChg chg="add del mod">
          <ac:chgData name="Hamlet Markarian" userId="4926d2b407f31d77" providerId="LiveId" clId="{3EED30E3-7D39-4CC5-BEE7-05476543F91D}" dt="2020-03-16T06:33:26.939" v="60" actId="165"/>
          <ac:grpSpMkLst>
            <pc:docMk/>
            <pc:sldMk cId="1100653396" sldId="1422"/>
            <ac:grpSpMk id="73" creationId="{08051C5D-A6DA-4156-B27D-083A1A6FE824}"/>
          </ac:grpSpMkLst>
        </pc:grpChg>
        <pc:grpChg chg="add del mod">
          <ac:chgData name="Hamlet Markarian" userId="4926d2b407f31d77" providerId="LiveId" clId="{3EED30E3-7D39-4CC5-BEE7-05476543F91D}" dt="2020-03-16T06:31:55.621" v="46" actId="165"/>
          <ac:grpSpMkLst>
            <pc:docMk/>
            <pc:sldMk cId="1100653396" sldId="1422"/>
            <ac:grpSpMk id="80" creationId="{2DC6172F-8D97-401B-82C0-1DF363659F88}"/>
          </ac:grpSpMkLst>
        </pc:grpChg>
        <pc:grpChg chg="add del mod">
          <ac:chgData name="Hamlet Markarian" userId="4926d2b407f31d77" providerId="LiveId" clId="{3EED30E3-7D39-4CC5-BEE7-05476543F91D}" dt="2020-03-16T06:31:55.621" v="46" actId="165"/>
          <ac:grpSpMkLst>
            <pc:docMk/>
            <pc:sldMk cId="1100653396" sldId="1422"/>
            <ac:grpSpMk id="83" creationId="{8BB112D2-117D-4A99-BE43-C89530695356}"/>
          </ac:grpSpMkLst>
        </pc:grpChg>
        <pc:grpChg chg="add del mod">
          <ac:chgData name="Hamlet Markarian" userId="4926d2b407f31d77" providerId="LiveId" clId="{3EED30E3-7D39-4CC5-BEE7-05476543F91D}" dt="2020-03-16T06:31:55.621" v="46" actId="165"/>
          <ac:grpSpMkLst>
            <pc:docMk/>
            <pc:sldMk cId="1100653396" sldId="1422"/>
            <ac:grpSpMk id="86" creationId="{52F35E96-29F1-495B-907C-CBE0DEDF72F7}"/>
          </ac:grpSpMkLst>
        </pc:grpChg>
        <pc:picChg chg="del">
          <ac:chgData name="Hamlet Markarian" userId="4926d2b407f31d77" providerId="LiveId" clId="{3EED30E3-7D39-4CC5-BEE7-05476543F91D}" dt="2020-03-16T06:28:47.881" v="13" actId="478"/>
          <ac:picMkLst>
            <pc:docMk/>
            <pc:sldMk cId="1100653396" sldId="1422"/>
            <ac:picMk id="3" creationId="{9951BE5A-A290-4C79-9F08-6C255DEAF3A1}"/>
          </ac:picMkLst>
        </pc:picChg>
        <pc:picChg chg="add mod">
          <ac:chgData name="Hamlet Markarian" userId="4926d2b407f31d77" providerId="LiveId" clId="{3EED30E3-7D39-4CC5-BEE7-05476543F91D}" dt="2020-03-16T06:33:58.428" v="63" actId="1076"/>
          <ac:picMkLst>
            <pc:docMk/>
            <pc:sldMk cId="1100653396" sldId="1422"/>
            <ac:picMk id="5" creationId="{B514D683-38CF-4E25-987D-26E4992B1267}"/>
          </ac:picMkLst>
        </pc:picChg>
        <pc:picChg chg="del mod topLvl">
          <ac:chgData name="Hamlet Markarian" userId="4926d2b407f31d77" providerId="LiveId" clId="{3EED30E3-7D39-4CC5-BEE7-05476543F91D}" dt="2020-03-16T06:38:55.496" v="81" actId="478"/>
          <ac:picMkLst>
            <pc:docMk/>
            <pc:sldMk cId="1100653396" sldId="1422"/>
            <ac:picMk id="33" creationId="{AC535A1D-A6F3-461F-90B9-905896547C72}"/>
          </ac:picMkLst>
        </pc:picChg>
        <pc:picChg chg="del mod topLvl">
          <ac:chgData name="Hamlet Markarian" userId="4926d2b407f31d77" providerId="LiveId" clId="{3EED30E3-7D39-4CC5-BEE7-05476543F91D}" dt="2020-03-16T06:38:58.651" v="82" actId="478"/>
          <ac:picMkLst>
            <pc:docMk/>
            <pc:sldMk cId="1100653396" sldId="1422"/>
            <ac:picMk id="39" creationId="{E0A36F86-9AAD-47F8-BE59-04D140B9C9BD}"/>
          </ac:picMkLst>
        </pc:picChg>
        <pc:picChg chg="del mod topLvl">
          <ac:chgData name="Hamlet Markarian" userId="4926d2b407f31d77" providerId="LiveId" clId="{3EED30E3-7D39-4CC5-BEE7-05476543F91D}" dt="2020-03-16T06:39:00.526" v="83" actId="478"/>
          <ac:picMkLst>
            <pc:docMk/>
            <pc:sldMk cId="1100653396" sldId="1422"/>
            <ac:picMk id="45" creationId="{8B9710EE-9F50-4489-9C05-9B34835568B8}"/>
          </ac:picMkLst>
        </pc:picChg>
        <pc:picChg chg="del mod topLvl">
          <ac:chgData name="Hamlet Markarian" userId="4926d2b407f31d77" providerId="LiveId" clId="{3EED30E3-7D39-4CC5-BEE7-05476543F91D}" dt="2020-03-16T06:38:53.856" v="80" actId="478"/>
          <ac:picMkLst>
            <pc:docMk/>
            <pc:sldMk cId="1100653396" sldId="1422"/>
            <ac:picMk id="60" creationId="{58C6B123-DF7F-4728-8521-651AA6846269}"/>
          </ac:picMkLst>
        </pc:picChg>
        <pc:picChg chg="del mod topLvl">
          <ac:chgData name="Hamlet Markarian" userId="4926d2b407f31d77" providerId="LiveId" clId="{3EED30E3-7D39-4CC5-BEE7-05476543F91D}" dt="2020-03-16T06:37:51.366" v="72" actId="478"/>
          <ac:picMkLst>
            <pc:docMk/>
            <pc:sldMk cId="1100653396" sldId="1422"/>
            <ac:picMk id="72" creationId="{93C5C016-49D5-43D5-B506-457416EFE41A}"/>
          </ac:picMkLst>
        </pc:picChg>
        <pc:picChg chg="del mod topLvl">
          <ac:chgData name="Hamlet Markarian" userId="4926d2b407f31d77" providerId="LiveId" clId="{3EED30E3-7D39-4CC5-BEE7-05476543F91D}" dt="2020-03-16T06:38:46.653" v="77" actId="478"/>
          <ac:picMkLst>
            <pc:docMk/>
            <pc:sldMk cId="1100653396" sldId="1422"/>
            <ac:picMk id="75" creationId="{C2A0D656-778D-429A-8D6B-2CE65CBCF429}"/>
          </ac:picMkLst>
        </pc:picChg>
        <pc:picChg chg="del mod topLvl">
          <ac:chgData name="Hamlet Markarian" userId="4926d2b407f31d77" providerId="LiveId" clId="{3EED30E3-7D39-4CC5-BEE7-05476543F91D}" dt="2020-03-16T06:32:00.995" v="49" actId="478"/>
          <ac:picMkLst>
            <pc:docMk/>
            <pc:sldMk cId="1100653396" sldId="1422"/>
            <ac:picMk id="82" creationId="{188B0B74-72E3-4CB5-AC09-EA142ABDD8CC}"/>
          </ac:picMkLst>
        </pc:picChg>
        <pc:picChg chg="del mod topLvl">
          <ac:chgData name="Hamlet Markarian" userId="4926d2b407f31d77" providerId="LiveId" clId="{3EED30E3-7D39-4CC5-BEE7-05476543F91D}" dt="2020-03-16T06:31:59.308" v="48" actId="478"/>
          <ac:picMkLst>
            <pc:docMk/>
            <pc:sldMk cId="1100653396" sldId="1422"/>
            <ac:picMk id="85" creationId="{63B272A5-DD67-4AC9-A43C-EA256DD1E3B7}"/>
          </ac:picMkLst>
        </pc:picChg>
        <pc:picChg chg="del mod topLvl">
          <ac:chgData name="Hamlet Markarian" userId="4926d2b407f31d77" providerId="LiveId" clId="{3EED30E3-7D39-4CC5-BEE7-05476543F91D}" dt="2020-03-16T06:31:58.136" v="47" actId="478"/>
          <ac:picMkLst>
            <pc:docMk/>
            <pc:sldMk cId="1100653396" sldId="1422"/>
            <ac:picMk id="88" creationId="{26ECEDF7-2DD1-4DBA-AA1D-09832DEF9782}"/>
          </ac:picMkLst>
        </pc:picChg>
        <pc:picChg chg="add del">
          <ac:chgData name="Hamlet Markarian" userId="4926d2b407f31d77" providerId="LiveId" clId="{3EED30E3-7D39-4CC5-BEE7-05476543F91D}" dt="2020-03-16T06:34:37.801" v="65" actId="478"/>
          <ac:picMkLst>
            <pc:docMk/>
            <pc:sldMk cId="1100653396" sldId="1422"/>
            <ac:picMk id="89" creationId="{43494AA2-767B-4C97-8997-47DFDE82C911}"/>
          </ac:picMkLst>
        </pc:picChg>
      </pc:sldChg>
      <pc:sldChg chg="addSp delSp modSp add delAnim modAnim">
        <pc:chgData name="Hamlet Markarian" userId="4926d2b407f31d77" providerId="LiveId" clId="{3EED30E3-7D39-4CC5-BEE7-05476543F91D}" dt="2020-03-16T06:47:04.732" v="116" actId="1076"/>
        <pc:sldMkLst>
          <pc:docMk/>
          <pc:sldMk cId="50890922" sldId="1437"/>
        </pc:sldMkLst>
        <pc:spChg chg="mod">
          <ac:chgData name="Hamlet Markarian" userId="4926d2b407f31d77" providerId="LiveId" clId="{3EED30E3-7D39-4CC5-BEE7-05476543F91D}" dt="2020-03-16T06:36:52.077" v="71" actId="20577"/>
          <ac:spMkLst>
            <pc:docMk/>
            <pc:sldMk cId="50890922" sldId="1437"/>
            <ac:spMk id="25" creationId="{255BA461-51E8-47E9-A34B-C38900E4B025}"/>
          </ac:spMkLst>
        </pc:spChg>
        <pc:spChg chg="mod">
          <ac:chgData name="Hamlet Markarian" userId="4926d2b407f31d77" providerId="LiveId" clId="{3EED30E3-7D39-4CC5-BEE7-05476543F91D}" dt="2020-03-16T06:32:49.244" v="56"/>
          <ac:spMkLst>
            <pc:docMk/>
            <pc:sldMk cId="50890922" sldId="1437"/>
            <ac:spMk id="28" creationId="{C2898B81-2B57-4DA9-8D3E-1A815F0D6EBA}"/>
          </ac:spMkLst>
        </pc:spChg>
        <pc:spChg chg="mod">
          <ac:chgData name="Hamlet Markarian" userId="4926d2b407f31d77" providerId="LiveId" clId="{3EED30E3-7D39-4CC5-BEE7-05476543F91D}" dt="2020-03-16T06:32:42.718" v="55"/>
          <ac:spMkLst>
            <pc:docMk/>
            <pc:sldMk cId="50890922" sldId="1437"/>
            <ac:spMk id="29" creationId="{CC9C7C67-F7B8-4229-81D3-1ADE6D9D20C4}"/>
          </ac:spMkLst>
        </pc:spChg>
        <pc:spChg chg="mod topLvl">
          <ac:chgData name="Hamlet Markarian" userId="4926d2b407f31d77" providerId="LiveId" clId="{3EED30E3-7D39-4CC5-BEE7-05476543F91D}" dt="2020-03-16T06:43:18.169" v="101" actId="165"/>
          <ac:spMkLst>
            <pc:docMk/>
            <pc:sldMk cId="50890922" sldId="1437"/>
            <ac:spMk id="32" creationId="{64D5F241-3F06-4A4D-9FDD-D4EF1BE58B62}"/>
          </ac:spMkLst>
        </pc:spChg>
        <pc:spChg chg="add mod">
          <ac:chgData name="Hamlet Markarian" userId="4926d2b407f31d77" providerId="LiveId" clId="{3EED30E3-7D39-4CC5-BEE7-05476543F91D}" dt="2020-03-16T06:43:29.760" v="107" actId="1076"/>
          <ac:spMkLst>
            <pc:docMk/>
            <pc:sldMk cId="50890922" sldId="1437"/>
            <ac:spMk id="35" creationId="{B8EE862B-E8FF-4C65-99E4-ECB04834E1DE}"/>
          </ac:spMkLst>
        </pc:spChg>
        <pc:spChg chg="add mod">
          <ac:chgData name="Hamlet Markarian" userId="4926d2b407f31d77" providerId="LiveId" clId="{3EED30E3-7D39-4CC5-BEE7-05476543F91D}" dt="2020-03-16T06:45:36.455" v="109" actId="1076"/>
          <ac:spMkLst>
            <pc:docMk/>
            <pc:sldMk cId="50890922" sldId="1437"/>
            <ac:spMk id="36" creationId="{A197E1E2-B3C0-4939-B82E-1F883F02A484}"/>
          </ac:spMkLst>
        </pc:spChg>
        <pc:spChg chg="mod topLvl">
          <ac:chgData name="Hamlet Markarian" userId="4926d2b407f31d77" providerId="LiveId" clId="{3EED30E3-7D39-4CC5-BEE7-05476543F91D}" dt="2020-03-16T06:43:18.169" v="101" actId="165"/>
          <ac:spMkLst>
            <pc:docMk/>
            <pc:sldMk cId="50890922" sldId="1437"/>
            <ac:spMk id="38" creationId="{BE7CF208-38D6-44D2-B54C-7990BBAB50D1}"/>
          </ac:spMkLst>
        </pc:spChg>
        <pc:spChg chg="add mod">
          <ac:chgData name="Hamlet Markarian" userId="4926d2b407f31d77" providerId="LiveId" clId="{3EED30E3-7D39-4CC5-BEE7-05476543F91D}" dt="2020-03-16T06:46:13.536" v="111" actId="1076"/>
          <ac:spMkLst>
            <pc:docMk/>
            <pc:sldMk cId="50890922" sldId="1437"/>
            <ac:spMk id="40" creationId="{DEB72F24-61A3-4FC2-936F-B75E8F91CFE1}"/>
          </ac:spMkLst>
        </pc:spChg>
        <pc:spChg chg="add del mod">
          <ac:chgData name="Hamlet Markarian" userId="4926d2b407f31d77" providerId="LiveId" clId="{3EED30E3-7D39-4CC5-BEE7-05476543F91D}" dt="2020-03-16T06:47:01.077" v="114" actId="478"/>
          <ac:spMkLst>
            <pc:docMk/>
            <pc:sldMk cId="50890922" sldId="1437"/>
            <ac:spMk id="42" creationId="{2BDD17D2-0AC2-4F00-B844-6F5D6D8854E9}"/>
          </ac:spMkLst>
        </pc:spChg>
        <pc:spChg chg="mod topLvl">
          <ac:chgData name="Hamlet Markarian" userId="4926d2b407f31d77" providerId="LiveId" clId="{3EED30E3-7D39-4CC5-BEE7-05476543F91D}" dt="2020-03-16T06:43:18.169" v="101" actId="165"/>
          <ac:spMkLst>
            <pc:docMk/>
            <pc:sldMk cId="50890922" sldId="1437"/>
            <ac:spMk id="43" creationId="{269EADA0-EADE-42FC-A895-925797CCE872}"/>
          </ac:spMkLst>
        </pc:spChg>
        <pc:spChg chg="add mod">
          <ac:chgData name="Hamlet Markarian" userId="4926d2b407f31d77" providerId="LiveId" clId="{3EED30E3-7D39-4CC5-BEE7-05476543F91D}" dt="2020-03-16T06:47:04.732" v="116" actId="1076"/>
          <ac:spMkLst>
            <pc:docMk/>
            <pc:sldMk cId="50890922" sldId="1437"/>
            <ac:spMk id="44" creationId="{51728761-6AC5-4E5C-9FFC-334405B43FB4}"/>
          </ac:spMkLst>
        </pc:spChg>
        <pc:spChg chg="mod">
          <ac:chgData name="Hamlet Markarian" userId="4926d2b407f31d77" providerId="LiveId" clId="{3EED30E3-7D39-4CC5-BEE7-05476543F91D}" dt="2020-03-16T06:32:57.368" v="59" actId="20577"/>
          <ac:spMkLst>
            <pc:docMk/>
            <pc:sldMk cId="50890922" sldId="1437"/>
            <ac:spMk id="55" creationId="{E9C6FDCF-31DE-443F-A603-18D90FB08EAE}"/>
          </ac:spMkLst>
        </pc:spChg>
        <pc:spChg chg="del">
          <ac:chgData name="Hamlet Markarian" userId="4926d2b407f31d77" providerId="LiveId" clId="{3EED30E3-7D39-4CC5-BEE7-05476543F91D}" dt="2020-03-16T06:32:27.301" v="52" actId="478"/>
          <ac:spMkLst>
            <pc:docMk/>
            <pc:sldMk cId="50890922" sldId="1437"/>
            <ac:spMk id="56" creationId="{F31B6DA4-F269-4B35-9A6A-2F1D6F2B73F1}"/>
          </ac:spMkLst>
        </pc:spChg>
        <pc:spChg chg="del">
          <ac:chgData name="Hamlet Markarian" userId="4926d2b407f31d77" providerId="LiveId" clId="{3EED30E3-7D39-4CC5-BEE7-05476543F91D}" dt="2020-03-16T06:32:27.301" v="52" actId="478"/>
          <ac:spMkLst>
            <pc:docMk/>
            <pc:sldMk cId="50890922" sldId="1437"/>
            <ac:spMk id="57" creationId="{080C382B-7665-4050-8CF2-001C8775A95B}"/>
          </ac:spMkLst>
        </pc:spChg>
        <pc:spChg chg="mod topLvl">
          <ac:chgData name="Hamlet Markarian" userId="4926d2b407f31d77" providerId="LiveId" clId="{3EED30E3-7D39-4CC5-BEE7-05476543F91D}" dt="2020-03-16T06:43:18.169" v="101" actId="165"/>
          <ac:spMkLst>
            <pc:docMk/>
            <pc:sldMk cId="50890922" sldId="1437"/>
            <ac:spMk id="59" creationId="{611C991E-7895-4C06-91D3-DEA32900292D}"/>
          </ac:spMkLst>
        </pc:spChg>
        <pc:spChg chg="del">
          <ac:chgData name="Hamlet Markarian" userId="4926d2b407f31d77" providerId="LiveId" clId="{3EED30E3-7D39-4CC5-BEE7-05476543F91D}" dt="2020-03-16T06:32:15.445" v="51" actId="478"/>
          <ac:spMkLst>
            <pc:docMk/>
            <pc:sldMk cId="50890922" sldId="1437"/>
            <ac:spMk id="81" creationId="{EAC52B62-E0ED-4685-B076-A481C6F70DA1}"/>
          </ac:spMkLst>
        </pc:spChg>
        <pc:spChg chg="del">
          <ac:chgData name="Hamlet Markarian" userId="4926d2b407f31d77" providerId="LiveId" clId="{3EED30E3-7D39-4CC5-BEE7-05476543F91D}" dt="2020-03-16T06:32:15.445" v="51" actId="478"/>
          <ac:spMkLst>
            <pc:docMk/>
            <pc:sldMk cId="50890922" sldId="1437"/>
            <ac:spMk id="84" creationId="{C656803B-D927-4064-B312-B501C408F847}"/>
          </ac:spMkLst>
        </pc:spChg>
        <pc:spChg chg="del">
          <ac:chgData name="Hamlet Markarian" userId="4926d2b407f31d77" providerId="LiveId" clId="{3EED30E3-7D39-4CC5-BEE7-05476543F91D}" dt="2020-03-16T06:32:15.445" v="51" actId="478"/>
          <ac:spMkLst>
            <pc:docMk/>
            <pc:sldMk cId="50890922" sldId="1437"/>
            <ac:spMk id="87" creationId="{9063A9FC-8CC3-4A0A-A674-BBC310257BEB}"/>
          </ac:spMkLst>
        </pc:spChg>
        <pc:grpChg chg="del mod">
          <ac:chgData name="Hamlet Markarian" userId="4926d2b407f31d77" providerId="LiveId" clId="{3EED30E3-7D39-4CC5-BEE7-05476543F91D}" dt="2020-03-16T06:43:18.169" v="101" actId="165"/>
          <ac:grpSpMkLst>
            <pc:docMk/>
            <pc:sldMk cId="50890922" sldId="1437"/>
            <ac:grpSpMk id="30" creationId="{B260AA1B-3A01-4244-956D-A85DB538B1A1}"/>
          </ac:grpSpMkLst>
        </pc:grpChg>
        <pc:grpChg chg="del mod">
          <ac:chgData name="Hamlet Markarian" userId="4926d2b407f31d77" providerId="LiveId" clId="{3EED30E3-7D39-4CC5-BEE7-05476543F91D}" dt="2020-03-16T06:43:18.169" v="101" actId="165"/>
          <ac:grpSpMkLst>
            <pc:docMk/>
            <pc:sldMk cId="50890922" sldId="1437"/>
            <ac:grpSpMk id="37" creationId="{47C9AC05-6894-4588-A81D-47393A0D1D41}"/>
          </ac:grpSpMkLst>
        </pc:grpChg>
        <pc:grpChg chg="del mod">
          <ac:chgData name="Hamlet Markarian" userId="4926d2b407f31d77" providerId="LiveId" clId="{3EED30E3-7D39-4CC5-BEE7-05476543F91D}" dt="2020-03-16T06:43:18.169" v="101" actId="165"/>
          <ac:grpSpMkLst>
            <pc:docMk/>
            <pc:sldMk cId="50890922" sldId="1437"/>
            <ac:grpSpMk id="41" creationId="{E62E1926-6498-4920-8F13-75F4DC4740AA}"/>
          </ac:grpSpMkLst>
        </pc:grpChg>
        <pc:grpChg chg="del mod">
          <ac:chgData name="Hamlet Markarian" userId="4926d2b407f31d77" providerId="LiveId" clId="{3EED30E3-7D39-4CC5-BEE7-05476543F91D}" dt="2020-03-16T06:43:18.169" v="101" actId="165"/>
          <ac:grpSpMkLst>
            <pc:docMk/>
            <pc:sldMk cId="50890922" sldId="1437"/>
            <ac:grpSpMk id="58" creationId="{E2754D72-2AF9-4AFC-AE45-400D92286FC4}"/>
          </ac:grpSpMkLst>
        </pc:grpChg>
        <pc:grpChg chg="del">
          <ac:chgData name="Hamlet Markarian" userId="4926d2b407f31d77" providerId="LiveId" clId="{3EED30E3-7D39-4CC5-BEE7-05476543F91D}" dt="2020-03-16T06:32:27.301" v="52" actId="478"/>
          <ac:grpSpMkLst>
            <pc:docMk/>
            <pc:sldMk cId="50890922" sldId="1437"/>
            <ac:grpSpMk id="70" creationId="{66641C34-B1A3-455A-8379-9F0393C75AA9}"/>
          </ac:grpSpMkLst>
        </pc:grpChg>
        <pc:grpChg chg="del">
          <ac:chgData name="Hamlet Markarian" userId="4926d2b407f31d77" providerId="LiveId" clId="{3EED30E3-7D39-4CC5-BEE7-05476543F91D}" dt="2020-03-16T06:32:27.301" v="52" actId="478"/>
          <ac:grpSpMkLst>
            <pc:docMk/>
            <pc:sldMk cId="50890922" sldId="1437"/>
            <ac:grpSpMk id="73" creationId="{08051C5D-A6DA-4156-B27D-083A1A6FE824}"/>
          </ac:grpSpMkLst>
        </pc:grpChg>
        <pc:picChg chg="del mod topLvl">
          <ac:chgData name="Hamlet Markarian" userId="4926d2b407f31d77" providerId="LiveId" clId="{3EED30E3-7D39-4CC5-BEE7-05476543F91D}" dt="2020-03-16T06:43:22.277" v="103" actId="478"/>
          <ac:picMkLst>
            <pc:docMk/>
            <pc:sldMk cId="50890922" sldId="1437"/>
            <ac:picMk id="33" creationId="{AC535A1D-A6F3-461F-90B9-905896547C72}"/>
          </ac:picMkLst>
        </pc:picChg>
        <pc:picChg chg="add">
          <ac:chgData name="Hamlet Markarian" userId="4926d2b407f31d77" providerId="LiveId" clId="{3EED30E3-7D39-4CC5-BEE7-05476543F91D}" dt="2020-03-16T06:36:20.975" v="69"/>
          <ac:picMkLst>
            <pc:docMk/>
            <pc:sldMk cId="50890922" sldId="1437"/>
            <ac:picMk id="34" creationId="{59B8E063-71E3-4FEB-A3B7-233EB3AF93E1}"/>
          </ac:picMkLst>
        </pc:picChg>
        <pc:picChg chg="del mod topLvl">
          <ac:chgData name="Hamlet Markarian" userId="4926d2b407f31d77" providerId="LiveId" clId="{3EED30E3-7D39-4CC5-BEE7-05476543F91D}" dt="2020-03-16T06:43:23.417" v="104" actId="478"/>
          <ac:picMkLst>
            <pc:docMk/>
            <pc:sldMk cId="50890922" sldId="1437"/>
            <ac:picMk id="39" creationId="{E0A36F86-9AAD-47F8-BE59-04D140B9C9BD}"/>
          </ac:picMkLst>
        </pc:picChg>
        <pc:picChg chg="del mod topLvl">
          <ac:chgData name="Hamlet Markarian" userId="4926d2b407f31d77" providerId="LiveId" clId="{3EED30E3-7D39-4CC5-BEE7-05476543F91D}" dt="2020-03-16T06:43:24.792" v="105" actId="478"/>
          <ac:picMkLst>
            <pc:docMk/>
            <pc:sldMk cId="50890922" sldId="1437"/>
            <ac:picMk id="45" creationId="{8B9710EE-9F50-4489-9C05-9B34835568B8}"/>
          </ac:picMkLst>
        </pc:picChg>
        <pc:picChg chg="del mod topLvl">
          <ac:chgData name="Hamlet Markarian" userId="4926d2b407f31d77" providerId="LiveId" clId="{3EED30E3-7D39-4CC5-BEE7-05476543F91D}" dt="2020-03-16T06:43:20.715" v="102" actId="478"/>
          <ac:picMkLst>
            <pc:docMk/>
            <pc:sldMk cId="50890922" sldId="1437"/>
            <ac:picMk id="60" creationId="{58C6B123-DF7F-4728-8521-651AA6846269}"/>
          </ac:picMkLst>
        </pc:picChg>
      </pc:sldChg>
      <pc:sldChg chg="addSp delSp modSp add delAnim modAnim">
        <pc:chgData name="Hamlet Markarian" userId="4926d2b407f31d77" providerId="LiveId" clId="{3EED30E3-7D39-4CC5-BEE7-05476543F91D}" dt="2020-03-16T06:54:46.518" v="175" actId="207"/>
        <pc:sldMkLst>
          <pc:docMk/>
          <pc:sldMk cId="4116021285" sldId="1438"/>
        </pc:sldMkLst>
        <pc:spChg chg="add">
          <ac:chgData name="Hamlet Markarian" userId="4926d2b407f31d77" providerId="LiveId" clId="{3EED30E3-7D39-4CC5-BEE7-05476543F91D}" dt="2020-03-16T06:49:47.510" v="125"/>
          <ac:spMkLst>
            <pc:docMk/>
            <pc:sldMk cId="4116021285" sldId="1438"/>
            <ac:spMk id="18" creationId="{B5119015-B5B3-4F54-876F-6C801584B745}"/>
          </ac:spMkLst>
        </pc:spChg>
        <pc:spChg chg="mod">
          <ac:chgData name="Hamlet Markarian" userId="4926d2b407f31d77" providerId="LiveId" clId="{3EED30E3-7D39-4CC5-BEE7-05476543F91D}" dt="2020-03-16T06:47:53.804" v="120" actId="20577"/>
          <ac:spMkLst>
            <pc:docMk/>
            <pc:sldMk cId="4116021285" sldId="1438"/>
            <ac:spMk id="20" creationId="{2F2415B0-F1C4-4313-9038-A3884674CC46}"/>
          </ac:spMkLst>
        </pc:spChg>
        <pc:spChg chg="add">
          <ac:chgData name="Hamlet Markarian" userId="4926d2b407f31d77" providerId="LiveId" clId="{3EED30E3-7D39-4CC5-BEE7-05476543F91D}" dt="2020-03-16T06:49:47.510" v="125"/>
          <ac:spMkLst>
            <pc:docMk/>
            <pc:sldMk cId="4116021285" sldId="1438"/>
            <ac:spMk id="21" creationId="{98F45B21-F40F-4906-AC26-DF981B627CD0}"/>
          </ac:spMkLst>
        </pc:spChg>
        <pc:spChg chg="add">
          <ac:chgData name="Hamlet Markarian" userId="4926d2b407f31d77" providerId="LiveId" clId="{3EED30E3-7D39-4CC5-BEE7-05476543F91D}" dt="2020-03-16T06:49:47.510" v="125"/>
          <ac:spMkLst>
            <pc:docMk/>
            <pc:sldMk cId="4116021285" sldId="1438"/>
            <ac:spMk id="22" creationId="{D10FC55D-9802-4A47-AA5C-F2BDEAECF2DD}"/>
          </ac:spMkLst>
        </pc:spChg>
        <pc:spChg chg="add">
          <ac:chgData name="Hamlet Markarian" userId="4926d2b407f31d77" providerId="LiveId" clId="{3EED30E3-7D39-4CC5-BEE7-05476543F91D}" dt="2020-03-16T06:49:47.510" v="125"/>
          <ac:spMkLst>
            <pc:docMk/>
            <pc:sldMk cId="4116021285" sldId="1438"/>
            <ac:spMk id="23" creationId="{C700C32E-E87B-442A-80CB-A512D6CD8491}"/>
          </ac:spMkLst>
        </pc:spChg>
        <pc:spChg chg="add">
          <ac:chgData name="Hamlet Markarian" userId="4926d2b407f31d77" providerId="LiveId" clId="{3EED30E3-7D39-4CC5-BEE7-05476543F91D}" dt="2020-03-16T06:49:47.510" v="125"/>
          <ac:spMkLst>
            <pc:docMk/>
            <pc:sldMk cId="4116021285" sldId="1438"/>
            <ac:spMk id="24" creationId="{17B9727F-625B-4006-989D-88CB3975E8D9}"/>
          </ac:spMkLst>
        </pc:spChg>
        <pc:spChg chg="del">
          <ac:chgData name="Hamlet Markarian" userId="4926d2b407f31d77" providerId="LiveId" clId="{3EED30E3-7D39-4CC5-BEE7-05476543F91D}" dt="2020-03-16T06:49:47.026" v="124" actId="478"/>
          <ac:spMkLst>
            <pc:docMk/>
            <pc:sldMk cId="4116021285" sldId="1438"/>
            <ac:spMk id="25" creationId="{255BA461-51E8-47E9-A34B-C38900E4B025}"/>
          </ac:spMkLst>
        </pc:spChg>
        <pc:spChg chg="add mod">
          <ac:chgData name="Hamlet Markarian" userId="4926d2b407f31d77" providerId="LiveId" clId="{3EED30E3-7D39-4CC5-BEE7-05476543F91D}" dt="2020-03-16T06:50:30.041" v="134" actId="14100"/>
          <ac:spMkLst>
            <pc:docMk/>
            <pc:sldMk cId="4116021285" sldId="1438"/>
            <ac:spMk id="26" creationId="{23883FB8-11B8-493E-917A-3790E0B70223}"/>
          </ac:spMkLst>
        </pc:spChg>
        <pc:spChg chg="del">
          <ac:chgData name="Hamlet Markarian" userId="4926d2b407f31d77" providerId="LiveId" clId="{3EED30E3-7D39-4CC5-BEE7-05476543F91D}" dt="2020-03-16T06:49:47.026" v="124" actId="478"/>
          <ac:spMkLst>
            <pc:docMk/>
            <pc:sldMk cId="4116021285" sldId="1438"/>
            <ac:spMk id="28" creationId="{C2898B81-2B57-4DA9-8D3E-1A815F0D6EBA}"/>
          </ac:spMkLst>
        </pc:spChg>
        <pc:spChg chg="del">
          <ac:chgData name="Hamlet Markarian" userId="4926d2b407f31d77" providerId="LiveId" clId="{3EED30E3-7D39-4CC5-BEE7-05476543F91D}" dt="2020-03-16T06:49:47.026" v="124" actId="478"/>
          <ac:spMkLst>
            <pc:docMk/>
            <pc:sldMk cId="4116021285" sldId="1438"/>
            <ac:spMk id="29" creationId="{CC9C7C67-F7B8-4229-81D3-1ADE6D9D20C4}"/>
          </ac:spMkLst>
        </pc:spChg>
        <pc:spChg chg="mod topLvl">
          <ac:chgData name="Hamlet Markarian" userId="4926d2b407f31d77" providerId="LiveId" clId="{3EED30E3-7D39-4CC5-BEE7-05476543F91D}" dt="2020-03-16T06:52:48.460" v="155" actId="12789"/>
          <ac:spMkLst>
            <pc:docMk/>
            <pc:sldMk cId="4116021285" sldId="1438"/>
            <ac:spMk id="30" creationId="{3C3B15AE-140B-41A0-98C4-A7FF88111C4E}"/>
          </ac:spMkLst>
        </pc:spChg>
        <pc:spChg chg="del">
          <ac:chgData name="Hamlet Markarian" userId="4926d2b407f31d77" providerId="LiveId" clId="{3EED30E3-7D39-4CC5-BEE7-05476543F91D}" dt="2020-03-16T06:49:47.026" v="124" actId="478"/>
          <ac:spMkLst>
            <pc:docMk/>
            <pc:sldMk cId="4116021285" sldId="1438"/>
            <ac:spMk id="32" creationId="{64D5F241-3F06-4A4D-9FDD-D4EF1BE58B62}"/>
          </ac:spMkLst>
        </pc:spChg>
        <pc:spChg chg="del">
          <ac:chgData name="Hamlet Markarian" userId="4926d2b407f31d77" providerId="LiveId" clId="{3EED30E3-7D39-4CC5-BEE7-05476543F91D}" dt="2020-03-16T06:49:47.026" v="124" actId="478"/>
          <ac:spMkLst>
            <pc:docMk/>
            <pc:sldMk cId="4116021285" sldId="1438"/>
            <ac:spMk id="35" creationId="{B8EE862B-E8FF-4C65-99E4-ECB04834E1DE}"/>
          </ac:spMkLst>
        </pc:spChg>
        <pc:spChg chg="del">
          <ac:chgData name="Hamlet Markarian" userId="4926d2b407f31d77" providerId="LiveId" clId="{3EED30E3-7D39-4CC5-BEE7-05476543F91D}" dt="2020-03-16T06:49:47.026" v="124" actId="478"/>
          <ac:spMkLst>
            <pc:docMk/>
            <pc:sldMk cId="4116021285" sldId="1438"/>
            <ac:spMk id="36" creationId="{A197E1E2-B3C0-4939-B82E-1F883F02A484}"/>
          </ac:spMkLst>
        </pc:spChg>
        <pc:spChg chg="del">
          <ac:chgData name="Hamlet Markarian" userId="4926d2b407f31d77" providerId="LiveId" clId="{3EED30E3-7D39-4CC5-BEE7-05476543F91D}" dt="2020-03-16T06:49:47.026" v="124" actId="478"/>
          <ac:spMkLst>
            <pc:docMk/>
            <pc:sldMk cId="4116021285" sldId="1438"/>
            <ac:spMk id="38" creationId="{BE7CF208-38D6-44D2-B54C-7990BBAB50D1}"/>
          </ac:spMkLst>
        </pc:spChg>
        <pc:spChg chg="del">
          <ac:chgData name="Hamlet Markarian" userId="4926d2b407f31d77" providerId="LiveId" clId="{3EED30E3-7D39-4CC5-BEE7-05476543F91D}" dt="2020-03-16T06:49:47.026" v="124" actId="478"/>
          <ac:spMkLst>
            <pc:docMk/>
            <pc:sldMk cId="4116021285" sldId="1438"/>
            <ac:spMk id="40" creationId="{DEB72F24-61A3-4FC2-936F-B75E8F91CFE1}"/>
          </ac:spMkLst>
        </pc:spChg>
        <pc:spChg chg="mod topLvl">
          <ac:chgData name="Hamlet Markarian" userId="4926d2b407f31d77" providerId="LiveId" clId="{3EED30E3-7D39-4CC5-BEE7-05476543F91D}" dt="2020-03-16T06:51:23.131" v="145" actId="165"/>
          <ac:spMkLst>
            <pc:docMk/>
            <pc:sldMk cId="4116021285" sldId="1438"/>
            <ac:spMk id="41" creationId="{D4DDD59E-1763-43D9-A089-5B9461AC3A29}"/>
          </ac:spMkLst>
        </pc:spChg>
        <pc:spChg chg="del">
          <ac:chgData name="Hamlet Markarian" userId="4926d2b407f31d77" providerId="LiveId" clId="{3EED30E3-7D39-4CC5-BEE7-05476543F91D}" dt="2020-03-16T06:49:47.026" v="124" actId="478"/>
          <ac:spMkLst>
            <pc:docMk/>
            <pc:sldMk cId="4116021285" sldId="1438"/>
            <ac:spMk id="43" creationId="{269EADA0-EADE-42FC-A895-925797CCE872}"/>
          </ac:spMkLst>
        </pc:spChg>
        <pc:spChg chg="del">
          <ac:chgData name="Hamlet Markarian" userId="4926d2b407f31d77" providerId="LiveId" clId="{3EED30E3-7D39-4CC5-BEE7-05476543F91D}" dt="2020-03-16T06:49:47.026" v="124" actId="478"/>
          <ac:spMkLst>
            <pc:docMk/>
            <pc:sldMk cId="4116021285" sldId="1438"/>
            <ac:spMk id="44" creationId="{51728761-6AC5-4E5C-9FFC-334405B43FB4}"/>
          </ac:spMkLst>
        </pc:spChg>
        <pc:spChg chg="mod topLvl">
          <ac:chgData name="Hamlet Markarian" userId="4926d2b407f31d77" providerId="LiveId" clId="{3EED30E3-7D39-4CC5-BEE7-05476543F91D}" dt="2020-03-16T06:53:41.678" v="163" actId="12789"/>
          <ac:spMkLst>
            <pc:docMk/>
            <pc:sldMk cId="4116021285" sldId="1438"/>
            <ac:spMk id="51" creationId="{D3893061-6DC2-4BF3-92AF-E1CF3F8AE8A4}"/>
          </ac:spMkLst>
        </pc:spChg>
        <pc:spChg chg="del">
          <ac:chgData name="Hamlet Markarian" userId="4926d2b407f31d77" providerId="LiveId" clId="{3EED30E3-7D39-4CC5-BEE7-05476543F91D}" dt="2020-03-16T06:49:47.026" v="124" actId="478"/>
          <ac:spMkLst>
            <pc:docMk/>
            <pc:sldMk cId="4116021285" sldId="1438"/>
            <ac:spMk id="55" creationId="{E9C6FDCF-31DE-443F-A603-18D90FB08EAE}"/>
          </ac:spMkLst>
        </pc:spChg>
        <pc:spChg chg="del">
          <ac:chgData name="Hamlet Markarian" userId="4926d2b407f31d77" providerId="LiveId" clId="{3EED30E3-7D39-4CC5-BEE7-05476543F91D}" dt="2020-03-16T06:49:47.026" v="124" actId="478"/>
          <ac:spMkLst>
            <pc:docMk/>
            <pc:sldMk cId="4116021285" sldId="1438"/>
            <ac:spMk id="59" creationId="{611C991E-7895-4C06-91D3-DEA32900292D}"/>
          </ac:spMkLst>
        </pc:spChg>
        <pc:spChg chg="mod topLvl">
          <ac:chgData name="Hamlet Markarian" userId="4926d2b407f31d77" providerId="LiveId" clId="{3EED30E3-7D39-4CC5-BEE7-05476543F91D}" dt="2020-03-16T06:54:37.926" v="174" actId="12789"/>
          <ac:spMkLst>
            <pc:docMk/>
            <pc:sldMk cId="4116021285" sldId="1438"/>
            <ac:spMk id="60" creationId="{F1F0A054-2A50-473C-9BBD-225C579C21F6}"/>
          </ac:spMkLst>
        </pc:spChg>
        <pc:spChg chg="add">
          <ac:chgData name="Hamlet Markarian" userId="4926d2b407f31d77" providerId="LiveId" clId="{3EED30E3-7D39-4CC5-BEE7-05476543F91D}" dt="2020-03-16T06:49:47.510" v="125"/>
          <ac:spMkLst>
            <pc:docMk/>
            <pc:sldMk cId="4116021285" sldId="1438"/>
            <ac:spMk id="64" creationId="{5FCB23F6-FFFD-4A18-B472-5BD40E1C836B}"/>
          </ac:spMkLst>
        </pc:spChg>
        <pc:spChg chg="add">
          <ac:chgData name="Hamlet Markarian" userId="4926d2b407f31d77" providerId="LiveId" clId="{3EED30E3-7D39-4CC5-BEE7-05476543F91D}" dt="2020-03-16T06:49:47.510" v="125"/>
          <ac:spMkLst>
            <pc:docMk/>
            <pc:sldMk cId="4116021285" sldId="1438"/>
            <ac:spMk id="65" creationId="{684EC66A-5703-4DC3-9FD7-D1DF03A1E725}"/>
          </ac:spMkLst>
        </pc:spChg>
        <pc:spChg chg="add">
          <ac:chgData name="Hamlet Markarian" userId="4926d2b407f31d77" providerId="LiveId" clId="{3EED30E3-7D39-4CC5-BEE7-05476543F91D}" dt="2020-03-16T06:49:47.510" v="125"/>
          <ac:spMkLst>
            <pc:docMk/>
            <pc:sldMk cId="4116021285" sldId="1438"/>
            <ac:spMk id="66" creationId="{D9FE0856-EAA3-4DD8-9667-FD401FEC5492}"/>
          </ac:spMkLst>
        </pc:spChg>
        <pc:spChg chg="add">
          <ac:chgData name="Hamlet Markarian" userId="4926d2b407f31d77" providerId="LiveId" clId="{3EED30E3-7D39-4CC5-BEE7-05476543F91D}" dt="2020-03-16T06:49:47.510" v="125"/>
          <ac:spMkLst>
            <pc:docMk/>
            <pc:sldMk cId="4116021285" sldId="1438"/>
            <ac:spMk id="67" creationId="{52EF9ECE-4AB0-419C-9631-568D4FE20832}"/>
          </ac:spMkLst>
        </pc:spChg>
        <pc:spChg chg="add">
          <ac:chgData name="Hamlet Markarian" userId="4926d2b407f31d77" providerId="LiveId" clId="{3EED30E3-7D39-4CC5-BEE7-05476543F91D}" dt="2020-03-16T06:49:47.510" v="125"/>
          <ac:spMkLst>
            <pc:docMk/>
            <pc:sldMk cId="4116021285" sldId="1438"/>
            <ac:spMk id="68" creationId="{07C0E61F-E1F7-45C2-9F7F-DEC74F1A3C34}"/>
          </ac:spMkLst>
        </pc:spChg>
        <pc:spChg chg="mod topLvl">
          <ac:chgData name="Hamlet Markarian" userId="4926d2b407f31d77" providerId="LiveId" clId="{3EED30E3-7D39-4CC5-BEE7-05476543F91D}" dt="2020-03-16T06:54:14.946" v="169" actId="12789"/>
          <ac:spMkLst>
            <pc:docMk/>
            <pc:sldMk cId="4116021285" sldId="1438"/>
            <ac:spMk id="70" creationId="{7DF5F480-1D41-40D8-AA14-F4EDF8861BD2}"/>
          </ac:spMkLst>
        </pc:spChg>
        <pc:spChg chg="add del">
          <ac:chgData name="Hamlet Markarian" userId="4926d2b407f31d77" providerId="LiveId" clId="{3EED30E3-7D39-4CC5-BEE7-05476543F91D}" dt="2020-03-16T06:50:16.583" v="130" actId="478"/>
          <ac:spMkLst>
            <pc:docMk/>
            <pc:sldMk cId="4116021285" sldId="1438"/>
            <ac:spMk id="79" creationId="{F93F756F-B27F-41AF-8B1D-868694883731}"/>
          </ac:spMkLst>
        </pc:spChg>
        <pc:spChg chg="add del">
          <ac:chgData name="Hamlet Markarian" userId="4926d2b407f31d77" providerId="LiveId" clId="{3EED30E3-7D39-4CC5-BEE7-05476543F91D}" dt="2020-03-16T06:50:16.583" v="130" actId="478"/>
          <ac:spMkLst>
            <pc:docMk/>
            <pc:sldMk cId="4116021285" sldId="1438"/>
            <ac:spMk id="80" creationId="{42D65D2B-4E78-42A5-B638-061B84FEC85A}"/>
          </ac:spMkLst>
        </pc:spChg>
        <pc:spChg chg="add del">
          <ac:chgData name="Hamlet Markarian" userId="4926d2b407f31d77" providerId="LiveId" clId="{3EED30E3-7D39-4CC5-BEE7-05476543F91D}" dt="2020-03-16T06:50:16.583" v="130" actId="478"/>
          <ac:spMkLst>
            <pc:docMk/>
            <pc:sldMk cId="4116021285" sldId="1438"/>
            <ac:spMk id="81" creationId="{9BAC22A0-18A0-4E5E-A809-4003F137C943}"/>
          </ac:spMkLst>
        </pc:spChg>
        <pc:spChg chg="add">
          <ac:chgData name="Hamlet Markarian" userId="4926d2b407f31d77" providerId="LiveId" clId="{3EED30E3-7D39-4CC5-BEE7-05476543F91D}" dt="2020-03-16T06:49:47.510" v="125"/>
          <ac:spMkLst>
            <pc:docMk/>
            <pc:sldMk cId="4116021285" sldId="1438"/>
            <ac:spMk id="82" creationId="{EBF70D98-FEF0-483A-8DA7-E7FADCA5344D}"/>
          </ac:spMkLst>
        </pc:spChg>
        <pc:spChg chg="add">
          <ac:chgData name="Hamlet Markarian" userId="4926d2b407f31d77" providerId="LiveId" clId="{3EED30E3-7D39-4CC5-BEE7-05476543F91D}" dt="2020-03-16T06:49:47.510" v="125"/>
          <ac:spMkLst>
            <pc:docMk/>
            <pc:sldMk cId="4116021285" sldId="1438"/>
            <ac:spMk id="83" creationId="{6100C173-4D1D-45D3-8905-EEF63F7ABCF1}"/>
          </ac:spMkLst>
        </pc:spChg>
        <pc:spChg chg="add">
          <ac:chgData name="Hamlet Markarian" userId="4926d2b407f31d77" providerId="LiveId" clId="{3EED30E3-7D39-4CC5-BEE7-05476543F91D}" dt="2020-03-16T06:49:47.510" v="125"/>
          <ac:spMkLst>
            <pc:docMk/>
            <pc:sldMk cId="4116021285" sldId="1438"/>
            <ac:spMk id="84" creationId="{E50D3003-3930-472C-98A3-492A5AAF3DC7}"/>
          </ac:spMkLst>
        </pc:spChg>
        <pc:spChg chg="add del">
          <ac:chgData name="Hamlet Markarian" userId="4926d2b407f31d77" providerId="LiveId" clId="{3EED30E3-7D39-4CC5-BEE7-05476543F91D}" dt="2020-03-16T06:50:16.583" v="130" actId="478"/>
          <ac:spMkLst>
            <pc:docMk/>
            <pc:sldMk cId="4116021285" sldId="1438"/>
            <ac:spMk id="85" creationId="{4B01F3BD-2D14-4660-9A2F-0F570AEC77AC}"/>
          </ac:spMkLst>
        </pc:spChg>
        <pc:spChg chg="add mod">
          <ac:chgData name="Hamlet Markarian" userId="4926d2b407f31d77" providerId="LiveId" clId="{3EED30E3-7D39-4CC5-BEE7-05476543F91D}" dt="2020-03-16T06:50:28.292" v="133" actId="14100"/>
          <ac:spMkLst>
            <pc:docMk/>
            <pc:sldMk cId="4116021285" sldId="1438"/>
            <ac:spMk id="86" creationId="{5F7748DF-4D36-4B1C-B047-2B65406C8F71}"/>
          </ac:spMkLst>
        </pc:spChg>
        <pc:spChg chg="add mod">
          <ac:chgData name="Hamlet Markarian" userId="4926d2b407f31d77" providerId="LiveId" clId="{3EED30E3-7D39-4CC5-BEE7-05476543F91D}" dt="2020-03-16T06:50:48.047" v="139" actId="1076"/>
          <ac:spMkLst>
            <pc:docMk/>
            <pc:sldMk cId="4116021285" sldId="1438"/>
            <ac:spMk id="87" creationId="{F2388913-A8A7-48B4-A477-161642ED4A2E}"/>
          </ac:spMkLst>
        </pc:spChg>
        <pc:spChg chg="add mod">
          <ac:chgData name="Hamlet Markarian" userId="4926d2b407f31d77" providerId="LiveId" clId="{3EED30E3-7D39-4CC5-BEE7-05476543F91D}" dt="2020-03-16T06:50:59.654" v="142" actId="14100"/>
          <ac:spMkLst>
            <pc:docMk/>
            <pc:sldMk cId="4116021285" sldId="1438"/>
            <ac:spMk id="88" creationId="{31DD1711-FA03-45CA-9B8C-C3118D15B38A}"/>
          </ac:spMkLst>
        </pc:spChg>
        <pc:spChg chg="add mod">
          <ac:chgData name="Hamlet Markarian" userId="4926d2b407f31d77" providerId="LiveId" clId="{3EED30E3-7D39-4CC5-BEE7-05476543F91D}" dt="2020-03-16T06:51:10.259" v="144"/>
          <ac:spMkLst>
            <pc:docMk/>
            <pc:sldMk cId="4116021285" sldId="1438"/>
            <ac:spMk id="89" creationId="{04CF6B17-B36D-4BCC-801A-E1DD8BDDAF2A}"/>
          </ac:spMkLst>
        </pc:spChg>
        <pc:spChg chg="add mod">
          <ac:chgData name="Hamlet Markarian" userId="4926d2b407f31d77" providerId="LiveId" clId="{3EED30E3-7D39-4CC5-BEE7-05476543F91D}" dt="2020-03-16T06:52:08.527" v="149" actId="1076"/>
          <ac:spMkLst>
            <pc:docMk/>
            <pc:sldMk cId="4116021285" sldId="1438"/>
            <ac:spMk id="90" creationId="{E5EE9016-BCF6-4B32-9697-994D3423C9AF}"/>
          </ac:spMkLst>
        </pc:spChg>
        <pc:spChg chg="add mod">
          <ac:chgData name="Hamlet Markarian" userId="4926d2b407f31d77" providerId="LiveId" clId="{3EED30E3-7D39-4CC5-BEE7-05476543F91D}" dt="2020-03-16T06:52:48.460" v="155" actId="12789"/>
          <ac:spMkLst>
            <pc:docMk/>
            <pc:sldMk cId="4116021285" sldId="1438"/>
            <ac:spMk id="91" creationId="{3BCFD6AE-99F6-4546-8AC1-4FA9B7DDC1FD}"/>
          </ac:spMkLst>
        </pc:spChg>
        <pc:spChg chg="add mod">
          <ac:chgData name="Hamlet Markarian" userId="4926d2b407f31d77" providerId="LiveId" clId="{3EED30E3-7D39-4CC5-BEE7-05476543F91D}" dt="2020-03-16T06:53:41.678" v="163" actId="12789"/>
          <ac:spMkLst>
            <pc:docMk/>
            <pc:sldMk cId="4116021285" sldId="1438"/>
            <ac:spMk id="92" creationId="{EF49CFA8-C6AD-4419-905C-A5295CD24983}"/>
          </ac:spMkLst>
        </pc:spChg>
        <pc:spChg chg="add mod">
          <ac:chgData name="Hamlet Markarian" userId="4926d2b407f31d77" providerId="LiveId" clId="{3EED30E3-7D39-4CC5-BEE7-05476543F91D}" dt="2020-03-16T06:54:14.946" v="169" actId="12789"/>
          <ac:spMkLst>
            <pc:docMk/>
            <pc:sldMk cId="4116021285" sldId="1438"/>
            <ac:spMk id="93" creationId="{F823AE5E-7C6A-437B-AED2-7CE581C8A40B}"/>
          </ac:spMkLst>
        </pc:spChg>
        <pc:spChg chg="add mod">
          <ac:chgData name="Hamlet Markarian" userId="4926d2b407f31d77" providerId="LiveId" clId="{3EED30E3-7D39-4CC5-BEE7-05476543F91D}" dt="2020-03-16T06:54:37.926" v="174" actId="12789"/>
          <ac:spMkLst>
            <pc:docMk/>
            <pc:sldMk cId="4116021285" sldId="1438"/>
            <ac:spMk id="94" creationId="{C13996DB-DEE1-4EC4-AAF0-486FCE1963A7}"/>
          </ac:spMkLst>
        </pc:spChg>
        <pc:grpChg chg="add del">
          <ac:chgData name="Hamlet Markarian" userId="4926d2b407f31d77" providerId="LiveId" clId="{3EED30E3-7D39-4CC5-BEE7-05476543F91D}" dt="2020-03-16T06:51:23.131" v="145" actId="165"/>
          <ac:grpSpMkLst>
            <pc:docMk/>
            <pc:sldMk cId="4116021285" sldId="1438"/>
            <ac:grpSpMk id="27" creationId="{38753735-F826-4CE5-99D4-C2EB06DCF433}"/>
          </ac:grpSpMkLst>
        </pc:grpChg>
        <pc:grpChg chg="del mod topLvl">
          <ac:chgData name="Hamlet Markarian" userId="4926d2b407f31d77" providerId="LiveId" clId="{3EED30E3-7D39-4CC5-BEE7-05476543F91D}" dt="2020-03-16T06:52:38.315" v="150" actId="478"/>
          <ac:grpSpMkLst>
            <pc:docMk/>
            <pc:sldMk cId="4116021285" sldId="1438"/>
            <ac:grpSpMk id="31" creationId="{8D7FCED0-659C-4D02-887C-FF41D3544F2B}"/>
          </ac:grpSpMkLst>
        </pc:grpChg>
        <pc:grpChg chg="add del">
          <ac:chgData name="Hamlet Markarian" userId="4926d2b407f31d77" providerId="LiveId" clId="{3EED30E3-7D39-4CC5-BEE7-05476543F91D}" dt="2020-03-16T06:51:23.131" v="145" actId="165"/>
          <ac:grpSpMkLst>
            <pc:docMk/>
            <pc:sldMk cId="4116021285" sldId="1438"/>
            <ac:grpSpMk id="39" creationId="{3F34CF5E-8BC6-49F7-8088-75C0D242DF33}"/>
          </ac:grpSpMkLst>
        </pc:grpChg>
        <pc:grpChg chg="del mod topLvl">
          <ac:chgData name="Hamlet Markarian" userId="4926d2b407f31d77" providerId="LiveId" clId="{3EED30E3-7D39-4CC5-BEE7-05476543F91D}" dt="2020-03-16T06:52:01.623" v="146" actId="478"/>
          <ac:grpSpMkLst>
            <pc:docMk/>
            <pc:sldMk cId="4116021285" sldId="1438"/>
            <ac:grpSpMk id="42" creationId="{7C8C5E4D-7B13-46AA-9F63-673BE53A9A7C}"/>
          </ac:grpSpMkLst>
        </pc:grpChg>
        <pc:grpChg chg="add del">
          <ac:chgData name="Hamlet Markarian" userId="4926d2b407f31d77" providerId="LiveId" clId="{3EED30E3-7D39-4CC5-BEE7-05476543F91D}" dt="2020-03-16T06:51:23.131" v="145" actId="165"/>
          <ac:grpSpMkLst>
            <pc:docMk/>
            <pc:sldMk cId="4116021285" sldId="1438"/>
            <ac:grpSpMk id="50" creationId="{E4335875-92EA-4494-BAE2-275F369DB947}"/>
          </ac:grpSpMkLst>
        </pc:grpChg>
        <pc:grpChg chg="del mod topLvl">
          <ac:chgData name="Hamlet Markarian" userId="4926d2b407f31d77" providerId="LiveId" clId="{3EED30E3-7D39-4CC5-BEE7-05476543F91D}" dt="2020-03-16T06:52:54.839" v="156" actId="478"/>
          <ac:grpSpMkLst>
            <pc:docMk/>
            <pc:sldMk cId="4116021285" sldId="1438"/>
            <ac:grpSpMk id="52" creationId="{6CF5E8D4-ED87-43C2-87BB-8A0C49493040}"/>
          </ac:grpSpMkLst>
        </pc:grpChg>
        <pc:grpChg chg="add del">
          <ac:chgData name="Hamlet Markarian" userId="4926d2b407f31d77" providerId="LiveId" clId="{3EED30E3-7D39-4CC5-BEE7-05476543F91D}" dt="2020-03-16T06:51:23.131" v="145" actId="165"/>
          <ac:grpSpMkLst>
            <pc:docMk/>
            <pc:sldMk cId="4116021285" sldId="1438"/>
            <ac:grpSpMk id="58" creationId="{39071545-938C-424B-B634-E39C9A54A892}"/>
          </ac:grpSpMkLst>
        </pc:grpChg>
        <pc:grpChg chg="del mod topLvl">
          <ac:chgData name="Hamlet Markarian" userId="4926d2b407f31d77" providerId="LiveId" clId="{3EED30E3-7D39-4CC5-BEE7-05476543F91D}" dt="2020-03-16T06:52:56.432" v="157" actId="478"/>
          <ac:grpSpMkLst>
            <pc:docMk/>
            <pc:sldMk cId="4116021285" sldId="1438"/>
            <ac:grpSpMk id="61" creationId="{229329F3-956F-48D8-B84E-F7AFE57CCC58}"/>
          </ac:grpSpMkLst>
        </pc:grpChg>
        <pc:grpChg chg="add del">
          <ac:chgData name="Hamlet Markarian" userId="4926d2b407f31d77" providerId="LiveId" clId="{3EED30E3-7D39-4CC5-BEE7-05476543F91D}" dt="2020-03-16T06:51:23.131" v="145" actId="165"/>
          <ac:grpSpMkLst>
            <pc:docMk/>
            <pc:sldMk cId="4116021285" sldId="1438"/>
            <ac:grpSpMk id="69" creationId="{D66E5C69-5E91-4B66-BA5B-2B2D8B35668F}"/>
          </ac:grpSpMkLst>
        </pc:grpChg>
        <pc:grpChg chg="del mod topLvl">
          <ac:chgData name="Hamlet Markarian" userId="4926d2b407f31d77" providerId="LiveId" clId="{3EED30E3-7D39-4CC5-BEE7-05476543F91D}" dt="2020-03-16T06:52:57.557" v="158" actId="478"/>
          <ac:grpSpMkLst>
            <pc:docMk/>
            <pc:sldMk cId="4116021285" sldId="1438"/>
            <ac:grpSpMk id="71" creationId="{A5CA6A35-5594-4CD3-A270-96E6341FEFD9}"/>
          </ac:grpSpMkLst>
        </pc:grpChg>
        <pc:picChg chg="mod">
          <ac:chgData name="Hamlet Markarian" userId="4926d2b407f31d77" providerId="LiveId" clId="{3EED30E3-7D39-4CC5-BEE7-05476543F91D}" dt="2020-03-16T06:54:46.518" v="175" actId="207"/>
          <ac:picMkLst>
            <pc:docMk/>
            <pc:sldMk cId="4116021285" sldId="1438"/>
            <ac:picMk id="34" creationId="{59B8E063-71E3-4FEB-A3B7-233EB3AF93E1}"/>
          </ac:picMkLst>
        </pc:picChg>
        <pc:cxnChg chg="add">
          <ac:chgData name="Hamlet Markarian" userId="4926d2b407f31d77" providerId="LiveId" clId="{3EED30E3-7D39-4CC5-BEE7-05476543F91D}" dt="2020-03-16T06:49:47.510" v="125"/>
          <ac:cxnSpMkLst>
            <pc:docMk/>
            <pc:sldMk cId="4116021285" sldId="1438"/>
            <ac:cxnSpMk id="77" creationId="{C8F569C0-2B73-4918-9754-E6EB2D3D72A6}"/>
          </ac:cxnSpMkLst>
        </pc:cxnChg>
        <pc:cxnChg chg="add">
          <ac:chgData name="Hamlet Markarian" userId="4926d2b407f31d77" providerId="LiveId" clId="{3EED30E3-7D39-4CC5-BEE7-05476543F91D}" dt="2020-03-16T06:49:47.510" v="125"/>
          <ac:cxnSpMkLst>
            <pc:docMk/>
            <pc:sldMk cId="4116021285" sldId="1438"/>
            <ac:cxnSpMk id="78" creationId="{69BA2D79-2916-4E5E-A590-4AC5487C9533}"/>
          </ac:cxnSpMkLst>
        </pc:cxnChg>
      </pc:sldChg>
      <pc:sldChg chg="addSp delSp modSp add ord delAnim modAnim">
        <pc:chgData name="Hamlet Markarian" userId="4926d2b407f31d77" providerId="LiveId" clId="{3EED30E3-7D39-4CC5-BEE7-05476543F91D}" dt="2020-03-16T07:18:15.762" v="405" actId="14100"/>
        <pc:sldMkLst>
          <pc:docMk/>
          <pc:sldMk cId="2779411540" sldId="1439"/>
        </pc:sldMkLst>
        <pc:spChg chg="del">
          <ac:chgData name="Hamlet Markarian" userId="4926d2b407f31d77" providerId="LiveId" clId="{3EED30E3-7D39-4CC5-BEE7-05476543F91D}" dt="2020-03-16T06:55:51.101" v="184" actId="478"/>
          <ac:spMkLst>
            <pc:docMk/>
            <pc:sldMk cId="2779411540" sldId="1439"/>
            <ac:spMk id="2" creationId="{04255A48-2E46-447F-98DA-0E287025F3FD}"/>
          </ac:spMkLst>
        </pc:spChg>
        <pc:spChg chg="mod">
          <ac:chgData name="Hamlet Markarian" userId="4926d2b407f31d77" providerId="LiveId" clId="{3EED30E3-7D39-4CC5-BEE7-05476543F91D}" dt="2020-03-16T06:55:39.455" v="182" actId="20577"/>
          <ac:spMkLst>
            <pc:docMk/>
            <pc:sldMk cId="2779411540" sldId="1439"/>
            <ac:spMk id="20" creationId="{2F2415B0-F1C4-4313-9038-A3884674CC46}"/>
          </ac:spMkLst>
        </pc:spChg>
        <pc:spChg chg="del">
          <ac:chgData name="Hamlet Markarian" userId="4926d2b407f31d77" providerId="LiveId" clId="{3EED30E3-7D39-4CC5-BEE7-05476543F91D}" dt="2020-03-16T06:56:12.685" v="186" actId="478"/>
          <ac:spMkLst>
            <pc:docMk/>
            <pc:sldMk cId="2779411540" sldId="1439"/>
            <ac:spMk id="25" creationId="{255BA461-51E8-47E9-A34B-C38900E4B025}"/>
          </ac:spMkLst>
        </pc:spChg>
        <pc:spChg chg="add mod topLvl">
          <ac:chgData name="Hamlet Markarian" userId="4926d2b407f31d77" providerId="LiveId" clId="{3EED30E3-7D39-4CC5-BEE7-05476543F91D}" dt="2020-03-16T07:12:22.305" v="358" actId="20577"/>
          <ac:spMkLst>
            <pc:docMk/>
            <pc:sldMk cId="2779411540" sldId="1439"/>
            <ac:spMk id="27" creationId="{66FA05EE-8593-4C20-A3F2-69F2EF4F1CC9}"/>
          </ac:spMkLst>
        </pc:spChg>
        <pc:spChg chg="del">
          <ac:chgData name="Hamlet Markarian" userId="4926d2b407f31d77" providerId="LiveId" clId="{3EED30E3-7D39-4CC5-BEE7-05476543F91D}" dt="2020-03-16T06:56:12.685" v="186" actId="478"/>
          <ac:spMkLst>
            <pc:docMk/>
            <pc:sldMk cId="2779411540" sldId="1439"/>
            <ac:spMk id="28" creationId="{C2898B81-2B57-4DA9-8D3E-1A815F0D6EBA}"/>
          </ac:spMkLst>
        </pc:spChg>
        <pc:spChg chg="del">
          <ac:chgData name="Hamlet Markarian" userId="4926d2b407f31d77" providerId="LiveId" clId="{3EED30E3-7D39-4CC5-BEE7-05476543F91D}" dt="2020-03-16T06:56:12.685" v="186" actId="478"/>
          <ac:spMkLst>
            <pc:docMk/>
            <pc:sldMk cId="2779411540" sldId="1439"/>
            <ac:spMk id="29" creationId="{CC9C7C67-F7B8-4229-81D3-1ADE6D9D20C4}"/>
          </ac:spMkLst>
        </pc:spChg>
        <pc:spChg chg="add del mod">
          <ac:chgData name="Hamlet Markarian" userId="4926d2b407f31d77" providerId="LiveId" clId="{3EED30E3-7D39-4CC5-BEE7-05476543F91D}" dt="2020-03-16T06:58:06.700" v="197" actId="478"/>
          <ac:spMkLst>
            <pc:docMk/>
            <pc:sldMk cId="2779411540" sldId="1439"/>
            <ac:spMk id="30" creationId="{FDD002FD-96D1-4DC1-A0C3-2554C4BD9702}"/>
          </ac:spMkLst>
        </pc:spChg>
        <pc:spChg chg="add del mod">
          <ac:chgData name="Hamlet Markarian" userId="4926d2b407f31d77" providerId="LiveId" clId="{3EED30E3-7D39-4CC5-BEE7-05476543F91D}" dt="2020-03-16T06:58:06.700" v="197" actId="478"/>
          <ac:spMkLst>
            <pc:docMk/>
            <pc:sldMk cId="2779411540" sldId="1439"/>
            <ac:spMk id="31" creationId="{42FBCA3E-93F7-4591-A5A8-1F55898F6579}"/>
          </ac:spMkLst>
        </pc:spChg>
        <pc:spChg chg="mod">
          <ac:chgData name="Hamlet Markarian" userId="4926d2b407f31d77" providerId="LiveId" clId="{3EED30E3-7D39-4CC5-BEE7-05476543F91D}" dt="2020-03-16T07:11:25.297" v="354" actId="207"/>
          <ac:spMkLst>
            <pc:docMk/>
            <pc:sldMk cId="2779411540" sldId="1439"/>
            <ac:spMk id="32" creationId="{64D5F241-3F06-4A4D-9FDD-D4EF1BE58B62}"/>
          </ac:spMkLst>
        </pc:spChg>
        <pc:spChg chg="add del mod">
          <ac:chgData name="Hamlet Markarian" userId="4926d2b407f31d77" providerId="LiveId" clId="{3EED30E3-7D39-4CC5-BEE7-05476543F91D}" dt="2020-03-16T06:58:06.700" v="197" actId="478"/>
          <ac:spMkLst>
            <pc:docMk/>
            <pc:sldMk cId="2779411540" sldId="1439"/>
            <ac:spMk id="33" creationId="{7602C9C5-0D8E-4BB0-BDF2-57A95A797C38}"/>
          </ac:spMkLst>
        </pc:spChg>
        <pc:spChg chg="add mod topLvl">
          <ac:chgData name="Hamlet Markarian" userId="4926d2b407f31d77" providerId="LiveId" clId="{3EED30E3-7D39-4CC5-BEE7-05476543F91D}" dt="2020-03-16T07:13:48.841" v="366" actId="207"/>
          <ac:spMkLst>
            <pc:docMk/>
            <pc:sldMk cId="2779411540" sldId="1439"/>
            <ac:spMk id="35" creationId="{B612F75B-DABF-455F-9CCF-0B10916BA1A4}"/>
          </ac:spMkLst>
        </pc:spChg>
        <pc:spChg chg="add mod topLvl">
          <ac:chgData name="Hamlet Markarian" userId="4926d2b407f31d77" providerId="LiveId" clId="{3EED30E3-7D39-4CC5-BEE7-05476543F91D}" dt="2020-03-16T07:13:48.841" v="366" actId="207"/>
          <ac:spMkLst>
            <pc:docMk/>
            <pc:sldMk cId="2779411540" sldId="1439"/>
            <ac:spMk id="36" creationId="{2FBD77FD-2C3D-4969-A57B-2582397FB786}"/>
          </ac:spMkLst>
        </pc:spChg>
        <pc:spChg chg="add mod topLvl">
          <ac:chgData name="Hamlet Markarian" userId="4926d2b407f31d77" providerId="LiveId" clId="{3EED30E3-7D39-4CC5-BEE7-05476543F91D}" dt="2020-03-16T07:13:48.841" v="366" actId="207"/>
          <ac:spMkLst>
            <pc:docMk/>
            <pc:sldMk cId="2779411540" sldId="1439"/>
            <ac:spMk id="37" creationId="{FC4E6389-EFEE-4757-B64B-587C44E6A60C}"/>
          </ac:spMkLst>
        </pc:spChg>
        <pc:spChg chg="del">
          <ac:chgData name="Hamlet Markarian" userId="4926d2b407f31d77" providerId="LiveId" clId="{3EED30E3-7D39-4CC5-BEE7-05476543F91D}" dt="2020-03-16T06:56:12.685" v="186" actId="478"/>
          <ac:spMkLst>
            <pc:docMk/>
            <pc:sldMk cId="2779411540" sldId="1439"/>
            <ac:spMk id="38" creationId="{BE7CF208-38D6-44D2-B54C-7990BBAB50D1}"/>
          </ac:spMkLst>
        </pc:spChg>
        <pc:spChg chg="add mod topLvl">
          <ac:chgData name="Hamlet Markarian" userId="4926d2b407f31d77" providerId="LiveId" clId="{3EED30E3-7D39-4CC5-BEE7-05476543F91D}" dt="2020-03-16T07:13:48.841" v="366" actId="207"/>
          <ac:spMkLst>
            <pc:docMk/>
            <pc:sldMk cId="2779411540" sldId="1439"/>
            <ac:spMk id="39" creationId="{D97BE80B-ACE7-4E54-87BD-EE558BFF523A}"/>
          </ac:spMkLst>
        </pc:spChg>
        <pc:spChg chg="add mod topLvl">
          <ac:chgData name="Hamlet Markarian" userId="4926d2b407f31d77" providerId="LiveId" clId="{3EED30E3-7D39-4CC5-BEE7-05476543F91D}" dt="2020-03-16T07:17:37.986" v="395" actId="6549"/>
          <ac:spMkLst>
            <pc:docMk/>
            <pc:sldMk cId="2779411540" sldId="1439"/>
            <ac:spMk id="40" creationId="{1B3D6BDC-3505-473E-91B3-A189B0242556}"/>
          </ac:spMkLst>
        </pc:spChg>
        <pc:spChg chg="add mod topLvl">
          <ac:chgData name="Hamlet Markarian" userId="4926d2b407f31d77" providerId="LiveId" clId="{3EED30E3-7D39-4CC5-BEE7-05476543F91D}" dt="2020-03-16T07:11:09.957" v="353" actId="404"/>
          <ac:spMkLst>
            <pc:docMk/>
            <pc:sldMk cId="2779411540" sldId="1439"/>
            <ac:spMk id="41" creationId="{11C4806E-FEA9-428B-A12F-2D61E9733897}"/>
          </ac:spMkLst>
        </pc:spChg>
        <pc:spChg chg="add mod topLvl">
          <ac:chgData name="Hamlet Markarian" userId="4926d2b407f31d77" providerId="LiveId" clId="{3EED30E3-7D39-4CC5-BEE7-05476543F91D}" dt="2020-03-16T07:18:15.762" v="405" actId="14100"/>
          <ac:spMkLst>
            <pc:docMk/>
            <pc:sldMk cId="2779411540" sldId="1439"/>
            <ac:spMk id="42" creationId="{70BCF6AF-D640-4534-B849-D3B3A1FAA849}"/>
          </ac:spMkLst>
        </pc:spChg>
        <pc:spChg chg="del">
          <ac:chgData name="Hamlet Markarian" userId="4926d2b407f31d77" providerId="LiveId" clId="{3EED30E3-7D39-4CC5-BEE7-05476543F91D}" dt="2020-03-16T06:56:12.685" v="186" actId="478"/>
          <ac:spMkLst>
            <pc:docMk/>
            <pc:sldMk cId="2779411540" sldId="1439"/>
            <ac:spMk id="43" creationId="{269EADA0-EADE-42FC-A895-925797CCE872}"/>
          </ac:spMkLst>
        </pc:spChg>
        <pc:spChg chg="del">
          <ac:chgData name="Hamlet Markarian" userId="4926d2b407f31d77" providerId="LiveId" clId="{3EED30E3-7D39-4CC5-BEE7-05476543F91D}" dt="2020-03-16T06:56:12.685" v="186" actId="478"/>
          <ac:spMkLst>
            <pc:docMk/>
            <pc:sldMk cId="2779411540" sldId="1439"/>
            <ac:spMk id="55" creationId="{E9C6FDCF-31DE-443F-A603-18D90FB08EAE}"/>
          </ac:spMkLst>
        </pc:spChg>
        <pc:spChg chg="del">
          <ac:chgData name="Hamlet Markarian" userId="4926d2b407f31d77" providerId="LiveId" clId="{3EED30E3-7D39-4CC5-BEE7-05476543F91D}" dt="2020-03-16T06:56:12.685" v="186" actId="478"/>
          <ac:spMkLst>
            <pc:docMk/>
            <pc:sldMk cId="2779411540" sldId="1439"/>
            <ac:spMk id="56" creationId="{F31B6DA4-F269-4B35-9A6A-2F1D6F2B73F1}"/>
          </ac:spMkLst>
        </pc:spChg>
        <pc:spChg chg="del">
          <ac:chgData name="Hamlet Markarian" userId="4926d2b407f31d77" providerId="LiveId" clId="{3EED30E3-7D39-4CC5-BEE7-05476543F91D}" dt="2020-03-16T06:56:12.685" v="186" actId="478"/>
          <ac:spMkLst>
            <pc:docMk/>
            <pc:sldMk cId="2779411540" sldId="1439"/>
            <ac:spMk id="57" creationId="{080C382B-7665-4050-8CF2-001C8775A95B}"/>
          </ac:spMkLst>
        </pc:spChg>
        <pc:spChg chg="del">
          <ac:chgData name="Hamlet Markarian" userId="4926d2b407f31d77" providerId="LiveId" clId="{3EED30E3-7D39-4CC5-BEE7-05476543F91D}" dt="2020-03-16T06:56:12.685" v="186" actId="478"/>
          <ac:spMkLst>
            <pc:docMk/>
            <pc:sldMk cId="2779411540" sldId="1439"/>
            <ac:spMk id="59" creationId="{611C991E-7895-4C06-91D3-DEA32900292D}"/>
          </ac:spMkLst>
        </pc:spChg>
        <pc:spChg chg="del">
          <ac:chgData name="Hamlet Markarian" userId="4926d2b407f31d77" providerId="LiveId" clId="{3EED30E3-7D39-4CC5-BEE7-05476543F91D}" dt="2020-03-16T06:56:12.685" v="186" actId="478"/>
          <ac:spMkLst>
            <pc:docMk/>
            <pc:sldMk cId="2779411540" sldId="1439"/>
            <ac:spMk id="71" creationId="{1B818075-BB2D-48BE-B6FA-B6FA2210F41F}"/>
          </ac:spMkLst>
        </pc:spChg>
        <pc:spChg chg="del">
          <ac:chgData name="Hamlet Markarian" userId="4926d2b407f31d77" providerId="LiveId" clId="{3EED30E3-7D39-4CC5-BEE7-05476543F91D}" dt="2020-03-16T06:56:12.685" v="186" actId="478"/>
          <ac:spMkLst>
            <pc:docMk/>
            <pc:sldMk cId="2779411540" sldId="1439"/>
            <ac:spMk id="74" creationId="{E0054137-F41B-4971-8D45-8AE9DC26F773}"/>
          </ac:spMkLst>
        </pc:spChg>
        <pc:spChg chg="del">
          <ac:chgData name="Hamlet Markarian" userId="4926d2b407f31d77" providerId="LiveId" clId="{3EED30E3-7D39-4CC5-BEE7-05476543F91D}" dt="2020-03-16T06:56:12.685" v="186" actId="478"/>
          <ac:spMkLst>
            <pc:docMk/>
            <pc:sldMk cId="2779411540" sldId="1439"/>
            <ac:spMk id="81" creationId="{EAC52B62-E0ED-4685-B076-A481C6F70DA1}"/>
          </ac:spMkLst>
        </pc:spChg>
        <pc:spChg chg="del">
          <ac:chgData name="Hamlet Markarian" userId="4926d2b407f31d77" providerId="LiveId" clId="{3EED30E3-7D39-4CC5-BEE7-05476543F91D}" dt="2020-03-16T06:56:12.685" v="186" actId="478"/>
          <ac:spMkLst>
            <pc:docMk/>
            <pc:sldMk cId="2779411540" sldId="1439"/>
            <ac:spMk id="84" creationId="{C656803B-D927-4064-B312-B501C408F847}"/>
          </ac:spMkLst>
        </pc:spChg>
        <pc:spChg chg="del">
          <ac:chgData name="Hamlet Markarian" userId="4926d2b407f31d77" providerId="LiveId" clId="{3EED30E3-7D39-4CC5-BEE7-05476543F91D}" dt="2020-03-16T06:56:12.685" v="186" actId="478"/>
          <ac:spMkLst>
            <pc:docMk/>
            <pc:sldMk cId="2779411540" sldId="1439"/>
            <ac:spMk id="87" creationId="{9063A9FC-8CC3-4A0A-A674-BBC310257BEB}"/>
          </ac:spMkLst>
        </pc:spChg>
        <pc:spChg chg="del">
          <ac:chgData name="Hamlet Markarian" userId="4926d2b407f31d77" providerId="LiveId" clId="{3EED30E3-7D39-4CC5-BEE7-05476543F91D}" dt="2020-03-16T06:56:12.685" v="186" actId="478"/>
          <ac:spMkLst>
            <pc:docMk/>
            <pc:sldMk cId="2779411540" sldId="1439"/>
            <ac:spMk id="90" creationId="{20576411-0DC4-43CC-858A-394DCFB878E4}"/>
          </ac:spMkLst>
        </pc:spChg>
        <pc:spChg chg="del">
          <ac:chgData name="Hamlet Markarian" userId="4926d2b407f31d77" providerId="LiveId" clId="{3EED30E3-7D39-4CC5-BEE7-05476543F91D}" dt="2020-03-16T06:56:12.685" v="186" actId="478"/>
          <ac:spMkLst>
            <pc:docMk/>
            <pc:sldMk cId="2779411540" sldId="1439"/>
            <ac:spMk id="91" creationId="{44FC6774-503B-4869-82E1-0745BD2AAEC6}"/>
          </ac:spMkLst>
        </pc:spChg>
        <pc:spChg chg="del">
          <ac:chgData name="Hamlet Markarian" userId="4926d2b407f31d77" providerId="LiveId" clId="{3EED30E3-7D39-4CC5-BEE7-05476543F91D}" dt="2020-03-16T06:56:12.685" v="186" actId="478"/>
          <ac:spMkLst>
            <pc:docMk/>
            <pc:sldMk cId="2779411540" sldId="1439"/>
            <ac:spMk id="92" creationId="{9124B855-880A-472F-B3BA-8625ECC61798}"/>
          </ac:spMkLst>
        </pc:spChg>
        <pc:spChg chg="del">
          <ac:chgData name="Hamlet Markarian" userId="4926d2b407f31d77" providerId="LiveId" clId="{3EED30E3-7D39-4CC5-BEE7-05476543F91D}" dt="2020-03-16T06:56:12.685" v="186" actId="478"/>
          <ac:spMkLst>
            <pc:docMk/>
            <pc:sldMk cId="2779411540" sldId="1439"/>
            <ac:spMk id="93" creationId="{3BA050C8-8CF3-4998-B5CA-2181664ACD0D}"/>
          </ac:spMkLst>
        </pc:spChg>
        <pc:spChg chg="mod">
          <ac:chgData name="Hamlet Markarian" userId="4926d2b407f31d77" providerId="LiveId" clId="{3EED30E3-7D39-4CC5-BEE7-05476543F91D}" dt="2020-03-16T06:56:16.715" v="187" actId="1035"/>
          <ac:spMkLst>
            <pc:docMk/>
            <pc:sldMk cId="2779411540" sldId="1439"/>
            <ac:spMk id="94" creationId="{3DDD9D9F-C0A3-4914-B1C3-4FA8D93AEA8A}"/>
          </ac:spMkLst>
        </pc:spChg>
        <pc:spChg chg="del">
          <ac:chgData name="Hamlet Markarian" userId="4926d2b407f31d77" providerId="LiveId" clId="{3EED30E3-7D39-4CC5-BEE7-05476543F91D}" dt="2020-03-16T06:56:12.685" v="186" actId="478"/>
          <ac:spMkLst>
            <pc:docMk/>
            <pc:sldMk cId="2779411540" sldId="1439"/>
            <ac:spMk id="95" creationId="{1D8E5564-2FB4-4636-82B8-1A264904FAD6}"/>
          </ac:spMkLst>
        </pc:spChg>
        <pc:grpChg chg="add del mod">
          <ac:chgData name="Hamlet Markarian" userId="4926d2b407f31d77" providerId="LiveId" clId="{3EED30E3-7D39-4CC5-BEE7-05476543F91D}" dt="2020-03-16T06:59:44.331" v="239" actId="165"/>
          <ac:grpSpMkLst>
            <pc:docMk/>
            <pc:sldMk cId="2779411540" sldId="1439"/>
            <ac:grpSpMk id="3" creationId="{2B680396-C285-4FD3-ABDE-AE87A4113856}"/>
          </ac:grpSpMkLst>
        </pc:grpChg>
        <pc:grpChg chg="add del mod">
          <ac:chgData name="Hamlet Markarian" userId="4926d2b407f31d77" providerId="LiveId" clId="{3EED30E3-7D39-4CC5-BEE7-05476543F91D}" dt="2020-03-16T06:59:44.331" v="239" actId="165"/>
          <ac:grpSpMkLst>
            <pc:docMk/>
            <pc:sldMk cId="2779411540" sldId="1439"/>
            <ac:grpSpMk id="4" creationId="{E7243C42-B2A3-4A08-ADD7-745B579EA75F}"/>
          </ac:grpSpMkLst>
        </pc:grpChg>
        <pc:grpChg chg="add del mod">
          <ac:chgData name="Hamlet Markarian" userId="4926d2b407f31d77" providerId="LiveId" clId="{3EED30E3-7D39-4CC5-BEE7-05476543F91D}" dt="2020-03-16T06:59:44.331" v="239" actId="165"/>
          <ac:grpSpMkLst>
            <pc:docMk/>
            <pc:sldMk cId="2779411540" sldId="1439"/>
            <ac:grpSpMk id="6" creationId="{3E4F9655-36C3-4B74-B519-27AE37EEE0F1}"/>
          </ac:grpSpMkLst>
        </pc:grpChg>
        <pc:grpChg chg="add del mod">
          <ac:chgData name="Hamlet Markarian" userId="4926d2b407f31d77" providerId="LiveId" clId="{3EED30E3-7D39-4CC5-BEE7-05476543F91D}" dt="2020-03-16T06:59:44.331" v="239" actId="165"/>
          <ac:grpSpMkLst>
            <pc:docMk/>
            <pc:sldMk cId="2779411540" sldId="1439"/>
            <ac:grpSpMk id="7" creationId="{D181F4D4-8983-45FE-936D-122272826807}"/>
          </ac:grpSpMkLst>
        </pc:grpChg>
        <pc:picChg chg="del">
          <ac:chgData name="Hamlet Markarian" userId="4926d2b407f31d77" providerId="LiveId" clId="{3EED30E3-7D39-4CC5-BEE7-05476543F91D}" dt="2020-03-16T06:55:45.173" v="183" actId="478"/>
          <ac:picMkLst>
            <pc:docMk/>
            <pc:sldMk cId="2779411540" sldId="1439"/>
            <ac:picMk id="5" creationId="{B514D683-38CF-4E25-987D-26E4992B1267}"/>
          </ac:picMkLst>
        </pc:picChg>
        <pc:cxnChg chg="add del mod">
          <ac:chgData name="Hamlet Markarian" userId="4926d2b407f31d77" providerId="LiveId" clId="{3EED30E3-7D39-4CC5-BEE7-05476543F91D}" dt="2020-03-16T06:57:35.446" v="190" actId="478"/>
          <ac:cxnSpMkLst>
            <pc:docMk/>
            <pc:sldMk cId="2779411540" sldId="1439"/>
            <ac:cxnSpMk id="34" creationId="{021A0CBA-6F0B-40BC-98BF-4B25E8F728ED}"/>
          </ac:cxnSpMkLst>
        </pc:cxnChg>
      </pc:sldChg>
      <pc:sldChg chg="addSp delSp modSp add">
        <pc:chgData name="Hamlet Markarian" userId="4926d2b407f31d77" providerId="LiveId" clId="{3EED30E3-7D39-4CC5-BEE7-05476543F91D}" dt="2020-03-16T07:17:12.438" v="394" actId="20577"/>
        <pc:sldMkLst>
          <pc:docMk/>
          <pc:sldMk cId="461307659" sldId="1440"/>
        </pc:sldMkLst>
        <pc:spChg chg="add mod">
          <ac:chgData name="Hamlet Markarian" userId="4926d2b407f31d77" providerId="LiveId" clId="{3EED30E3-7D39-4CC5-BEE7-05476543F91D}" dt="2020-03-16T07:00:47.681" v="247" actId="1076"/>
          <ac:spMkLst>
            <pc:docMk/>
            <pc:sldMk cId="461307659" sldId="1440"/>
            <ac:spMk id="14" creationId="{4AF8CE4A-75D6-4501-B057-7506D2F050A4}"/>
          </ac:spMkLst>
        </pc:spChg>
        <pc:spChg chg="add mod">
          <ac:chgData name="Hamlet Markarian" userId="4926d2b407f31d77" providerId="LiveId" clId="{3EED30E3-7D39-4CC5-BEE7-05476543F91D}" dt="2020-03-16T07:03:00.081" v="274" actId="1038"/>
          <ac:spMkLst>
            <pc:docMk/>
            <pc:sldMk cId="461307659" sldId="1440"/>
            <ac:spMk id="15" creationId="{BC541DDF-9AB0-40A5-88ED-EB6CEED1FD9B}"/>
          </ac:spMkLst>
        </pc:spChg>
        <pc:spChg chg="add mod">
          <ac:chgData name="Hamlet Markarian" userId="4926d2b407f31d77" providerId="LiveId" clId="{3EED30E3-7D39-4CC5-BEE7-05476543F91D}" dt="2020-03-16T07:13:56.885" v="368" actId="207"/>
          <ac:spMkLst>
            <pc:docMk/>
            <pc:sldMk cId="461307659" sldId="1440"/>
            <ac:spMk id="16" creationId="{9EA85E16-E5EC-4BDA-B428-D60927AC1660}"/>
          </ac:spMkLst>
        </pc:spChg>
        <pc:spChg chg="add mod">
          <ac:chgData name="Hamlet Markarian" userId="4926d2b407f31d77" providerId="LiveId" clId="{3EED30E3-7D39-4CC5-BEE7-05476543F91D}" dt="2020-03-16T07:13:56.885" v="368" actId="207"/>
          <ac:spMkLst>
            <pc:docMk/>
            <pc:sldMk cId="461307659" sldId="1440"/>
            <ac:spMk id="17" creationId="{7C0A7AAA-1BBC-4060-8A88-5E0201FA8B56}"/>
          </ac:spMkLst>
        </pc:spChg>
        <pc:spChg chg="add mod">
          <ac:chgData name="Hamlet Markarian" userId="4926d2b407f31d77" providerId="LiveId" clId="{3EED30E3-7D39-4CC5-BEE7-05476543F91D}" dt="2020-03-16T07:03:00.081" v="274" actId="1038"/>
          <ac:spMkLst>
            <pc:docMk/>
            <pc:sldMk cId="461307659" sldId="1440"/>
            <ac:spMk id="18" creationId="{4D1A72AE-65C3-4C92-8CEB-D6527358DFE0}"/>
          </ac:spMkLst>
        </pc:spChg>
        <pc:spChg chg="mod">
          <ac:chgData name="Hamlet Markarian" userId="4926d2b407f31d77" providerId="LiveId" clId="{3EED30E3-7D39-4CC5-BEE7-05476543F91D}" dt="2020-03-16T07:00:23.119" v="244" actId="20577"/>
          <ac:spMkLst>
            <pc:docMk/>
            <pc:sldMk cId="461307659" sldId="1440"/>
            <ac:spMk id="20" creationId="{2F2415B0-F1C4-4313-9038-A3884674CC46}"/>
          </ac:spMkLst>
        </pc:spChg>
        <pc:spChg chg="add mod">
          <ac:chgData name="Hamlet Markarian" userId="4926d2b407f31d77" providerId="LiveId" clId="{3EED30E3-7D39-4CC5-BEE7-05476543F91D}" dt="2020-03-16T07:13:56.885" v="368" actId="207"/>
          <ac:spMkLst>
            <pc:docMk/>
            <pc:sldMk cId="461307659" sldId="1440"/>
            <ac:spMk id="21" creationId="{0A3D68D8-8866-4B29-A88F-E3125A255C33}"/>
          </ac:spMkLst>
        </pc:spChg>
        <pc:spChg chg="add mod">
          <ac:chgData name="Hamlet Markarian" userId="4926d2b407f31d77" providerId="LiveId" clId="{3EED30E3-7D39-4CC5-BEE7-05476543F91D}" dt="2020-03-16T07:03:00.081" v="274" actId="1038"/>
          <ac:spMkLst>
            <pc:docMk/>
            <pc:sldMk cId="461307659" sldId="1440"/>
            <ac:spMk id="22" creationId="{145C7394-7853-4542-BF41-087D0C0AA941}"/>
          </ac:spMkLst>
        </pc:spChg>
        <pc:spChg chg="add mod">
          <ac:chgData name="Hamlet Markarian" userId="4926d2b407f31d77" providerId="LiveId" clId="{3EED30E3-7D39-4CC5-BEE7-05476543F91D}" dt="2020-03-16T07:13:56.885" v="368" actId="207"/>
          <ac:spMkLst>
            <pc:docMk/>
            <pc:sldMk cId="461307659" sldId="1440"/>
            <ac:spMk id="23" creationId="{420578CF-93CD-467A-88F2-8949D089BBE4}"/>
          </ac:spMkLst>
        </pc:spChg>
        <pc:spChg chg="add mod">
          <ac:chgData name="Hamlet Markarian" userId="4926d2b407f31d77" providerId="LiveId" clId="{3EED30E3-7D39-4CC5-BEE7-05476543F91D}" dt="2020-03-16T07:03:00.081" v="274" actId="1038"/>
          <ac:spMkLst>
            <pc:docMk/>
            <pc:sldMk cId="461307659" sldId="1440"/>
            <ac:spMk id="24" creationId="{E308ACBA-CE30-4FC2-AC8F-3AB825CC660F}"/>
          </ac:spMkLst>
        </pc:spChg>
        <pc:spChg chg="mod">
          <ac:chgData name="Hamlet Markarian" userId="4926d2b407f31d77" providerId="LiveId" clId="{3EED30E3-7D39-4CC5-BEE7-05476543F91D}" dt="2020-03-16T07:17:01.425" v="393" actId="6549"/>
          <ac:spMkLst>
            <pc:docMk/>
            <pc:sldMk cId="461307659" sldId="1440"/>
            <ac:spMk id="27" creationId="{66FA05EE-8593-4C20-A3F2-69F2EF4F1CC9}"/>
          </ac:spMkLst>
        </pc:spChg>
        <pc:spChg chg="mod">
          <ac:chgData name="Hamlet Markarian" userId="4926d2b407f31d77" providerId="LiveId" clId="{3EED30E3-7D39-4CC5-BEE7-05476543F91D}" dt="2020-03-16T07:11:34.155" v="355" actId="207"/>
          <ac:spMkLst>
            <pc:docMk/>
            <pc:sldMk cId="461307659" sldId="1440"/>
            <ac:spMk id="32" creationId="{64D5F241-3F06-4A4D-9FDD-D4EF1BE58B62}"/>
          </ac:spMkLst>
        </pc:spChg>
        <pc:spChg chg="mod">
          <ac:chgData name="Hamlet Markarian" userId="4926d2b407f31d77" providerId="LiveId" clId="{3EED30E3-7D39-4CC5-BEE7-05476543F91D}" dt="2020-03-16T07:13:56.885" v="368" actId="207"/>
          <ac:spMkLst>
            <pc:docMk/>
            <pc:sldMk cId="461307659" sldId="1440"/>
            <ac:spMk id="35" creationId="{B612F75B-DABF-455F-9CCF-0B10916BA1A4}"/>
          </ac:spMkLst>
        </pc:spChg>
        <pc:spChg chg="mod">
          <ac:chgData name="Hamlet Markarian" userId="4926d2b407f31d77" providerId="LiveId" clId="{3EED30E3-7D39-4CC5-BEE7-05476543F91D}" dt="2020-03-16T07:13:56.885" v="368" actId="207"/>
          <ac:spMkLst>
            <pc:docMk/>
            <pc:sldMk cId="461307659" sldId="1440"/>
            <ac:spMk id="36" creationId="{2FBD77FD-2C3D-4969-A57B-2582397FB786}"/>
          </ac:spMkLst>
        </pc:spChg>
        <pc:spChg chg="mod">
          <ac:chgData name="Hamlet Markarian" userId="4926d2b407f31d77" providerId="LiveId" clId="{3EED30E3-7D39-4CC5-BEE7-05476543F91D}" dt="2020-03-16T07:13:56.885" v="368" actId="207"/>
          <ac:spMkLst>
            <pc:docMk/>
            <pc:sldMk cId="461307659" sldId="1440"/>
            <ac:spMk id="37" creationId="{FC4E6389-EFEE-4757-B64B-587C44E6A60C}"/>
          </ac:spMkLst>
        </pc:spChg>
        <pc:spChg chg="mod">
          <ac:chgData name="Hamlet Markarian" userId="4926d2b407f31d77" providerId="LiveId" clId="{3EED30E3-7D39-4CC5-BEE7-05476543F91D}" dt="2020-03-16T07:13:56.885" v="368" actId="207"/>
          <ac:spMkLst>
            <pc:docMk/>
            <pc:sldMk cId="461307659" sldId="1440"/>
            <ac:spMk id="39" creationId="{D97BE80B-ACE7-4E54-87BD-EE558BFF523A}"/>
          </ac:spMkLst>
        </pc:spChg>
        <pc:spChg chg="mod">
          <ac:chgData name="Hamlet Markarian" userId="4926d2b407f31d77" providerId="LiveId" clId="{3EED30E3-7D39-4CC5-BEE7-05476543F91D}" dt="2020-03-16T07:17:12.438" v="394" actId="20577"/>
          <ac:spMkLst>
            <pc:docMk/>
            <pc:sldMk cId="461307659" sldId="1440"/>
            <ac:spMk id="40" creationId="{1B3D6BDC-3505-473E-91B3-A189B0242556}"/>
          </ac:spMkLst>
        </pc:spChg>
        <pc:spChg chg="mod">
          <ac:chgData name="Hamlet Markarian" userId="4926d2b407f31d77" providerId="LiveId" clId="{3EED30E3-7D39-4CC5-BEE7-05476543F91D}" dt="2020-03-16T07:01:57.661" v="254"/>
          <ac:spMkLst>
            <pc:docMk/>
            <pc:sldMk cId="461307659" sldId="1440"/>
            <ac:spMk id="41" creationId="{11C4806E-FEA9-428B-A12F-2D61E9733897}"/>
          </ac:spMkLst>
        </pc:spChg>
        <pc:spChg chg="mod">
          <ac:chgData name="Hamlet Markarian" userId="4926d2b407f31d77" providerId="LiveId" clId="{3EED30E3-7D39-4CC5-BEE7-05476543F91D}" dt="2020-03-16T07:02:06.619" v="256" actId="14100"/>
          <ac:spMkLst>
            <pc:docMk/>
            <pc:sldMk cId="461307659" sldId="1440"/>
            <ac:spMk id="42" creationId="{70BCF6AF-D640-4534-B849-D3B3A1FAA849}"/>
          </ac:spMkLst>
        </pc:spChg>
        <pc:spChg chg="del">
          <ac:chgData name="Hamlet Markarian" userId="4926d2b407f31d77" providerId="LiveId" clId="{3EED30E3-7D39-4CC5-BEE7-05476543F91D}" dt="2020-03-16T07:00:42.557" v="245" actId="478"/>
          <ac:spMkLst>
            <pc:docMk/>
            <pc:sldMk cId="461307659" sldId="1440"/>
            <ac:spMk id="94" creationId="{3DDD9D9F-C0A3-4914-B1C3-4FA8D93AEA8A}"/>
          </ac:spMkLst>
        </pc:spChg>
      </pc:sldChg>
      <pc:sldChg chg="addSp delSp modSp add">
        <pc:chgData name="Hamlet Markarian" userId="4926d2b407f31d77" providerId="LiveId" clId="{3EED30E3-7D39-4CC5-BEE7-05476543F91D}" dt="2020-03-16T07:14:04.883" v="370" actId="207"/>
        <pc:sldMkLst>
          <pc:docMk/>
          <pc:sldMk cId="3240160969" sldId="1441"/>
        </pc:sldMkLst>
        <pc:spChg chg="mod">
          <ac:chgData name="Hamlet Markarian" userId="4926d2b407f31d77" providerId="LiveId" clId="{3EED30E3-7D39-4CC5-BEE7-05476543F91D}" dt="2020-03-16T07:05:00.579" v="283"/>
          <ac:spMkLst>
            <pc:docMk/>
            <pc:sldMk cId="3240160969" sldId="1441"/>
            <ac:spMk id="15" creationId="{BC541DDF-9AB0-40A5-88ED-EB6CEED1FD9B}"/>
          </ac:spMkLst>
        </pc:spChg>
        <pc:spChg chg="mod">
          <ac:chgData name="Hamlet Markarian" userId="4926d2b407f31d77" providerId="LiveId" clId="{3EED30E3-7D39-4CC5-BEE7-05476543F91D}" dt="2020-03-16T07:14:04.883" v="370" actId="207"/>
          <ac:spMkLst>
            <pc:docMk/>
            <pc:sldMk cId="3240160969" sldId="1441"/>
            <ac:spMk id="16" creationId="{9EA85E16-E5EC-4BDA-B428-D60927AC1660}"/>
          </ac:spMkLst>
        </pc:spChg>
        <pc:spChg chg="add del">
          <ac:chgData name="Hamlet Markarian" userId="4926d2b407f31d77" providerId="LiveId" clId="{3EED30E3-7D39-4CC5-BEE7-05476543F91D}" dt="2020-03-16T07:05:20.449" v="287" actId="478"/>
          <ac:spMkLst>
            <pc:docMk/>
            <pc:sldMk cId="3240160969" sldId="1441"/>
            <ac:spMk id="17" creationId="{7C0A7AAA-1BBC-4060-8A88-5E0201FA8B56}"/>
          </ac:spMkLst>
        </pc:spChg>
        <pc:spChg chg="add del">
          <ac:chgData name="Hamlet Markarian" userId="4926d2b407f31d77" providerId="LiveId" clId="{3EED30E3-7D39-4CC5-BEE7-05476543F91D}" dt="2020-03-16T07:05:20.449" v="287" actId="478"/>
          <ac:spMkLst>
            <pc:docMk/>
            <pc:sldMk cId="3240160969" sldId="1441"/>
            <ac:spMk id="18" creationId="{4D1A72AE-65C3-4C92-8CEB-D6527358DFE0}"/>
          </ac:spMkLst>
        </pc:spChg>
        <pc:spChg chg="mod">
          <ac:chgData name="Hamlet Markarian" userId="4926d2b407f31d77" providerId="LiveId" clId="{3EED30E3-7D39-4CC5-BEE7-05476543F91D}" dt="2020-03-16T07:04:26.278" v="278" actId="20577"/>
          <ac:spMkLst>
            <pc:docMk/>
            <pc:sldMk cId="3240160969" sldId="1441"/>
            <ac:spMk id="20" creationId="{2F2415B0-F1C4-4313-9038-A3884674CC46}"/>
          </ac:spMkLst>
        </pc:spChg>
        <pc:spChg chg="add del">
          <ac:chgData name="Hamlet Markarian" userId="4926d2b407f31d77" providerId="LiveId" clId="{3EED30E3-7D39-4CC5-BEE7-05476543F91D}" dt="2020-03-16T07:05:12.873" v="286" actId="478"/>
          <ac:spMkLst>
            <pc:docMk/>
            <pc:sldMk cId="3240160969" sldId="1441"/>
            <ac:spMk id="21" creationId="{0A3D68D8-8866-4B29-A88F-E3125A255C33}"/>
          </ac:spMkLst>
        </pc:spChg>
        <pc:spChg chg="add del">
          <ac:chgData name="Hamlet Markarian" userId="4926d2b407f31d77" providerId="LiveId" clId="{3EED30E3-7D39-4CC5-BEE7-05476543F91D}" dt="2020-03-16T07:05:12.873" v="286" actId="478"/>
          <ac:spMkLst>
            <pc:docMk/>
            <pc:sldMk cId="3240160969" sldId="1441"/>
            <ac:spMk id="22" creationId="{145C7394-7853-4542-BF41-087D0C0AA941}"/>
          </ac:spMkLst>
        </pc:spChg>
        <pc:spChg chg="add del">
          <ac:chgData name="Hamlet Markarian" userId="4926d2b407f31d77" providerId="LiveId" clId="{3EED30E3-7D39-4CC5-BEE7-05476543F91D}" dt="2020-03-16T07:05:12.873" v="286" actId="478"/>
          <ac:spMkLst>
            <pc:docMk/>
            <pc:sldMk cId="3240160969" sldId="1441"/>
            <ac:spMk id="23" creationId="{420578CF-93CD-467A-88F2-8949D089BBE4}"/>
          </ac:spMkLst>
        </pc:spChg>
        <pc:spChg chg="add del">
          <ac:chgData name="Hamlet Markarian" userId="4926d2b407f31d77" providerId="LiveId" clId="{3EED30E3-7D39-4CC5-BEE7-05476543F91D}" dt="2020-03-16T07:05:12.873" v="286" actId="478"/>
          <ac:spMkLst>
            <pc:docMk/>
            <pc:sldMk cId="3240160969" sldId="1441"/>
            <ac:spMk id="24" creationId="{E308ACBA-CE30-4FC2-AC8F-3AB825CC660F}"/>
          </ac:spMkLst>
        </pc:spChg>
        <pc:spChg chg="mod">
          <ac:chgData name="Hamlet Markarian" userId="4926d2b407f31d77" providerId="LiveId" clId="{3EED30E3-7D39-4CC5-BEE7-05476543F91D}" dt="2020-03-16T07:04:34.408" v="279"/>
          <ac:spMkLst>
            <pc:docMk/>
            <pc:sldMk cId="3240160969" sldId="1441"/>
            <ac:spMk id="27" creationId="{66FA05EE-8593-4C20-A3F2-69F2EF4F1CC9}"/>
          </ac:spMkLst>
        </pc:spChg>
        <pc:spChg chg="mod">
          <ac:chgData name="Hamlet Markarian" userId="4926d2b407f31d77" providerId="LiveId" clId="{3EED30E3-7D39-4CC5-BEE7-05476543F91D}" dt="2020-03-16T07:11:40.669" v="356" actId="207"/>
          <ac:spMkLst>
            <pc:docMk/>
            <pc:sldMk cId="3240160969" sldId="1441"/>
            <ac:spMk id="32" creationId="{64D5F241-3F06-4A4D-9FDD-D4EF1BE58B62}"/>
          </ac:spMkLst>
        </pc:spChg>
        <pc:spChg chg="mod">
          <ac:chgData name="Hamlet Markarian" userId="4926d2b407f31d77" providerId="LiveId" clId="{3EED30E3-7D39-4CC5-BEE7-05476543F91D}" dt="2020-03-16T07:14:04.883" v="370" actId="207"/>
          <ac:spMkLst>
            <pc:docMk/>
            <pc:sldMk cId="3240160969" sldId="1441"/>
            <ac:spMk id="35" creationId="{B612F75B-DABF-455F-9CCF-0B10916BA1A4}"/>
          </ac:spMkLst>
        </pc:spChg>
        <pc:spChg chg="mod">
          <ac:chgData name="Hamlet Markarian" userId="4926d2b407f31d77" providerId="LiveId" clId="{3EED30E3-7D39-4CC5-BEE7-05476543F91D}" dt="2020-03-16T07:14:04.883" v="370" actId="207"/>
          <ac:spMkLst>
            <pc:docMk/>
            <pc:sldMk cId="3240160969" sldId="1441"/>
            <ac:spMk id="36" creationId="{2FBD77FD-2C3D-4969-A57B-2582397FB786}"/>
          </ac:spMkLst>
        </pc:spChg>
        <pc:spChg chg="mod">
          <ac:chgData name="Hamlet Markarian" userId="4926d2b407f31d77" providerId="LiveId" clId="{3EED30E3-7D39-4CC5-BEE7-05476543F91D}" dt="2020-03-16T07:14:04.883" v="370" actId="207"/>
          <ac:spMkLst>
            <pc:docMk/>
            <pc:sldMk cId="3240160969" sldId="1441"/>
            <ac:spMk id="37" creationId="{FC4E6389-EFEE-4757-B64B-587C44E6A60C}"/>
          </ac:spMkLst>
        </pc:spChg>
        <pc:spChg chg="mod">
          <ac:chgData name="Hamlet Markarian" userId="4926d2b407f31d77" providerId="LiveId" clId="{3EED30E3-7D39-4CC5-BEE7-05476543F91D}" dt="2020-03-16T07:14:04.883" v="370" actId="207"/>
          <ac:spMkLst>
            <pc:docMk/>
            <pc:sldMk cId="3240160969" sldId="1441"/>
            <ac:spMk id="39" creationId="{D97BE80B-ACE7-4E54-87BD-EE558BFF523A}"/>
          </ac:spMkLst>
        </pc:spChg>
        <pc:spChg chg="mod">
          <ac:chgData name="Hamlet Markarian" userId="4926d2b407f31d77" providerId="LiveId" clId="{3EED30E3-7D39-4CC5-BEE7-05476543F91D}" dt="2020-03-16T07:04:41.760" v="280"/>
          <ac:spMkLst>
            <pc:docMk/>
            <pc:sldMk cId="3240160969" sldId="1441"/>
            <ac:spMk id="40" creationId="{1B3D6BDC-3505-473E-91B3-A189B0242556}"/>
          </ac:spMkLst>
        </pc:spChg>
        <pc:spChg chg="mod">
          <ac:chgData name="Hamlet Markarian" userId="4926d2b407f31d77" providerId="LiveId" clId="{3EED30E3-7D39-4CC5-BEE7-05476543F91D}" dt="2020-03-16T07:04:47.215" v="281"/>
          <ac:spMkLst>
            <pc:docMk/>
            <pc:sldMk cId="3240160969" sldId="1441"/>
            <ac:spMk id="41" creationId="{11C4806E-FEA9-428B-A12F-2D61E9733897}"/>
          </ac:spMkLst>
        </pc:spChg>
        <pc:spChg chg="mod">
          <ac:chgData name="Hamlet Markarian" userId="4926d2b407f31d77" providerId="LiveId" clId="{3EED30E3-7D39-4CC5-BEE7-05476543F91D}" dt="2020-03-16T07:04:54.609" v="282"/>
          <ac:spMkLst>
            <pc:docMk/>
            <pc:sldMk cId="3240160969" sldId="1441"/>
            <ac:spMk id="42" creationId="{70BCF6AF-D640-4534-B849-D3B3A1FAA849}"/>
          </ac:spMkLst>
        </pc:spChg>
      </pc:sldChg>
      <pc:sldChg chg="addSp delSp modSp add">
        <pc:chgData name="Hamlet Markarian" userId="4926d2b407f31d77" providerId="LiveId" clId="{3EED30E3-7D39-4CC5-BEE7-05476543F91D}" dt="2020-03-16T07:16:27.615" v="392" actId="20577"/>
        <pc:sldMkLst>
          <pc:docMk/>
          <pc:sldMk cId="2824312981" sldId="1442"/>
        </pc:sldMkLst>
        <pc:spChg chg="del">
          <ac:chgData name="Hamlet Markarian" userId="4926d2b407f31d77" providerId="LiveId" clId="{3EED30E3-7D39-4CC5-BEE7-05476543F91D}" dt="2020-03-16T07:07:09.116" v="308" actId="478"/>
          <ac:spMkLst>
            <pc:docMk/>
            <pc:sldMk cId="2824312981" sldId="1442"/>
            <ac:spMk id="15" creationId="{BC541DDF-9AB0-40A5-88ED-EB6CEED1FD9B}"/>
          </ac:spMkLst>
        </pc:spChg>
        <pc:spChg chg="del">
          <ac:chgData name="Hamlet Markarian" userId="4926d2b407f31d77" providerId="LiveId" clId="{3EED30E3-7D39-4CC5-BEE7-05476543F91D}" dt="2020-03-16T07:07:09.116" v="308" actId="478"/>
          <ac:spMkLst>
            <pc:docMk/>
            <pc:sldMk cId="2824312981" sldId="1442"/>
            <ac:spMk id="16" creationId="{9EA85E16-E5EC-4BDA-B428-D60927AC1660}"/>
          </ac:spMkLst>
        </pc:spChg>
        <pc:spChg chg="add mod">
          <ac:chgData name="Hamlet Markarian" userId="4926d2b407f31d77" providerId="LiveId" clId="{3EED30E3-7D39-4CC5-BEE7-05476543F91D}" dt="2020-03-16T07:15:42.607" v="383" actId="6549"/>
          <ac:spMkLst>
            <pc:docMk/>
            <pc:sldMk cId="2824312981" sldId="1442"/>
            <ac:spMk id="17" creationId="{C6BF9A13-EB3A-40EC-B8C4-8422A19916DC}"/>
          </ac:spMkLst>
        </pc:spChg>
        <pc:spChg chg="add mod">
          <ac:chgData name="Hamlet Markarian" userId="4926d2b407f31d77" providerId="LiveId" clId="{3EED30E3-7D39-4CC5-BEE7-05476543F91D}" dt="2020-03-16T07:14:12.083" v="372" actId="207"/>
          <ac:spMkLst>
            <pc:docMk/>
            <pc:sldMk cId="2824312981" sldId="1442"/>
            <ac:spMk id="18" creationId="{9EA09A3E-FB1D-4210-9A9B-C31D77D9BDDA}"/>
          </ac:spMkLst>
        </pc:spChg>
        <pc:spChg chg="mod">
          <ac:chgData name="Hamlet Markarian" userId="4926d2b407f31d77" providerId="LiveId" clId="{3EED30E3-7D39-4CC5-BEE7-05476543F91D}" dt="2020-03-16T07:06:14.112" v="292" actId="20577"/>
          <ac:spMkLst>
            <pc:docMk/>
            <pc:sldMk cId="2824312981" sldId="1442"/>
            <ac:spMk id="20" creationId="{2F2415B0-F1C4-4313-9038-A3884674CC46}"/>
          </ac:spMkLst>
        </pc:spChg>
        <pc:spChg chg="add mod">
          <ac:chgData name="Hamlet Markarian" userId="4926d2b407f31d77" providerId="LiveId" clId="{3EED30E3-7D39-4CC5-BEE7-05476543F91D}" dt="2020-03-16T07:14:12.083" v="372" actId="207"/>
          <ac:spMkLst>
            <pc:docMk/>
            <pc:sldMk cId="2824312981" sldId="1442"/>
            <ac:spMk id="21" creationId="{E623EF06-9FAD-44CA-B111-BA48C4BD4815}"/>
          </ac:spMkLst>
        </pc:spChg>
        <pc:spChg chg="add mod">
          <ac:chgData name="Hamlet Markarian" userId="4926d2b407f31d77" providerId="LiveId" clId="{3EED30E3-7D39-4CC5-BEE7-05476543F91D}" dt="2020-03-16T07:07:26.337" v="311"/>
          <ac:spMkLst>
            <pc:docMk/>
            <pc:sldMk cId="2824312981" sldId="1442"/>
            <ac:spMk id="22" creationId="{6897E33B-FB82-4CE1-ADC8-AE9DF319DEE7}"/>
          </ac:spMkLst>
        </pc:spChg>
        <pc:spChg chg="add mod">
          <ac:chgData name="Hamlet Markarian" userId="4926d2b407f31d77" providerId="LiveId" clId="{3EED30E3-7D39-4CC5-BEE7-05476543F91D}" dt="2020-03-16T07:14:12.083" v="372" actId="207"/>
          <ac:spMkLst>
            <pc:docMk/>
            <pc:sldMk cId="2824312981" sldId="1442"/>
            <ac:spMk id="23" creationId="{53D274D1-83B8-40F2-9D52-BA6CC20521EE}"/>
          </ac:spMkLst>
        </pc:spChg>
        <pc:spChg chg="add mod">
          <ac:chgData name="Hamlet Markarian" userId="4926d2b407f31d77" providerId="LiveId" clId="{3EED30E3-7D39-4CC5-BEE7-05476543F91D}" dt="2020-03-16T07:16:27.615" v="392" actId="20577"/>
          <ac:spMkLst>
            <pc:docMk/>
            <pc:sldMk cId="2824312981" sldId="1442"/>
            <ac:spMk id="24" creationId="{E53F026D-84B7-4743-AACF-4C1C12B1B1F4}"/>
          </ac:spMkLst>
        </pc:spChg>
        <pc:spChg chg="add mod">
          <ac:chgData name="Hamlet Markarian" userId="4926d2b407f31d77" providerId="LiveId" clId="{3EED30E3-7D39-4CC5-BEE7-05476543F91D}" dt="2020-03-16T07:14:12.083" v="372" actId="207"/>
          <ac:spMkLst>
            <pc:docMk/>
            <pc:sldMk cId="2824312981" sldId="1442"/>
            <ac:spMk id="25" creationId="{DD450C0F-BABD-434C-ABF4-24921AC63A77}"/>
          </ac:spMkLst>
        </pc:spChg>
        <pc:spChg chg="add mod">
          <ac:chgData name="Hamlet Markarian" userId="4926d2b407f31d77" providerId="LiveId" clId="{3EED30E3-7D39-4CC5-BEE7-05476543F91D}" dt="2020-03-16T07:07:39.522" v="313"/>
          <ac:spMkLst>
            <pc:docMk/>
            <pc:sldMk cId="2824312981" sldId="1442"/>
            <ac:spMk id="26" creationId="{966568EC-862F-4CB2-93CA-00CE1B9241AD}"/>
          </ac:spMkLst>
        </pc:spChg>
        <pc:spChg chg="mod">
          <ac:chgData name="Hamlet Markarian" userId="4926d2b407f31d77" providerId="LiveId" clId="{3EED30E3-7D39-4CC5-BEE7-05476543F91D}" dt="2020-03-16T07:13:14.197" v="364" actId="113"/>
          <ac:spMkLst>
            <pc:docMk/>
            <pc:sldMk cId="2824312981" sldId="1442"/>
            <ac:spMk id="27" creationId="{66FA05EE-8593-4C20-A3F2-69F2EF4F1CC9}"/>
          </ac:spMkLst>
        </pc:spChg>
        <pc:spChg chg="add mod">
          <ac:chgData name="Hamlet Markarian" userId="4926d2b407f31d77" providerId="LiveId" clId="{3EED30E3-7D39-4CC5-BEE7-05476543F91D}" dt="2020-03-16T07:07:58.602" v="317" actId="14100"/>
          <ac:spMkLst>
            <pc:docMk/>
            <pc:sldMk cId="2824312981" sldId="1442"/>
            <ac:spMk id="28" creationId="{792ADB77-0916-4212-850F-88DCAD05C96E}"/>
          </ac:spMkLst>
        </pc:spChg>
        <pc:spChg chg="add mod">
          <ac:chgData name="Hamlet Markarian" userId="4926d2b407f31d77" providerId="LiveId" clId="{3EED30E3-7D39-4CC5-BEE7-05476543F91D}" dt="2020-03-16T07:14:12.083" v="372" actId="207"/>
          <ac:spMkLst>
            <pc:docMk/>
            <pc:sldMk cId="2824312981" sldId="1442"/>
            <ac:spMk id="29" creationId="{8DF344E9-C290-4B0A-B775-24947ACB8FCB}"/>
          </ac:spMkLst>
        </pc:spChg>
        <pc:spChg chg="mod">
          <ac:chgData name="Hamlet Markarian" userId="4926d2b407f31d77" providerId="LiveId" clId="{3EED30E3-7D39-4CC5-BEE7-05476543F91D}" dt="2020-03-16T07:11:50.338" v="357" actId="207"/>
          <ac:spMkLst>
            <pc:docMk/>
            <pc:sldMk cId="2824312981" sldId="1442"/>
            <ac:spMk id="32" creationId="{64D5F241-3F06-4A4D-9FDD-D4EF1BE58B62}"/>
          </ac:spMkLst>
        </pc:spChg>
        <pc:spChg chg="mod">
          <ac:chgData name="Hamlet Markarian" userId="4926d2b407f31d77" providerId="LiveId" clId="{3EED30E3-7D39-4CC5-BEE7-05476543F91D}" dt="2020-03-16T07:14:12.083" v="372" actId="207"/>
          <ac:spMkLst>
            <pc:docMk/>
            <pc:sldMk cId="2824312981" sldId="1442"/>
            <ac:spMk id="35" creationId="{B612F75B-DABF-455F-9CCF-0B10916BA1A4}"/>
          </ac:spMkLst>
        </pc:spChg>
        <pc:spChg chg="mod">
          <ac:chgData name="Hamlet Markarian" userId="4926d2b407f31d77" providerId="LiveId" clId="{3EED30E3-7D39-4CC5-BEE7-05476543F91D}" dt="2020-03-16T07:14:12.083" v="372" actId="207"/>
          <ac:spMkLst>
            <pc:docMk/>
            <pc:sldMk cId="2824312981" sldId="1442"/>
            <ac:spMk id="36" creationId="{2FBD77FD-2C3D-4969-A57B-2582397FB786}"/>
          </ac:spMkLst>
        </pc:spChg>
        <pc:spChg chg="mod">
          <ac:chgData name="Hamlet Markarian" userId="4926d2b407f31d77" providerId="LiveId" clId="{3EED30E3-7D39-4CC5-BEE7-05476543F91D}" dt="2020-03-16T07:14:12.083" v="372" actId="207"/>
          <ac:spMkLst>
            <pc:docMk/>
            <pc:sldMk cId="2824312981" sldId="1442"/>
            <ac:spMk id="37" creationId="{FC4E6389-EFEE-4757-B64B-587C44E6A60C}"/>
          </ac:spMkLst>
        </pc:spChg>
        <pc:spChg chg="mod">
          <ac:chgData name="Hamlet Markarian" userId="4926d2b407f31d77" providerId="LiveId" clId="{3EED30E3-7D39-4CC5-BEE7-05476543F91D}" dt="2020-03-16T07:14:12.083" v="372" actId="207"/>
          <ac:spMkLst>
            <pc:docMk/>
            <pc:sldMk cId="2824312981" sldId="1442"/>
            <ac:spMk id="39" creationId="{D97BE80B-ACE7-4E54-87BD-EE558BFF523A}"/>
          </ac:spMkLst>
        </pc:spChg>
        <pc:spChg chg="mod">
          <ac:chgData name="Hamlet Markarian" userId="4926d2b407f31d77" providerId="LiveId" clId="{3EED30E3-7D39-4CC5-BEE7-05476543F91D}" dt="2020-03-16T07:06:36.819" v="296" actId="14100"/>
          <ac:spMkLst>
            <pc:docMk/>
            <pc:sldMk cId="2824312981" sldId="1442"/>
            <ac:spMk id="40" creationId="{1B3D6BDC-3505-473E-91B3-A189B0242556}"/>
          </ac:spMkLst>
        </pc:spChg>
        <pc:spChg chg="mod">
          <ac:chgData name="Hamlet Markarian" userId="4926d2b407f31d77" providerId="LiveId" clId="{3EED30E3-7D39-4CC5-BEE7-05476543F91D}" dt="2020-03-16T07:15:26.548" v="381" actId="6549"/>
          <ac:spMkLst>
            <pc:docMk/>
            <pc:sldMk cId="2824312981" sldId="1442"/>
            <ac:spMk id="41" creationId="{11C4806E-FEA9-428B-A12F-2D61E9733897}"/>
          </ac:spMkLst>
        </pc:spChg>
        <pc:spChg chg="mod">
          <ac:chgData name="Hamlet Markarian" userId="4926d2b407f31d77" providerId="LiveId" clId="{3EED30E3-7D39-4CC5-BEE7-05476543F91D}" dt="2020-03-16T07:15:32.796" v="382" actId="6549"/>
          <ac:spMkLst>
            <pc:docMk/>
            <pc:sldMk cId="2824312981" sldId="1442"/>
            <ac:spMk id="42" creationId="{70BCF6AF-D640-4534-B849-D3B3A1FAA849}"/>
          </ac:spMkLst>
        </pc:spChg>
      </pc:sldChg>
      <pc:sldChg chg="addSp modSp add ord">
        <pc:chgData name="Hamlet Markarian" userId="4926d2b407f31d77" providerId="LiveId" clId="{3EED30E3-7D39-4CC5-BEE7-05476543F91D}" dt="2020-03-16T07:15:01.882" v="379" actId="20577"/>
        <pc:sldMkLst>
          <pc:docMk/>
          <pc:sldMk cId="530983922" sldId="1443"/>
        </pc:sldMkLst>
        <pc:spChg chg="mod">
          <ac:chgData name="Hamlet Markarian" userId="4926d2b407f31d77" providerId="LiveId" clId="{3EED30E3-7D39-4CC5-BEE7-05476543F91D}" dt="2020-03-16T07:10:37.171" v="344"/>
          <ac:spMkLst>
            <pc:docMk/>
            <pc:sldMk cId="530983922" sldId="1443"/>
            <ac:spMk id="15" creationId="{BC541DDF-9AB0-40A5-88ED-EB6CEED1FD9B}"/>
          </ac:spMkLst>
        </pc:spChg>
        <pc:spChg chg="mod">
          <ac:chgData name="Hamlet Markarian" userId="4926d2b407f31d77" providerId="LiveId" clId="{3EED30E3-7D39-4CC5-BEE7-05476543F91D}" dt="2020-03-16T07:14:17.717" v="374" actId="207"/>
          <ac:spMkLst>
            <pc:docMk/>
            <pc:sldMk cId="530983922" sldId="1443"/>
            <ac:spMk id="16" creationId="{9EA85E16-E5EC-4BDA-B428-D60927AC1660}"/>
          </ac:spMkLst>
        </pc:spChg>
        <pc:spChg chg="add mod">
          <ac:chgData name="Hamlet Markarian" userId="4926d2b407f31d77" providerId="LiveId" clId="{3EED30E3-7D39-4CC5-BEE7-05476543F91D}" dt="2020-03-16T07:15:01.882" v="379" actId="20577"/>
          <ac:spMkLst>
            <pc:docMk/>
            <pc:sldMk cId="530983922" sldId="1443"/>
            <ac:spMk id="17" creationId="{380EDCC5-CCE3-4C69-B71E-ED78277062D7}"/>
          </ac:spMkLst>
        </pc:spChg>
        <pc:spChg chg="add mod">
          <ac:chgData name="Hamlet Markarian" userId="4926d2b407f31d77" providerId="LiveId" clId="{3EED30E3-7D39-4CC5-BEE7-05476543F91D}" dt="2020-03-16T07:14:17.717" v="374" actId="207"/>
          <ac:spMkLst>
            <pc:docMk/>
            <pc:sldMk cId="530983922" sldId="1443"/>
            <ac:spMk id="18" creationId="{5FC29475-4E5E-4DD7-813C-A765DAB68D55}"/>
          </ac:spMkLst>
        </pc:spChg>
        <pc:spChg chg="mod">
          <ac:chgData name="Hamlet Markarian" userId="4926d2b407f31d77" providerId="LiveId" clId="{3EED30E3-7D39-4CC5-BEE7-05476543F91D}" dt="2020-03-16T07:09:41.167" v="336" actId="20577"/>
          <ac:spMkLst>
            <pc:docMk/>
            <pc:sldMk cId="530983922" sldId="1443"/>
            <ac:spMk id="20" creationId="{2F2415B0-F1C4-4313-9038-A3884674CC46}"/>
          </ac:spMkLst>
        </pc:spChg>
        <pc:spChg chg="mod">
          <ac:chgData name="Hamlet Markarian" userId="4926d2b407f31d77" providerId="LiveId" clId="{3EED30E3-7D39-4CC5-BEE7-05476543F91D}" dt="2020-03-16T07:10:04.578" v="338"/>
          <ac:spMkLst>
            <pc:docMk/>
            <pc:sldMk cId="530983922" sldId="1443"/>
            <ac:spMk id="27" creationId="{66FA05EE-8593-4C20-A3F2-69F2EF4F1CC9}"/>
          </ac:spMkLst>
        </pc:spChg>
        <pc:spChg chg="mod">
          <ac:chgData name="Hamlet Markarian" userId="4926d2b407f31d77" providerId="LiveId" clId="{3EED30E3-7D39-4CC5-BEE7-05476543F91D}" dt="2020-03-16T07:09:57.565" v="337" actId="207"/>
          <ac:spMkLst>
            <pc:docMk/>
            <pc:sldMk cId="530983922" sldId="1443"/>
            <ac:spMk id="32" creationId="{64D5F241-3F06-4A4D-9FDD-D4EF1BE58B62}"/>
          </ac:spMkLst>
        </pc:spChg>
        <pc:spChg chg="mod">
          <ac:chgData name="Hamlet Markarian" userId="4926d2b407f31d77" providerId="LiveId" clId="{3EED30E3-7D39-4CC5-BEE7-05476543F91D}" dt="2020-03-16T07:14:17.717" v="374" actId="207"/>
          <ac:spMkLst>
            <pc:docMk/>
            <pc:sldMk cId="530983922" sldId="1443"/>
            <ac:spMk id="35" creationId="{B612F75B-DABF-455F-9CCF-0B10916BA1A4}"/>
          </ac:spMkLst>
        </pc:spChg>
        <pc:spChg chg="mod">
          <ac:chgData name="Hamlet Markarian" userId="4926d2b407f31d77" providerId="LiveId" clId="{3EED30E3-7D39-4CC5-BEE7-05476543F91D}" dt="2020-03-16T07:14:17.717" v="374" actId="207"/>
          <ac:spMkLst>
            <pc:docMk/>
            <pc:sldMk cId="530983922" sldId="1443"/>
            <ac:spMk id="36" creationId="{2FBD77FD-2C3D-4969-A57B-2582397FB786}"/>
          </ac:spMkLst>
        </pc:spChg>
        <pc:spChg chg="mod">
          <ac:chgData name="Hamlet Markarian" userId="4926d2b407f31d77" providerId="LiveId" clId="{3EED30E3-7D39-4CC5-BEE7-05476543F91D}" dt="2020-03-16T07:14:17.717" v="374" actId="207"/>
          <ac:spMkLst>
            <pc:docMk/>
            <pc:sldMk cId="530983922" sldId="1443"/>
            <ac:spMk id="37" creationId="{FC4E6389-EFEE-4757-B64B-587C44E6A60C}"/>
          </ac:spMkLst>
        </pc:spChg>
        <pc:spChg chg="mod">
          <ac:chgData name="Hamlet Markarian" userId="4926d2b407f31d77" providerId="LiveId" clId="{3EED30E3-7D39-4CC5-BEE7-05476543F91D}" dt="2020-03-16T07:14:17.717" v="374" actId="207"/>
          <ac:spMkLst>
            <pc:docMk/>
            <pc:sldMk cId="530983922" sldId="1443"/>
            <ac:spMk id="39" creationId="{D97BE80B-ACE7-4E54-87BD-EE558BFF523A}"/>
          </ac:spMkLst>
        </pc:spChg>
        <pc:spChg chg="mod">
          <ac:chgData name="Hamlet Markarian" userId="4926d2b407f31d77" providerId="LiveId" clId="{3EED30E3-7D39-4CC5-BEE7-05476543F91D}" dt="2020-03-16T07:10:50.012" v="348" actId="1035"/>
          <ac:spMkLst>
            <pc:docMk/>
            <pc:sldMk cId="530983922" sldId="1443"/>
            <ac:spMk id="40" creationId="{1B3D6BDC-3505-473E-91B3-A189B0242556}"/>
          </ac:spMkLst>
        </pc:spChg>
        <pc:spChg chg="mod">
          <ac:chgData name="Hamlet Markarian" userId="4926d2b407f31d77" providerId="LiveId" clId="{3EED30E3-7D39-4CC5-BEE7-05476543F91D}" dt="2020-03-16T07:10:21.526" v="341" actId="14100"/>
          <ac:spMkLst>
            <pc:docMk/>
            <pc:sldMk cId="530983922" sldId="1443"/>
            <ac:spMk id="41" creationId="{11C4806E-FEA9-428B-A12F-2D61E9733897}"/>
          </ac:spMkLst>
        </pc:spChg>
        <pc:spChg chg="mod">
          <ac:chgData name="Hamlet Markarian" userId="4926d2b407f31d77" providerId="LiveId" clId="{3EED30E3-7D39-4CC5-BEE7-05476543F91D}" dt="2020-03-16T07:10:30.554" v="343" actId="14100"/>
          <ac:spMkLst>
            <pc:docMk/>
            <pc:sldMk cId="530983922" sldId="1443"/>
            <ac:spMk id="42" creationId="{70BCF6AF-D640-4534-B849-D3B3A1FAA849}"/>
          </ac:spMkLst>
        </pc:spChg>
      </pc:sldChg>
    </pc:docChg>
  </pc:docChgLst>
</pc:chgInfo>
</file>

<file path=ppt/charts/_rels/chart1.xml.rels><?xml version="1.0" encoding="UTF-8" standalone="yes"?>
<Relationships xmlns="http://schemas.openxmlformats.org/package/2006/relationships"><Relationship Id="rId2" Type="http://schemas.openxmlformats.org/officeDocument/2006/relationships/package" Target="../embeddings/_____Microsoft_Excel1.xlsx"/><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1" Type="http://schemas.openxmlformats.org/officeDocument/2006/relationships/package" Target="../embeddings/_____Microsoft_Excel10.xlsx"/></Relationships>
</file>

<file path=ppt/charts/_rels/chart11.xml.rels><?xml version="1.0" encoding="UTF-8" standalone="yes"?>
<Relationships xmlns="http://schemas.openxmlformats.org/package/2006/relationships"><Relationship Id="rId1" Type="http://schemas.openxmlformats.org/officeDocument/2006/relationships/package" Target="../embeddings/_____Microsoft_Excel11.xlsx"/></Relationships>
</file>

<file path=ppt/charts/_rels/chart12.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_____Microsoft_Excel12.xlsx"/></Relationships>
</file>

<file path=ppt/charts/_rels/chart13.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package" Target="../embeddings/_____Microsoft_Excel13.xlsx"/></Relationships>
</file>

<file path=ppt/charts/_rels/chart14.xml.rels><?xml version="1.0" encoding="UTF-8" standalone="yes"?>
<Relationships xmlns="http://schemas.openxmlformats.org/package/2006/relationships"><Relationship Id="rId1" Type="http://schemas.openxmlformats.org/officeDocument/2006/relationships/package" Target="../embeddings/_____Microsoft_Excel14.xlsx"/></Relationships>
</file>

<file path=ppt/charts/_rels/chart15.xml.rels><?xml version="1.0" encoding="UTF-8" standalone="yes"?>
<Relationships xmlns="http://schemas.openxmlformats.org/package/2006/relationships"><Relationship Id="rId1" Type="http://schemas.openxmlformats.org/officeDocument/2006/relationships/package" Target="../embeddings/_____Microsoft_Excel15.xlsx"/></Relationships>
</file>

<file path=ppt/charts/_rels/chart16.xml.rels><?xml version="1.0" encoding="UTF-8" standalone="yes"?>
<Relationships xmlns="http://schemas.openxmlformats.org/package/2006/relationships"><Relationship Id="rId1" Type="http://schemas.openxmlformats.org/officeDocument/2006/relationships/package" Target="../embeddings/_____Microsoft_Excel16.xlsx"/></Relationships>
</file>

<file path=ppt/charts/_rels/chart17.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package" Target="../embeddings/_____Microsoft_Excel17.xlsx"/></Relationships>
</file>

<file path=ppt/charts/_rels/chart18.xml.rels><?xml version="1.0" encoding="UTF-8" standalone="yes"?>
<Relationships xmlns="http://schemas.openxmlformats.org/package/2006/relationships"><Relationship Id="rId1" Type="http://schemas.openxmlformats.org/officeDocument/2006/relationships/package" Target="../embeddings/_____Microsoft_Excel18.xlsx"/></Relationships>
</file>

<file path=ppt/charts/_rels/chart19.xml.rels><?xml version="1.0" encoding="UTF-8" standalone="yes"?>
<Relationships xmlns="http://schemas.openxmlformats.org/package/2006/relationships"><Relationship Id="rId1" Type="http://schemas.openxmlformats.org/officeDocument/2006/relationships/package" Target="../embeddings/_____Microsoft_Excel19.xlsx"/></Relationships>
</file>

<file path=ppt/charts/_rels/chart2.xml.rels><?xml version="1.0" encoding="UTF-8" standalone="yes"?>
<Relationships xmlns="http://schemas.openxmlformats.org/package/2006/relationships"><Relationship Id="rId1" Type="http://schemas.openxmlformats.org/officeDocument/2006/relationships/package" Target="../embeddings/_____Microsoft_Excel2.xlsx"/></Relationships>
</file>

<file path=ppt/charts/_rels/chart20.xml.rels><?xml version="1.0" encoding="UTF-8" standalone="yes"?>
<Relationships xmlns="http://schemas.openxmlformats.org/package/2006/relationships"><Relationship Id="rId1" Type="http://schemas.openxmlformats.org/officeDocument/2006/relationships/package" Target="../embeddings/_____Microsoft_Excel20.xlsx"/></Relationships>
</file>

<file path=ppt/charts/_rels/chart21.xml.rels><?xml version="1.0" encoding="UTF-8" standalone="yes"?>
<Relationships xmlns="http://schemas.openxmlformats.org/package/2006/relationships"><Relationship Id="rId1" Type="http://schemas.openxmlformats.org/officeDocument/2006/relationships/package" Target="../embeddings/_____Microsoft_Excel21.xlsx"/></Relationships>
</file>

<file path=ppt/charts/_rels/chart22.xml.rels><?xml version="1.0" encoding="UTF-8" standalone="yes"?>
<Relationships xmlns="http://schemas.openxmlformats.org/package/2006/relationships"><Relationship Id="rId1" Type="http://schemas.openxmlformats.org/officeDocument/2006/relationships/package" Target="../embeddings/_____Microsoft_Excel22.xlsx"/></Relationships>
</file>

<file path=ppt/charts/_rels/chart23.xml.rels><?xml version="1.0" encoding="UTF-8" standalone="yes"?>
<Relationships xmlns="http://schemas.openxmlformats.org/package/2006/relationships"><Relationship Id="rId3" Type="http://schemas.openxmlformats.org/officeDocument/2006/relationships/package" Target="../embeddings/_____Microsoft_Excel23.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7.xml"/></Relationships>
</file>

<file path=ppt/charts/_rels/chart24.xml.rels><?xml version="1.0" encoding="UTF-8" standalone="yes"?>
<Relationships xmlns="http://schemas.openxmlformats.org/package/2006/relationships"><Relationship Id="rId3" Type="http://schemas.openxmlformats.org/officeDocument/2006/relationships/package" Target="../embeddings/_____Microsoft_Excel24.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8.xml"/></Relationships>
</file>

<file path=ppt/charts/_rels/chart25.xml.rels><?xml version="1.0" encoding="UTF-8" standalone="yes"?>
<Relationships xmlns="http://schemas.openxmlformats.org/package/2006/relationships"><Relationship Id="rId3" Type="http://schemas.openxmlformats.org/officeDocument/2006/relationships/package" Target="../embeddings/_____Microsoft_Excel25.xlsx"/><Relationship Id="rId2" Type="http://schemas.microsoft.com/office/2011/relationships/chartColorStyle" Target="colors3.xml"/><Relationship Id="rId1" Type="http://schemas.microsoft.com/office/2011/relationships/chartStyle" Target="style3.xml"/></Relationships>
</file>

<file path=ppt/charts/_rels/chart26.xml.rels><?xml version="1.0" encoding="UTF-8" standalone="yes"?>
<Relationships xmlns="http://schemas.openxmlformats.org/package/2006/relationships"><Relationship Id="rId1" Type="http://schemas.openxmlformats.org/officeDocument/2006/relationships/package" Target="../embeddings/_____Microsoft_Excel26.xlsx"/></Relationships>
</file>

<file path=ppt/charts/_rels/chart27.xml.rels><?xml version="1.0" encoding="UTF-8" standalone="yes"?>
<Relationships xmlns="http://schemas.openxmlformats.org/package/2006/relationships"><Relationship Id="rId2" Type="http://schemas.openxmlformats.org/officeDocument/2006/relationships/chartUserShapes" Target="../drawings/drawing9.xml"/><Relationship Id="rId1" Type="http://schemas.openxmlformats.org/officeDocument/2006/relationships/package" Target="../embeddings/_____Microsoft_Excel27.xlsx"/></Relationships>
</file>

<file path=ppt/charts/_rels/chart28.xml.rels><?xml version="1.0" encoding="UTF-8" standalone="yes"?>
<Relationships xmlns="http://schemas.openxmlformats.org/package/2006/relationships"><Relationship Id="rId2" Type="http://schemas.openxmlformats.org/officeDocument/2006/relationships/chartUserShapes" Target="../drawings/drawing10.xml"/><Relationship Id="rId1" Type="http://schemas.openxmlformats.org/officeDocument/2006/relationships/package" Target="../embeddings/_____Microsoft_Excel28.xlsx"/></Relationships>
</file>

<file path=ppt/charts/_rels/chart29.xml.rels><?xml version="1.0" encoding="UTF-8" standalone="yes"?>
<Relationships xmlns="http://schemas.openxmlformats.org/package/2006/relationships"><Relationship Id="rId3" Type="http://schemas.openxmlformats.org/officeDocument/2006/relationships/package" Target="../embeddings/_____Microsoft_Excel29.xlsx"/><Relationship Id="rId2" Type="http://schemas.microsoft.com/office/2011/relationships/chartColorStyle" Target="colors4.xml"/><Relationship Id="rId1" Type="http://schemas.microsoft.com/office/2011/relationships/chartStyle" Target="style4.xml"/></Relationships>
</file>

<file path=ppt/charts/_rels/chart3.xml.rels><?xml version="1.0" encoding="UTF-8" standalone="yes"?>
<Relationships xmlns="http://schemas.openxmlformats.org/package/2006/relationships"><Relationship Id="rId2" Type="http://schemas.openxmlformats.org/officeDocument/2006/relationships/package" Target="../embeddings/_____Microsoft_Excel3.xlsx"/><Relationship Id="rId1" Type="http://schemas.openxmlformats.org/officeDocument/2006/relationships/themeOverride" Target="../theme/themeOverride2.xml"/></Relationships>
</file>

<file path=ppt/charts/_rels/chart30.xml.rels><?xml version="1.0" encoding="UTF-8" standalone="yes"?>
<Relationships xmlns="http://schemas.openxmlformats.org/package/2006/relationships"><Relationship Id="rId3" Type="http://schemas.openxmlformats.org/officeDocument/2006/relationships/package" Target="../embeddings/_____Microsoft_Excel30.xlsx"/><Relationship Id="rId2" Type="http://schemas.microsoft.com/office/2011/relationships/chartColorStyle" Target="colors5.xml"/><Relationship Id="rId1" Type="http://schemas.microsoft.com/office/2011/relationships/chartStyle" Target="style5.xml"/></Relationships>
</file>

<file path=ppt/charts/_rels/chart4.xml.rels><?xml version="1.0" encoding="UTF-8" standalone="yes"?>
<Relationships xmlns="http://schemas.openxmlformats.org/package/2006/relationships"><Relationship Id="rId1" Type="http://schemas.openxmlformats.org/officeDocument/2006/relationships/package" Target="../embeddings/_____Microsoft_Excel4.xlsx"/></Relationships>
</file>

<file path=ppt/charts/_rels/chart5.xml.rels><?xml version="1.0" encoding="UTF-8" standalone="yes"?>
<Relationships xmlns="http://schemas.openxmlformats.org/package/2006/relationships"><Relationship Id="rId1" Type="http://schemas.openxmlformats.org/officeDocument/2006/relationships/package" Target="../embeddings/_____Microsoft_Excel5.xlsx"/></Relationships>
</file>

<file path=ppt/charts/_rels/chart6.xml.rels><?xml version="1.0" encoding="UTF-8" standalone="yes"?>
<Relationships xmlns="http://schemas.openxmlformats.org/package/2006/relationships"><Relationship Id="rId1" Type="http://schemas.openxmlformats.org/officeDocument/2006/relationships/package" Target="../embeddings/_____Microsoft_Excel6.xlsx"/></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_____Microsoft_Excel7.xlsx"/></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_____Microsoft_Excel8.xlsx"/></Relationships>
</file>

<file path=ppt/charts/_rels/chart9.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_____Microsoft_Excel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1"/>
    </mc:Choice>
    <mc:Fallback>
      <c:style val="1"/>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1001749781277342E-2"/>
          <c:y val="4.726437256567418E-2"/>
          <c:w val="0.74667051879709068"/>
          <c:h val="0.87510655555810624"/>
        </c:manualLayout>
      </c:layout>
      <c:doughnutChart>
        <c:varyColors val="1"/>
        <c:ser>
          <c:idx val="0"/>
          <c:order val="0"/>
          <c:tx>
            <c:strRef>
              <c:f>Лист1!$B$1</c:f>
              <c:strCache>
                <c:ptCount val="1"/>
                <c:pt idx="0">
                  <c:v>Доходы</c:v>
                </c:pt>
              </c:strCache>
            </c:strRef>
          </c:tx>
          <c:dPt>
            <c:idx val="0"/>
            <c:bubble3D val="0"/>
            <c:spPr>
              <a:solidFill>
                <a:srgbClr val="1C5686"/>
              </a:solidFill>
            </c:spPr>
            <c:extLst xmlns:c16r2="http://schemas.microsoft.com/office/drawing/2015/06/chart">
              <c:ext xmlns:c16="http://schemas.microsoft.com/office/drawing/2014/chart" uri="{C3380CC4-5D6E-409C-BE32-E72D297353CC}">
                <c16:uniqueId val="{00000001-272E-45A2-BF59-2577F7EADC36}"/>
              </c:ext>
            </c:extLst>
          </c:dPt>
          <c:dPt>
            <c:idx val="1"/>
            <c:bubble3D val="0"/>
            <c:spPr>
              <a:solidFill>
                <a:srgbClr val="8EB240"/>
              </a:solidFill>
            </c:spPr>
            <c:extLst xmlns:c16r2="http://schemas.microsoft.com/office/drawing/2015/06/chart">
              <c:ext xmlns:c16="http://schemas.microsoft.com/office/drawing/2014/chart" uri="{C3380CC4-5D6E-409C-BE32-E72D297353CC}">
                <c16:uniqueId val="{00000003-272E-45A2-BF59-2577F7EADC36}"/>
              </c:ext>
            </c:extLst>
          </c:dPt>
          <c:dPt>
            <c:idx val="2"/>
            <c:bubble3D val="0"/>
            <c:spPr>
              <a:solidFill>
                <a:srgbClr val="1C5686">
                  <a:lumMod val="40000"/>
                  <a:lumOff val="60000"/>
                </a:srgbClr>
              </a:solidFill>
            </c:spPr>
            <c:extLst xmlns:c16r2="http://schemas.microsoft.com/office/drawing/2015/06/chart">
              <c:ext xmlns:c16="http://schemas.microsoft.com/office/drawing/2014/chart" uri="{C3380CC4-5D6E-409C-BE32-E72D297353CC}">
                <c16:uniqueId val="{00000005-272E-45A2-BF59-2577F7EADC36}"/>
              </c:ext>
            </c:extLst>
          </c:dPt>
          <c:dPt>
            <c:idx val="3"/>
            <c:bubble3D val="0"/>
            <c:spPr>
              <a:solidFill>
                <a:srgbClr val="1C5686">
                  <a:lumMod val="60000"/>
                  <a:lumOff val="40000"/>
                </a:srgbClr>
              </a:solidFill>
            </c:spPr>
            <c:extLst xmlns:c16r2="http://schemas.microsoft.com/office/drawing/2015/06/chart">
              <c:ext xmlns:c16="http://schemas.microsoft.com/office/drawing/2014/chart" uri="{C3380CC4-5D6E-409C-BE32-E72D297353CC}">
                <c16:uniqueId val="{00000007-272E-45A2-BF59-2577F7EADC36}"/>
              </c:ext>
            </c:extLst>
          </c:dPt>
          <c:dPt>
            <c:idx val="4"/>
            <c:bubble3D val="0"/>
            <c:spPr>
              <a:solidFill>
                <a:srgbClr val="1C5686">
                  <a:lumMod val="20000"/>
                  <a:lumOff val="80000"/>
                </a:srgbClr>
              </a:solidFill>
            </c:spPr>
            <c:extLst xmlns:c16r2="http://schemas.microsoft.com/office/drawing/2015/06/chart">
              <c:ext xmlns:c16="http://schemas.microsoft.com/office/drawing/2014/chart" uri="{C3380CC4-5D6E-409C-BE32-E72D297353CC}">
                <c16:uniqueId val="{00000009-272E-45A2-BF59-2577F7EADC36}"/>
              </c:ext>
            </c:extLst>
          </c:dPt>
          <c:dLbls>
            <c:dLbl>
              <c:idx val="0"/>
              <c:layout>
                <c:manualLayout>
                  <c:x val="-2.7056972356067431E-2"/>
                  <c:y val="-0.43538868865881558"/>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272E-45A2-BF59-2577F7EADC36}"/>
                </c:ext>
                <c:ext xmlns:c15="http://schemas.microsoft.com/office/drawing/2012/chart" uri="{CE6537A1-D6FC-4f65-9D91-7224C49458BB}"/>
              </c:extLst>
            </c:dLbl>
            <c:dLbl>
              <c:idx val="1"/>
              <c:layout>
                <c:manualLayout>
                  <c:x val="0.17412935323383077"/>
                  <c:y val="-6.8027210884353748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272E-45A2-BF59-2577F7EADC36}"/>
                </c:ext>
                <c:ext xmlns:c15="http://schemas.microsoft.com/office/drawing/2012/chart" uri="{CE6537A1-D6FC-4f65-9D91-7224C49458BB}"/>
              </c:extLst>
            </c:dLbl>
            <c:dLbl>
              <c:idx val="2"/>
              <c:layout>
                <c:manualLayout>
                  <c:x val="0.15742416526292421"/>
                  <c:y val="1.4577259475218748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272E-45A2-BF59-2577F7EADC36}"/>
                </c:ext>
                <c:ext xmlns:c15="http://schemas.microsoft.com/office/drawing/2012/chart" uri="{CE6537A1-D6FC-4f65-9D91-7224C49458BB}"/>
              </c:extLst>
            </c:dLbl>
            <c:dLbl>
              <c:idx val="3"/>
              <c:layout>
                <c:manualLayout>
                  <c:x val="0.11608623548922056"/>
                  <c:y val="4.8590864917395532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272E-45A2-BF59-2577F7EADC36}"/>
                </c:ext>
                <c:ext xmlns:c15="http://schemas.microsoft.com/office/drawing/2012/chart" uri="{CE6537A1-D6FC-4f65-9D91-7224C49458BB}"/>
              </c:extLst>
            </c:dLbl>
            <c:dLbl>
              <c:idx val="4"/>
              <c:layout>
                <c:manualLayout>
                  <c:x val="6.633499170812604E-2"/>
                  <c:y val="0.12633624878522837"/>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9-272E-45A2-BF59-2577F7EADC36}"/>
                </c:ext>
                <c:ext xmlns:c15="http://schemas.microsoft.com/office/drawing/2012/chart" uri="{CE6537A1-D6FC-4f65-9D91-7224C49458BB}"/>
              </c:extLst>
            </c:dLbl>
            <c:spPr>
              <a:noFill/>
              <a:ln>
                <a:noFill/>
              </a:ln>
              <a:effectLst/>
            </c:spPr>
            <c:txPr>
              <a:bodyPr wrap="square" lIns="38100" tIns="19050" rIns="38100" bIns="19050" anchor="ctr" anchorCtr="0">
                <a:spAutoFit/>
              </a:bodyPr>
              <a:lstStyle/>
              <a:p>
                <a:pPr algn="ctr">
                  <a:defRPr lang="en-US" sz="1600" b="1" i="0" u="none" strike="noStrike" kern="1200" baseline="0">
                    <a:solidFill>
                      <a:schemeClr val="tx1">
                        <a:lumMod val="75000"/>
                      </a:schemeClr>
                    </a:solidFill>
                    <a:latin typeface="Roboto Condensed" panose="02000000000000000000" pitchFamily="2" charset="0"/>
                    <a:ea typeface="Roboto Condensed" panose="02000000000000000000" pitchFamily="2" charset="0"/>
                    <a:cs typeface="+mn-cs"/>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extLst>
          </c:dLbls>
          <c:cat>
            <c:strRef>
              <c:f>Лист1!$A$2:$A$6</c:f>
              <c:strCache>
                <c:ptCount val="5"/>
                <c:pt idx="0">
                  <c:v>ФНС</c:v>
                </c:pt>
                <c:pt idx="1">
                  <c:v>ФТС</c:v>
                </c:pt>
                <c:pt idx="2">
                  <c:v>Другие администраторы</c:v>
                </c:pt>
                <c:pt idx="3">
                  <c:v>Минфин России</c:v>
                </c:pt>
                <c:pt idx="4">
                  <c:v>Росимущество </c:v>
                </c:pt>
              </c:strCache>
            </c:strRef>
          </c:cat>
          <c:val>
            <c:numRef>
              <c:f>Лист1!$B$2:$B$6</c:f>
              <c:numCache>
                <c:formatCode>0.0%</c:formatCode>
                <c:ptCount val="5"/>
                <c:pt idx="0">
                  <c:v>0.65300000000000002</c:v>
                </c:pt>
                <c:pt idx="1">
                  <c:v>0.27600000000000002</c:v>
                </c:pt>
                <c:pt idx="2">
                  <c:v>0.04</c:v>
                </c:pt>
                <c:pt idx="3">
                  <c:v>1.4E-2</c:v>
                </c:pt>
                <c:pt idx="4">
                  <c:v>1.7000000000000001E-2</c:v>
                </c:pt>
              </c:numCache>
            </c:numRef>
          </c:val>
          <c:extLst xmlns:c16r2="http://schemas.microsoft.com/office/drawing/2015/06/chart">
            <c:ext xmlns:c16="http://schemas.microsoft.com/office/drawing/2014/chart" uri="{C3380CC4-5D6E-409C-BE32-E72D297353CC}">
              <c16:uniqueId val="{0000000A-272E-45A2-BF59-2577F7EADC36}"/>
            </c:ext>
          </c:extLst>
        </c:ser>
        <c:dLbls>
          <c:showLegendKey val="0"/>
          <c:showVal val="0"/>
          <c:showCatName val="0"/>
          <c:showSerName val="0"/>
          <c:showPercent val="0"/>
          <c:showBubbleSize val="0"/>
          <c:showLeaderLines val="0"/>
        </c:dLbls>
        <c:firstSliceAng val="140"/>
        <c:holeSize val="70"/>
      </c:doughnutChart>
      <c:spPr>
        <a:noFill/>
        <a:ln w="25371">
          <a:noFill/>
        </a:ln>
      </c:spPr>
    </c:plotArea>
    <c:plotVisOnly val="1"/>
    <c:dispBlanksAs val="gap"/>
    <c:showDLblsOverMax val="0"/>
  </c:chart>
  <c:spPr>
    <a:noFill/>
    <a:ln>
      <a:noFill/>
    </a:ln>
  </c:sp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3915928477690289E-2"/>
          <c:y val="4.9689140121287632E-2"/>
          <c:w val="0.93951771653543303"/>
          <c:h val="0.86347796004604804"/>
        </c:manualLayout>
      </c:layout>
      <c:barChart>
        <c:barDir val="bar"/>
        <c:grouping val="clustered"/>
        <c:varyColors val="0"/>
        <c:ser>
          <c:idx val="0"/>
          <c:order val="0"/>
          <c:tx>
            <c:strRef>
              <c:f>Лист1!$B$1</c:f>
              <c:strCache>
                <c:ptCount val="1"/>
                <c:pt idx="0">
                  <c:v>Ряд 1</c:v>
                </c:pt>
              </c:strCache>
            </c:strRef>
          </c:tx>
          <c:spPr>
            <a:solidFill>
              <a:srgbClr val="231A6F"/>
            </a:solidFill>
          </c:spPr>
          <c:invertIfNegative val="0"/>
          <c:dPt>
            <c:idx val="1"/>
            <c:invertIfNegative val="0"/>
            <c:bubble3D val="0"/>
            <c:spPr>
              <a:solidFill>
                <a:schemeClr val="tx2">
                  <a:lumMod val="60000"/>
                  <a:lumOff val="40000"/>
                </a:schemeClr>
              </a:solidFill>
            </c:spPr>
            <c:extLst xmlns:c16r2="http://schemas.microsoft.com/office/drawing/2015/06/chart">
              <c:ext xmlns:c16="http://schemas.microsoft.com/office/drawing/2014/chart" uri="{C3380CC4-5D6E-409C-BE32-E72D297353CC}">
                <c16:uniqueId val="{00000001-8127-4B17-82D1-6102678FD99F}"/>
              </c:ext>
            </c:extLst>
          </c:dPt>
          <c:dLbls>
            <c:dLbl>
              <c:idx val="0"/>
              <c:tx>
                <c:rich>
                  <a:bodyPr/>
                  <a:lstStyle/>
                  <a:p>
                    <a:r>
                      <a:rPr lang="en-US" dirty="0" smtClean="0"/>
                      <a:t>3 758</a:t>
                    </a:r>
                    <a:endParaRPr lang="en-US" dirty="0"/>
                  </a:p>
                </c:rich>
              </c:tx>
              <c:dLblPos val="outEnd"/>
              <c:showLegendKey val="0"/>
              <c:showVal val="1"/>
              <c:showCatName val="0"/>
              <c:showSerName val="0"/>
              <c:showPercent val="0"/>
              <c:showBubbleSize val="0"/>
              <c:extLst>
                <c:ext xmlns:c15="http://schemas.microsoft.com/office/drawing/2012/chart" uri="{CE6537A1-D6FC-4f65-9D91-7224C49458BB}"/>
              </c:extLst>
            </c:dLbl>
            <c:dLbl>
              <c:idx val="1"/>
              <c:tx>
                <c:rich>
                  <a:bodyPr/>
                  <a:lstStyle/>
                  <a:p>
                    <a:r>
                      <a:rPr lang="en-US" dirty="0" smtClean="0"/>
                      <a:t>3 527</a:t>
                    </a:r>
                    <a:endParaRPr lang="en-US" dirty="0"/>
                  </a:p>
                </c:rich>
              </c:tx>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wrap="square" lIns="72000" tIns="19050" rIns="38100" bIns="19050" anchor="ctr">
                <a:spAutoFit/>
              </a:bodyPr>
              <a:lstStyle/>
              <a:p>
                <a:pPr>
                  <a:defRPr sz="3600" b="1">
                    <a:solidFill>
                      <a:schemeClr val="tx1">
                        <a:lumMod val="75000"/>
                      </a:schemeClr>
                    </a:solidFill>
                    <a:latin typeface="Roboto Condensed" panose="02000000000000000000" pitchFamily="2" charset="0"/>
                    <a:ea typeface="Roboto Condensed" panose="02000000000000000000" pitchFamily="2" charset="0"/>
                  </a:defRPr>
                </a:pPr>
                <a:endParaRPr lang="ru-RU"/>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pPr xmlns:c15="http://schemas.microsoft.com/office/drawing/2012/chart">
                  <a:prstGeom prst="rect">
                    <a:avLst/>
                  </a:prstGeom>
                </c15:spPr>
                <c15:showLeaderLines val="1"/>
              </c:ext>
            </c:extLst>
          </c:dLbls>
          <c:cat>
            <c:strRef>
              <c:f>Лист1!$A$2:$A$3</c:f>
              <c:strCache>
                <c:ptCount val="2"/>
                <c:pt idx="0">
                  <c:v>Категория 1</c:v>
                </c:pt>
                <c:pt idx="1">
                  <c:v>Категория 2</c:v>
                </c:pt>
              </c:strCache>
            </c:strRef>
          </c:cat>
          <c:val>
            <c:numRef>
              <c:f>Лист1!$B$2:$B$3</c:f>
              <c:numCache>
                <c:formatCode>#\ ###\ ##0</c:formatCode>
                <c:ptCount val="2"/>
                <c:pt idx="0">
                  <c:v>2964</c:v>
                </c:pt>
                <c:pt idx="1">
                  <c:v>2760</c:v>
                </c:pt>
              </c:numCache>
            </c:numRef>
          </c:val>
          <c:extLst xmlns:c16r2="http://schemas.microsoft.com/office/drawing/2015/06/chart">
            <c:ext xmlns:c16="http://schemas.microsoft.com/office/drawing/2014/chart" uri="{C3380CC4-5D6E-409C-BE32-E72D297353CC}">
              <c16:uniqueId val="{00000003-8127-4B17-82D1-6102678FD99F}"/>
            </c:ext>
          </c:extLst>
        </c:ser>
        <c:dLbls>
          <c:dLblPos val="outEnd"/>
          <c:showLegendKey val="0"/>
          <c:showVal val="1"/>
          <c:showCatName val="0"/>
          <c:showSerName val="0"/>
          <c:showPercent val="0"/>
          <c:showBubbleSize val="0"/>
        </c:dLbls>
        <c:gapWidth val="44"/>
        <c:axId val="214200280"/>
        <c:axId val="214202632"/>
      </c:barChart>
      <c:catAx>
        <c:axId val="214200280"/>
        <c:scaling>
          <c:orientation val="maxMin"/>
        </c:scaling>
        <c:delete val="1"/>
        <c:axPos val="l"/>
        <c:numFmt formatCode="General" sourceLinked="0"/>
        <c:majorTickMark val="out"/>
        <c:minorTickMark val="none"/>
        <c:tickLblPos val="nextTo"/>
        <c:crossAx val="214202632"/>
        <c:crosses val="autoZero"/>
        <c:auto val="1"/>
        <c:lblAlgn val="ctr"/>
        <c:lblOffset val="100"/>
        <c:noMultiLvlLbl val="0"/>
      </c:catAx>
      <c:valAx>
        <c:axId val="214202632"/>
        <c:scaling>
          <c:orientation val="minMax"/>
        </c:scaling>
        <c:delete val="1"/>
        <c:axPos val="t"/>
        <c:numFmt formatCode="#\ ###\ ##0" sourceLinked="1"/>
        <c:majorTickMark val="out"/>
        <c:minorTickMark val="none"/>
        <c:tickLblPos val="nextTo"/>
        <c:crossAx val="214200280"/>
        <c:crosses val="autoZero"/>
        <c:crossBetween val="between"/>
      </c:valAx>
    </c:plotArea>
    <c:plotVisOnly val="1"/>
    <c:dispBlanksAs val="gap"/>
    <c:showDLblsOverMax val="0"/>
  </c:chart>
  <c:txPr>
    <a:bodyPr/>
    <a:lstStyle/>
    <a:p>
      <a:pPr>
        <a:defRPr sz="1800"/>
      </a:pPr>
      <a:endParaRPr lang="ru-RU"/>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7.0582521361334485E-2"/>
          <c:w val="0.95924376500454256"/>
          <c:h val="0.86347796004604804"/>
        </c:manualLayout>
      </c:layout>
      <c:barChart>
        <c:barDir val="bar"/>
        <c:grouping val="clustered"/>
        <c:varyColors val="0"/>
        <c:ser>
          <c:idx val="0"/>
          <c:order val="0"/>
          <c:tx>
            <c:strRef>
              <c:f>Лист1!$B$1</c:f>
              <c:strCache>
                <c:ptCount val="1"/>
                <c:pt idx="0">
                  <c:v>Ряд 1</c:v>
                </c:pt>
              </c:strCache>
            </c:strRef>
          </c:tx>
          <c:spPr>
            <a:solidFill>
              <a:srgbClr val="231A6F"/>
            </a:solidFill>
          </c:spPr>
          <c:invertIfNegative val="0"/>
          <c:dPt>
            <c:idx val="1"/>
            <c:invertIfNegative val="0"/>
            <c:bubble3D val="0"/>
            <c:spPr>
              <a:solidFill>
                <a:schemeClr val="tx2">
                  <a:lumMod val="60000"/>
                  <a:lumOff val="40000"/>
                </a:schemeClr>
              </a:solidFill>
            </c:spPr>
            <c:extLst xmlns:c16r2="http://schemas.microsoft.com/office/drawing/2015/06/chart">
              <c:ext xmlns:c16="http://schemas.microsoft.com/office/drawing/2014/chart" uri="{C3380CC4-5D6E-409C-BE32-E72D297353CC}">
                <c16:uniqueId val="{00000001-8127-4B17-82D1-6102678FD99F}"/>
              </c:ext>
            </c:extLst>
          </c:dPt>
          <c:dPt>
            <c:idx val="2"/>
            <c:invertIfNegative val="0"/>
            <c:bubble3D val="0"/>
            <c:spPr>
              <a:solidFill>
                <a:schemeClr val="tx2">
                  <a:lumMod val="60000"/>
                  <a:lumOff val="40000"/>
                </a:schemeClr>
              </a:solidFill>
            </c:spPr>
            <c:extLst xmlns:c16r2="http://schemas.microsoft.com/office/drawing/2015/06/chart">
              <c:ext xmlns:c16="http://schemas.microsoft.com/office/drawing/2014/chart" uri="{C3380CC4-5D6E-409C-BE32-E72D297353CC}">
                <c16:uniqueId val="{00000002-8127-4B17-82D1-6102678FD99F}"/>
              </c:ext>
            </c:extLst>
          </c:dPt>
          <c:dLbls>
            <c:dLbl>
              <c:idx val="0"/>
              <c:tx>
                <c:rich>
                  <a:bodyPr/>
                  <a:lstStyle/>
                  <a:p>
                    <a:r>
                      <a:rPr lang="en-US" dirty="0" smtClean="0"/>
                      <a:t>696</a:t>
                    </a:r>
                    <a:endParaRPr lang="en-US" dirty="0"/>
                  </a:p>
                </c:rich>
              </c:tx>
              <c:dLblPos val="outEnd"/>
              <c:showLegendKey val="0"/>
              <c:showVal val="1"/>
              <c:showCatName val="0"/>
              <c:showSerName val="0"/>
              <c:showPercent val="0"/>
              <c:showBubbleSize val="0"/>
              <c:extLst>
                <c:ext xmlns:c15="http://schemas.microsoft.com/office/drawing/2012/chart" uri="{CE6537A1-D6FC-4f65-9D91-7224C49458BB}"/>
              </c:extLst>
            </c:dLbl>
            <c:dLbl>
              <c:idx val="1"/>
              <c:tx>
                <c:rich>
                  <a:bodyPr/>
                  <a:lstStyle/>
                  <a:p>
                    <a:r>
                      <a:rPr lang="en-US" dirty="0" smtClean="0"/>
                      <a:t>-81</a:t>
                    </a:r>
                    <a:endParaRPr lang="en-US" dirty="0"/>
                  </a:p>
                </c:rich>
              </c:tx>
              <c:dLblPos val="outEnd"/>
              <c:showLegendKey val="0"/>
              <c:showVal val="1"/>
              <c:showCatName val="0"/>
              <c:showSerName val="0"/>
              <c:showPercent val="0"/>
              <c:showBubbleSize val="0"/>
              <c:extLst>
                <c:ext xmlns:c15="http://schemas.microsoft.com/office/drawing/2012/chart" uri="{CE6537A1-D6FC-4f65-9D91-7224C49458BB}"/>
              </c:extLst>
            </c:dLbl>
            <c:dLbl>
              <c:idx val="2"/>
              <c:tx>
                <c:rich>
                  <a:bodyPr/>
                  <a:lstStyle/>
                  <a:p>
                    <a:r>
                      <a:rPr lang="en-US" dirty="0" smtClean="0"/>
                      <a:t>777</a:t>
                    </a:r>
                    <a:endParaRPr lang="en-US" dirty="0"/>
                  </a:p>
                </c:rich>
              </c:tx>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3600">
                    <a:latin typeface="Roboto Condensed" panose="020B0604020202020204" charset="0"/>
                    <a:ea typeface="Roboto Condensed" panose="020B0604020202020204" charset="0"/>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Лист1!$A$2:$A$4</c:f>
              <c:strCache>
                <c:ptCount val="3"/>
                <c:pt idx="0">
                  <c:v>Категория 1</c:v>
                </c:pt>
                <c:pt idx="1">
                  <c:v>Категория 2</c:v>
                </c:pt>
                <c:pt idx="2">
                  <c:v>Категория 3</c:v>
                </c:pt>
              </c:strCache>
            </c:strRef>
          </c:cat>
          <c:val>
            <c:numRef>
              <c:f>Лист1!$B$2:$B$4</c:f>
              <c:numCache>
                <c:formatCode>#,##0</c:formatCode>
                <c:ptCount val="3"/>
                <c:pt idx="0">
                  <c:v>696</c:v>
                </c:pt>
                <c:pt idx="1">
                  <c:v>-81</c:v>
                </c:pt>
                <c:pt idx="2">
                  <c:v>777</c:v>
                </c:pt>
              </c:numCache>
            </c:numRef>
          </c:val>
          <c:extLst xmlns:c16r2="http://schemas.microsoft.com/office/drawing/2015/06/chart">
            <c:ext xmlns:c16="http://schemas.microsoft.com/office/drawing/2014/chart" uri="{C3380CC4-5D6E-409C-BE32-E72D297353CC}">
              <c16:uniqueId val="{00000003-8127-4B17-82D1-6102678FD99F}"/>
            </c:ext>
          </c:extLst>
        </c:ser>
        <c:dLbls>
          <c:dLblPos val="outEnd"/>
          <c:showLegendKey val="0"/>
          <c:showVal val="1"/>
          <c:showCatName val="0"/>
          <c:showSerName val="0"/>
          <c:showPercent val="0"/>
          <c:showBubbleSize val="0"/>
        </c:dLbls>
        <c:gapWidth val="44"/>
        <c:axId val="214722360"/>
        <c:axId val="214724712"/>
      </c:barChart>
      <c:catAx>
        <c:axId val="214722360"/>
        <c:scaling>
          <c:orientation val="maxMin"/>
        </c:scaling>
        <c:delete val="1"/>
        <c:axPos val="l"/>
        <c:numFmt formatCode="General" sourceLinked="0"/>
        <c:majorTickMark val="out"/>
        <c:minorTickMark val="none"/>
        <c:tickLblPos val="nextTo"/>
        <c:crossAx val="214724712"/>
        <c:crosses val="autoZero"/>
        <c:auto val="1"/>
        <c:lblAlgn val="ctr"/>
        <c:lblOffset val="100"/>
        <c:noMultiLvlLbl val="0"/>
      </c:catAx>
      <c:valAx>
        <c:axId val="214724712"/>
        <c:scaling>
          <c:orientation val="minMax"/>
        </c:scaling>
        <c:delete val="1"/>
        <c:axPos val="t"/>
        <c:numFmt formatCode="#,##0" sourceLinked="1"/>
        <c:majorTickMark val="out"/>
        <c:minorTickMark val="none"/>
        <c:tickLblPos val="nextTo"/>
        <c:crossAx val="214722360"/>
        <c:crosses val="autoZero"/>
        <c:crossBetween val="between"/>
      </c:valAx>
    </c:plotArea>
    <c:plotVisOnly val="1"/>
    <c:dispBlanksAs val="gap"/>
    <c:showDLblsOverMax val="0"/>
  </c:chart>
  <c:txPr>
    <a:bodyPr/>
    <a:lstStyle/>
    <a:p>
      <a:pPr>
        <a:defRPr sz="1800"/>
      </a:pPr>
      <a:endParaRPr lang="ru-RU"/>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757854779553207"/>
          <c:y val="4.027777777777778E-2"/>
          <c:w val="0.75352877307274702"/>
          <c:h val="0.95972222222222225"/>
        </c:manualLayout>
      </c:layout>
      <c:doughnutChart>
        <c:varyColors val="1"/>
        <c:ser>
          <c:idx val="0"/>
          <c:order val="0"/>
          <c:tx>
            <c:strRef>
              <c:f>Лист1!$B$1</c:f>
              <c:strCache>
                <c:ptCount val="1"/>
                <c:pt idx="0">
                  <c:v>Продажи</c:v>
                </c:pt>
              </c:strCache>
            </c:strRef>
          </c:tx>
          <c:spPr>
            <a:solidFill>
              <a:srgbClr val="231A6F"/>
            </a:solidFill>
            <a:ln>
              <a:noFill/>
            </a:ln>
          </c:spPr>
          <c:dPt>
            <c:idx val="0"/>
            <c:bubble3D val="0"/>
            <c:extLst xmlns:c16r2="http://schemas.microsoft.com/office/drawing/2015/06/chart">
              <c:ext xmlns:c16="http://schemas.microsoft.com/office/drawing/2014/chart" uri="{C3380CC4-5D6E-409C-BE32-E72D297353CC}">
                <c16:uniqueId val="{00000001-7C34-4D19-98A7-3DF8E847A0F3}"/>
              </c:ext>
            </c:extLst>
          </c:dPt>
          <c:dPt>
            <c:idx val="1"/>
            <c:bubble3D val="0"/>
            <c:spPr>
              <a:solidFill>
                <a:schemeClr val="bg1"/>
              </a:solidFill>
              <a:ln>
                <a:noFill/>
              </a:ln>
            </c:spPr>
            <c:extLst xmlns:c16r2="http://schemas.microsoft.com/office/drawing/2015/06/chart">
              <c:ext xmlns:c16="http://schemas.microsoft.com/office/drawing/2014/chart" uri="{C3380CC4-5D6E-409C-BE32-E72D297353CC}">
                <c16:uniqueId val="{00000003-7C34-4D19-98A7-3DF8E847A0F3}"/>
              </c:ext>
            </c:extLst>
          </c:dPt>
          <c:dLbls>
            <c:dLbl>
              <c:idx val="0"/>
              <c:layout>
                <c:manualLayout>
                  <c:x val="0.20528233777356655"/>
                  <c:y val="1.5051504887932015E-2"/>
                </c:manualLayout>
              </c:layout>
              <c:tx>
                <c:rich>
                  <a:bodyPr wrap="square" lIns="38100" tIns="19050" rIns="38100" bIns="19050" anchor="ctr">
                    <a:noAutofit/>
                  </a:bodyPr>
                  <a:lstStyle/>
                  <a:p>
                    <a:pPr>
                      <a:defRPr sz="2400" b="1">
                        <a:solidFill>
                          <a:schemeClr val="tx1">
                            <a:lumMod val="75000"/>
                          </a:schemeClr>
                        </a:solidFill>
                        <a:latin typeface="Roboto Condensed" panose="02000000000000000000" pitchFamily="2" charset="0"/>
                        <a:ea typeface="Roboto Condensed" panose="02000000000000000000" pitchFamily="2" charset="0"/>
                      </a:defRPr>
                    </a:pPr>
                    <a:r>
                      <a:rPr lang="en-US" sz="2400" dirty="0" smtClean="0"/>
                      <a:t>850</a:t>
                    </a:r>
                    <a:endParaRPr lang="en-US" sz="2400" dirty="0"/>
                  </a:p>
                </c:rich>
              </c:tx>
              <c:spPr>
                <a:noFill/>
                <a:ln>
                  <a:noFill/>
                </a:ln>
                <a:effectLst/>
              </c:sp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7C34-4D19-98A7-3DF8E847A0F3}"/>
                </c:ext>
                <c:ext xmlns:c15="http://schemas.microsoft.com/office/drawing/2012/chart" uri="{CE6537A1-D6FC-4f65-9D91-7224C49458BB}">
                  <c15:layout>
                    <c:manualLayout>
                      <c:w val="0.31701653300282961"/>
                      <c:h val="0.16698536058422631"/>
                    </c:manualLayout>
                  </c15:layout>
                </c:ext>
              </c:extLst>
            </c:dLbl>
            <c:dLbl>
              <c:idx val="1"/>
              <c:delete val="1"/>
              <c:extLst xmlns:c16r2="http://schemas.microsoft.com/office/drawing/2015/06/chart">
                <c:ext xmlns:c16="http://schemas.microsoft.com/office/drawing/2014/chart" uri="{C3380CC4-5D6E-409C-BE32-E72D297353CC}">
                  <c16:uniqueId val="{00000003-7C34-4D19-98A7-3DF8E847A0F3}"/>
                </c:ext>
                <c:ext xmlns:c15="http://schemas.microsoft.com/office/drawing/2012/chart" uri="{CE6537A1-D6FC-4f65-9D91-7224C49458BB}"/>
              </c:extLst>
            </c:dLbl>
            <c:spPr>
              <a:noFill/>
              <a:ln>
                <a:noFill/>
              </a:ln>
              <a:effectLst/>
            </c:spPr>
            <c:txPr>
              <a:bodyPr wrap="square" lIns="38100" tIns="19050" rIns="38100" bIns="19050" anchor="ctr">
                <a:spAutoFit/>
              </a:bodyPr>
              <a:lstStyle/>
              <a:p>
                <a:pPr>
                  <a:defRPr sz="2400" b="1">
                    <a:solidFill>
                      <a:schemeClr val="tx1">
                        <a:lumMod val="75000"/>
                      </a:schemeClr>
                    </a:solidFill>
                    <a:latin typeface="Roboto Condensed" panose="02000000000000000000" pitchFamily="2" charset="0"/>
                    <a:ea typeface="Roboto Condensed" panose="02000000000000000000" pitchFamily="2" charset="0"/>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extLst>
          </c:dLbls>
          <c:val>
            <c:numRef>
              <c:f>Лист1!$B$2:$B$3</c:f>
              <c:numCache>
                <c:formatCode>#,##0.0</c:formatCode>
                <c:ptCount val="2"/>
                <c:pt idx="0" formatCode="#,##0.00">
                  <c:v>850.35299999999995</c:v>
                </c:pt>
                <c:pt idx="1">
                  <c:v>101.11279400000012</c:v>
                </c:pt>
              </c:numCache>
            </c:numRef>
          </c:val>
          <c:extLst xmlns:c16r2="http://schemas.microsoft.com/office/drawing/2015/06/chart">
            <c:ext xmlns:c16="http://schemas.microsoft.com/office/drawing/2014/chart" uri="{C3380CC4-5D6E-409C-BE32-E72D297353CC}">
              <c16:uniqueId val="{00000004-7C34-4D19-98A7-3DF8E847A0F3}"/>
            </c:ext>
            <c:ext xmlns:c15="http://schemas.microsoft.com/office/drawing/2012/chart" uri="{02D57815-91ED-43cb-92C2-25804820EDAC}">
              <c15:filteredCategoryTitle>
                <c15:cat>
                  <c:strRef>
                    <c:extLst xmlns:c16="http://schemas.microsoft.com/office/drawing/2014/chart" xmlns:c16r2="http://schemas.microsoft.com/office/drawing/2015/06/chart">
                      <c:ext uri="{02D57815-91ED-43cb-92C2-25804820EDAC}">
                        <c15:formulaRef>
                          <c15:sqref>Лист1!$A$2:$A$3</c15:sqref>
                        </c15:formulaRef>
                      </c:ext>
                    </c:extLst>
                    <c:strCache>
                      <c:ptCount val="2"/>
                      <c:pt idx="0">
                        <c:v>Кв. 1</c:v>
                      </c:pt>
                      <c:pt idx="1">
                        <c:v>Кв. 2</c:v>
                      </c:pt>
                    </c:strCache>
                  </c:strRef>
                </c15:cat>
              </c15:filteredCategoryTitle>
            </c:ext>
          </c:extLst>
        </c:ser>
        <c:dLbls>
          <c:showLegendKey val="0"/>
          <c:showVal val="0"/>
          <c:showCatName val="0"/>
          <c:showSerName val="0"/>
          <c:showPercent val="0"/>
          <c:showBubbleSize val="0"/>
          <c:showLeaderLines val="0"/>
        </c:dLbls>
        <c:firstSliceAng val="0"/>
        <c:holeSize val="70"/>
      </c:doughnutChart>
    </c:plotArea>
    <c:plotVisOnly val="1"/>
    <c:dispBlanksAs val="gap"/>
    <c:showDLblsOverMax val="0"/>
  </c:chart>
  <c:spPr>
    <a:ln>
      <a:noFill/>
    </a:ln>
  </c:spPr>
  <c:externalData r:id="rId1">
    <c:autoUpdate val="0"/>
  </c:externalData>
  <c:userShapes r:id="rId2"/>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757854779553207"/>
          <c:y val="4.027777777777778E-2"/>
          <c:w val="0.75352877307274702"/>
          <c:h val="0.95972222222222225"/>
        </c:manualLayout>
      </c:layout>
      <c:doughnutChart>
        <c:varyColors val="1"/>
        <c:ser>
          <c:idx val="0"/>
          <c:order val="0"/>
          <c:tx>
            <c:strRef>
              <c:f>Лист1!$B$1</c:f>
              <c:strCache>
                <c:ptCount val="1"/>
                <c:pt idx="0">
                  <c:v>Продажи</c:v>
                </c:pt>
              </c:strCache>
            </c:strRef>
          </c:tx>
          <c:spPr>
            <a:solidFill>
              <a:srgbClr val="231A6F"/>
            </a:solidFill>
            <a:ln>
              <a:noFill/>
            </a:ln>
          </c:spPr>
          <c:dPt>
            <c:idx val="0"/>
            <c:bubble3D val="0"/>
            <c:extLst xmlns:c16r2="http://schemas.microsoft.com/office/drawing/2015/06/chart">
              <c:ext xmlns:c16="http://schemas.microsoft.com/office/drawing/2014/chart" uri="{C3380CC4-5D6E-409C-BE32-E72D297353CC}">
                <c16:uniqueId val="{00000001-7C34-4D19-98A7-3DF8E847A0F3}"/>
              </c:ext>
            </c:extLst>
          </c:dPt>
          <c:dPt>
            <c:idx val="1"/>
            <c:bubble3D val="0"/>
            <c:spPr>
              <a:solidFill>
                <a:schemeClr val="bg1"/>
              </a:solidFill>
              <a:ln>
                <a:noFill/>
              </a:ln>
            </c:spPr>
            <c:extLst xmlns:c16r2="http://schemas.microsoft.com/office/drawing/2015/06/chart">
              <c:ext xmlns:c16="http://schemas.microsoft.com/office/drawing/2014/chart" uri="{C3380CC4-5D6E-409C-BE32-E72D297353CC}">
                <c16:uniqueId val="{00000003-7C34-4D19-98A7-3DF8E847A0F3}"/>
              </c:ext>
            </c:extLst>
          </c:dPt>
          <c:dLbls>
            <c:dLbl>
              <c:idx val="0"/>
              <c:layout>
                <c:manualLayout>
                  <c:x val="0.28684023424542848"/>
                  <c:y val="-0.74487362522498635"/>
                </c:manualLayout>
              </c:layout>
              <c:spPr>
                <a:noFill/>
                <a:ln>
                  <a:noFill/>
                </a:ln>
                <a:effectLst/>
              </c:spPr>
              <c:txPr>
                <a:bodyPr wrap="square" lIns="38100" tIns="19050" rIns="38100" bIns="19050" anchor="ctr">
                  <a:noAutofit/>
                </a:bodyPr>
                <a:lstStyle/>
                <a:p>
                  <a:pPr>
                    <a:defRPr sz="2000" b="1">
                      <a:solidFill>
                        <a:schemeClr val="tx1">
                          <a:lumMod val="75000"/>
                        </a:schemeClr>
                      </a:solidFill>
                      <a:latin typeface="Roboto Condensed" panose="02000000000000000000" pitchFamily="2" charset="0"/>
                      <a:ea typeface="Roboto Condensed" panose="02000000000000000000" pitchFamily="2" charset="0"/>
                    </a:defRPr>
                  </a:pPr>
                  <a:endParaRPr lang="ru-RU"/>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7C34-4D19-98A7-3DF8E847A0F3}"/>
                </c:ext>
                <c:ext xmlns:c15="http://schemas.microsoft.com/office/drawing/2012/chart" uri="{CE6537A1-D6FC-4f65-9D91-7224C49458BB}">
                  <c15:layout>
                    <c:manualLayout>
                      <c:w val="0.31701653300282961"/>
                      <c:h val="0.10428838025116891"/>
                    </c:manualLayout>
                  </c15:layout>
                </c:ext>
              </c:extLst>
            </c:dLbl>
            <c:dLbl>
              <c:idx val="1"/>
              <c:delete val="1"/>
              <c:extLst xmlns:c16r2="http://schemas.microsoft.com/office/drawing/2015/06/chart">
                <c:ext xmlns:c16="http://schemas.microsoft.com/office/drawing/2014/chart" uri="{C3380CC4-5D6E-409C-BE32-E72D297353CC}">
                  <c16:uniqueId val="{00000003-7C34-4D19-98A7-3DF8E847A0F3}"/>
                </c:ext>
                <c:ext xmlns:c15="http://schemas.microsoft.com/office/drawing/2012/chart" uri="{CE6537A1-D6FC-4f65-9D91-7224C49458BB}"/>
              </c:extLst>
            </c:dLbl>
            <c:spPr>
              <a:noFill/>
              <a:ln>
                <a:noFill/>
              </a:ln>
              <a:effectLst/>
            </c:spPr>
            <c:txPr>
              <a:bodyPr wrap="square" lIns="38100" tIns="19050" rIns="38100" bIns="19050" anchor="ctr">
                <a:spAutoFit/>
              </a:bodyPr>
              <a:lstStyle/>
              <a:p>
                <a:pPr>
                  <a:defRPr sz="2000" b="1">
                    <a:solidFill>
                      <a:schemeClr val="tx1">
                        <a:lumMod val="75000"/>
                      </a:schemeClr>
                    </a:solidFill>
                    <a:latin typeface="Roboto Condensed" panose="02000000000000000000" pitchFamily="2" charset="0"/>
                    <a:ea typeface="Roboto Condensed" panose="02000000000000000000" pitchFamily="2" charset="0"/>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extLst>
          </c:dLbls>
          <c:val>
            <c:numRef>
              <c:f>Лист1!$B$2:$B$3</c:f>
              <c:numCache>
                <c:formatCode>#,##0.0</c:formatCode>
                <c:ptCount val="2"/>
                <c:pt idx="0" formatCode="#,##0">
                  <c:v>5683.7734049999999</c:v>
                </c:pt>
                <c:pt idx="1">
                  <c:v>0</c:v>
                </c:pt>
              </c:numCache>
            </c:numRef>
          </c:val>
          <c:extLst xmlns:c16r2="http://schemas.microsoft.com/office/drawing/2015/06/chart">
            <c:ext xmlns:c16="http://schemas.microsoft.com/office/drawing/2014/chart" uri="{C3380CC4-5D6E-409C-BE32-E72D297353CC}">
              <c16:uniqueId val="{00000004-7C34-4D19-98A7-3DF8E847A0F3}"/>
            </c:ext>
            <c:ext xmlns:c15="http://schemas.microsoft.com/office/drawing/2012/chart" uri="{02D57815-91ED-43cb-92C2-25804820EDAC}">
              <c15:filteredCategoryTitle>
                <c15:cat>
                  <c:strRef>
                    <c:extLst xmlns:c16="http://schemas.microsoft.com/office/drawing/2014/chart" xmlns:c16r2="http://schemas.microsoft.com/office/drawing/2015/06/chart">
                      <c:ext uri="{02D57815-91ED-43cb-92C2-25804820EDAC}">
                        <c15:formulaRef>
                          <c15:sqref>Лист1!$A$2:$A$3</c15:sqref>
                        </c15:formulaRef>
                      </c:ext>
                    </c:extLst>
                    <c:strCache>
                      <c:ptCount val="2"/>
                      <c:pt idx="0">
                        <c:v>Кв. 1</c:v>
                      </c:pt>
                      <c:pt idx="1">
                        <c:v>Кв. 2</c:v>
                      </c:pt>
                    </c:strCache>
                  </c:strRef>
                </c15:cat>
              </c15:filteredCategoryTitle>
            </c:ext>
          </c:extLst>
        </c:ser>
        <c:dLbls>
          <c:showLegendKey val="0"/>
          <c:showVal val="0"/>
          <c:showCatName val="0"/>
          <c:showSerName val="0"/>
          <c:showPercent val="0"/>
          <c:showBubbleSize val="0"/>
          <c:showLeaderLines val="0"/>
        </c:dLbls>
        <c:firstSliceAng val="0"/>
        <c:holeSize val="70"/>
      </c:doughnutChart>
    </c:plotArea>
    <c:plotVisOnly val="1"/>
    <c:dispBlanksAs val="gap"/>
    <c:showDLblsOverMax val="0"/>
  </c:chart>
  <c:spPr>
    <a:ln>
      <a:noFill/>
    </a:ln>
  </c:spPr>
  <c:externalData r:id="rId1">
    <c:autoUpdate val="0"/>
  </c:externalData>
  <c:userShapes r:id="rId2"/>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3815248935699844E-2"/>
          <c:y val="7.0476183167121786E-2"/>
          <c:w val="0.97800007276964074"/>
          <c:h val="0.86347796004604804"/>
        </c:manualLayout>
      </c:layout>
      <c:barChart>
        <c:barDir val="bar"/>
        <c:grouping val="clustered"/>
        <c:varyColors val="0"/>
        <c:ser>
          <c:idx val="0"/>
          <c:order val="0"/>
          <c:tx>
            <c:strRef>
              <c:f>Лист1!$B$1</c:f>
              <c:strCache>
                <c:ptCount val="1"/>
                <c:pt idx="0">
                  <c:v>Ряд 1</c:v>
                </c:pt>
              </c:strCache>
            </c:strRef>
          </c:tx>
          <c:spPr>
            <a:solidFill>
              <a:srgbClr val="231A6F"/>
            </a:solidFill>
          </c:spPr>
          <c:invertIfNegative val="0"/>
          <c:dPt>
            <c:idx val="1"/>
            <c:invertIfNegative val="0"/>
            <c:bubble3D val="0"/>
            <c:spPr>
              <a:solidFill>
                <a:schemeClr val="tx2">
                  <a:lumMod val="60000"/>
                  <a:lumOff val="40000"/>
                </a:schemeClr>
              </a:solidFill>
            </c:spPr>
            <c:extLst xmlns:c16r2="http://schemas.microsoft.com/office/drawing/2015/06/chart">
              <c:ext xmlns:c16="http://schemas.microsoft.com/office/drawing/2014/chart" uri="{C3380CC4-5D6E-409C-BE32-E72D297353CC}">
                <c16:uniqueId val="{00000001-8127-4B17-82D1-6102678FD99F}"/>
              </c:ext>
            </c:extLst>
          </c:dPt>
          <c:dPt>
            <c:idx val="2"/>
            <c:invertIfNegative val="0"/>
            <c:bubble3D val="0"/>
            <c:spPr>
              <a:solidFill>
                <a:schemeClr val="tx2">
                  <a:lumMod val="60000"/>
                  <a:lumOff val="40000"/>
                </a:schemeClr>
              </a:solidFill>
            </c:spPr>
            <c:extLst xmlns:c16r2="http://schemas.microsoft.com/office/drawing/2015/06/chart">
              <c:ext xmlns:c16="http://schemas.microsoft.com/office/drawing/2014/chart" uri="{C3380CC4-5D6E-409C-BE32-E72D297353CC}">
                <c16:uniqueId val="{00000002-8127-4B17-82D1-6102678FD99F}"/>
              </c:ext>
            </c:extLst>
          </c:dPt>
          <c:dPt>
            <c:idx val="3"/>
            <c:invertIfNegative val="0"/>
            <c:bubble3D val="0"/>
            <c:spPr>
              <a:solidFill>
                <a:schemeClr val="tx2">
                  <a:lumMod val="60000"/>
                  <a:lumOff val="40000"/>
                </a:schemeClr>
              </a:solidFill>
            </c:spPr>
            <c:extLst xmlns:c16r2="http://schemas.microsoft.com/office/drawing/2015/06/chart">
              <c:ext xmlns:c16="http://schemas.microsoft.com/office/drawing/2014/chart" uri="{C3380CC4-5D6E-409C-BE32-E72D297353CC}">
                <c16:uniqueId val="{00000000-D797-42D5-95A2-4A0A709C483C}"/>
              </c:ext>
            </c:extLst>
          </c:dPt>
          <c:dLbls>
            <c:dLbl>
              <c:idx val="0"/>
              <c:delete val="1"/>
              <c:extLst>
                <c:ext xmlns:c15="http://schemas.microsoft.com/office/drawing/2012/chart" uri="{CE6537A1-D6FC-4f65-9D91-7224C49458BB}"/>
              </c:extLst>
            </c:dLbl>
            <c:dLbl>
              <c:idx val="1"/>
              <c:tx>
                <c:rich>
                  <a:bodyPr/>
                  <a:lstStyle/>
                  <a:p>
                    <a:r>
                      <a:rPr lang="en-US" dirty="0" smtClean="0"/>
                      <a:t>4</a:t>
                    </a:r>
                    <a:r>
                      <a:rPr lang="en-US" baseline="0" dirty="0" smtClean="0"/>
                      <a:t> 927</a:t>
                    </a:r>
                    <a:endParaRPr lang="en-US" dirty="0"/>
                  </a:p>
                </c:rich>
              </c:tx>
              <c:dLblPos val="outEnd"/>
              <c:showLegendKey val="0"/>
              <c:showVal val="1"/>
              <c:showCatName val="0"/>
              <c:showSerName val="0"/>
              <c:showPercent val="0"/>
              <c:showBubbleSize val="0"/>
              <c:extLst>
                <c:ext xmlns:c15="http://schemas.microsoft.com/office/drawing/2012/chart" uri="{CE6537A1-D6FC-4f65-9D91-7224C49458BB}"/>
              </c:extLst>
            </c:dLbl>
            <c:dLbl>
              <c:idx val="2"/>
              <c:tx>
                <c:rich>
                  <a:bodyPr/>
                  <a:lstStyle/>
                  <a:p>
                    <a:r>
                      <a:rPr lang="en-US" dirty="0" smtClean="0"/>
                      <a:t>463</a:t>
                    </a:r>
                    <a:endParaRPr lang="en-US" dirty="0"/>
                  </a:p>
                </c:rich>
              </c:tx>
              <c:dLblPos val="outEnd"/>
              <c:showLegendKey val="0"/>
              <c:showVal val="1"/>
              <c:showCatName val="0"/>
              <c:showSerName val="0"/>
              <c:showPercent val="0"/>
              <c:showBubbleSize val="0"/>
              <c:extLst>
                <c:ext xmlns:c15="http://schemas.microsoft.com/office/drawing/2012/chart" uri="{CE6537A1-D6FC-4f65-9D91-7224C49458BB}"/>
              </c:extLst>
            </c:dLbl>
            <c:dLbl>
              <c:idx val="3"/>
              <c:tx>
                <c:rich>
                  <a:bodyPr/>
                  <a:lstStyle/>
                  <a:p>
                    <a:r>
                      <a:rPr lang="en-US" dirty="0" smtClean="0"/>
                      <a:t>189</a:t>
                    </a:r>
                    <a:endParaRPr lang="en-US" dirty="0"/>
                  </a:p>
                </c:rich>
              </c:tx>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wrap="square" lIns="180000" tIns="19050" rIns="38100" bIns="19050" anchor="ctr">
                <a:spAutoFit/>
              </a:bodyPr>
              <a:lstStyle/>
              <a:p>
                <a:pPr>
                  <a:defRPr sz="3600" b="1">
                    <a:solidFill>
                      <a:schemeClr val="tx1">
                        <a:lumMod val="75000"/>
                      </a:schemeClr>
                    </a:solidFill>
                    <a:latin typeface="Roboto Condensed" panose="02000000000000000000" pitchFamily="2" charset="0"/>
                    <a:ea typeface="Roboto Condensed" panose="02000000000000000000" pitchFamily="2" charset="0"/>
                  </a:defRPr>
                </a:pPr>
                <a:endParaRPr lang="ru-RU"/>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pPr xmlns:c15="http://schemas.microsoft.com/office/drawing/2012/chart">
                  <a:prstGeom prst="rect">
                    <a:avLst/>
                  </a:prstGeom>
                </c15:spPr>
                <c15:showLeaderLines val="1"/>
              </c:ext>
            </c:extLst>
          </c:dLbls>
          <c:cat>
            <c:strRef>
              <c:f>Лист1!$A$2:$A$5</c:f>
              <c:strCache>
                <c:ptCount val="3"/>
                <c:pt idx="0">
                  <c:v>Категория 1</c:v>
                </c:pt>
                <c:pt idx="1">
                  <c:v>Категория 2</c:v>
                </c:pt>
                <c:pt idx="2">
                  <c:v>Категория 3</c:v>
                </c:pt>
              </c:strCache>
            </c:strRef>
          </c:cat>
          <c:val>
            <c:numRef>
              <c:f>Лист1!$B$2:$B$5</c:f>
              <c:numCache>
                <c:formatCode>#,##0</c:formatCode>
                <c:ptCount val="4"/>
                <c:pt idx="0">
                  <c:v>1351.5863890000001</c:v>
                </c:pt>
                <c:pt idx="1">
                  <c:v>1124.9106959999999</c:v>
                </c:pt>
                <c:pt idx="2">
                  <c:v>134.46171000000001</c:v>
                </c:pt>
                <c:pt idx="3">
                  <c:v>47.666927000000001</c:v>
                </c:pt>
              </c:numCache>
            </c:numRef>
          </c:val>
          <c:extLst xmlns:c16r2="http://schemas.microsoft.com/office/drawing/2015/06/chart">
            <c:ext xmlns:c16="http://schemas.microsoft.com/office/drawing/2014/chart" uri="{C3380CC4-5D6E-409C-BE32-E72D297353CC}">
              <c16:uniqueId val="{00000003-8127-4B17-82D1-6102678FD99F}"/>
            </c:ext>
          </c:extLst>
        </c:ser>
        <c:dLbls>
          <c:dLblPos val="outEnd"/>
          <c:showLegendKey val="0"/>
          <c:showVal val="1"/>
          <c:showCatName val="0"/>
          <c:showSerName val="0"/>
          <c:showPercent val="0"/>
          <c:showBubbleSize val="0"/>
        </c:dLbls>
        <c:gapWidth val="42"/>
        <c:axId val="214203024"/>
        <c:axId val="214203416"/>
      </c:barChart>
      <c:catAx>
        <c:axId val="214203024"/>
        <c:scaling>
          <c:orientation val="maxMin"/>
        </c:scaling>
        <c:delete val="1"/>
        <c:axPos val="l"/>
        <c:numFmt formatCode="General" sourceLinked="0"/>
        <c:majorTickMark val="out"/>
        <c:minorTickMark val="none"/>
        <c:tickLblPos val="nextTo"/>
        <c:crossAx val="214203416"/>
        <c:crosses val="autoZero"/>
        <c:auto val="1"/>
        <c:lblAlgn val="ctr"/>
        <c:lblOffset val="100"/>
        <c:noMultiLvlLbl val="0"/>
      </c:catAx>
      <c:valAx>
        <c:axId val="214203416"/>
        <c:scaling>
          <c:orientation val="minMax"/>
        </c:scaling>
        <c:delete val="1"/>
        <c:axPos val="t"/>
        <c:numFmt formatCode="#,##0" sourceLinked="1"/>
        <c:majorTickMark val="out"/>
        <c:minorTickMark val="none"/>
        <c:tickLblPos val="nextTo"/>
        <c:crossAx val="214203024"/>
        <c:crosses val="autoZero"/>
        <c:crossBetween val="between"/>
      </c:valAx>
    </c:plotArea>
    <c:plotVisOnly val="1"/>
    <c:dispBlanksAs val="gap"/>
    <c:showDLblsOverMax val="0"/>
  </c:chart>
  <c:txPr>
    <a:bodyPr/>
    <a:lstStyle/>
    <a:p>
      <a:pPr>
        <a:defRPr sz="1800"/>
      </a:pPr>
      <a:endParaRPr lang="ru-RU"/>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0165718597296414E-2"/>
          <c:y val="2.174296769584334E-2"/>
          <c:w val="0.84886387665045537"/>
          <c:h val="0.94502983993737588"/>
        </c:manualLayout>
      </c:layout>
      <c:barChart>
        <c:barDir val="bar"/>
        <c:grouping val="clustered"/>
        <c:varyColors val="0"/>
        <c:ser>
          <c:idx val="0"/>
          <c:order val="0"/>
          <c:tx>
            <c:strRef>
              <c:f>Лист1!$B$1</c:f>
              <c:strCache>
                <c:ptCount val="1"/>
                <c:pt idx="0">
                  <c:v>Ряд 1</c:v>
                </c:pt>
              </c:strCache>
            </c:strRef>
          </c:tx>
          <c:spPr>
            <a:solidFill>
              <a:srgbClr val="231A6F"/>
            </a:solidFill>
          </c:spPr>
          <c:invertIfNegative val="0"/>
          <c:dPt>
            <c:idx val="4"/>
            <c:invertIfNegative val="0"/>
            <c:bubble3D val="0"/>
            <c:spPr>
              <a:solidFill>
                <a:schemeClr val="tx2">
                  <a:lumMod val="60000"/>
                  <a:lumOff val="40000"/>
                </a:schemeClr>
              </a:solidFill>
            </c:spPr>
            <c:extLst xmlns:c16r2="http://schemas.microsoft.com/office/drawing/2015/06/chart">
              <c:ext xmlns:c16="http://schemas.microsoft.com/office/drawing/2014/chart" uri="{C3380CC4-5D6E-409C-BE32-E72D297353CC}">
                <c16:uniqueId val="{00000000-DE00-4CA7-9718-06E6B174AE34}"/>
              </c:ext>
            </c:extLst>
          </c:dPt>
          <c:dPt>
            <c:idx val="5"/>
            <c:invertIfNegative val="0"/>
            <c:bubble3D val="0"/>
            <c:spPr>
              <a:solidFill>
                <a:schemeClr val="tx2">
                  <a:lumMod val="60000"/>
                  <a:lumOff val="40000"/>
                </a:schemeClr>
              </a:solidFill>
            </c:spPr>
            <c:extLst xmlns:c16r2="http://schemas.microsoft.com/office/drawing/2015/06/chart">
              <c:ext xmlns:c16="http://schemas.microsoft.com/office/drawing/2014/chart" uri="{C3380CC4-5D6E-409C-BE32-E72D297353CC}">
                <c16:uniqueId val="{00000001-DE00-4CA7-9718-06E6B174AE34}"/>
              </c:ext>
            </c:extLst>
          </c:dPt>
          <c:dLbls>
            <c:dLbl>
              <c:idx val="0"/>
              <c:layout/>
              <c:tx>
                <c:rich>
                  <a:bodyPr/>
                  <a:lstStyle/>
                  <a:p>
                    <a:r>
                      <a:rPr lang="en-US" sz="3200" dirty="0" smtClean="0"/>
                      <a:t>1 129</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4.2556239983453537E-2"/>
                  <c:y val="-2.0305271878132568E-17"/>
                </c:manualLayout>
              </c:layout>
              <c:tx>
                <c:rich>
                  <a:bodyPr/>
                  <a:lstStyle/>
                  <a:p>
                    <a:r>
                      <a:rPr lang="en-US" sz="3200" dirty="0" smtClean="0"/>
                      <a:t>32</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tx>
                <c:rich>
                  <a:bodyPr/>
                  <a:lstStyle/>
                  <a:p>
                    <a:r>
                      <a:rPr lang="en-US" sz="3200" dirty="0" smtClean="0"/>
                      <a:t>837</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tx>
                <c:rich>
                  <a:bodyPr/>
                  <a:lstStyle/>
                  <a:p>
                    <a:r>
                      <a:rPr lang="en-US" sz="3200" dirty="0" smtClean="0"/>
                      <a:t>105</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tx>
                <c:rich>
                  <a:bodyPr/>
                  <a:lstStyle/>
                  <a:p>
                    <a:r>
                      <a:rPr lang="en-US" sz="3200" dirty="0" smtClean="0"/>
                      <a:t>37</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5"/>
              <c:layout/>
              <c:tx>
                <c:rich>
                  <a:bodyPr/>
                  <a:lstStyle/>
                  <a:p>
                    <a:r>
                      <a:rPr lang="en-US" sz="3200" dirty="0" smtClean="0"/>
                      <a:t>68</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4.4023696534607132E-3"/>
                  <c:y val="2.2153205787426898E-3"/>
                </c:manualLayout>
              </c:layout>
              <c:tx>
                <c:rich>
                  <a:bodyPr/>
                  <a:lstStyle/>
                  <a:p>
                    <a:r>
                      <a:rPr lang="en-US" sz="3200" dirty="0" smtClean="0"/>
                      <a:t>153</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wrap="square" lIns="38100" tIns="19050" rIns="38100" bIns="19050" anchor="ctr">
                <a:spAutoFit/>
              </a:bodyPr>
              <a:lstStyle/>
              <a:p>
                <a:pPr>
                  <a:defRPr sz="3200" b="1">
                    <a:latin typeface="Roboto Condensed" panose="020B0604020202020204" charset="0"/>
                    <a:ea typeface="Roboto Condensed" panose="020B0604020202020204" charset="0"/>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Лист1!$A$2:$A$8</c:f>
              <c:strCache>
                <c:ptCount val="3"/>
                <c:pt idx="0">
                  <c:v>Категория 1</c:v>
                </c:pt>
                <c:pt idx="1">
                  <c:v>Категория 2</c:v>
                </c:pt>
                <c:pt idx="2">
                  <c:v>Категория 3</c:v>
                </c:pt>
              </c:strCache>
            </c:strRef>
          </c:cat>
          <c:val>
            <c:numRef>
              <c:f>Лист1!$B$2:$B$8</c:f>
              <c:numCache>
                <c:formatCode>#,##0</c:formatCode>
                <c:ptCount val="7"/>
                <c:pt idx="0">
                  <c:v>700</c:v>
                </c:pt>
                <c:pt idx="1">
                  <c:v>13.6</c:v>
                </c:pt>
                <c:pt idx="2">
                  <c:v>509</c:v>
                </c:pt>
                <c:pt idx="3">
                  <c:v>68</c:v>
                </c:pt>
                <c:pt idx="4">
                  <c:v>33</c:v>
                </c:pt>
                <c:pt idx="5">
                  <c:v>35</c:v>
                </c:pt>
                <c:pt idx="6">
                  <c:v>121</c:v>
                </c:pt>
              </c:numCache>
            </c:numRef>
          </c:val>
          <c:extLst xmlns:c16r2="http://schemas.microsoft.com/office/drawing/2015/06/chart">
            <c:ext xmlns:c16="http://schemas.microsoft.com/office/drawing/2014/chart" uri="{C3380CC4-5D6E-409C-BE32-E72D297353CC}">
              <c16:uniqueId val="{00000003-8127-4B17-82D1-6102678FD99F}"/>
            </c:ext>
          </c:extLst>
        </c:ser>
        <c:dLbls>
          <c:showLegendKey val="0"/>
          <c:showVal val="0"/>
          <c:showCatName val="0"/>
          <c:showSerName val="0"/>
          <c:showPercent val="0"/>
          <c:showBubbleSize val="0"/>
        </c:dLbls>
        <c:gapWidth val="20"/>
        <c:axId val="214206944"/>
        <c:axId val="214199496"/>
      </c:barChart>
      <c:catAx>
        <c:axId val="214206944"/>
        <c:scaling>
          <c:orientation val="maxMin"/>
        </c:scaling>
        <c:delete val="1"/>
        <c:axPos val="l"/>
        <c:numFmt formatCode="General" sourceLinked="0"/>
        <c:majorTickMark val="out"/>
        <c:minorTickMark val="none"/>
        <c:tickLblPos val="nextTo"/>
        <c:crossAx val="214199496"/>
        <c:crosses val="autoZero"/>
        <c:auto val="1"/>
        <c:lblAlgn val="ctr"/>
        <c:lblOffset val="100"/>
        <c:noMultiLvlLbl val="0"/>
      </c:catAx>
      <c:valAx>
        <c:axId val="214199496"/>
        <c:scaling>
          <c:orientation val="minMax"/>
        </c:scaling>
        <c:delete val="1"/>
        <c:axPos val="t"/>
        <c:numFmt formatCode="#,##0" sourceLinked="1"/>
        <c:majorTickMark val="out"/>
        <c:minorTickMark val="none"/>
        <c:tickLblPos val="nextTo"/>
        <c:crossAx val="214206944"/>
        <c:crosses val="autoZero"/>
        <c:crossBetween val="between"/>
      </c:valAx>
    </c:plotArea>
    <c:plotVisOnly val="1"/>
    <c:dispBlanksAs val="gap"/>
    <c:showDLblsOverMax val="0"/>
  </c:chart>
  <c:txPr>
    <a:bodyPr/>
    <a:lstStyle/>
    <a:p>
      <a:pPr>
        <a:defRPr sz="1800"/>
      </a:pPr>
      <a:endParaRPr lang="ru-RU"/>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6.8261019976975951E-2"/>
          <c:w val="0.90638507948472113"/>
          <c:h val="0.93080104821527021"/>
        </c:manualLayout>
      </c:layout>
      <c:barChart>
        <c:barDir val="bar"/>
        <c:grouping val="clustered"/>
        <c:varyColors val="0"/>
        <c:ser>
          <c:idx val="0"/>
          <c:order val="0"/>
          <c:tx>
            <c:strRef>
              <c:f>Лист1!$B$1</c:f>
              <c:strCache>
                <c:ptCount val="1"/>
                <c:pt idx="0">
                  <c:v>Ряд 1</c:v>
                </c:pt>
              </c:strCache>
            </c:strRef>
          </c:tx>
          <c:spPr>
            <a:solidFill>
              <a:srgbClr val="231A6F"/>
            </a:solidFill>
          </c:spPr>
          <c:invertIfNegative val="0"/>
          <c:dPt>
            <c:idx val="1"/>
            <c:invertIfNegative val="0"/>
            <c:bubble3D val="0"/>
            <c:spPr>
              <a:solidFill>
                <a:schemeClr val="tx2">
                  <a:lumMod val="60000"/>
                  <a:lumOff val="40000"/>
                </a:schemeClr>
              </a:solidFill>
            </c:spPr>
            <c:extLst xmlns:c16r2="http://schemas.microsoft.com/office/drawing/2015/06/chart">
              <c:ext xmlns:c16="http://schemas.microsoft.com/office/drawing/2014/chart" uri="{C3380CC4-5D6E-409C-BE32-E72D297353CC}">
                <c16:uniqueId val="{00000001-8127-4B17-82D1-6102678FD99F}"/>
              </c:ext>
            </c:extLst>
          </c:dPt>
          <c:dPt>
            <c:idx val="2"/>
            <c:invertIfNegative val="0"/>
            <c:bubble3D val="0"/>
            <c:spPr>
              <a:solidFill>
                <a:schemeClr val="tx2">
                  <a:lumMod val="60000"/>
                  <a:lumOff val="40000"/>
                </a:schemeClr>
              </a:solidFill>
            </c:spPr>
            <c:extLst xmlns:c16r2="http://schemas.microsoft.com/office/drawing/2015/06/chart">
              <c:ext xmlns:c16="http://schemas.microsoft.com/office/drawing/2014/chart" uri="{C3380CC4-5D6E-409C-BE32-E72D297353CC}">
                <c16:uniqueId val="{00000002-8127-4B17-82D1-6102678FD99F}"/>
              </c:ext>
            </c:extLst>
          </c:dPt>
          <c:dLbls>
            <c:dLbl>
              <c:idx val="0"/>
              <c:layout>
                <c:manualLayout>
                  <c:x val="-2.2166545540570352E-2"/>
                  <c:y val="3.4884191463217679E-7"/>
                </c:manualLayout>
              </c:layout>
              <c:tx>
                <c:rich>
                  <a:bodyPr/>
                  <a:lstStyle/>
                  <a:p>
                    <a:r>
                      <a:rPr lang="en-US" sz="3600" dirty="0" smtClean="0"/>
                      <a:t>271,1</a:t>
                    </a:r>
                    <a:endParaRPr lang="en-US" sz="3600" dirty="0"/>
                  </a:p>
                </c:rich>
              </c:tx>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6.8204755509447233E-3"/>
                  <c:y val="3.488419146930926E-7"/>
                </c:manualLayout>
              </c:layout>
              <c:tx>
                <c:rich>
                  <a:bodyPr/>
                  <a:lstStyle/>
                  <a:p>
                    <a:r>
                      <a:rPr lang="en-US" dirty="0" smtClean="0"/>
                      <a:t>252,6</a:t>
                    </a:r>
                    <a:endParaRPr lang="en-US" dirty="0"/>
                  </a:p>
                </c:rich>
              </c:tx>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1.7051188877361807E-2"/>
                  <c:y val="0"/>
                </c:manualLayout>
              </c:layout>
              <c:tx>
                <c:rich>
                  <a:bodyPr/>
                  <a:lstStyle/>
                  <a:p>
                    <a:r>
                      <a:rPr lang="en-US" dirty="0" smtClean="0"/>
                      <a:t>18,5</a:t>
                    </a:r>
                    <a:endParaRPr lang="en-US" dirty="0"/>
                  </a:p>
                </c:rich>
              </c:tx>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wrap="square" lIns="180000" tIns="19050" rIns="38100" bIns="19050" anchor="ctr">
                <a:spAutoFit/>
              </a:bodyPr>
              <a:lstStyle/>
              <a:p>
                <a:pPr>
                  <a:defRPr sz="3600" b="1">
                    <a:solidFill>
                      <a:schemeClr val="tx1">
                        <a:lumMod val="75000"/>
                      </a:schemeClr>
                    </a:solidFill>
                    <a:latin typeface="Roboto Condensed" panose="02000000000000000000" pitchFamily="2" charset="0"/>
                    <a:ea typeface="Roboto Condensed" panose="02000000000000000000" pitchFamily="2" charset="0"/>
                  </a:defRPr>
                </a:pPr>
                <a:endParaRPr lang="ru-RU"/>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pPr xmlns:c15="http://schemas.microsoft.com/office/drawing/2012/chart">
                  <a:prstGeom prst="rect">
                    <a:avLst/>
                  </a:prstGeom>
                </c15:spPr>
                <c15:showLeaderLines val="1"/>
              </c:ext>
            </c:extLst>
          </c:dLbls>
          <c:cat>
            <c:strRef>
              <c:f>Лист1!$A$2:$A$4</c:f>
              <c:strCache>
                <c:ptCount val="3"/>
                <c:pt idx="0">
                  <c:v>Категория 1</c:v>
                </c:pt>
                <c:pt idx="1">
                  <c:v>Категория 2</c:v>
                </c:pt>
                <c:pt idx="2">
                  <c:v>Категория 3</c:v>
                </c:pt>
              </c:strCache>
            </c:strRef>
          </c:cat>
          <c:val>
            <c:numRef>
              <c:f>Лист1!$B$2:$B$4</c:f>
              <c:numCache>
                <c:formatCode>0</c:formatCode>
                <c:ptCount val="3"/>
                <c:pt idx="0">
                  <c:v>175.4</c:v>
                </c:pt>
                <c:pt idx="1">
                  <c:v>165</c:v>
                </c:pt>
                <c:pt idx="2">
                  <c:v>10.5</c:v>
                </c:pt>
              </c:numCache>
            </c:numRef>
          </c:val>
          <c:extLst xmlns:c16r2="http://schemas.microsoft.com/office/drawing/2015/06/chart">
            <c:ext xmlns:c16="http://schemas.microsoft.com/office/drawing/2014/chart" uri="{C3380CC4-5D6E-409C-BE32-E72D297353CC}">
              <c16:uniqueId val="{00000003-8127-4B17-82D1-6102678FD99F}"/>
            </c:ext>
          </c:extLst>
        </c:ser>
        <c:dLbls>
          <c:dLblPos val="outEnd"/>
          <c:showLegendKey val="0"/>
          <c:showVal val="1"/>
          <c:showCatName val="0"/>
          <c:showSerName val="0"/>
          <c:showPercent val="0"/>
          <c:showBubbleSize val="0"/>
        </c:dLbls>
        <c:gapWidth val="44"/>
        <c:axId val="214203808"/>
        <c:axId val="214205376"/>
      </c:barChart>
      <c:catAx>
        <c:axId val="214203808"/>
        <c:scaling>
          <c:orientation val="maxMin"/>
        </c:scaling>
        <c:delete val="1"/>
        <c:axPos val="l"/>
        <c:numFmt formatCode="General" sourceLinked="0"/>
        <c:majorTickMark val="out"/>
        <c:minorTickMark val="none"/>
        <c:tickLblPos val="nextTo"/>
        <c:crossAx val="214205376"/>
        <c:crosses val="autoZero"/>
        <c:auto val="1"/>
        <c:lblAlgn val="ctr"/>
        <c:lblOffset val="100"/>
        <c:noMultiLvlLbl val="0"/>
      </c:catAx>
      <c:valAx>
        <c:axId val="214205376"/>
        <c:scaling>
          <c:orientation val="minMax"/>
        </c:scaling>
        <c:delete val="1"/>
        <c:axPos val="t"/>
        <c:numFmt formatCode="0" sourceLinked="1"/>
        <c:majorTickMark val="out"/>
        <c:minorTickMark val="none"/>
        <c:tickLblPos val="nextTo"/>
        <c:crossAx val="214203808"/>
        <c:crosses val="autoZero"/>
        <c:crossBetween val="between"/>
      </c:valAx>
    </c:plotArea>
    <c:plotVisOnly val="1"/>
    <c:dispBlanksAs val="gap"/>
    <c:showDLblsOverMax val="0"/>
  </c:chart>
  <c:txPr>
    <a:bodyPr/>
    <a:lstStyle/>
    <a:p>
      <a:pPr>
        <a:defRPr sz="1800"/>
      </a:pPr>
      <a:endParaRPr lang="ru-RU"/>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757854779553207"/>
          <c:y val="4.027777777777778E-2"/>
          <c:w val="0.75352877307274702"/>
          <c:h val="0.95972222222222225"/>
        </c:manualLayout>
      </c:layout>
      <c:doughnutChart>
        <c:varyColors val="1"/>
        <c:ser>
          <c:idx val="0"/>
          <c:order val="0"/>
          <c:tx>
            <c:strRef>
              <c:f>Лист1!$B$1</c:f>
              <c:strCache>
                <c:ptCount val="1"/>
                <c:pt idx="0">
                  <c:v>Продажи</c:v>
                </c:pt>
              </c:strCache>
            </c:strRef>
          </c:tx>
          <c:spPr>
            <a:solidFill>
              <a:srgbClr val="231A6F"/>
            </a:solidFill>
            <a:ln>
              <a:noFill/>
            </a:ln>
          </c:spPr>
          <c:dPt>
            <c:idx val="0"/>
            <c:bubble3D val="0"/>
            <c:extLst xmlns:c16r2="http://schemas.microsoft.com/office/drawing/2015/06/chart">
              <c:ext xmlns:c16="http://schemas.microsoft.com/office/drawing/2014/chart" uri="{C3380CC4-5D6E-409C-BE32-E72D297353CC}">
                <c16:uniqueId val="{00000001-7C34-4D19-98A7-3DF8E847A0F3}"/>
              </c:ext>
            </c:extLst>
          </c:dPt>
          <c:dPt>
            <c:idx val="1"/>
            <c:bubble3D val="0"/>
            <c:spPr>
              <a:solidFill>
                <a:schemeClr val="bg1"/>
              </a:solidFill>
              <a:ln>
                <a:noFill/>
              </a:ln>
            </c:spPr>
            <c:extLst xmlns:c16r2="http://schemas.microsoft.com/office/drawing/2015/06/chart">
              <c:ext xmlns:c16="http://schemas.microsoft.com/office/drawing/2014/chart" uri="{C3380CC4-5D6E-409C-BE32-E72D297353CC}">
                <c16:uniqueId val="{00000003-7C34-4D19-98A7-3DF8E847A0F3}"/>
              </c:ext>
            </c:extLst>
          </c:dPt>
          <c:dLbls>
            <c:dLbl>
              <c:idx val="0"/>
              <c:layout>
                <c:manualLayout>
                  <c:x val="0.12098658459319277"/>
                  <c:y val="9.9105535811709999E-2"/>
                </c:manualLayout>
              </c:layout>
              <c:tx>
                <c:rich>
                  <a:bodyPr wrap="square" lIns="38100" tIns="19050" rIns="38100" bIns="19050" anchor="ctr">
                    <a:spAutoFit/>
                  </a:bodyPr>
                  <a:lstStyle/>
                  <a:p>
                    <a:pPr>
                      <a:defRPr sz="2000" b="1">
                        <a:solidFill>
                          <a:srgbClr val="1C1C1C"/>
                        </a:solidFill>
                        <a:latin typeface="Roboto Condensed" panose="02000000000000000000" pitchFamily="2" charset="0"/>
                        <a:ea typeface="Roboto Condensed" panose="02000000000000000000" pitchFamily="2" charset="0"/>
                      </a:defRPr>
                    </a:pPr>
                    <a:r>
                      <a:rPr lang="en-US" sz="2000" dirty="0" smtClean="0">
                        <a:solidFill>
                          <a:srgbClr val="1C1C1C"/>
                        </a:solidFill>
                      </a:rPr>
                      <a:t>271,1</a:t>
                    </a:r>
                    <a:endParaRPr lang="en-US" sz="2000" dirty="0">
                      <a:solidFill>
                        <a:srgbClr val="1C1C1C"/>
                      </a:solidFill>
                    </a:endParaRPr>
                  </a:p>
                </c:rich>
              </c:tx>
              <c:spPr>
                <a:noFill/>
                <a:ln>
                  <a:noFill/>
                </a:ln>
                <a:effectLst/>
              </c:sp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7C34-4D19-98A7-3DF8E847A0F3}"/>
                </c:ext>
                <c:ext xmlns:c15="http://schemas.microsoft.com/office/drawing/2012/chart" uri="{CE6537A1-D6FC-4f65-9D91-7224C49458BB}">
                  <c15:layout>
                    <c:manualLayout>
                      <c:w val="0.31701653300282961"/>
                      <c:h val="0.22732341438790959"/>
                    </c:manualLayout>
                  </c15:layout>
                </c:ext>
              </c:extLst>
            </c:dLbl>
            <c:dLbl>
              <c:idx val="1"/>
              <c:delete val="1"/>
              <c:extLst xmlns:c16r2="http://schemas.microsoft.com/office/drawing/2015/06/chart">
                <c:ext xmlns:c16="http://schemas.microsoft.com/office/drawing/2014/chart" uri="{C3380CC4-5D6E-409C-BE32-E72D297353CC}">
                  <c16:uniqueId val="{00000003-7C34-4D19-98A7-3DF8E847A0F3}"/>
                </c:ext>
                <c:ext xmlns:c15="http://schemas.microsoft.com/office/drawing/2012/chart" uri="{CE6537A1-D6FC-4f65-9D91-7224C49458BB}"/>
              </c:extLst>
            </c:dLbl>
            <c:spPr>
              <a:noFill/>
              <a:ln>
                <a:noFill/>
              </a:ln>
              <a:effectLst/>
            </c:spPr>
            <c:txPr>
              <a:bodyPr wrap="square" lIns="38100" tIns="19050" rIns="38100" bIns="19050" anchor="ctr">
                <a:spAutoFit/>
              </a:bodyPr>
              <a:lstStyle/>
              <a:p>
                <a:pPr>
                  <a:defRPr sz="2000" b="1">
                    <a:solidFill>
                      <a:schemeClr val="tx1">
                        <a:lumMod val="75000"/>
                      </a:schemeClr>
                    </a:solidFill>
                    <a:latin typeface="Roboto Condensed" panose="02000000000000000000" pitchFamily="2" charset="0"/>
                    <a:ea typeface="Roboto Condensed" panose="02000000000000000000" pitchFamily="2" charset="0"/>
                  </a:defRPr>
                </a:pPr>
                <a:endParaRPr lang="ru-RU"/>
              </a:p>
            </c:txPr>
            <c:showLegendKey val="0"/>
            <c:showVal val="1"/>
            <c:showCatName val="0"/>
            <c:showSerName val="0"/>
            <c:showPercent val="0"/>
            <c:showBubbleSize val="0"/>
            <c:showLeaderLines val="1"/>
            <c:extLst xmlns:c16r2="http://schemas.microsoft.com/office/drawing/2015/06/chart">
              <c:ext xmlns:c15="http://schemas.microsoft.com/office/drawing/2012/chart" uri="{CE6537A1-D6FC-4f65-9D91-7224C49458BB}"/>
            </c:extLst>
          </c:dLbls>
          <c:val>
            <c:numRef>
              <c:f>Лист1!$B$2:$B$3</c:f>
              <c:numCache>
                <c:formatCode>#,##0.0</c:formatCode>
                <c:ptCount val="2"/>
                <c:pt idx="0">
                  <c:v>330</c:v>
                </c:pt>
                <c:pt idx="1">
                  <c:v>100</c:v>
                </c:pt>
              </c:numCache>
            </c:numRef>
          </c:val>
          <c:extLst xmlns:c16r2="http://schemas.microsoft.com/office/drawing/2015/06/chart">
            <c:ext xmlns:c16="http://schemas.microsoft.com/office/drawing/2014/chart" uri="{C3380CC4-5D6E-409C-BE32-E72D297353CC}">
              <c16:uniqueId val="{00000004-7C34-4D19-98A7-3DF8E847A0F3}"/>
            </c:ext>
            <c:ext xmlns:c15="http://schemas.microsoft.com/office/drawing/2012/chart" uri="{02D57815-91ED-43cb-92C2-25804820EDAC}">
              <c15:filteredCategoryTitle>
                <c15:cat>
                  <c:strRef>
                    <c:extLst xmlns:c16r2="http://schemas.microsoft.com/office/drawing/2015/06/chart" xmlns:c16="http://schemas.microsoft.com/office/drawing/2014/chart">
                      <c:ext uri="{02D57815-91ED-43cb-92C2-25804820EDAC}">
                        <c15:formulaRef>
                          <c15:sqref>Лист1!$A$2:$A$3</c15:sqref>
                        </c15:formulaRef>
                      </c:ext>
                    </c:extLst>
                    <c:strCache>
                      <c:ptCount val="2"/>
                      <c:pt idx="0">
                        <c:v>Кв. 1</c:v>
                      </c:pt>
                      <c:pt idx="1">
                        <c:v>Кв. 2</c:v>
                      </c:pt>
                    </c:strCache>
                  </c:strRef>
                </c15:cat>
              </c15:filteredCategoryTitle>
            </c:ext>
          </c:extLst>
        </c:ser>
        <c:dLbls>
          <c:showLegendKey val="0"/>
          <c:showVal val="0"/>
          <c:showCatName val="0"/>
          <c:showSerName val="0"/>
          <c:showPercent val="0"/>
          <c:showBubbleSize val="0"/>
          <c:showLeaderLines val="1"/>
        </c:dLbls>
        <c:firstSliceAng val="0"/>
        <c:holeSize val="70"/>
      </c:doughnutChart>
    </c:plotArea>
    <c:plotVisOnly val="1"/>
    <c:dispBlanksAs val="gap"/>
    <c:showDLblsOverMax val="0"/>
  </c:chart>
  <c:spPr>
    <a:ln>
      <a:noFill/>
    </a:ln>
  </c:spPr>
  <c:externalData r:id="rId1">
    <c:autoUpdate val="0"/>
  </c:externalData>
  <c:userShapes r:id="rId2"/>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6.8261019976975951E-2"/>
          <c:w val="0.87569293950546989"/>
          <c:h val="0.92499553851409577"/>
        </c:manualLayout>
      </c:layout>
      <c:barChart>
        <c:barDir val="bar"/>
        <c:grouping val="clustered"/>
        <c:varyColors val="0"/>
        <c:ser>
          <c:idx val="0"/>
          <c:order val="0"/>
          <c:tx>
            <c:strRef>
              <c:f>Лист1!$B$1</c:f>
              <c:strCache>
                <c:ptCount val="1"/>
                <c:pt idx="0">
                  <c:v>Ряд 1</c:v>
                </c:pt>
              </c:strCache>
            </c:strRef>
          </c:tx>
          <c:spPr>
            <a:solidFill>
              <a:srgbClr val="231A6F"/>
            </a:solidFill>
          </c:spPr>
          <c:invertIfNegative val="0"/>
          <c:dPt>
            <c:idx val="1"/>
            <c:invertIfNegative val="0"/>
            <c:bubble3D val="0"/>
            <c:spPr>
              <a:solidFill>
                <a:schemeClr val="tx2">
                  <a:lumMod val="60000"/>
                  <a:lumOff val="40000"/>
                </a:schemeClr>
              </a:solidFill>
            </c:spPr>
            <c:extLst xmlns:c16r2="http://schemas.microsoft.com/office/drawing/2015/06/chart">
              <c:ext xmlns:c16="http://schemas.microsoft.com/office/drawing/2014/chart" uri="{C3380CC4-5D6E-409C-BE32-E72D297353CC}">
                <c16:uniqueId val="{00000001-8127-4B17-82D1-6102678FD99F}"/>
              </c:ext>
            </c:extLst>
          </c:dPt>
          <c:dPt>
            <c:idx val="2"/>
            <c:invertIfNegative val="0"/>
            <c:bubble3D val="0"/>
            <c:spPr>
              <a:solidFill>
                <a:schemeClr val="tx2">
                  <a:lumMod val="60000"/>
                  <a:lumOff val="40000"/>
                </a:schemeClr>
              </a:solidFill>
            </c:spPr>
            <c:extLst xmlns:c16r2="http://schemas.microsoft.com/office/drawing/2015/06/chart">
              <c:ext xmlns:c16="http://schemas.microsoft.com/office/drawing/2014/chart" uri="{C3380CC4-5D6E-409C-BE32-E72D297353CC}">
                <c16:uniqueId val="{00000002-8127-4B17-82D1-6102678FD99F}"/>
              </c:ext>
            </c:extLst>
          </c:dPt>
          <c:dPt>
            <c:idx val="3"/>
            <c:invertIfNegative val="0"/>
            <c:bubble3D val="0"/>
            <c:spPr>
              <a:solidFill>
                <a:schemeClr val="tx2">
                  <a:lumMod val="60000"/>
                  <a:lumOff val="40000"/>
                </a:schemeClr>
              </a:solidFill>
            </c:spPr>
            <c:extLst xmlns:c16r2="http://schemas.microsoft.com/office/drawing/2015/06/chart">
              <c:ext xmlns:c16="http://schemas.microsoft.com/office/drawing/2014/chart" uri="{C3380CC4-5D6E-409C-BE32-E72D297353CC}">
                <c16:uniqueId val="{00000000-D797-42D5-95A2-4A0A709C483C}"/>
              </c:ext>
            </c:extLst>
          </c:dPt>
          <c:dPt>
            <c:idx val="4"/>
            <c:invertIfNegative val="0"/>
            <c:bubble3D val="0"/>
            <c:spPr>
              <a:solidFill>
                <a:schemeClr val="tx2">
                  <a:lumMod val="60000"/>
                  <a:lumOff val="40000"/>
                </a:schemeClr>
              </a:solidFill>
            </c:spPr>
            <c:extLst xmlns:c16r2="http://schemas.microsoft.com/office/drawing/2015/06/chart">
              <c:ext xmlns:c16="http://schemas.microsoft.com/office/drawing/2014/chart" uri="{C3380CC4-5D6E-409C-BE32-E72D297353CC}">
                <c16:uniqueId val="{00000000-764C-4A6D-89AC-0DA8855B5272}"/>
              </c:ext>
            </c:extLst>
          </c:dPt>
          <c:dLbls>
            <c:spPr>
              <a:noFill/>
              <a:ln>
                <a:noFill/>
              </a:ln>
              <a:effectLst/>
            </c:spPr>
            <c:txPr>
              <a:bodyPr wrap="square" lIns="180000" tIns="19050" rIns="38100" bIns="19050" anchor="ctr">
                <a:spAutoFit/>
              </a:bodyPr>
              <a:lstStyle/>
              <a:p>
                <a:pPr>
                  <a:defRPr sz="3600" b="1">
                    <a:solidFill>
                      <a:schemeClr val="tx1">
                        <a:lumMod val="75000"/>
                      </a:schemeClr>
                    </a:solidFill>
                    <a:latin typeface="Roboto Condensed" panose="02000000000000000000" pitchFamily="2" charset="0"/>
                    <a:ea typeface="Roboto Condensed" panose="02000000000000000000" pitchFamily="2" charset="0"/>
                  </a:defRPr>
                </a:pPr>
                <a:endParaRPr lang="ru-RU"/>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pPr xmlns:c15="http://schemas.microsoft.com/office/drawing/2012/chart">
                  <a:prstGeom prst="rect">
                    <a:avLst/>
                  </a:prstGeom>
                </c15:spPr>
                <c15:showLeaderLines val="1"/>
              </c:ext>
            </c:extLst>
          </c:dLbls>
          <c:cat>
            <c:strRef>
              <c:f>Лист1!$A$2:$A$7</c:f>
              <c:strCache>
                <c:ptCount val="3"/>
                <c:pt idx="0">
                  <c:v>Категория 1</c:v>
                </c:pt>
                <c:pt idx="1">
                  <c:v>Категория 2</c:v>
                </c:pt>
                <c:pt idx="2">
                  <c:v>Категория 3</c:v>
                </c:pt>
              </c:strCache>
            </c:strRef>
          </c:cat>
          <c:val>
            <c:numRef>
              <c:f>Лист1!$B$2:$B$7</c:f>
              <c:numCache>
                <c:formatCode>#,##0</c:formatCode>
                <c:ptCount val="6"/>
                <c:pt idx="0">
                  <c:v>725</c:v>
                </c:pt>
                <c:pt idx="1">
                  <c:v>667</c:v>
                </c:pt>
                <c:pt idx="2">
                  <c:v>14</c:v>
                </c:pt>
                <c:pt idx="3">
                  <c:v>20</c:v>
                </c:pt>
                <c:pt idx="4">
                  <c:v>24</c:v>
                </c:pt>
              </c:numCache>
            </c:numRef>
          </c:val>
          <c:extLst xmlns:c16r2="http://schemas.microsoft.com/office/drawing/2015/06/chart">
            <c:ext xmlns:c16="http://schemas.microsoft.com/office/drawing/2014/chart" uri="{C3380CC4-5D6E-409C-BE32-E72D297353CC}">
              <c16:uniqueId val="{00000003-8127-4B17-82D1-6102678FD99F}"/>
            </c:ext>
          </c:extLst>
        </c:ser>
        <c:dLbls>
          <c:dLblPos val="outEnd"/>
          <c:showLegendKey val="0"/>
          <c:showVal val="1"/>
          <c:showCatName val="0"/>
          <c:showSerName val="0"/>
          <c:showPercent val="0"/>
          <c:showBubbleSize val="0"/>
        </c:dLbls>
        <c:gapWidth val="84"/>
        <c:axId val="214205768"/>
        <c:axId val="214723536"/>
      </c:barChart>
      <c:catAx>
        <c:axId val="214205768"/>
        <c:scaling>
          <c:orientation val="maxMin"/>
        </c:scaling>
        <c:delete val="1"/>
        <c:axPos val="l"/>
        <c:numFmt formatCode="General" sourceLinked="0"/>
        <c:majorTickMark val="out"/>
        <c:minorTickMark val="none"/>
        <c:tickLblPos val="nextTo"/>
        <c:crossAx val="214723536"/>
        <c:crosses val="autoZero"/>
        <c:auto val="1"/>
        <c:lblAlgn val="ctr"/>
        <c:lblOffset val="100"/>
        <c:noMultiLvlLbl val="0"/>
      </c:catAx>
      <c:valAx>
        <c:axId val="214723536"/>
        <c:scaling>
          <c:orientation val="minMax"/>
        </c:scaling>
        <c:delete val="1"/>
        <c:axPos val="t"/>
        <c:numFmt formatCode="#,##0" sourceLinked="1"/>
        <c:majorTickMark val="out"/>
        <c:minorTickMark val="none"/>
        <c:tickLblPos val="nextTo"/>
        <c:crossAx val="214205768"/>
        <c:crosses val="autoZero"/>
        <c:crossBetween val="between"/>
      </c:valAx>
    </c:plotArea>
    <c:plotVisOnly val="1"/>
    <c:dispBlanksAs val="gap"/>
    <c:showDLblsOverMax val="0"/>
  </c:chart>
  <c:txPr>
    <a:bodyPr/>
    <a:lstStyle/>
    <a:p>
      <a:pPr>
        <a:defRPr sz="1800"/>
      </a:pPr>
      <a:endParaRPr lang="ru-RU"/>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481939742385797E-2"/>
          <c:y val="6.1098200638518577E-2"/>
          <c:w val="0.92703612051522843"/>
          <c:h val="0.85598281278063482"/>
        </c:manualLayout>
      </c:layout>
      <c:barChart>
        <c:barDir val="col"/>
        <c:grouping val="clustered"/>
        <c:varyColors val="0"/>
        <c:ser>
          <c:idx val="0"/>
          <c:order val="0"/>
          <c:tx>
            <c:strRef>
              <c:f>Лист1!$B$1</c:f>
              <c:strCache>
                <c:ptCount val="1"/>
                <c:pt idx="0">
                  <c:v>Ряд 1</c:v>
                </c:pt>
              </c:strCache>
            </c:strRef>
          </c:tx>
          <c:spPr>
            <a:solidFill>
              <a:srgbClr val="21176A"/>
            </a:solidFill>
            <a:ln>
              <a:noFill/>
            </a:ln>
            <a:effectLst/>
          </c:spPr>
          <c:invertIfNegative val="0"/>
          <c:dLbls>
            <c:dLbl>
              <c:idx val="0"/>
              <c:tx>
                <c:rich>
                  <a:bodyPr/>
                  <a:lstStyle/>
                  <a:p>
                    <a:r>
                      <a:rPr lang="en-US" smtClean="0"/>
                      <a:t>3 536</a:t>
                    </a:r>
                    <a:endParaRPr lang="en-US" dirty="0"/>
                  </a:p>
                </c:rich>
              </c:tx>
              <c:dLblPos val="outEnd"/>
              <c:showLegendKey val="0"/>
              <c:showVal val="1"/>
              <c:showCatName val="0"/>
              <c:showSerName val="0"/>
              <c:showPercent val="0"/>
              <c:showBubbleSize val="0"/>
              <c:extLst>
                <c:ext xmlns:c15="http://schemas.microsoft.com/office/drawing/2012/chart" uri="{CE6537A1-D6FC-4f65-9D91-7224C49458BB}"/>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lumMod val="75000"/>
                      </a:schemeClr>
                    </a:solidFill>
                    <a:latin typeface="Roboto Condensed" panose="02000000000000000000" pitchFamily="2" charset="0"/>
                    <a:ea typeface="Roboto Condensed" panose="02000000000000000000" pitchFamily="2" charset="0"/>
                    <a:cs typeface="+mn-cs"/>
                  </a:defRPr>
                </a:pPr>
                <a:endParaRPr lang="ru-RU"/>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Лист1!$A$2:$A$5</c:f>
              <c:strCache>
                <c:ptCount val="4"/>
                <c:pt idx="0">
                  <c:v>УСН</c:v>
                </c:pt>
                <c:pt idx="1">
                  <c:v>ЕНВД</c:v>
                </c:pt>
                <c:pt idx="2">
                  <c:v>ЕСХН</c:v>
                </c:pt>
                <c:pt idx="3">
                  <c:v>Патент</c:v>
                </c:pt>
              </c:strCache>
            </c:strRef>
          </c:cat>
          <c:val>
            <c:numRef>
              <c:f>Лист1!$B$2:$B$5</c:f>
              <c:numCache>
                <c:formatCode>#,##0</c:formatCode>
                <c:ptCount val="4"/>
                <c:pt idx="0" formatCode="General">
                  <c:v>2900</c:v>
                </c:pt>
                <c:pt idx="1">
                  <c:v>1637.4949999999999</c:v>
                </c:pt>
                <c:pt idx="2">
                  <c:v>90.364000000000004</c:v>
                </c:pt>
                <c:pt idx="3" formatCode="General">
                  <c:v>359.32400000000001</c:v>
                </c:pt>
              </c:numCache>
            </c:numRef>
          </c:val>
          <c:extLst xmlns:c16r2="http://schemas.microsoft.com/office/drawing/2015/06/chart">
            <c:ext xmlns:c16="http://schemas.microsoft.com/office/drawing/2014/chart" uri="{C3380CC4-5D6E-409C-BE32-E72D297353CC}">
              <c16:uniqueId val="{00000004-035A-4F51-95A7-2F3238AC992E}"/>
            </c:ext>
          </c:extLst>
        </c:ser>
        <c:dLbls>
          <c:showLegendKey val="0"/>
          <c:showVal val="0"/>
          <c:showCatName val="0"/>
          <c:showSerName val="0"/>
          <c:showPercent val="0"/>
          <c:showBubbleSize val="0"/>
        </c:dLbls>
        <c:gapWidth val="29"/>
        <c:overlap val="-27"/>
        <c:axId val="214724320"/>
        <c:axId val="214721184"/>
      </c:barChart>
      <c:catAx>
        <c:axId val="214724320"/>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Roboto Condensed" panose="02000000000000000000" pitchFamily="2" charset="0"/>
                <a:ea typeface="Roboto Condensed" panose="02000000000000000000" pitchFamily="2" charset="0"/>
                <a:cs typeface="+mn-cs"/>
              </a:defRPr>
            </a:pPr>
            <a:endParaRPr lang="ru-RU"/>
          </a:p>
        </c:txPr>
        <c:crossAx val="214721184"/>
        <c:crosses val="autoZero"/>
        <c:auto val="1"/>
        <c:lblAlgn val="ctr"/>
        <c:lblOffset val="100"/>
        <c:noMultiLvlLbl val="0"/>
      </c:catAx>
      <c:valAx>
        <c:axId val="214721184"/>
        <c:scaling>
          <c:orientation val="minMax"/>
          <c:max val="3000"/>
        </c:scaling>
        <c:delete val="1"/>
        <c:axPos val="l"/>
        <c:numFmt formatCode="General" sourceLinked="1"/>
        <c:majorTickMark val="none"/>
        <c:minorTickMark val="none"/>
        <c:tickLblPos val="nextTo"/>
        <c:crossAx val="214724320"/>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ru-RU"/>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Лист1!$B$1</c:f>
              <c:strCache>
                <c:ptCount val="1"/>
                <c:pt idx="0">
                  <c:v>Столбец1</c:v>
                </c:pt>
              </c:strCache>
            </c:strRef>
          </c:tx>
          <c:spPr>
            <a:ln>
              <a:noFill/>
            </a:ln>
          </c:spPr>
          <c:dPt>
            <c:idx val="0"/>
            <c:bubble3D val="0"/>
            <c:spPr>
              <a:solidFill>
                <a:srgbClr val="8EB240"/>
              </a:solidFill>
              <a:ln w="19050">
                <a:noFill/>
              </a:ln>
              <a:effectLst/>
            </c:spPr>
            <c:extLst xmlns:c16r2="http://schemas.microsoft.com/office/drawing/2015/06/chart">
              <c:ext xmlns:c16="http://schemas.microsoft.com/office/drawing/2014/chart" uri="{C3380CC4-5D6E-409C-BE32-E72D297353CC}">
                <c16:uniqueId val="{00000001-0CE1-4966-A2A0-5E99F1759A33}"/>
              </c:ext>
            </c:extLst>
          </c:dPt>
          <c:dPt>
            <c:idx val="1"/>
            <c:bubble3D val="0"/>
            <c:spPr>
              <a:solidFill>
                <a:schemeClr val="tx2">
                  <a:lumMod val="40000"/>
                  <a:lumOff val="60000"/>
                </a:schemeClr>
              </a:solidFill>
              <a:ln w="19050">
                <a:noFill/>
              </a:ln>
              <a:effectLst/>
            </c:spPr>
            <c:extLst xmlns:c16r2="http://schemas.microsoft.com/office/drawing/2015/06/chart">
              <c:ext xmlns:c16="http://schemas.microsoft.com/office/drawing/2014/chart" uri="{C3380CC4-5D6E-409C-BE32-E72D297353CC}">
                <c16:uniqueId val="{00000003-0CE1-4966-A2A0-5E99F1759A33}"/>
              </c:ext>
            </c:extLst>
          </c:dPt>
          <c:dPt>
            <c:idx val="2"/>
            <c:bubble3D val="0"/>
            <c:spPr>
              <a:solidFill>
                <a:srgbClr val="529DDB"/>
              </a:solidFill>
              <a:ln w="19050">
                <a:noFill/>
              </a:ln>
              <a:effectLst/>
            </c:spPr>
            <c:extLst xmlns:c16r2="http://schemas.microsoft.com/office/drawing/2015/06/chart">
              <c:ext xmlns:c16="http://schemas.microsoft.com/office/drawing/2014/chart" uri="{C3380CC4-5D6E-409C-BE32-E72D297353CC}">
                <c16:uniqueId val="{00000005-0CE1-4966-A2A0-5E99F1759A33}"/>
              </c:ext>
            </c:extLst>
          </c:dPt>
          <c:dPt>
            <c:idx val="3"/>
            <c:bubble3D val="0"/>
            <c:spPr>
              <a:solidFill>
                <a:schemeClr val="tx2"/>
              </a:solidFill>
              <a:ln w="19050">
                <a:noFill/>
              </a:ln>
              <a:effectLst/>
            </c:spPr>
            <c:extLst xmlns:c16r2="http://schemas.microsoft.com/office/drawing/2015/06/chart">
              <c:ext xmlns:c16="http://schemas.microsoft.com/office/drawing/2014/chart" uri="{C3380CC4-5D6E-409C-BE32-E72D297353CC}">
                <c16:uniqueId val="{00000007-0CE1-4966-A2A0-5E99F1759A33}"/>
              </c:ext>
            </c:extLst>
          </c:dPt>
          <c:dLbls>
            <c:dLbl>
              <c:idx val="0"/>
              <c:layout>
                <c:manualLayout>
                  <c:x val="0.13180932276552376"/>
                  <c:y val="-7.3504203085406158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0CE1-4966-A2A0-5E99F1759A33}"/>
                </c:ext>
                <c:ext xmlns:c15="http://schemas.microsoft.com/office/drawing/2012/chart" uri="{CE6537A1-D6FC-4f65-9D91-7224C49458BB}"/>
              </c:extLst>
            </c:dLbl>
            <c:dLbl>
              <c:idx val="1"/>
              <c:layout>
                <c:manualLayout>
                  <c:x val="0.11982665705956706"/>
                  <c:y val="-5.6209096477075379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0CE1-4966-A2A0-5E99F1759A33}"/>
                </c:ext>
                <c:ext xmlns:c15="http://schemas.microsoft.com/office/drawing/2012/chart" uri="{CE6537A1-D6FC-4f65-9D91-7224C49458BB}"/>
              </c:extLst>
            </c:dLbl>
            <c:dLbl>
              <c:idx val="2"/>
              <c:layout>
                <c:manualLayout>
                  <c:x val="0.12781510086353806"/>
                  <c:y val="3.4590213216661725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0CE1-4966-A2A0-5E99F1759A33}"/>
                </c:ext>
                <c:ext xmlns:c15="http://schemas.microsoft.com/office/drawing/2012/chart" uri="{CE6537A1-D6FC-4f65-9D91-7224C49458BB}"/>
              </c:extLst>
            </c:dLbl>
            <c:dLbl>
              <c:idx val="3"/>
              <c:layout>
                <c:manualLayout>
                  <c:x val="-6.39075504317691E-2"/>
                  <c:y val="-0.49723431498951226"/>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0CE1-4966-A2A0-5E99F1759A33}"/>
                </c:ext>
                <c:ext xmlns:c15="http://schemas.microsoft.com/office/drawing/2012/chart" uri="{CE6537A1-D6FC-4f65-9D91-7224C49458BB}"/>
              </c:extLst>
            </c:dLbl>
            <c:spPr>
              <a:noFill/>
              <a:ln>
                <a:noFill/>
              </a:ln>
              <a:effectLst/>
            </c:spPr>
            <c:txPr>
              <a:bodyPr wrap="square" lIns="38100" tIns="19050" rIns="38100" bIns="19050" anchor="ctr" anchorCtr="0">
                <a:spAutoFit/>
              </a:bodyPr>
              <a:lstStyle/>
              <a:p>
                <a:pPr algn="ctr">
                  <a:defRPr lang="en-US" sz="1600" b="1" i="0" u="none" strike="noStrike" kern="1200" baseline="0">
                    <a:solidFill>
                      <a:schemeClr val="tx1">
                        <a:lumMod val="75000"/>
                      </a:schemeClr>
                    </a:solidFill>
                    <a:latin typeface="Roboto Condensed" panose="02000000000000000000" pitchFamily="2" charset="0"/>
                    <a:ea typeface="Roboto Condensed" panose="02000000000000000000" pitchFamily="2" charset="0"/>
                    <a:cs typeface="+mn-cs"/>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extLst>
          </c:dLbls>
          <c:cat>
            <c:strRef>
              <c:f>Лист1!$A$2:$A$5</c:f>
              <c:strCache>
                <c:ptCount val="4"/>
                <c:pt idx="0">
                  <c:v>ФТС</c:v>
                </c:pt>
                <c:pt idx="1">
                  <c:v>Остальные</c:v>
                </c:pt>
                <c:pt idx="2">
                  <c:v>Фонды</c:v>
                </c:pt>
                <c:pt idx="3">
                  <c:v>ФНС</c:v>
                </c:pt>
              </c:strCache>
            </c:strRef>
          </c:cat>
          <c:val>
            <c:numRef>
              <c:f>Лист1!$B$2:$B$5</c:f>
              <c:numCache>
                <c:formatCode>0.0%</c:formatCode>
                <c:ptCount val="4"/>
                <c:pt idx="0">
                  <c:v>0.151</c:v>
                </c:pt>
                <c:pt idx="1">
                  <c:v>6.4000000000000001E-2</c:v>
                </c:pt>
                <c:pt idx="2">
                  <c:v>4.0000000000000001E-3</c:v>
                </c:pt>
                <c:pt idx="3">
                  <c:v>0.78100000000000003</c:v>
                </c:pt>
              </c:numCache>
            </c:numRef>
          </c:val>
          <c:extLst xmlns:c16r2="http://schemas.microsoft.com/office/drawing/2015/06/chart">
            <c:ext xmlns:c16="http://schemas.microsoft.com/office/drawing/2014/chart" uri="{C3380CC4-5D6E-409C-BE32-E72D297353CC}">
              <c16:uniqueId val="{00000008-0CE1-4966-A2A0-5E99F1759A33}"/>
            </c:ext>
          </c:extLst>
        </c:ser>
        <c:dLbls>
          <c:showLegendKey val="0"/>
          <c:showVal val="0"/>
          <c:showCatName val="0"/>
          <c:showSerName val="0"/>
          <c:showPercent val="0"/>
          <c:showBubbleSize val="0"/>
          <c:showLeaderLines val="0"/>
        </c:dLbls>
        <c:firstSliceAng val="22"/>
        <c:holeSize val="70"/>
      </c:doughnutChart>
      <c:spPr>
        <a:noFill/>
        <a:ln>
          <a:noFill/>
        </a:ln>
        <a:effectLst/>
      </c:spPr>
    </c:plotArea>
    <c:plotVisOnly val="1"/>
    <c:dispBlanksAs val="gap"/>
    <c:showDLblsOverMax val="0"/>
  </c:chart>
  <c:spPr>
    <a:noFill/>
    <a:ln>
      <a:noFill/>
    </a:ln>
    <a:effectLst/>
  </c:spPr>
  <c:txPr>
    <a:bodyPr/>
    <a:lstStyle/>
    <a:p>
      <a:pPr>
        <a:defRPr/>
      </a:pPr>
      <a:endParaRPr lang="ru-RU"/>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437642851992562"/>
          <c:y val="2.5231973407631291E-2"/>
          <c:w val="0.48091402873945827"/>
          <c:h val="0.95251616815111828"/>
        </c:manualLayout>
      </c:layout>
      <c:barChart>
        <c:barDir val="bar"/>
        <c:grouping val="clustered"/>
        <c:varyColors val="0"/>
        <c:ser>
          <c:idx val="0"/>
          <c:order val="0"/>
          <c:tx>
            <c:strRef>
              <c:f>Лист1!$B$1</c:f>
              <c:strCache>
                <c:ptCount val="1"/>
                <c:pt idx="0">
                  <c:v>Ряд 1</c:v>
                </c:pt>
              </c:strCache>
            </c:strRef>
          </c:tx>
          <c:spPr>
            <a:solidFill>
              <a:srgbClr val="231A6F"/>
            </a:solidFill>
            <a:ln>
              <a:noFill/>
            </a:ln>
            <a:effectLst/>
          </c:spPr>
          <c:invertIfNegative val="0"/>
          <c:dLbls>
            <c:spPr>
              <a:noFill/>
              <a:ln>
                <a:noFill/>
              </a:ln>
              <a:effectLst/>
            </c:spPr>
            <c:txPr>
              <a:bodyPr wrap="square" lIns="38100" tIns="19050" rIns="38100" bIns="19050" anchor="ctr">
                <a:spAutoFit/>
              </a:bodyPr>
              <a:lstStyle/>
              <a:p>
                <a:pPr>
                  <a:defRPr sz="1050" b="1">
                    <a:solidFill>
                      <a:schemeClr val="tx1">
                        <a:lumMod val="75000"/>
                      </a:schemeClr>
                    </a:solidFill>
                    <a:latin typeface="Roboto Condensed" panose="02000000000000000000" pitchFamily="2" charset="0"/>
                    <a:ea typeface="Roboto Condensed" panose="02000000000000000000" pitchFamily="2" charset="0"/>
                  </a:defRPr>
                </a:pPr>
                <a:endParaRPr lang="ru-RU"/>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strRef>
              <c:f>Лист1!$A$2:$A$12</c:f>
              <c:strCache>
                <c:ptCount val="11"/>
                <c:pt idx="0">
                  <c:v>Кемеровская область-Кузбасс</c:v>
                </c:pt>
                <c:pt idx="1">
                  <c:v>Республика Крым</c:v>
                </c:pt>
                <c:pt idx="2">
                  <c:v>Ставропольский край</c:v>
                </c:pt>
                <c:pt idx="3">
                  <c:v>Иркутская область</c:v>
                </c:pt>
                <c:pt idx="4">
                  <c:v>Омская область</c:v>
                </c:pt>
                <c:pt idx="5">
                  <c:v>Тюменская область</c:v>
                </c:pt>
                <c:pt idx="6">
                  <c:v>Ленинградская область</c:v>
                </c:pt>
                <c:pt idx="7">
                  <c:v>Воронежская область</c:v>
                </c:pt>
                <c:pt idx="8">
                  <c:v>Волгоградская область</c:v>
                </c:pt>
                <c:pt idx="9">
                  <c:v>Пермский край</c:v>
                </c:pt>
                <c:pt idx="10">
                  <c:v>Красноярский край</c:v>
                </c:pt>
              </c:strCache>
            </c:strRef>
          </c:cat>
          <c:val>
            <c:numRef>
              <c:f>Лист1!$B$2:$B$12</c:f>
              <c:numCache>
                <c:formatCode>#,##0</c:formatCode>
                <c:ptCount val="11"/>
                <c:pt idx="0">
                  <c:v>32.359000000000002</c:v>
                </c:pt>
                <c:pt idx="1">
                  <c:v>34.594999999999999</c:v>
                </c:pt>
                <c:pt idx="2">
                  <c:v>35.564</c:v>
                </c:pt>
                <c:pt idx="3">
                  <c:v>36.110999999999997</c:v>
                </c:pt>
                <c:pt idx="4">
                  <c:v>36.938000000000002</c:v>
                </c:pt>
                <c:pt idx="5">
                  <c:v>39.137999999999998</c:v>
                </c:pt>
                <c:pt idx="6">
                  <c:v>41.128</c:v>
                </c:pt>
                <c:pt idx="7">
                  <c:v>42.966999999999999</c:v>
                </c:pt>
                <c:pt idx="8">
                  <c:v>45.951000000000001</c:v>
                </c:pt>
                <c:pt idx="9">
                  <c:v>54.396999999999998</c:v>
                </c:pt>
                <c:pt idx="10">
                  <c:v>55.731000000000002</c:v>
                </c:pt>
              </c:numCache>
            </c:numRef>
          </c:val>
          <c:extLst xmlns:c16r2="http://schemas.microsoft.com/office/drawing/2015/06/chart">
            <c:ext xmlns:c16="http://schemas.microsoft.com/office/drawing/2014/chart" uri="{C3380CC4-5D6E-409C-BE32-E72D297353CC}">
              <c16:uniqueId val="{00000006-2A92-43C8-B6D4-7DE728F750E5}"/>
            </c:ext>
          </c:extLst>
        </c:ser>
        <c:dLbls>
          <c:showLegendKey val="0"/>
          <c:showVal val="0"/>
          <c:showCatName val="0"/>
          <c:showSerName val="0"/>
          <c:showPercent val="0"/>
          <c:showBubbleSize val="0"/>
        </c:dLbls>
        <c:gapWidth val="19"/>
        <c:axId val="214725888"/>
        <c:axId val="214726280"/>
      </c:barChart>
      <c:catAx>
        <c:axId val="214725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t" anchorCtr="1"/>
          <a:lstStyle/>
          <a:p>
            <a:pPr>
              <a:defRPr sz="1200" b="0" i="0" u="none" strike="noStrike" kern="1200" baseline="0">
                <a:solidFill>
                  <a:sysClr val="windowText" lastClr="000000"/>
                </a:solidFill>
                <a:latin typeface="Roboto Condensed" panose="02000000000000000000" pitchFamily="2" charset="0"/>
                <a:ea typeface="Roboto Condensed" panose="02000000000000000000" pitchFamily="2" charset="0"/>
                <a:cs typeface="+mn-cs"/>
              </a:defRPr>
            </a:pPr>
            <a:endParaRPr lang="ru-RU"/>
          </a:p>
        </c:txPr>
        <c:crossAx val="214726280"/>
        <c:crosses val="autoZero"/>
        <c:auto val="1"/>
        <c:lblAlgn val="ctr"/>
        <c:lblOffset val="100"/>
        <c:noMultiLvlLbl val="0"/>
      </c:catAx>
      <c:valAx>
        <c:axId val="214726280"/>
        <c:scaling>
          <c:orientation val="minMax"/>
          <c:max val="300"/>
        </c:scaling>
        <c:delete val="1"/>
        <c:axPos val="b"/>
        <c:numFmt formatCode="#,##0" sourceLinked="1"/>
        <c:majorTickMark val="out"/>
        <c:minorTickMark val="none"/>
        <c:tickLblPos val="nextTo"/>
        <c:crossAx val="21472588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ru-RU"/>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259832592340578"/>
          <c:y val="2.5231973407631291E-2"/>
          <c:w val="0.43290525863342316"/>
          <c:h val="0.94953605318473744"/>
        </c:manualLayout>
      </c:layout>
      <c:barChart>
        <c:barDir val="bar"/>
        <c:grouping val="clustered"/>
        <c:varyColors val="0"/>
        <c:ser>
          <c:idx val="0"/>
          <c:order val="0"/>
          <c:tx>
            <c:strRef>
              <c:f>Лист1!$B$1</c:f>
              <c:strCache>
                <c:ptCount val="1"/>
                <c:pt idx="0">
                  <c:v>Ряд 1</c:v>
                </c:pt>
              </c:strCache>
            </c:strRef>
          </c:tx>
          <c:spPr>
            <a:solidFill>
              <a:srgbClr val="231A6F"/>
            </a:solidFill>
            <a:ln>
              <a:noFill/>
            </a:ln>
            <a:effectLst/>
          </c:spPr>
          <c:invertIfNegative val="0"/>
          <c:dLbls>
            <c:spPr>
              <a:noFill/>
              <a:ln>
                <a:noFill/>
              </a:ln>
              <a:effectLst/>
            </c:spPr>
            <c:txPr>
              <a:bodyPr wrap="square" lIns="38100" tIns="19050" rIns="38100" bIns="19050" anchor="ctr">
                <a:spAutoFit/>
              </a:bodyPr>
              <a:lstStyle/>
              <a:p>
                <a:pPr>
                  <a:defRPr sz="1050" b="1">
                    <a:solidFill>
                      <a:schemeClr val="tx1">
                        <a:lumMod val="75000"/>
                      </a:schemeClr>
                    </a:solidFill>
                    <a:latin typeface="Roboto Condensed" panose="02000000000000000000" pitchFamily="2" charset="0"/>
                    <a:ea typeface="Roboto Condensed" panose="02000000000000000000" pitchFamily="2" charset="0"/>
                  </a:defRPr>
                </a:pPr>
                <a:endParaRPr lang="ru-RU"/>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strRef>
              <c:f>Лист1!$A$13:$A$24</c:f>
              <c:strCache>
                <c:ptCount val="12"/>
                <c:pt idx="0">
                  <c:v>Нижегородская область</c:v>
                </c:pt>
                <c:pt idx="1">
                  <c:v>Челябинская область</c:v>
                </c:pt>
                <c:pt idx="2">
                  <c:v>Республика Башкортостан</c:v>
                </c:pt>
                <c:pt idx="3">
                  <c:v>Новосибирская область</c:v>
                </c:pt>
                <c:pt idx="4">
                  <c:v>Самарская область</c:v>
                </c:pt>
                <c:pt idx="5">
                  <c:v>Ростовская область</c:v>
                </c:pt>
                <c:pt idx="6">
                  <c:v>Свердловская область</c:v>
                </c:pt>
                <c:pt idx="7">
                  <c:v>Краснодарский край</c:v>
                </c:pt>
                <c:pt idx="8">
                  <c:v>Республика Татарстан</c:v>
                </c:pt>
                <c:pt idx="9">
                  <c:v>Санкт-Петербург</c:v>
                </c:pt>
                <c:pt idx="10">
                  <c:v>Московская область</c:v>
                </c:pt>
                <c:pt idx="11">
                  <c:v>Москва</c:v>
                </c:pt>
              </c:strCache>
            </c:strRef>
          </c:cat>
          <c:val>
            <c:numRef>
              <c:f>Лист1!$B$13:$B$24</c:f>
              <c:numCache>
                <c:formatCode>#,##0</c:formatCode>
                <c:ptCount val="12"/>
                <c:pt idx="0">
                  <c:v>63.356000000000002</c:v>
                </c:pt>
                <c:pt idx="1">
                  <c:v>64.656000000000006</c:v>
                </c:pt>
                <c:pt idx="2">
                  <c:v>66.816000000000003</c:v>
                </c:pt>
                <c:pt idx="3">
                  <c:v>72.468000000000004</c:v>
                </c:pt>
                <c:pt idx="4">
                  <c:v>82.186000000000007</c:v>
                </c:pt>
                <c:pt idx="5">
                  <c:v>89.863</c:v>
                </c:pt>
                <c:pt idx="6">
                  <c:v>99.539000000000001</c:v>
                </c:pt>
                <c:pt idx="7">
                  <c:v>130.85499999999999</c:v>
                </c:pt>
                <c:pt idx="8">
                  <c:v>155.59100000000001</c:v>
                </c:pt>
                <c:pt idx="9">
                  <c:v>240.643</c:v>
                </c:pt>
                <c:pt idx="10">
                  <c:v>291.96300000000002</c:v>
                </c:pt>
                <c:pt idx="11">
                  <c:v>792.553</c:v>
                </c:pt>
              </c:numCache>
            </c:numRef>
          </c:val>
          <c:extLst xmlns:c16r2="http://schemas.microsoft.com/office/drawing/2015/06/chart">
            <c:ext xmlns:c16="http://schemas.microsoft.com/office/drawing/2014/chart" uri="{C3380CC4-5D6E-409C-BE32-E72D297353CC}">
              <c16:uniqueId val="{00000006-2A92-43C8-B6D4-7DE728F750E5}"/>
            </c:ext>
          </c:extLst>
        </c:ser>
        <c:dLbls>
          <c:showLegendKey val="0"/>
          <c:showVal val="0"/>
          <c:showCatName val="0"/>
          <c:showSerName val="0"/>
          <c:showPercent val="0"/>
          <c:showBubbleSize val="0"/>
        </c:dLbls>
        <c:gapWidth val="19"/>
        <c:axId val="214720400"/>
        <c:axId val="214720792"/>
      </c:barChart>
      <c:catAx>
        <c:axId val="21472040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t" anchorCtr="1"/>
          <a:lstStyle/>
          <a:p>
            <a:pPr>
              <a:defRPr sz="1200" b="0" i="0" u="none" strike="noStrike" kern="1200" baseline="0">
                <a:solidFill>
                  <a:sysClr val="windowText" lastClr="000000"/>
                </a:solidFill>
                <a:latin typeface="Roboto Condensed" panose="02000000000000000000" pitchFamily="2" charset="0"/>
                <a:ea typeface="Roboto Condensed" panose="02000000000000000000" pitchFamily="2" charset="0"/>
                <a:cs typeface="+mn-cs"/>
              </a:defRPr>
            </a:pPr>
            <a:endParaRPr lang="ru-RU"/>
          </a:p>
        </c:txPr>
        <c:crossAx val="214720792"/>
        <c:crosses val="autoZero"/>
        <c:auto val="1"/>
        <c:lblAlgn val="ctr"/>
        <c:lblOffset val="100"/>
        <c:noMultiLvlLbl val="0"/>
      </c:catAx>
      <c:valAx>
        <c:axId val="214720792"/>
        <c:scaling>
          <c:orientation val="minMax"/>
        </c:scaling>
        <c:delete val="1"/>
        <c:axPos val="b"/>
        <c:numFmt formatCode="#,##0" sourceLinked="1"/>
        <c:majorTickMark val="out"/>
        <c:minorTickMark val="none"/>
        <c:tickLblPos val="nextTo"/>
        <c:crossAx val="214720400"/>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ru-RU"/>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6.1615598535980254E-2"/>
          <c:w val="0.95226768842282405"/>
          <c:h val="0.86347796004604804"/>
        </c:manualLayout>
      </c:layout>
      <c:barChart>
        <c:barDir val="bar"/>
        <c:grouping val="clustered"/>
        <c:varyColors val="0"/>
        <c:ser>
          <c:idx val="0"/>
          <c:order val="0"/>
          <c:tx>
            <c:strRef>
              <c:f>Лист1!$B$1</c:f>
              <c:strCache>
                <c:ptCount val="1"/>
                <c:pt idx="0">
                  <c:v>Ряд 1</c:v>
                </c:pt>
              </c:strCache>
            </c:strRef>
          </c:tx>
          <c:spPr>
            <a:solidFill>
              <a:srgbClr val="231A6F"/>
            </a:solidFill>
          </c:spPr>
          <c:invertIfNegative val="0"/>
          <c:dPt>
            <c:idx val="1"/>
            <c:invertIfNegative val="0"/>
            <c:bubble3D val="0"/>
            <c:extLst xmlns:c16r2="http://schemas.microsoft.com/office/drawing/2015/06/chart">
              <c:ext xmlns:c16="http://schemas.microsoft.com/office/drawing/2014/chart" uri="{C3380CC4-5D6E-409C-BE32-E72D297353CC}">
                <c16:uniqueId val="{00000001-8127-4B17-82D1-6102678FD99F}"/>
              </c:ext>
            </c:extLst>
          </c:dPt>
          <c:dPt>
            <c:idx val="2"/>
            <c:invertIfNegative val="0"/>
            <c:bubble3D val="0"/>
            <c:extLst xmlns:c16r2="http://schemas.microsoft.com/office/drawing/2015/06/chart">
              <c:ext xmlns:c16="http://schemas.microsoft.com/office/drawing/2014/chart" uri="{C3380CC4-5D6E-409C-BE32-E72D297353CC}">
                <c16:uniqueId val="{00000002-8127-4B17-82D1-6102678FD99F}"/>
              </c:ext>
            </c:extLst>
          </c:dPt>
          <c:dPt>
            <c:idx val="3"/>
            <c:invertIfNegative val="0"/>
            <c:bubble3D val="0"/>
            <c:extLst xmlns:c16r2="http://schemas.microsoft.com/office/drawing/2015/06/chart">
              <c:ext xmlns:c16="http://schemas.microsoft.com/office/drawing/2014/chart" uri="{C3380CC4-5D6E-409C-BE32-E72D297353CC}">
                <c16:uniqueId val="{00000000-D797-42D5-95A2-4A0A709C483C}"/>
              </c:ext>
            </c:extLst>
          </c:dPt>
          <c:dLbls>
            <c:dLbl>
              <c:idx val="0"/>
              <c:layout>
                <c:manualLayout>
                  <c:x val="6.1490404272868115E-4"/>
                  <c:y val="-3.1011871788038072E-2"/>
                </c:manualLayout>
              </c:layout>
              <c:tx>
                <c:rich>
                  <a:bodyPr/>
                  <a:lstStyle/>
                  <a:p>
                    <a:r>
                      <a:rPr lang="en-US" dirty="0" smtClean="0">
                        <a:solidFill>
                          <a:srgbClr val="57565A">
                            <a:lumMod val="75000"/>
                          </a:srgbClr>
                        </a:solidFill>
                      </a:rPr>
                      <a:t>6 415</a:t>
                    </a:r>
                    <a:endParaRPr lang="en-US" dirty="0">
                      <a:solidFill>
                        <a:srgbClr val="FF0000"/>
                      </a:solidFill>
                    </a:endParaRPr>
                  </a:p>
                </c:rich>
              </c:tx>
              <c:dLblPos val="outEnd"/>
              <c:showLegendKey val="0"/>
              <c:showVal val="1"/>
              <c:showCatName val="0"/>
              <c:showSerName val="0"/>
              <c:showPercent val="0"/>
              <c:showBubbleSize val="0"/>
              <c:extLst>
                <c:ext xmlns:c15="http://schemas.microsoft.com/office/drawing/2012/chart" uri="{CE6537A1-D6FC-4f65-9D91-7224C49458BB}">
                  <c15:layout>
                    <c:manualLayout>
                      <c:w val="0.12728190125954941"/>
                      <c:h val="0.35032431832801464"/>
                    </c:manualLayout>
                  </c15:layout>
                </c:ext>
              </c:extLst>
            </c:dLbl>
            <c:dLbl>
              <c:idx val="1"/>
              <c:layout/>
              <c:tx>
                <c:rich>
                  <a:bodyPr wrap="square" lIns="180000" tIns="19050" rIns="38100" bIns="19050" anchor="ctr">
                    <a:spAutoFit/>
                  </a:bodyPr>
                  <a:lstStyle/>
                  <a:p>
                    <a:pPr>
                      <a:defRPr sz="3600" b="1">
                        <a:solidFill>
                          <a:schemeClr val="tx1"/>
                        </a:solidFill>
                        <a:latin typeface="Roboto Condensed" panose="02000000000000000000" pitchFamily="2" charset="0"/>
                        <a:ea typeface="Roboto Condensed" panose="02000000000000000000" pitchFamily="2" charset="0"/>
                      </a:defRPr>
                    </a:pPr>
                    <a:r>
                      <a:rPr lang="en-US" sz="3600" smtClean="0">
                        <a:solidFill>
                          <a:schemeClr val="tx1"/>
                        </a:solidFill>
                      </a:rPr>
                      <a:t>4 736</a:t>
                    </a:r>
                    <a:endParaRPr lang="en-US" sz="3600" dirty="0">
                      <a:solidFill>
                        <a:schemeClr val="tx1"/>
                      </a:solidFill>
                    </a:endParaRPr>
                  </a:p>
                </c:rich>
              </c:tx>
              <c:spPr>
                <a:noFill/>
                <a:ln>
                  <a:noFill/>
                </a:ln>
                <a:effectLst/>
              </c:sp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Lst>
            </c:dLbl>
            <c:dLbl>
              <c:idx val="2"/>
              <c:layout/>
              <c:tx>
                <c:rich>
                  <a:bodyPr/>
                  <a:lstStyle/>
                  <a:p>
                    <a:r>
                      <a:rPr lang="en-US" dirty="0" smtClean="0"/>
                      <a:t>1 208</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tx>
                <c:rich>
                  <a:bodyPr/>
                  <a:lstStyle/>
                  <a:p>
                    <a:r>
                      <a:rPr lang="en-US" dirty="0" smtClean="0"/>
                      <a:t>471</a:t>
                    </a:r>
                  </a:p>
                </c:rich>
              </c:tx>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wrap="square" lIns="180000" tIns="19050" rIns="38100" bIns="19050" anchor="ctr">
                <a:spAutoFit/>
              </a:bodyPr>
              <a:lstStyle/>
              <a:p>
                <a:pPr>
                  <a:defRPr sz="3600" b="1">
                    <a:solidFill>
                      <a:schemeClr val="tx1">
                        <a:lumMod val="75000"/>
                      </a:schemeClr>
                    </a:solidFill>
                    <a:latin typeface="Roboto Condensed" panose="02000000000000000000" pitchFamily="2" charset="0"/>
                    <a:ea typeface="Roboto Condensed" panose="02000000000000000000" pitchFamily="2" charset="0"/>
                  </a:defRPr>
                </a:pPr>
                <a:endParaRPr lang="ru-RU"/>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pPr xmlns:c15="http://schemas.microsoft.com/office/drawing/2012/chart">
                  <a:prstGeom prst="rect">
                    <a:avLst/>
                  </a:prstGeom>
                </c15:spPr>
                <c15:showLeaderLines val="1"/>
              </c:ext>
            </c:extLst>
          </c:dLbls>
          <c:cat>
            <c:strRef>
              <c:f>Лист1!$A$2:$A$5</c:f>
              <c:strCache>
                <c:ptCount val="3"/>
                <c:pt idx="0">
                  <c:v>Категория 1</c:v>
                </c:pt>
                <c:pt idx="1">
                  <c:v>Категория 2</c:v>
                </c:pt>
                <c:pt idx="2">
                  <c:v>Категория 3</c:v>
                </c:pt>
              </c:strCache>
            </c:strRef>
          </c:cat>
          <c:val>
            <c:numRef>
              <c:f>Лист1!$B$2:$B$5</c:f>
              <c:numCache>
                <c:formatCode>#\ ###\ ##0</c:formatCode>
                <c:ptCount val="4"/>
                <c:pt idx="0">
                  <c:v>4569.6443469999995</c:v>
                </c:pt>
                <c:pt idx="1">
                  <c:v>3477.9981619999999</c:v>
                </c:pt>
                <c:pt idx="2">
                  <c:v>857.30742999999995</c:v>
                </c:pt>
                <c:pt idx="3">
                  <c:v>234.33875499999999</c:v>
                </c:pt>
              </c:numCache>
            </c:numRef>
          </c:val>
          <c:extLst xmlns:c16r2="http://schemas.microsoft.com/office/drawing/2015/06/chart">
            <c:ext xmlns:c16="http://schemas.microsoft.com/office/drawing/2014/chart" uri="{C3380CC4-5D6E-409C-BE32-E72D297353CC}">
              <c16:uniqueId val="{00000003-8127-4B17-82D1-6102678FD99F}"/>
            </c:ext>
          </c:extLst>
        </c:ser>
        <c:dLbls>
          <c:dLblPos val="outEnd"/>
          <c:showLegendKey val="0"/>
          <c:showVal val="1"/>
          <c:showCatName val="0"/>
          <c:showSerName val="0"/>
          <c:showPercent val="0"/>
          <c:showBubbleSize val="0"/>
        </c:dLbls>
        <c:gapWidth val="44"/>
        <c:axId val="214854600"/>
        <c:axId val="214852640"/>
      </c:barChart>
      <c:catAx>
        <c:axId val="214854600"/>
        <c:scaling>
          <c:orientation val="maxMin"/>
        </c:scaling>
        <c:delete val="1"/>
        <c:axPos val="l"/>
        <c:numFmt formatCode="General" sourceLinked="0"/>
        <c:majorTickMark val="out"/>
        <c:minorTickMark val="none"/>
        <c:tickLblPos val="nextTo"/>
        <c:crossAx val="214852640"/>
        <c:crosses val="autoZero"/>
        <c:auto val="1"/>
        <c:lblAlgn val="ctr"/>
        <c:lblOffset val="100"/>
        <c:noMultiLvlLbl val="0"/>
      </c:catAx>
      <c:valAx>
        <c:axId val="214852640"/>
        <c:scaling>
          <c:orientation val="minMax"/>
        </c:scaling>
        <c:delete val="1"/>
        <c:axPos val="t"/>
        <c:numFmt formatCode="#\ ###\ ##0" sourceLinked="1"/>
        <c:majorTickMark val="out"/>
        <c:minorTickMark val="none"/>
        <c:tickLblPos val="nextTo"/>
        <c:crossAx val="214854600"/>
        <c:crosses val="autoZero"/>
        <c:crossBetween val="between"/>
      </c:valAx>
    </c:plotArea>
    <c:plotVisOnly val="1"/>
    <c:dispBlanksAs val="gap"/>
    <c:showDLblsOverMax val="0"/>
  </c:chart>
  <c:txPr>
    <a:bodyPr/>
    <a:lstStyle/>
    <a:p>
      <a:pPr>
        <a:defRPr sz="1800"/>
      </a:pPr>
      <a:endParaRPr lang="ru-RU"/>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0.14067352504017949"/>
          <c:y val="5.1939263775850994E-2"/>
          <c:w val="0.75352877307274702"/>
          <c:h val="0.95972222222222225"/>
        </c:manualLayout>
      </c:layout>
      <c:doughnutChart>
        <c:varyColors val="1"/>
        <c:ser>
          <c:idx val="0"/>
          <c:order val="0"/>
          <c:tx>
            <c:strRef>
              <c:f>Лист1!$B$1</c:f>
              <c:strCache>
                <c:ptCount val="1"/>
                <c:pt idx="0">
                  <c:v>КОЛИЧЕСТВО УВЕДОМЛЕНИЙ</c:v>
                </c:pt>
              </c:strCache>
            </c:strRef>
          </c:tx>
          <c:spPr>
            <a:solidFill>
              <a:srgbClr val="231A6F"/>
            </a:solidFill>
          </c:spPr>
          <c:dPt>
            <c:idx val="0"/>
            <c:bubble3D val="0"/>
            <c:spPr>
              <a:solidFill>
                <a:schemeClr val="bg1"/>
              </a:solidFill>
              <a:ln>
                <a:solidFill>
                  <a:schemeClr val="tx2">
                    <a:lumMod val="50000"/>
                  </a:schemeClr>
                </a:solidFill>
              </a:ln>
              <a:effectLst/>
            </c:spPr>
            <c:extLst xmlns:c16r2="http://schemas.microsoft.com/office/drawing/2015/06/chart">
              <c:ext xmlns:c16="http://schemas.microsoft.com/office/drawing/2014/chart" uri="{C3380CC4-5D6E-409C-BE32-E72D297353CC}">
                <c16:uniqueId val="{00000001-7C34-4D19-98A7-3DF8E847A0F3}"/>
              </c:ext>
            </c:extLst>
          </c:dPt>
          <c:dPt>
            <c:idx val="1"/>
            <c:bubble3D val="0"/>
            <c:spPr>
              <a:solidFill>
                <a:srgbClr val="231A6F"/>
              </a:solidFill>
              <a:ln>
                <a:solidFill>
                  <a:schemeClr val="tx2">
                    <a:lumMod val="50000"/>
                  </a:schemeClr>
                </a:solidFill>
              </a:ln>
              <a:effectLst/>
            </c:spPr>
            <c:extLst xmlns:c16r2="http://schemas.microsoft.com/office/drawing/2015/06/chart">
              <c:ext xmlns:c16="http://schemas.microsoft.com/office/drawing/2014/chart" uri="{C3380CC4-5D6E-409C-BE32-E72D297353CC}">
                <c16:uniqueId val="{00000003-7C34-4D19-98A7-3DF8E847A0F3}"/>
              </c:ext>
            </c:extLst>
          </c:dPt>
          <c:dLbls>
            <c:dLbl>
              <c:idx val="0"/>
              <c:layout>
                <c:manualLayout>
                  <c:x val="4.7702820821635294E-2"/>
                  <c:y val="-0.28517681361637692"/>
                </c:manualLayout>
              </c:layout>
              <c:tx>
                <c:rich>
                  <a:bodyPr/>
                  <a:lstStyle/>
                  <a:p>
                    <a:r>
                      <a:rPr lang="ru-RU" dirty="0" smtClean="0"/>
                      <a:t>20,2% </a:t>
                    </a:r>
                  </a:p>
                  <a:p>
                    <a:r>
                      <a:rPr lang="ru-RU" dirty="0" smtClean="0"/>
                      <a:t>ЮЛ</a:t>
                    </a:r>
                  </a:p>
                </c:rich>
              </c:tx>
              <c:showLegendKey val="0"/>
              <c:showVal val="1"/>
              <c:showCatName val="0"/>
              <c:showSerName val="0"/>
              <c:showPercent val="0"/>
              <c:showBubbleSize val="0"/>
              <c:extLst>
                <c:ext xmlns:c15="http://schemas.microsoft.com/office/drawing/2012/chart" uri="{CE6537A1-D6FC-4f65-9D91-7224C49458BB}">
                  <c15:layout>
                    <c:manualLayout>
                      <c:w val="0.19982750009063044"/>
                      <c:h val="0.16452871862334562"/>
                    </c:manualLayout>
                  </c15:layout>
                </c:ext>
              </c:extLst>
            </c:dLbl>
            <c:dLbl>
              <c:idx val="1"/>
              <c:layout>
                <c:manualLayout>
                  <c:x val="-0.12744349696488777"/>
                  <c:y val="8.4423789553707398E-2"/>
                </c:manualLayout>
              </c:layout>
              <c:tx>
                <c:rich>
                  <a:bodyPr/>
                  <a:lstStyle/>
                  <a:p>
                    <a:r>
                      <a:rPr lang="ru-RU" dirty="0" smtClean="0">
                        <a:solidFill>
                          <a:schemeClr val="tx1">
                            <a:lumMod val="50000"/>
                          </a:schemeClr>
                        </a:solidFill>
                      </a:rPr>
                      <a:t>79,8%</a:t>
                    </a:r>
                  </a:p>
                  <a:p>
                    <a:r>
                      <a:rPr lang="ru-RU" dirty="0" smtClean="0">
                        <a:solidFill>
                          <a:schemeClr val="tx1">
                            <a:lumMod val="50000"/>
                          </a:schemeClr>
                        </a:solidFill>
                      </a:rPr>
                      <a:t>ФЛ</a:t>
                    </a:r>
                  </a:p>
                </c:rich>
              </c:tx>
              <c:showLegendKey val="0"/>
              <c:showVal val="1"/>
              <c:showCatName val="0"/>
              <c:showSerName val="0"/>
              <c:showPercent val="0"/>
              <c:showBubbleSize val="0"/>
              <c:extLst>
                <c:ext xmlns:c15="http://schemas.microsoft.com/office/drawing/2012/chart" uri="{CE6537A1-D6FC-4f65-9D91-7224C49458BB}">
                  <c15:layout>
                    <c:manualLayout>
                      <c:w val="0.14846396534292539"/>
                      <c:h val="0.16452871862334562"/>
                    </c:manualLayout>
                  </c15:layout>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schemeClr>
                    </a:solidFill>
                    <a:latin typeface="Roboto Condensed" panose="02000000000000000000" pitchFamily="2" charset="0"/>
                    <a:ea typeface="Roboto Condensed" panose="02000000000000000000" pitchFamily="2" charset="0"/>
                    <a:cs typeface="+mn-cs"/>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extLst>
          </c:dLbls>
          <c:val>
            <c:numRef>
              <c:f>Лист1!$B$2:$B$3</c:f>
              <c:numCache>
                <c:formatCode>#,##0</c:formatCode>
                <c:ptCount val="2"/>
                <c:pt idx="0">
                  <c:v>2832</c:v>
                </c:pt>
                <c:pt idx="1">
                  <c:v>11167</c:v>
                </c:pt>
              </c:numCache>
            </c:numRef>
          </c:val>
          <c:extLst xmlns:c16r2="http://schemas.microsoft.com/office/drawing/2015/06/chart">
            <c:ext xmlns:c16="http://schemas.microsoft.com/office/drawing/2014/chart" uri="{C3380CC4-5D6E-409C-BE32-E72D297353CC}">
              <c16:uniqueId val="{00000004-7C34-4D19-98A7-3DF8E847A0F3}"/>
            </c:ext>
            <c:ext xmlns:c15="http://schemas.microsoft.com/office/drawing/2012/chart" uri="{02D57815-91ED-43cb-92C2-25804820EDAC}">
              <c15:filteredCategoryTitle>
                <c15:cat>
                  <c:strRef>
                    <c:extLst xmlns:c16="http://schemas.microsoft.com/office/drawing/2014/chart" xmlns:c16r2="http://schemas.microsoft.com/office/drawing/2015/06/chart">
                      <c:ext uri="{02D57815-91ED-43cb-92C2-25804820EDAC}">
                        <c15:formulaRef>
                          <c15:sqref>Лист1!$A$2:$A$3</c15:sqref>
                        </c15:formulaRef>
                      </c:ext>
                    </c:extLst>
                    <c:strCache>
                      <c:ptCount val="2"/>
                      <c:pt idx="0">
                        <c:v>ЮЛ</c:v>
                      </c:pt>
                      <c:pt idx="1">
                        <c:v>ФЛ</c:v>
                      </c:pt>
                    </c:strCache>
                  </c:strRef>
                </c15:cat>
              </c15:filteredCategoryTitle>
            </c:ext>
          </c:extLst>
        </c:ser>
        <c:dLbls>
          <c:showLegendKey val="0"/>
          <c:showVal val="0"/>
          <c:showCatName val="0"/>
          <c:showSerName val="0"/>
          <c:showPercent val="0"/>
          <c:showBubbleSize val="0"/>
          <c:showLeaderLines val="0"/>
        </c:dLbls>
        <c:firstSliceAng val="44"/>
        <c:holeSize val="70"/>
      </c:doughnutChart>
      <c:spPr>
        <a:noFill/>
        <a:ln>
          <a:noFill/>
        </a:ln>
        <a:effectLst/>
      </c:spPr>
    </c:plotArea>
    <c:plotVisOnly val="1"/>
    <c:dispBlanksAs val="gap"/>
    <c:showDLblsOverMax val="0"/>
  </c:chart>
  <c:spPr>
    <a:noFill/>
    <a:ln w="9525" cap="flat" cmpd="sng" algn="ctr">
      <a:noFill/>
      <a:prstDash val="solid"/>
    </a:ln>
    <a:effectLst/>
  </c:spPr>
  <c:txPr>
    <a:bodyPr/>
    <a:lstStyle/>
    <a:p>
      <a:pPr>
        <a:defRPr/>
      </a:pPr>
      <a:endParaRPr lang="ru-RU"/>
    </a:p>
  </c:txPr>
  <c:externalData r:id="rId3">
    <c:autoUpdate val="0"/>
  </c:externalData>
  <c:userShapes r:id="rId4"/>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0.15665863520138118"/>
          <c:y val="5.1925498483471479E-2"/>
          <c:w val="0.75352877307274702"/>
          <c:h val="0.95972222222222225"/>
        </c:manualLayout>
      </c:layout>
      <c:doughnutChart>
        <c:varyColors val="1"/>
        <c:ser>
          <c:idx val="0"/>
          <c:order val="0"/>
          <c:tx>
            <c:strRef>
              <c:f>Лист1!$B$1</c:f>
              <c:strCache>
                <c:ptCount val="1"/>
                <c:pt idx="0">
                  <c:v>КОЛИЧЕСТВО КИК</c:v>
                </c:pt>
              </c:strCache>
            </c:strRef>
          </c:tx>
          <c:spPr>
            <a:solidFill>
              <a:schemeClr val="tx2">
                <a:lumMod val="50000"/>
              </a:schemeClr>
            </a:solidFill>
            <a:ln>
              <a:solidFill>
                <a:schemeClr val="tx2">
                  <a:lumMod val="50000"/>
                </a:schemeClr>
              </a:solidFill>
            </a:ln>
          </c:spPr>
          <c:dPt>
            <c:idx val="0"/>
            <c:bubble3D val="0"/>
            <c:spPr>
              <a:solidFill>
                <a:srgbClr val="231A6F"/>
              </a:solidFill>
              <a:ln>
                <a:solidFill>
                  <a:schemeClr val="tx2">
                    <a:lumMod val="50000"/>
                  </a:schemeClr>
                </a:solidFill>
              </a:ln>
              <a:effectLst/>
            </c:spPr>
            <c:extLst xmlns:c16r2="http://schemas.microsoft.com/office/drawing/2015/06/chart">
              <c:ext xmlns:c16="http://schemas.microsoft.com/office/drawing/2014/chart" uri="{C3380CC4-5D6E-409C-BE32-E72D297353CC}">
                <c16:uniqueId val="{00000001-7C34-4D19-98A7-3DF8E847A0F3}"/>
              </c:ext>
            </c:extLst>
          </c:dPt>
          <c:dPt>
            <c:idx val="1"/>
            <c:bubble3D val="0"/>
            <c:spPr>
              <a:solidFill>
                <a:schemeClr val="bg1"/>
              </a:solidFill>
              <a:ln>
                <a:solidFill>
                  <a:schemeClr val="tx2">
                    <a:lumMod val="50000"/>
                  </a:schemeClr>
                </a:solidFill>
              </a:ln>
              <a:effectLst/>
            </c:spPr>
            <c:extLst xmlns:c16r2="http://schemas.microsoft.com/office/drawing/2015/06/chart">
              <c:ext xmlns:c16="http://schemas.microsoft.com/office/drawing/2014/chart" uri="{C3380CC4-5D6E-409C-BE32-E72D297353CC}">
                <c16:uniqueId val="{00000003-7C34-4D19-98A7-3DF8E847A0F3}"/>
              </c:ext>
            </c:extLst>
          </c:dPt>
          <c:dLbls>
            <c:dLbl>
              <c:idx val="0"/>
              <c:layout>
                <c:manualLayout>
                  <c:x val="-0.2397140643955519"/>
                  <c:y val="-0.14192047728022858"/>
                </c:manualLayout>
              </c:layout>
              <c:tx>
                <c:rich>
                  <a:bodyPr/>
                  <a:lstStyle/>
                  <a:p>
                    <a:r>
                      <a:rPr lang="ru-RU" dirty="0" smtClean="0"/>
                      <a:t>97,8% </a:t>
                    </a:r>
                  </a:p>
                  <a:p>
                    <a:r>
                      <a:rPr lang="ru-RU" dirty="0" smtClean="0"/>
                      <a:t>ИО</a:t>
                    </a:r>
                  </a:p>
                </c:rich>
              </c:tx>
              <c:showLegendKey val="0"/>
              <c:showVal val="1"/>
              <c:showCatName val="0"/>
              <c:showSerName val="0"/>
              <c:showPercent val="0"/>
              <c:showBubbleSize val="0"/>
              <c:extLst>
                <c:ext xmlns:c15="http://schemas.microsoft.com/office/drawing/2012/chart" uri="{CE6537A1-D6FC-4f65-9D91-7224C49458BB}">
                  <c15:layout>
                    <c:manualLayout>
                      <c:w val="0.16619242336856821"/>
                      <c:h val="0.16452871862334562"/>
                    </c:manualLayout>
                  </c15:layout>
                </c:ext>
              </c:extLst>
            </c:dLbl>
            <c:dLbl>
              <c:idx val="1"/>
              <c:layout>
                <c:manualLayout>
                  <c:x val="0.13532284753415721"/>
                  <c:y val="-3.4771128550624211E-2"/>
                </c:manualLayout>
              </c:layout>
              <c:tx>
                <c:rich>
                  <a:bodyPr/>
                  <a:lstStyle/>
                  <a:p>
                    <a:r>
                      <a:rPr lang="ru-RU" dirty="0" smtClean="0">
                        <a:solidFill>
                          <a:schemeClr val="tx1">
                            <a:lumMod val="50000"/>
                          </a:schemeClr>
                        </a:solidFill>
                      </a:rPr>
                      <a:t>2,2% </a:t>
                    </a:r>
                  </a:p>
                  <a:p>
                    <a:r>
                      <a:rPr lang="ru-RU" dirty="0" smtClean="0">
                        <a:solidFill>
                          <a:schemeClr val="tx1">
                            <a:lumMod val="50000"/>
                          </a:schemeClr>
                        </a:solidFill>
                      </a:rPr>
                      <a:t>ИС</a:t>
                    </a:r>
                  </a:p>
                </c:rich>
              </c:tx>
              <c:showLegendKey val="0"/>
              <c:showVal val="1"/>
              <c:showCatName val="0"/>
              <c:showSerName val="0"/>
              <c:showPercent val="0"/>
              <c:showBubbleSize val="0"/>
              <c:extLst>
                <c:ext xmlns:c15="http://schemas.microsoft.com/office/drawing/2012/chart" uri="{CE6537A1-D6FC-4f65-9D91-7224C49458BB}">
                  <c15:layout>
                    <c:manualLayout>
                      <c:w val="0.13536715443699646"/>
                      <c:h val="0.16452871862334562"/>
                    </c:manualLayout>
                  </c15:layout>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schemeClr>
                    </a:solidFill>
                    <a:latin typeface="Roboto Condensed" panose="02000000000000000000" pitchFamily="2" charset="0"/>
                    <a:ea typeface="Roboto Condensed" panose="02000000000000000000" pitchFamily="2" charset="0"/>
                    <a:cs typeface="+mn-cs"/>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extLst>
          </c:dLbls>
          <c:val>
            <c:numRef>
              <c:f>Лист1!$B$2:$B$3</c:f>
              <c:numCache>
                <c:formatCode>#,##0</c:formatCode>
                <c:ptCount val="2"/>
                <c:pt idx="0">
                  <c:v>33316</c:v>
                </c:pt>
                <c:pt idx="1">
                  <c:v>732</c:v>
                </c:pt>
              </c:numCache>
            </c:numRef>
          </c:val>
          <c:extLst xmlns:c16r2="http://schemas.microsoft.com/office/drawing/2015/06/chart">
            <c:ext xmlns:c16="http://schemas.microsoft.com/office/drawing/2014/chart" uri="{C3380CC4-5D6E-409C-BE32-E72D297353CC}">
              <c16:uniqueId val="{00000004-7C34-4D19-98A7-3DF8E847A0F3}"/>
            </c:ext>
            <c:ext xmlns:c15="http://schemas.microsoft.com/office/drawing/2012/chart" uri="{02D57815-91ED-43cb-92C2-25804820EDAC}">
              <c15:filteredCategoryTitle>
                <c15:cat>
                  <c:strRef>
                    <c:extLst xmlns:c16="http://schemas.microsoft.com/office/drawing/2014/chart" xmlns:c16r2="http://schemas.microsoft.com/office/drawing/2015/06/chart">
                      <c:ext uri="{02D57815-91ED-43cb-92C2-25804820EDAC}">
                        <c15:formulaRef>
                          <c15:sqref>Лист1!$A$2:$A$3</c15:sqref>
                        </c15:formulaRef>
                      </c:ext>
                    </c:extLst>
                    <c:strCache>
                      <c:ptCount val="2"/>
                      <c:pt idx="0">
                        <c:v>ИО</c:v>
                      </c:pt>
                      <c:pt idx="1">
                        <c:v>ИС</c:v>
                      </c:pt>
                    </c:strCache>
                  </c:strRef>
                </c15:cat>
              </c15:filteredCategoryTitle>
            </c:ext>
          </c:extLst>
        </c:ser>
        <c:dLbls>
          <c:showLegendKey val="0"/>
          <c:showVal val="0"/>
          <c:showCatName val="0"/>
          <c:showSerName val="0"/>
          <c:showPercent val="0"/>
          <c:showBubbleSize val="0"/>
          <c:showLeaderLines val="0"/>
        </c:dLbls>
        <c:firstSliceAng val="44"/>
        <c:holeSize val="70"/>
      </c:doughnutChart>
      <c:spPr>
        <a:noFill/>
        <a:ln w="25400">
          <a:noFill/>
        </a:ln>
        <a:effectLst/>
      </c:spPr>
    </c:plotArea>
    <c:plotVisOnly val="1"/>
    <c:dispBlanksAs val="gap"/>
    <c:showDLblsOverMax val="0"/>
  </c:chart>
  <c:spPr>
    <a:noFill/>
    <a:ln w="9525" cap="flat" cmpd="sng" algn="ctr">
      <a:noFill/>
      <a:prstDash val="solid"/>
    </a:ln>
    <a:effectLst/>
  </c:spPr>
  <c:txPr>
    <a:bodyPr/>
    <a:lstStyle/>
    <a:p>
      <a:pPr>
        <a:defRPr/>
      </a:pPr>
      <a:endParaRPr lang="ru-RU"/>
    </a:p>
  </c:txPr>
  <c:externalData r:id="rId3">
    <c:autoUpdate val="0"/>
  </c:externalData>
  <c:userShapes r:id="rId4"/>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barChart>
        <c:barDir val="col"/>
        <c:grouping val="clustered"/>
        <c:varyColors val="0"/>
        <c:ser>
          <c:idx val="0"/>
          <c:order val="0"/>
          <c:tx>
            <c:strRef>
              <c:f>Лист1!$B$1</c:f>
              <c:strCache>
                <c:ptCount val="1"/>
                <c:pt idx="0">
                  <c:v>Ряд 1</c:v>
                </c:pt>
              </c:strCache>
            </c:strRef>
          </c:tx>
          <c:spPr>
            <a:solidFill>
              <a:schemeClr val="tx2"/>
            </a:solidFill>
            <a:ln>
              <a:solidFill>
                <a:srgbClr val="231A6F"/>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numRef>
              <c:f>Лист1!$A$2:$A$6</c:f>
              <c:numCache>
                <c:formatCode>General</c:formatCode>
                <c:ptCount val="5"/>
                <c:pt idx="0">
                  <c:v>2016</c:v>
                </c:pt>
                <c:pt idx="1">
                  <c:v>2017</c:v>
                </c:pt>
                <c:pt idx="2">
                  <c:v>2018</c:v>
                </c:pt>
                <c:pt idx="3">
                  <c:v>2019</c:v>
                </c:pt>
                <c:pt idx="4">
                  <c:v>2020</c:v>
                </c:pt>
              </c:numCache>
            </c:numRef>
          </c:cat>
          <c:val>
            <c:numRef>
              <c:f>Лист1!$B$2:$B$6</c:f>
              <c:numCache>
                <c:formatCode>General</c:formatCode>
                <c:ptCount val="5"/>
                <c:pt idx="0">
                  <c:v>19289</c:v>
                </c:pt>
                <c:pt idx="1">
                  <c:v>25676</c:v>
                </c:pt>
                <c:pt idx="2">
                  <c:v>28869</c:v>
                </c:pt>
                <c:pt idx="3">
                  <c:v>30563</c:v>
                </c:pt>
                <c:pt idx="4">
                  <c:v>34048</c:v>
                </c:pt>
              </c:numCache>
            </c:numRef>
          </c:val>
        </c:ser>
        <c:dLbls>
          <c:showLegendKey val="0"/>
          <c:showVal val="0"/>
          <c:showCatName val="0"/>
          <c:showSerName val="0"/>
          <c:showPercent val="0"/>
          <c:showBubbleSize val="0"/>
        </c:dLbls>
        <c:gapWidth val="100"/>
        <c:overlap val="-24"/>
        <c:axId val="440130384"/>
        <c:axId val="440129208"/>
      </c:barChart>
      <c:catAx>
        <c:axId val="440130384"/>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lang="ru-RU" sz="1500" b="1" i="0" u="none" strike="noStrike" kern="1200" spc="-1" baseline="0">
                <a:solidFill>
                  <a:srgbClr val="404040"/>
                </a:solidFill>
                <a:latin typeface="Roboto Condensed" panose="02000000000000000000" pitchFamily="2" charset="0"/>
                <a:ea typeface="Roboto Condensed" panose="02000000000000000000" pitchFamily="2" charset="0"/>
                <a:cs typeface="+mn-cs"/>
              </a:defRPr>
            </a:pPr>
            <a:endParaRPr lang="ru-RU"/>
          </a:p>
        </c:txPr>
        <c:crossAx val="440129208"/>
        <c:crossesAt val="0"/>
        <c:auto val="1"/>
        <c:lblAlgn val="ctr"/>
        <c:lblOffset val="100"/>
        <c:noMultiLvlLbl val="0"/>
      </c:catAx>
      <c:valAx>
        <c:axId val="440129208"/>
        <c:scaling>
          <c:orientation val="minMax"/>
        </c:scaling>
        <c:delete val="1"/>
        <c:axPos val="l"/>
        <c:majorGridlines>
          <c:spPr>
            <a:ln w="9525" cap="flat" cmpd="sng" algn="ctr">
              <a:noFill/>
              <a:round/>
            </a:ln>
            <a:effectLst/>
          </c:spPr>
        </c:majorGridlines>
        <c:numFmt formatCode="General" sourceLinked="1"/>
        <c:majorTickMark val="none"/>
        <c:minorTickMark val="none"/>
        <c:tickLblPos val="nextTo"/>
        <c:crossAx val="4401303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31"/>
    </mc:Choice>
    <mc:Fallback>
      <c:style val="31"/>
    </mc:Fallback>
  </mc:AlternateContent>
  <c:chart>
    <c:autoTitleDeleted val="1"/>
    <c:plotArea>
      <c:layout>
        <c:manualLayout>
          <c:layoutTarget val="inner"/>
          <c:xMode val="edge"/>
          <c:yMode val="edge"/>
          <c:x val="1.050462480581953E-3"/>
          <c:y val="1.069185116774799E-2"/>
          <c:w val="0.97688982542719704"/>
          <c:h val="0.80524793097947034"/>
        </c:manualLayout>
      </c:layout>
      <c:lineChart>
        <c:grouping val="standard"/>
        <c:varyColors val="0"/>
        <c:ser>
          <c:idx val="0"/>
          <c:order val="0"/>
          <c:tx>
            <c:strRef>
              <c:f>Лист1!$B$1</c:f>
              <c:strCache>
                <c:ptCount val="1"/>
                <c:pt idx="0">
                  <c:v>Ряд 1</c:v>
                </c:pt>
              </c:strCache>
            </c:strRef>
          </c:tx>
          <c:spPr>
            <a:ln w="53975">
              <a:solidFill>
                <a:srgbClr val="21176A"/>
              </a:solidFill>
            </a:ln>
            <a:effectLst/>
          </c:spPr>
          <c:marker>
            <c:symbol val="circle"/>
            <c:size val="13"/>
            <c:spPr>
              <a:solidFill>
                <a:srgbClr val="231A6F"/>
              </a:solidFill>
              <a:ln>
                <a:noFill/>
              </a:ln>
              <a:effectLst/>
              <a:scene3d>
                <a:camera prst="orthographicFront"/>
                <a:lightRig rig="threePt" dir="t">
                  <a:rot lat="0" lon="0" rev="1200000"/>
                </a:lightRig>
              </a:scene3d>
              <a:sp3d/>
            </c:spPr>
          </c:marker>
          <c:dPt>
            <c:idx val="4"/>
            <c:bubble3D val="0"/>
          </c:dPt>
          <c:dPt>
            <c:idx val="5"/>
            <c:bubble3D val="0"/>
          </c:dPt>
          <c:dPt>
            <c:idx val="6"/>
            <c:bubble3D val="0"/>
          </c:dPt>
          <c:dPt>
            <c:idx val="7"/>
            <c:bubble3D val="0"/>
          </c:dPt>
          <c:dLbls>
            <c:dLbl>
              <c:idx val="2"/>
              <c:layout>
                <c:manualLayout>
                  <c:x val="-4.2709157625865503E-2"/>
                  <c:y val="0.11105349940429965"/>
                </c:manualLayout>
              </c:layout>
              <c:dLblPos val="r"/>
              <c:showLegendKey val="0"/>
              <c:showVal val="1"/>
              <c:showCatName val="0"/>
              <c:showSerName val="0"/>
              <c:showPercent val="0"/>
              <c:showBubbleSize val="0"/>
              <c:extLst>
                <c:ext xmlns:c15="http://schemas.microsoft.com/office/drawing/2012/chart" uri="{CE6537A1-D6FC-4f65-9D91-7224C49458BB}"/>
              </c:extLst>
            </c:dLbl>
            <c:dLbl>
              <c:idx val="4"/>
              <c:layout>
                <c:manualLayout>
                  <c:x val="-2.897961300465934E-2"/>
                  <c:y val="0.17777517731003969"/>
                </c:manualLayout>
              </c:layout>
              <c:tx>
                <c:rich>
                  <a:bodyPr/>
                  <a:lstStyle/>
                  <a:p>
                    <a:r>
                      <a:rPr lang="en-US" dirty="0" smtClean="0">
                        <a:solidFill>
                          <a:srgbClr val="21176A"/>
                        </a:solidFill>
                      </a:rPr>
                      <a:t>6,4</a:t>
                    </a:r>
                    <a:endParaRPr lang="en-US" dirty="0">
                      <a:solidFill>
                        <a:srgbClr val="21176A"/>
                      </a:solidFill>
                    </a:endParaRPr>
                  </a:p>
                </c:rich>
              </c:tx>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6B59-47F7-86B1-570234BF3796}"/>
                </c:ext>
                <c:ext xmlns:c15="http://schemas.microsoft.com/office/drawing/2012/chart" uri="{CE6537A1-D6FC-4f65-9D91-7224C49458BB}"/>
              </c:extLst>
            </c:dLbl>
            <c:dLbl>
              <c:idx val="5"/>
              <c:tx>
                <c:rich>
                  <a:bodyPr/>
                  <a:lstStyle/>
                  <a:p>
                    <a:pPr>
                      <a:defRPr sz="2400" b="1">
                        <a:solidFill>
                          <a:srgbClr val="21176A"/>
                        </a:solidFill>
                        <a:latin typeface="Roboto Condensed" panose="02000000000000000000" pitchFamily="2" charset="0"/>
                        <a:ea typeface="Roboto Condensed" panose="02000000000000000000" pitchFamily="2" charset="0"/>
                      </a:defRPr>
                    </a:pPr>
                    <a:r>
                      <a:rPr lang="en-US" sz="2400" b="1" dirty="0" smtClean="0">
                        <a:solidFill>
                          <a:srgbClr val="21176A"/>
                        </a:solidFill>
                        <a:latin typeface="Roboto Condensed" panose="02000000000000000000" pitchFamily="2" charset="0"/>
                        <a:ea typeface="Roboto Condensed" panose="02000000000000000000" pitchFamily="2" charset="0"/>
                      </a:rPr>
                      <a:t>6,8</a:t>
                    </a:r>
                    <a:endParaRPr lang="en-US" sz="2400" b="1" dirty="0">
                      <a:solidFill>
                        <a:srgbClr val="21176A"/>
                      </a:solidFill>
                      <a:latin typeface="Roboto Condensed" panose="02000000000000000000" pitchFamily="2" charset="0"/>
                      <a:ea typeface="Roboto Condensed" panose="02000000000000000000" pitchFamily="2" charset="0"/>
                    </a:endParaRPr>
                  </a:p>
                </c:rich>
              </c:tx>
              <c:spPr/>
              <c:dLblPos val="b"/>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2400" b="1">
                    <a:solidFill>
                      <a:srgbClr val="21176A"/>
                    </a:solidFill>
                    <a:latin typeface="Roboto Condensed" panose="02000000000000000000" pitchFamily="2" charset="0"/>
                    <a:ea typeface="Roboto Condensed" panose="02000000000000000000" pitchFamily="2" charset="0"/>
                  </a:defRPr>
                </a:pPr>
                <a:endParaRPr lang="ru-RU"/>
              </a:p>
            </c:txPr>
            <c:dLblPos val="b"/>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Лист1!$A$2:$A$9</c:f>
              <c:numCache>
                <c:formatCode>m/d/yyyy</c:formatCode>
                <c:ptCount val="8"/>
                <c:pt idx="0">
                  <c:v>42278</c:v>
                </c:pt>
                <c:pt idx="1">
                  <c:v>42644</c:v>
                </c:pt>
                <c:pt idx="2">
                  <c:v>43009</c:v>
                </c:pt>
                <c:pt idx="3">
                  <c:v>43374</c:v>
                </c:pt>
                <c:pt idx="4">
                  <c:v>43739</c:v>
                </c:pt>
                <c:pt idx="5">
                  <c:v>44105</c:v>
                </c:pt>
                <c:pt idx="6">
                  <c:v>44197</c:v>
                </c:pt>
                <c:pt idx="7">
                  <c:v>44470</c:v>
                </c:pt>
              </c:numCache>
            </c:numRef>
          </c:cat>
          <c:val>
            <c:numRef>
              <c:f>Лист1!$B$2:$B$9</c:f>
              <c:numCache>
                <c:formatCode>0.0</c:formatCode>
                <c:ptCount val="8"/>
                <c:pt idx="0">
                  <c:v>8.4</c:v>
                </c:pt>
                <c:pt idx="1">
                  <c:v>9.5</c:v>
                </c:pt>
                <c:pt idx="2">
                  <c:v>10.7</c:v>
                </c:pt>
                <c:pt idx="3">
                  <c:v>7.3</c:v>
                </c:pt>
                <c:pt idx="4">
                  <c:v>6.4</c:v>
                </c:pt>
                <c:pt idx="5">
                  <c:v>6.8</c:v>
                </c:pt>
                <c:pt idx="6">
                  <c:v>6.5</c:v>
                </c:pt>
                <c:pt idx="7">
                  <c:v>5.7</c:v>
                </c:pt>
              </c:numCache>
            </c:numRef>
          </c:val>
          <c:smooth val="0"/>
          <c:extLst xmlns:c16r2="http://schemas.microsoft.com/office/drawing/2015/06/chart">
            <c:ext xmlns:c16="http://schemas.microsoft.com/office/drawing/2014/chart" uri="{C3380CC4-5D6E-409C-BE32-E72D297353CC}">
              <c16:uniqueId val="{00000002-6B59-47F7-86B1-570234BF3796}"/>
            </c:ext>
          </c:extLst>
        </c:ser>
        <c:dLbls>
          <c:showLegendKey val="0"/>
          <c:showVal val="0"/>
          <c:showCatName val="0"/>
          <c:showSerName val="0"/>
          <c:showPercent val="0"/>
          <c:showBubbleSize val="0"/>
        </c:dLbls>
        <c:marker val="1"/>
        <c:smooth val="0"/>
        <c:axId val="214853816"/>
        <c:axId val="214853032"/>
      </c:lineChart>
      <c:catAx>
        <c:axId val="214853816"/>
        <c:scaling>
          <c:orientation val="minMax"/>
        </c:scaling>
        <c:delete val="0"/>
        <c:axPos val="b"/>
        <c:numFmt formatCode="m/d/yyyy" sourceLinked="1"/>
        <c:majorTickMark val="out"/>
        <c:minorTickMark val="none"/>
        <c:tickLblPos val="nextTo"/>
        <c:spPr>
          <a:ln>
            <a:noFill/>
          </a:ln>
        </c:spPr>
        <c:txPr>
          <a:bodyPr/>
          <a:lstStyle/>
          <a:p>
            <a:pPr>
              <a:defRPr sz="1100" b="1">
                <a:solidFill>
                  <a:schemeClr val="tx1"/>
                </a:solidFill>
                <a:latin typeface="Roboto Condensed" panose="02000000000000000000" pitchFamily="2" charset="0"/>
                <a:ea typeface="Roboto Condensed" panose="02000000000000000000" pitchFamily="2" charset="0"/>
              </a:defRPr>
            </a:pPr>
            <a:endParaRPr lang="ru-RU"/>
          </a:p>
        </c:txPr>
        <c:crossAx val="214853032"/>
        <c:crosses val="autoZero"/>
        <c:auto val="0"/>
        <c:lblAlgn val="ctr"/>
        <c:lblOffset val="100"/>
        <c:tickLblSkip val="1"/>
        <c:noMultiLvlLbl val="1"/>
      </c:catAx>
      <c:valAx>
        <c:axId val="214853032"/>
        <c:scaling>
          <c:orientation val="minMax"/>
          <c:max val="13"/>
          <c:min val="3"/>
        </c:scaling>
        <c:delete val="1"/>
        <c:axPos val="l"/>
        <c:numFmt formatCode="0.0" sourceLinked="1"/>
        <c:majorTickMark val="out"/>
        <c:minorTickMark val="none"/>
        <c:tickLblPos val="nextTo"/>
        <c:crossAx val="214853816"/>
        <c:crosses val="autoZero"/>
        <c:crossBetween val="between"/>
      </c:valAx>
      <c:spPr>
        <a:noFill/>
        <a:ln w="25400">
          <a:noFill/>
        </a:ln>
      </c:spPr>
    </c:plotArea>
    <c:plotVisOnly val="1"/>
    <c:dispBlanksAs val="gap"/>
    <c:showDLblsOverMax val="0"/>
  </c:chart>
  <c:txPr>
    <a:bodyPr/>
    <a:lstStyle/>
    <a:p>
      <a:pPr>
        <a:defRPr sz="1800">
          <a:latin typeface="Arial Narrow" panose="020B0606020202030204" pitchFamily="34" charset="0"/>
        </a:defRPr>
      </a:pPr>
      <a:endParaRPr lang="ru-RU"/>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w="25400">
          <a:noFill/>
        </a:ln>
        <a:effectLst/>
        <a:sp3d/>
      </c:spPr>
    </c:sideWall>
    <c:backWall>
      <c:thickness val="0"/>
      <c:spPr>
        <a:noFill/>
        <a:ln>
          <a:noFill/>
        </a:ln>
        <a:effectLst/>
        <a:sp3d/>
      </c:spPr>
    </c:backWall>
    <c:plotArea>
      <c:layout>
        <c:manualLayout>
          <c:layoutTarget val="inner"/>
          <c:xMode val="edge"/>
          <c:yMode val="edge"/>
          <c:x val="5.0734124425804029E-2"/>
          <c:y val="0.15584470755318872"/>
          <c:w val="0.88162059146560368"/>
          <c:h val="0.64874683633657182"/>
        </c:manualLayout>
      </c:layout>
      <c:bar3DChart>
        <c:barDir val="col"/>
        <c:grouping val="clustered"/>
        <c:varyColors val="0"/>
        <c:dLbls>
          <c:showLegendKey val="0"/>
          <c:showVal val="0"/>
          <c:showCatName val="0"/>
          <c:showSerName val="0"/>
          <c:showPercent val="0"/>
          <c:showBubbleSize val="0"/>
        </c:dLbls>
        <c:gapWidth val="150"/>
        <c:gapDepth val="0"/>
        <c:shape val="box"/>
        <c:axId val="214849504"/>
        <c:axId val="214849896"/>
        <c:axId val="0"/>
      </c:bar3DChart>
      <c:catAx>
        <c:axId val="21484950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1" u="none" strike="noStrike" kern="1200" baseline="0">
                <a:solidFill>
                  <a:schemeClr val="tx1">
                    <a:lumMod val="65000"/>
                    <a:lumOff val="35000"/>
                  </a:schemeClr>
                </a:solidFill>
                <a:latin typeface="+mn-lt"/>
                <a:ea typeface="+mn-ea"/>
                <a:cs typeface="+mn-cs"/>
              </a:defRPr>
            </a:pPr>
            <a:endParaRPr lang="ru-RU"/>
          </a:p>
        </c:txPr>
        <c:crossAx val="214849896"/>
        <c:crosses val="autoZero"/>
        <c:auto val="1"/>
        <c:lblAlgn val="ctr"/>
        <c:lblOffset val="100"/>
        <c:noMultiLvlLbl val="0"/>
      </c:catAx>
      <c:valAx>
        <c:axId val="214849896"/>
        <c:scaling>
          <c:orientation val="minMax"/>
        </c:scaling>
        <c:delete val="0"/>
        <c:axPos val="l"/>
        <c:majorGridlines>
          <c:spPr>
            <a:ln w="9525" cap="flat" cmpd="sng" algn="ctr">
              <a:solidFill>
                <a:srgbClr val="FEF2F0"/>
              </a:solidFill>
              <a:round/>
            </a:ln>
            <a:effectLst/>
          </c:spPr>
        </c:majorGridlines>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214849504"/>
        <c:crosses val="autoZero"/>
        <c:crossBetween val="between"/>
      </c:valAx>
      <c:spPr>
        <a:noFill/>
        <a:ln>
          <a:noFill/>
        </a:ln>
        <a:effectLst/>
      </c:spPr>
    </c:plotArea>
    <c:plotVisOnly val="1"/>
    <c:dispBlanksAs val="gap"/>
    <c:showDLblsOverMax val="0"/>
  </c:chart>
  <c:spPr>
    <a:noFill/>
    <a:ln>
      <a:noFill/>
    </a:ln>
    <a:effectLst>
      <a:innerShdw blurRad="114300">
        <a:prstClr val="black"/>
      </a:innerShdw>
    </a:effectLst>
  </c:spPr>
  <c:txPr>
    <a:bodyPr/>
    <a:lstStyle/>
    <a:p>
      <a:pPr>
        <a:defRPr/>
      </a:pPr>
      <a:endParaRPr lang="ru-RU"/>
    </a:p>
  </c:txPr>
  <c:externalData r:id="rId1">
    <c:autoUpdate val="0"/>
  </c:externalData>
  <c:userShapes r:id="rId2"/>
</c:chartSpace>
</file>

<file path=ppt/charts/chart2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w="25400">
          <a:noFill/>
        </a:ln>
        <a:effectLst/>
        <a:sp3d/>
      </c:spPr>
    </c:sideWall>
    <c:backWall>
      <c:thickness val="0"/>
      <c:spPr>
        <a:noFill/>
        <a:ln>
          <a:noFill/>
        </a:ln>
        <a:effectLst/>
        <a:sp3d/>
      </c:spPr>
    </c:backWall>
    <c:plotArea>
      <c:layout>
        <c:manualLayout>
          <c:layoutTarget val="inner"/>
          <c:xMode val="edge"/>
          <c:yMode val="edge"/>
          <c:x val="5.0734124425804029E-2"/>
          <c:y val="0.15584470755318872"/>
          <c:w val="0.88162059146560368"/>
          <c:h val="0.64874683633657182"/>
        </c:manualLayout>
      </c:layout>
      <c:bar3DChart>
        <c:barDir val="col"/>
        <c:grouping val="clustered"/>
        <c:varyColors val="0"/>
        <c:dLbls>
          <c:showLegendKey val="0"/>
          <c:showVal val="0"/>
          <c:showCatName val="0"/>
          <c:showSerName val="0"/>
          <c:showPercent val="0"/>
          <c:showBubbleSize val="0"/>
        </c:dLbls>
        <c:gapWidth val="150"/>
        <c:gapDepth val="0"/>
        <c:shape val="box"/>
        <c:axId val="210605344"/>
        <c:axId val="210605736"/>
        <c:axId val="0"/>
      </c:bar3DChart>
      <c:catAx>
        <c:axId val="21060534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1" u="none" strike="noStrike" kern="1200" baseline="0">
                <a:solidFill>
                  <a:schemeClr val="tx1">
                    <a:lumMod val="65000"/>
                    <a:lumOff val="35000"/>
                  </a:schemeClr>
                </a:solidFill>
                <a:latin typeface="+mn-lt"/>
                <a:ea typeface="+mn-ea"/>
                <a:cs typeface="+mn-cs"/>
              </a:defRPr>
            </a:pPr>
            <a:endParaRPr lang="ru-RU"/>
          </a:p>
        </c:txPr>
        <c:crossAx val="210605736"/>
        <c:crosses val="autoZero"/>
        <c:auto val="1"/>
        <c:lblAlgn val="ctr"/>
        <c:lblOffset val="100"/>
        <c:noMultiLvlLbl val="0"/>
      </c:catAx>
      <c:valAx>
        <c:axId val="210605736"/>
        <c:scaling>
          <c:orientation val="minMax"/>
        </c:scaling>
        <c:delete val="0"/>
        <c:axPos val="l"/>
        <c:majorGridlines>
          <c:spPr>
            <a:ln w="9525" cap="flat" cmpd="sng" algn="ctr">
              <a:solidFill>
                <a:srgbClr val="FEF2F0"/>
              </a:solidFill>
              <a:round/>
            </a:ln>
            <a:effectLst/>
          </c:spPr>
        </c:majorGridlines>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210605344"/>
        <c:crosses val="autoZero"/>
        <c:crossBetween val="between"/>
      </c:valAx>
      <c:spPr>
        <a:noFill/>
        <a:ln>
          <a:noFill/>
        </a:ln>
        <a:effectLst/>
      </c:spPr>
    </c:plotArea>
    <c:plotVisOnly val="1"/>
    <c:dispBlanksAs val="gap"/>
    <c:showDLblsOverMax val="0"/>
  </c:chart>
  <c:spPr>
    <a:noFill/>
    <a:ln>
      <a:noFill/>
    </a:ln>
    <a:effectLst>
      <a:innerShdw blurRad="114300">
        <a:prstClr val="black"/>
      </a:innerShdw>
    </a:effectLst>
  </c:spPr>
  <c:txPr>
    <a:bodyPr/>
    <a:lstStyle/>
    <a:p>
      <a:pPr>
        <a:defRPr/>
      </a:pPr>
      <a:endParaRPr lang="ru-RU"/>
    </a:p>
  </c:txPr>
  <c:externalData r:id="rId1">
    <c:autoUpdate val="0"/>
  </c:externalData>
  <c:userShapes r:id="rId2"/>
</c:chartSpace>
</file>

<file path=ppt/charts/chart2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
          <c:y val="3.1603478373391364E-2"/>
          <c:w val="0.90175770722038662"/>
          <c:h val="0.88412057929756505"/>
        </c:manualLayout>
      </c:layout>
      <c:pie3DChart>
        <c:varyColors val="1"/>
        <c:ser>
          <c:idx val="0"/>
          <c:order val="0"/>
          <c:tx>
            <c:strRef>
              <c:f>Лист1!$B$1</c:f>
              <c:strCache>
                <c:ptCount val="1"/>
                <c:pt idx="0">
                  <c:v>Продажи</c:v>
                </c:pt>
              </c:strCache>
            </c:strRef>
          </c:tx>
          <c:spPr>
            <a:solidFill>
              <a:srgbClr val="1C5686"/>
            </a:solidFill>
          </c:spPr>
          <c:dPt>
            <c:idx val="0"/>
            <c:bubble3D val="0"/>
            <c:explosion val="5"/>
            <c:spPr>
              <a:solidFill>
                <a:srgbClr val="1C5686"/>
              </a:solidFill>
              <a:ln w="25400">
                <a:solidFill>
                  <a:schemeClr val="lt1"/>
                </a:solidFill>
              </a:ln>
              <a:effectLst/>
              <a:sp3d contourW="25400">
                <a:contourClr>
                  <a:schemeClr val="lt1"/>
                </a:contourClr>
              </a:sp3d>
            </c:spPr>
          </c:dPt>
          <c:dPt>
            <c:idx val="1"/>
            <c:bubble3D val="0"/>
            <c:spPr>
              <a:solidFill>
                <a:srgbClr val="231A6F"/>
              </a:solidFill>
              <a:ln w="25400">
                <a:solidFill>
                  <a:schemeClr val="lt1"/>
                </a:solidFill>
              </a:ln>
              <a:effectLst/>
              <a:sp3d contourW="25400">
                <a:contourClr>
                  <a:schemeClr val="lt1"/>
                </a:contourClr>
              </a:sp3d>
            </c:spPr>
          </c:dPt>
          <c:dPt>
            <c:idx val="2"/>
            <c:bubble3D val="0"/>
            <c:spPr>
              <a:solidFill>
                <a:srgbClr val="1C5686"/>
              </a:solidFill>
              <a:ln w="25400">
                <a:solidFill>
                  <a:schemeClr val="lt1"/>
                </a:solidFill>
              </a:ln>
              <a:effectLst/>
              <a:sp3d contourW="25400">
                <a:contourClr>
                  <a:schemeClr val="lt1"/>
                </a:contourClr>
              </a:sp3d>
            </c:spPr>
          </c:dPt>
          <c:dPt>
            <c:idx val="3"/>
            <c:bubble3D val="0"/>
            <c:spPr>
              <a:solidFill>
                <a:srgbClr val="1C5686"/>
              </a:solidFill>
              <a:ln w="25400">
                <a:solidFill>
                  <a:schemeClr val="lt1"/>
                </a:solidFill>
              </a:ln>
              <a:effectLst/>
              <a:sp3d contourW="25400">
                <a:contourClr>
                  <a:schemeClr val="lt1"/>
                </a:contourClr>
              </a:sp3d>
            </c:spPr>
          </c:dPt>
          <c:cat>
            <c:strRef>
              <c:f>Лист1!$A$2:$A$5</c:f>
              <c:strCache>
                <c:ptCount val="1"/>
                <c:pt idx="0">
                  <c:v>Принятые БО</c:v>
                </c:pt>
              </c:strCache>
            </c:strRef>
          </c:cat>
          <c:val>
            <c:numRef>
              <c:f>Лист1!$B$2:$B$5</c:f>
              <c:numCache>
                <c:formatCode>General</c:formatCode>
                <c:ptCount val="4"/>
                <c:pt idx="0">
                  <c:v>96.3</c:v>
                </c:pt>
                <c:pt idx="1">
                  <c:v>3.7</c:v>
                </c:pt>
              </c:numCache>
            </c:numRef>
          </c:val>
        </c:ser>
        <c:dLbls>
          <c:showLegendKey val="0"/>
          <c:showVal val="0"/>
          <c:showCatName val="0"/>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1"/>
    </mc:Choice>
    <mc:Fallback>
      <c:style val="1"/>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1001749781277342E-2"/>
          <c:y val="4.726437256567418E-2"/>
          <c:w val="0.74667051879709068"/>
          <c:h val="0.87510655555810624"/>
        </c:manualLayout>
      </c:layout>
      <c:doughnutChart>
        <c:varyColors val="1"/>
        <c:ser>
          <c:idx val="0"/>
          <c:order val="0"/>
          <c:tx>
            <c:strRef>
              <c:f>Лист1!$B$1</c:f>
              <c:strCache>
                <c:ptCount val="1"/>
                <c:pt idx="0">
                  <c:v>Доходы</c:v>
                </c:pt>
              </c:strCache>
            </c:strRef>
          </c:tx>
          <c:dPt>
            <c:idx val="0"/>
            <c:bubble3D val="0"/>
            <c:spPr>
              <a:solidFill>
                <a:srgbClr val="1C5686"/>
              </a:solidFill>
            </c:spPr>
            <c:extLst xmlns:c16r2="http://schemas.microsoft.com/office/drawing/2015/06/chart">
              <c:ext xmlns:c16="http://schemas.microsoft.com/office/drawing/2014/chart" uri="{C3380CC4-5D6E-409C-BE32-E72D297353CC}">
                <c16:uniqueId val="{00000001-272E-45A2-BF59-2577F7EADC36}"/>
              </c:ext>
            </c:extLst>
          </c:dPt>
          <c:dPt>
            <c:idx val="1"/>
            <c:bubble3D val="0"/>
            <c:spPr>
              <a:solidFill>
                <a:srgbClr val="8EB240"/>
              </a:solidFill>
            </c:spPr>
            <c:extLst xmlns:c16r2="http://schemas.microsoft.com/office/drawing/2015/06/chart">
              <c:ext xmlns:c16="http://schemas.microsoft.com/office/drawing/2014/chart" uri="{C3380CC4-5D6E-409C-BE32-E72D297353CC}">
                <c16:uniqueId val="{00000003-272E-45A2-BF59-2577F7EADC36}"/>
              </c:ext>
            </c:extLst>
          </c:dPt>
          <c:dPt>
            <c:idx val="2"/>
            <c:bubble3D val="0"/>
            <c:spPr>
              <a:solidFill>
                <a:srgbClr val="1C5686">
                  <a:lumMod val="40000"/>
                  <a:lumOff val="60000"/>
                </a:srgbClr>
              </a:solidFill>
            </c:spPr>
            <c:extLst xmlns:c16r2="http://schemas.microsoft.com/office/drawing/2015/06/chart">
              <c:ext xmlns:c16="http://schemas.microsoft.com/office/drawing/2014/chart" uri="{C3380CC4-5D6E-409C-BE32-E72D297353CC}">
                <c16:uniqueId val="{00000005-272E-45A2-BF59-2577F7EADC36}"/>
              </c:ext>
            </c:extLst>
          </c:dPt>
          <c:dPt>
            <c:idx val="3"/>
            <c:bubble3D val="0"/>
            <c:spPr>
              <a:solidFill>
                <a:srgbClr val="1C5686">
                  <a:lumMod val="60000"/>
                  <a:lumOff val="40000"/>
                </a:srgbClr>
              </a:solidFill>
            </c:spPr>
            <c:extLst xmlns:c16r2="http://schemas.microsoft.com/office/drawing/2015/06/chart">
              <c:ext xmlns:c16="http://schemas.microsoft.com/office/drawing/2014/chart" uri="{C3380CC4-5D6E-409C-BE32-E72D297353CC}">
                <c16:uniqueId val="{00000007-272E-45A2-BF59-2577F7EADC36}"/>
              </c:ext>
            </c:extLst>
          </c:dPt>
          <c:dPt>
            <c:idx val="4"/>
            <c:bubble3D val="0"/>
            <c:spPr>
              <a:solidFill>
                <a:srgbClr val="1C5686">
                  <a:lumMod val="20000"/>
                  <a:lumOff val="80000"/>
                </a:srgbClr>
              </a:solidFill>
            </c:spPr>
            <c:extLst xmlns:c16r2="http://schemas.microsoft.com/office/drawing/2015/06/chart">
              <c:ext xmlns:c16="http://schemas.microsoft.com/office/drawing/2014/chart" uri="{C3380CC4-5D6E-409C-BE32-E72D297353CC}">
                <c16:uniqueId val="{00000009-272E-45A2-BF59-2577F7EADC36}"/>
              </c:ext>
            </c:extLst>
          </c:dPt>
          <c:dLbls>
            <c:dLbl>
              <c:idx val="0"/>
              <c:layout>
                <c:manualLayout>
                  <c:x val="-1.7482795993784359E-2"/>
                  <c:y val="-0.3174399118477537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272E-45A2-BF59-2577F7EADC36}"/>
                </c:ext>
                <c:ext xmlns:c15="http://schemas.microsoft.com/office/drawing/2012/chart" uri="{CE6537A1-D6FC-4f65-9D91-7224C49458BB}"/>
              </c:extLst>
            </c:dLbl>
            <c:dLbl>
              <c:idx val="1"/>
              <c:layout>
                <c:manualLayout>
                  <c:x val="0.17412935323383077"/>
                  <c:y val="-6.8027210884353748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272E-45A2-BF59-2577F7EADC36}"/>
                </c:ext>
                <c:ext xmlns:c15="http://schemas.microsoft.com/office/drawing/2012/chart" uri="{CE6537A1-D6FC-4f65-9D91-7224C49458BB}"/>
              </c:extLst>
            </c:dLbl>
            <c:dLbl>
              <c:idx val="2"/>
              <c:layout>
                <c:manualLayout>
                  <c:x val="0.15742416526292421"/>
                  <c:y val="1.4577259475218748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272E-45A2-BF59-2577F7EADC36}"/>
                </c:ext>
                <c:ext xmlns:c15="http://schemas.microsoft.com/office/drawing/2012/chart" uri="{CE6537A1-D6FC-4f65-9D91-7224C49458BB}"/>
              </c:extLst>
            </c:dLbl>
            <c:dLbl>
              <c:idx val="3"/>
              <c:layout>
                <c:manualLayout>
                  <c:x val="0.11608623548922056"/>
                  <c:y val="4.8590864917395532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272E-45A2-BF59-2577F7EADC36}"/>
                </c:ext>
                <c:ext xmlns:c15="http://schemas.microsoft.com/office/drawing/2012/chart" uri="{CE6537A1-D6FC-4f65-9D91-7224C49458BB}"/>
              </c:extLst>
            </c:dLbl>
            <c:dLbl>
              <c:idx val="4"/>
              <c:layout>
                <c:manualLayout>
                  <c:x val="6.633499170812604E-2"/>
                  <c:y val="0.12633624878522837"/>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9-272E-45A2-BF59-2577F7EADC36}"/>
                </c:ext>
                <c:ext xmlns:c15="http://schemas.microsoft.com/office/drawing/2012/chart" uri="{CE6537A1-D6FC-4f65-9D91-7224C49458BB}"/>
              </c:extLst>
            </c:dLbl>
            <c:spPr>
              <a:noFill/>
              <a:ln>
                <a:noFill/>
              </a:ln>
              <a:effectLst/>
            </c:spPr>
            <c:txPr>
              <a:bodyPr wrap="square" lIns="38100" tIns="19050" rIns="38100" bIns="19050" anchor="ctr" anchorCtr="0">
                <a:spAutoFit/>
              </a:bodyPr>
              <a:lstStyle/>
              <a:p>
                <a:pPr algn="ctr">
                  <a:defRPr lang="en-US" sz="1600" b="1" i="0" u="none" strike="noStrike" kern="1200" baseline="0">
                    <a:solidFill>
                      <a:schemeClr val="tx1">
                        <a:lumMod val="75000"/>
                      </a:schemeClr>
                    </a:solidFill>
                    <a:latin typeface="Roboto Condensed" panose="02000000000000000000" pitchFamily="2" charset="0"/>
                    <a:ea typeface="Roboto Condensed" panose="02000000000000000000" pitchFamily="2" charset="0"/>
                    <a:cs typeface="+mn-cs"/>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extLst>
          </c:dLbls>
          <c:cat>
            <c:strRef>
              <c:f>Лист1!$A$2:$A$6</c:f>
              <c:strCache>
                <c:ptCount val="5"/>
                <c:pt idx="0">
                  <c:v>ФНС</c:v>
                </c:pt>
                <c:pt idx="1">
                  <c:v>ФТС</c:v>
                </c:pt>
                <c:pt idx="2">
                  <c:v>Другие администраторы</c:v>
                </c:pt>
                <c:pt idx="3">
                  <c:v>Минфин России</c:v>
                </c:pt>
                <c:pt idx="4">
                  <c:v>Росимущество </c:v>
                </c:pt>
              </c:strCache>
            </c:strRef>
          </c:cat>
          <c:val>
            <c:numRef>
              <c:f>Лист1!$B$2:$B$6</c:f>
              <c:numCache>
                <c:formatCode>0.0%</c:formatCode>
                <c:ptCount val="5"/>
                <c:pt idx="0">
                  <c:v>0.753</c:v>
                </c:pt>
                <c:pt idx="1">
                  <c:v>0.188</c:v>
                </c:pt>
                <c:pt idx="2">
                  <c:v>3.9E-2</c:v>
                </c:pt>
                <c:pt idx="3">
                  <c:v>8.9999999999999993E-3</c:v>
                </c:pt>
                <c:pt idx="4">
                  <c:v>1.0999999999999999E-2</c:v>
                </c:pt>
              </c:numCache>
            </c:numRef>
          </c:val>
          <c:extLst xmlns:c16r2="http://schemas.microsoft.com/office/drawing/2015/06/chart">
            <c:ext xmlns:c16="http://schemas.microsoft.com/office/drawing/2014/chart" uri="{C3380CC4-5D6E-409C-BE32-E72D297353CC}">
              <c16:uniqueId val="{0000000A-272E-45A2-BF59-2577F7EADC36}"/>
            </c:ext>
          </c:extLst>
        </c:ser>
        <c:dLbls>
          <c:showLegendKey val="0"/>
          <c:showVal val="0"/>
          <c:showCatName val="0"/>
          <c:showSerName val="0"/>
          <c:showPercent val="0"/>
          <c:showBubbleSize val="0"/>
          <c:showLeaderLines val="0"/>
        </c:dLbls>
        <c:firstSliceAng val="140"/>
        <c:holeSize val="70"/>
      </c:doughnutChart>
      <c:spPr>
        <a:noFill/>
        <a:ln w="25371">
          <a:noFill/>
        </a:ln>
      </c:spPr>
    </c:plotArea>
    <c:plotVisOnly val="1"/>
    <c:dispBlanksAs val="gap"/>
    <c:showDLblsOverMax val="0"/>
  </c:chart>
  <c:spPr>
    <a:noFill/>
    <a:ln>
      <a:noFill/>
    </a:ln>
  </c:spPr>
  <c:externalData r:id="rId2">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6.9287870600008947E-2"/>
          <c:y val="0.12933737411638441"/>
          <c:w val="0.93071206373894966"/>
          <c:h val="0.87066245910753393"/>
        </c:manualLayout>
      </c:layout>
      <c:pie3DChart>
        <c:varyColors val="1"/>
        <c:ser>
          <c:idx val="0"/>
          <c:order val="0"/>
          <c:tx>
            <c:strRef>
              <c:f>Лист1!$B$1</c:f>
              <c:strCache>
                <c:ptCount val="1"/>
                <c:pt idx="0">
                  <c:v>Продажи</c:v>
                </c:pt>
              </c:strCache>
            </c:strRef>
          </c:tx>
          <c:spPr>
            <a:solidFill>
              <a:srgbClr val="231A6F"/>
            </a:solidFill>
          </c:spPr>
          <c:dPt>
            <c:idx val="0"/>
            <c:bubble3D val="0"/>
            <c:explosion val="25"/>
            <c:spPr>
              <a:solidFill>
                <a:srgbClr val="1C5686"/>
              </a:solidFill>
              <a:ln w="25400">
                <a:solidFill>
                  <a:schemeClr val="lt1"/>
                </a:solidFill>
              </a:ln>
              <a:effectLst/>
              <a:sp3d contourW="25400">
                <a:contourClr>
                  <a:schemeClr val="lt1"/>
                </a:contourClr>
              </a:sp3d>
            </c:spPr>
          </c:dPt>
          <c:dPt>
            <c:idx val="1"/>
            <c:bubble3D val="0"/>
            <c:spPr>
              <a:solidFill>
                <a:srgbClr val="231A6F"/>
              </a:solidFill>
              <a:ln w="25400">
                <a:solidFill>
                  <a:schemeClr val="lt1"/>
                </a:solidFill>
              </a:ln>
              <a:effectLst/>
              <a:sp3d contourW="25400">
                <a:contourClr>
                  <a:schemeClr val="lt1"/>
                </a:contourClr>
              </a:sp3d>
            </c:spPr>
          </c:dPt>
          <c:dPt>
            <c:idx val="2"/>
            <c:bubble3D val="0"/>
            <c:spPr>
              <a:solidFill>
                <a:srgbClr val="231A6F"/>
              </a:solidFill>
              <a:ln w="25400">
                <a:solidFill>
                  <a:schemeClr val="lt1"/>
                </a:solidFill>
              </a:ln>
              <a:effectLst/>
              <a:sp3d contourW="25400">
                <a:contourClr>
                  <a:schemeClr val="lt1"/>
                </a:contourClr>
              </a:sp3d>
            </c:spPr>
          </c:dPt>
          <c:dPt>
            <c:idx val="3"/>
            <c:bubble3D val="0"/>
            <c:spPr>
              <a:solidFill>
                <a:srgbClr val="231A6F"/>
              </a:solidFill>
              <a:ln w="25400">
                <a:solidFill>
                  <a:schemeClr val="lt1"/>
                </a:solidFill>
              </a:ln>
              <a:effectLst/>
              <a:sp3d contourW="25400">
                <a:contourClr>
                  <a:schemeClr val="lt1"/>
                </a:contourClr>
              </a:sp3d>
            </c:spPr>
          </c:dPt>
          <c:cat>
            <c:strRef>
              <c:f>Лист1!$A$2:$A$5</c:f>
              <c:strCache>
                <c:ptCount val="1"/>
                <c:pt idx="0">
                  <c:v>Кассовое исполнение</c:v>
                </c:pt>
              </c:strCache>
            </c:strRef>
          </c:cat>
          <c:val>
            <c:numRef>
              <c:f>Лист1!$B$2:$B$5</c:f>
              <c:numCache>
                <c:formatCode>General</c:formatCode>
                <c:ptCount val="4"/>
                <c:pt idx="0">
                  <c:v>43.5</c:v>
                </c:pt>
                <c:pt idx="1">
                  <c:v>56.5</c:v>
                </c:pt>
              </c:numCache>
            </c:numRef>
          </c:val>
        </c:ser>
        <c:dLbls>
          <c:showLegendKey val="0"/>
          <c:showVal val="0"/>
          <c:showCatName val="0"/>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9.9684069028484062E-2"/>
          <c:w val="1"/>
          <c:h val="0.68610156327983407"/>
        </c:manualLayout>
      </c:layout>
      <c:lineChart>
        <c:grouping val="stacked"/>
        <c:varyColors val="0"/>
        <c:ser>
          <c:idx val="0"/>
          <c:order val="0"/>
          <c:tx>
            <c:strRef>
              <c:f>Лист1!$B$1</c:f>
              <c:strCache>
                <c:ptCount val="1"/>
                <c:pt idx="0">
                  <c:v>Консолидированный бюджет Российской Федерации</c:v>
                </c:pt>
              </c:strCache>
            </c:strRef>
          </c:tx>
          <c:spPr>
            <a:ln w="63500">
              <a:solidFill>
                <a:srgbClr val="21176A"/>
              </a:solidFill>
              <a:round/>
            </a:ln>
          </c:spPr>
          <c:marker>
            <c:symbol val="circle"/>
            <c:size val="15"/>
            <c:spPr>
              <a:solidFill>
                <a:srgbClr val="231A6F"/>
              </a:solidFill>
              <a:ln>
                <a:noFill/>
              </a:ln>
            </c:spPr>
          </c:marker>
          <c:dLbls>
            <c:numFmt formatCode="#,##0" sourceLinked="0"/>
            <c:spPr>
              <a:noFill/>
              <a:ln>
                <a:noFill/>
              </a:ln>
              <a:effectLst/>
            </c:spPr>
            <c:txPr>
              <a:bodyPr/>
              <a:lstStyle/>
              <a:p>
                <a:pPr>
                  <a:defRPr sz="1800" b="1">
                    <a:solidFill>
                      <a:schemeClr val="tx1">
                        <a:lumMod val="75000"/>
                      </a:schemeClr>
                    </a:solidFill>
                    <a:latin typeface="Roboto Condensed" panose="02000000000000000000" pitchFamily="2" charset="0"/>
                    <a:ea typeface="Roboto Condensed" panose="02000000000000000000" pitchFamily="2" charset="0"/>
                  </a:defRPr>
                </a:pPr>
                <a:endParaRPr lang="ru-RU"/>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Лист1!$A$2:$A$11</c:f>
              <c:strCache>
                <c:ptCount val="10"/>
                <c:pt idx="0">
                  <c:v>январь</c:v>
                </c:pt>
                <c:pt idx="1">
                  <c:v>февраль</c:v>
                </c:pt>
                <c:pt idx="2">
                  <c:v>март</c:v>
                </c:pt>
                <c:pt idx="3">
                  <c:v>апрель</c:v>
                </c:pt>
                <c:pt idx="4">
                  <c:v>май</c:v>
                </c:pt>
                <c:pt idx="5">
                  <c:v>июнь</c:v>
                </c:pt>
                <c:pt idx="6">
                  <c:v>июль</c:v>
                </c:pt>
                <c:pt idx="7">
                  <c:v>август</c:v>
                </c:pt>
                <c:pt idx="8">
                  <c:v>сентябрь</c:v>
                </c:pt>
                <c:pt idx="9">
                  <c:v>октябрь</c:v>
                </c:pt>
              </c:strCache>
            </c:strRef>
          </c:cat>
          <c:val>
            <c:numRef>
              <c:f>Лист1!$B$2:$B$11</c:f>
              <c:numCache>
                <c:formatCode>General</c:formatCode>
                <c:ptCount val="10"/>
                <c:pt idx="0">
                  <c:v>1496.1</c:v>
                </c:pt>
                <c:pt idx="1">
                  <c:v>2899.4</c:v>
                </c:pt>
                <c:pt idx="2" formatCode="0.0">
                  <c:v>5955.6</c:v>
                </c:pt>
                <c:pt idx="3">
                  <c:v>8794.6</c:v>
                </c:pt>
                <c:pt idx="4">
                  <c:v>10704</c:v>
                </c:pt>
                <c:pt idx="5">
                  <c:v>12816.3</c:v>
                </c:pt>
                <c:pt idx="6">
                  <c:v>15784</c:v>
                </c:pt>
                <c:pt idx="7">
                  <c:v>17814.400000000001</c:v>
                </c:pt>
                <c:pt idx="8">
                  <c:v>20131.2</c:v>
                </c:pt>
                <c:pt idx="9">
                  <c:v>23233.9</c:v>
                </c:pt>
              </c:numCache>
            </c:numRef>
          </c:val>
          <c:smooth val="0"/>
          <c:extLst xmlns:c16r2="http://schemas.microsoft.com/office/drawing/2015/06/chart">
            <c:ext xmlns:c16="http://schemas.microsoft.com/office/drawing/2014/chart" uri="{C3380CC4-5D6E-409C-BE32-E72D297353CC}">
              <c16:uniqueId val="{00000000-F6D1-42CD-A8B1-E432F019E2F9}"/>
            </c:ext>
          </c:extLst>
        </c:ser>
        <c:dLbls>
          <c:showLegendKey val="0"/>
          <c:showVal val="0"/>
          <c:showCatName val="0"/>
          <c:showSerName val="0"/>
          <c:showPercent val="0"/>
          <c:showBubbleSize val="0"/>
        </c:dLbls>
        <c:marker val="1"/>
        <c:smooth val="0"/>
        <c:axId val="159263464"/>
        <c:axId val="159256016"/>
      </c:lineChart>
      <c:catAx>
        <c:axId val="159263464"/>
        <c:scaling>
          <c:orientation val="minMax"/>
        </c:scaling>
        <c:delete val="0"/>
        <c:axPos val="b"/>
        <c:numFmt formatCode="General" sourceLinked="0"/>
        <c:majorTickMark val="out"/>
        <c:minorTickMark val="none"/>
        <c:tickLblPos val="nextTo"/>
        <c:spPr>
          <a:noFill/>
          <a:ln>
            <a:noFill/>
          </a:ln>
        </c:spPr>
        <c:txPr>
          <a:bodyPr/>
          <a:lstStyle/>
          <a:p>
            <a:pPr>
              <a:defRPr sz="1400">
                <a:solidFill>
                  <a:schemeClr val="tx1">
                    <a:lumMod val="75000"/>
                  </a:schemeClr>
                </a:solidFill>
                <a:latin typeface="Roboto Condensed" panose="02000000000000000000" pitchFamily="2" charset="0"/>
                <a:ea typeface="Roboto Condensed" panose="02000000000000000000" pitchFamily="2" charset="0"/>
              </a:defRPr>
            </a:pPr>
            <a:endParaRPr lang="ru-RU"/>
          </a:p>
        </c:txPr>
        <c:crossAx val="159256016"/>
        <c:crosses val="autoZero"/>
        <c:auto val="1"/>
        <c:lblAlgn val="ctr"/>
        <c:lblOffset val="100"/>
        <c:noMultiLvlLbl val="0"/>
      </c:catAx>
      <c:valAx>
        <c:axId val="159256016"/>
        <c:scaling>
          <c:orientation val="minMax"/>
        </c:scaling>
        <c:delete val="1"/>
        <c:axPos val="l"/>
        <c:majorGridlines>
          <c:spPr>
            <a:ln>
              <a:noFill/>
            </a:ln>
          </c:spPr>
        </c:majorGridlines>
        <c:numFmt formatCode="General" sourceLinked="1"/>
        <c:majorTickMark val="out"/>
        <c:minorTickMark val="none"/>
        <c:tickLblPos val="nextTo"/>
        <c:crossAx val="159263464"/>
        <c:crosses val="autoZero"/>
        <c:crossBetween val="between"/>
      </c:valAx>
      <c:spPr>
        <a:noFill/>
        <a:ln w="25400">
          <a:noFill/>
        </a:ln>
      </c:spPr>
    </c:plotArea>
    <c:plotVisOnly val="1"/>
    <c:dispBlanksAs val="gap"/>
    <c:showDLblsOverMax val="0"/>
  </c:chart>
  <c:txPr>
    <a:bodyPr/>
    <a:lstStyle/>
    <a:p>
      <a:pPr>
        <a:defRPr sz="1800">
          <a:latin typeface="Arial Narrow" panose="020B0606020202030204" pitchFamily="34" charset="0"/>
        </a:defRPr>
      </a:pPr>
      <a:endParaRPr lang="ru-RU"/>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9.9684069028484062E-2"/>
          <c:w val="1"/>
          <c:h val="0.68999556340494528"/>
        </c:manualLayout>
      </c:layout>
      <c:lineChart>
        <c:grouping val="standard"/>
        <c:varyColors val="0"/>
        <c:ser>
          <c:idx val="0"/>
          <c:order val="0"/>
          <c:tx>
            <c:strRef>
              <c:f>Лист1!$B$1</c:f>
              <c:strCache>
                <c:ptCount val="1"/>
                <c:pt idx="0">
                  <c:v>Столбец1</c:v>
                </c:pt>
              </c:strCache>
            </c:strRef>
          </c:tx>
          <c:spPr>
            <a:ln w="63500">
              <a:solidFill>
                <a:srgbClr val="21176A"/>
              </a:solidFill>
              <a:round/>
            </a:ln>
          </c:spPr>
          <c:marker>
            <c:symbol val="circle"/>
            <c:size val="15"/>
            <c:spPr>
              <a:solidFill>
                <a:srgbClr val="231A6F"/>
              </a:solidFill>
              <a:ln>
                <a:noFill/>
              </a:ln>
            </c:spPr>
          </c:marker>
          <c:dLbls>
            <c:numFmt formatCode="#,##0" sourceLinked="0"/>
            <c:spPr>
              <a:noFill/>
              <a:ln>
                <a:noFill/>
              </a:ln>
              <a:effectLst/>
            </c:spPr>
            <c:txPr>
              <a:bodyPr/>
              <a:lstStyle/>
              <a:p>
                <a:pPr>
                  <a:defRPr sz="1800" b="1">
                    <a:solidFill>
                      <a:schemeClr val="tx1">
                        <a:lumMod val="75000"/>
                      </a:schemeClr>
                    </a:solidFill>
                    <a:latin typeface="Roboto Condensed" panose="02000000000000000000" pitchFamily="2" charset="0"/>
                    <a:ea typeface="Roboto Condensed" panose="02000000000000000000" pitchFamily="2" charset="0"/>
                  </a:defRPr>
                </a:pPr>
                <a:endParaRPr lang="ru-RU"/>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Лист1!$A$2:$A$11</c:f>
              <c:strCache>
                <c:ptCount val="10"/>
                <c:pt idx="0">
                  <c:v>январь</c:v>
                </c:pt>
                <c:pt idx="1">
                  <c:v>февраль</c:v>
                </c:pt>
                <c:pt idx="2">
                  <c:v>март</c:v>
                </c:pt>
                <c:pt idx="3">
                  <c:v>апрель</c:v>
                </c:pt>
                <c:pt idx="4">
                  <c:v>май</c:v>
                </c:pt>
                <c:pt idx="5">
                  <c:v>июнь</c:v>
                </c:pt>
                <c:pt idx="6">
                  <c:v>июль</c:v>
                </c:pt>
                <c:pt idx="7">
                  <c:v>август</c:v>
                </c:pt>
                <c:pt idx="8">
                  <c:v>сентябрь</c:v>
                </c:pt>
                <c:pt idx="9">
                  <c:v>октябрь</c:v>
                </c:pt>
              </c:strCache>
            </c:strRef>
          </c:cat>
          <c:val>
            <c:numRef>
              <c:f>Лист1!$B$2:$B$11</c:f>
              <c:numCache>
                <c:formatCode>#,##0.0</c:formatCode>
                <c:ptCount val="10"/>
                <c:pt idx="0">
                  <c:v>1025.5999999999999</c:v>
                </c:pt>
                <c:pt idx="1">
                  <c:v>1830.2</c:v>
                </c:pt>
                <c:pt idx="2">
                  <c:v>3354.6</c:v>
                </c:pt>
                <c:pt idx="3">
                  <c:v>4845.5</c:v>
                </c:pt>
                <c:pt idx="4">
                  <c:v>5880.1</c:v>
                </c:pt>
                <c:pt idx="5">
                  <c:v>7178.8</c:v>
                </c:pt>
                <c:pt idx="6">
                  <c:v>8803</c:v>
                </c:pt>
                <c:pt idx="7">
                  <c:v>9904</c:v>
                </c:pt>
                <c:pt idx="8">
                  <c:v>11364</c:v>
                </c:pt>
                <c:pt idx="9" formatCode="General">
                  <c:v>13037.4</c:v>
                </c:pt>
              </c:numCache>
            </c:numRef>
          </c:val>
          <c:smooth val="0"/>
          <c:extLst xmlns:c16r2="http://schemas.microsoft.com/office/drawing/2015/06/chart">
            <c:ext xmlns:c16="http://schemas.microsoft.com/office/drawing/2014/chart" uri="{C3380CC4-5D6E-409C-BE32-E72D297353CC}">
              <c16:uniqueId val="{00000000-F0F9-4247-89EE-9D84D48038D6}"/>
            </c:ext>
          </c:extLst>
        </c:ser>
        <c:ser>
          <c:idx val="1"/>
          <c:order val="1"/>
          <c:tx>
            <c:strRef>
              <c:f>Лист1!$C$1</c:f>
              <c:strCache>
                <c:ptCount val="1"/>
                <c:pt idx="0">
                  <c:v>Столбец2</c:v>
                </c:pt>
              </c:strCache>
            </c:strRef>
          </c:tx>
          <c:spPr>
            <a:ln w="63500">
              <a:solidFill>
                <a:schemeClr val="tx2">
                  <a:lumMod val="60000"/>
                  <a:lumOff val="40000"/>
                </a:schemeClr>
              </a:solidFill>
            </a:ln>
          </c:spPr>
          <c:marker>
            <c:symbol val="circle"/>
            <c:size val="13"/>
            <c:spPr>
              <a:solidFill>
                <a:schemeClr val="tx2">
                  <a:lumMod val="60000"/>
                  <a:lumOff val="40000"/>
                </a:schemeClr>
              </a:solidFill>
              <a:ln>
                <a:noFill/>
              </a:ln>
            </c:spPr>
          </c:marker>
          <c:dLbls>
            <c:numFmt formatCode="#,##0" sourceLinked="0"/>
            <c:spPr>
              <a:noFill/>
              <a:ln>
                <a:noFill/>
              </a:ln>
              <a:effectLst/>
            </c:spPr>
            <c:txPr>
              <a:bodyPr wrap="square" lIns="38100" tIns="19050" rIns="38100" bIns="19050" anchor="ctr">
                <a:spAutoFit/>
              </a:bodyPr>
              <a:lstStyle/>
              <a:p>
                <a:pPr>
                  <a:defRPr b="1">
                    <a:solidFill>
                      <a:schemeClr val="tx1">
                        <a:lumMod val="75000"/>
                      </a:schemeClr>
                    </a:solidFill>
                    <a:latin typeface="Roboto Condensed" panose="02000000000000000000" pitchFamily="2" charset="0"/>
                    <a:ea typeface="Roboto Condensed" panose="02000000000000000000" pitchFamily="2" charset="0"/>
                  </a:defRPr>
                </a:pPr>
                <a:endParaRPr lang="ru-RU"/>
              </a:p>
            </c:txPr>
            <c:dLblPos val="b"/>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strRef>
              <c:f>Лист1!$A$2:$A$11</c:f>
              <c:strCache>
                <c:ptCount val="10"/>
                <c:pt idx="0">
                  <c:v>январь</c:v>
                </c:pt>
                <c:pt idx="1">
                  <c:v>февраль</c:v>
                </c:pt>
                <c:pt idx="2">
                  <c:v>март</c:v>
                </c:pt>
                <c:pt idx="3">
                  <c:v>апрель</c:v>
                </c:pt>
                <c:pt idx="4">
                  <c:v>май</c:v>
                </c:pt>
                <c:pt idx="5">
                  <c:v>июнь</c:v>
                </c:pt>
                <c:pt idx="6">
                  <c:v>июль</c:v>
                </c:pt>
                <c:pt idx="7">
                  <c:v>август</c:v>
                </c:pt>
                <c:pt idx="8">
                  <c:v>сентябрь</c:v>
                </c:pt>
                <c:pt idx="9">
                  <c:v>октябрь</c:v>
                </c:pt>
              </c:strCache>
            </c:strRef>
          </c:cat>
          <c:val>
            <c:numRef>
              <c:f>Лист1!$C$2:$C$11</c:f>
              <c:numCache>
                <c:formatCode>#,##0.0</c:formatCode>
                <c:ptCount val="10"/>
                <c:pt idx="0">
                  <c:v>470.5</c:v>
                </c:pt>
                <c:pt idx="1">
                  <c:v>1069.3</c:v>
                </c:pt>
                <c:pt idx="2">
                  <c:v>2601.1</c:v>
                </c:pt>
                <c:pt idx="3">
                  <c:v>3949</c:v>
                </c:pt>
                <c:pt idx="4">
                  <c:v>4823.8999999999996</c:v>
                </c:pt>
                <c:pt idx="5">
                  <c:v>5637</c:v>
                </c:pt>
                <c:pt idx="6">
                  <c:v>6980.9</c:v>
                </c:pt>
                <c:pt idx="7">
                  <c:v>7911</c:v>
                </c:pt>
                <c:pt idx="8">
                  <c:v>8767.2000000000007</c:v>
                </c:pt>
                <c:pt idx="9" formatCode="General">
                  <c:v>10196.6</c:v>
                </c:pt>
              </c:numCache>
            </c:numRef>
          </c:val>
          <c:smooth val="0"/>
          <c:extLst xmlns:c16r2="http://schemas.microsoft.com/office/drawing/2015/06/chart">
            <c:ext xmlns:c16="http://schemas.microsoft.com/office/drawing/2014/chart" uri="{C3380CC4-5D6E-409C-BE32-E72D297353CC}">
              <c16:uniqueId val="{00000001-F0F9-4247-89EE-9D84D48038D6}"/>
            </c:ext>
          </c:extLst>
        </c:ser>
        <c:dLbls>
          <c:showLegendKey val="0"/>
          <c:showVal val="0"/>
          <c:showCatName val="0"/>
          <c:showSerName val="0"/>
          <c:showPercent val="0"/>
          <c:showBubbleSize val="0"/>
        </c:dLbls>
        <c:marker val="1"/>
        <c:smooth val="0"/>
        <c:axId val="210601424"/>
        <c:axId val="210604560"/>
      </c:lineChart>
      <c:catAx>
        <c:axId val="210601424"/>
        <c:scaling>
          <c:orientation val="minMax"/>
        </c:scaling>
        <c:delete val="0"/>
        <c:axPos val="b"/>
        <c:numFmt formatCode="General" sourceLinked="0"/>
        <c:majorTickMark val="out"/>
        <c:minorTickMark val="none"/>
        <c:tickLblPos val="nextTo"/>
        <c:spPr>
          <a:noFill/>
          <a:ln>
            <a:noFill/>
          </a:ln>
        </c:spPr>
        <c:txPr>
          <a:bodyPr/>
          <a:lstStyle/>
          <a:p>
            <a:pPr>
              <a:defRPr sz="1400">
                <a:solidFill>
                  <a:schemeClr val="tx1">
                    <a:lumMod val="75000"/>
                  </a:schemeClr>
                </a:solidFill>
                <a:latin typeface="Roboto Condensed" panose="02000000000000000000" pitchFamily="2" charset="0"/>
                <a:ea typeface="Roboto Condensed" panose="02000000000000000000" pitchFamily="2" charset="0"/>
              </a:defRPr>
            </a:pPr>
            <a:endParaRPr lang="ru-RU"/>
          </a:p>
        </c:txPr>
        <c:crossAx val="210604560"/>
        <c:crosses val="autoZero"/>
        <c:auto val="1"/>
        <c:lblAlgn val="ctr"/>
        <c:lblOffset val="400"/>
        <c:noMultiLvlLbl val="0"/>
      </c:catAx>
      <c:valAx>
        <c:axId val="210604560"/>
        <c:scaling>
          <c:orientation val="minMax"/>
        </c:scaling>
        <c:delete val="1"/>
        <c:axPos val="l"/>
        <c:majorGridlines>
          <c:spPr>
            <a:ln>
              <a:noFill/>
            </a:ln>
          </c:spPr>
        </c:majorGridlines>
        <c:numFmt formatCode="#,##0.0" sourceLinked="1"/>
        <c:majorTickMark val="out"/>
        <c:minorTickMark val="none"/>
        <c:tickLblPos val="nextTo"/>
        <c:crossAx val="210601424"/>
        <c:crosses val="autoZero"/>
        <c:crossBetween val="between"/>
      </c:valAx>
      <c:spPr>
        <a:noFill/>
        <a:ln w="25400">
          <a:noFill/>
        </a:ln>
      </c:spPr>
    </c:plotArea>
    <c:plotVisOnly val="1"/>
    <c:dispBlanksAs val="gap"/>
    <c:showDLblsOverMax val="0"/>
  </c:chart>
  <c:txPr>
    <a:bodyPr/>
    <a:lstStyle/>
    <a:p>
      <a:pPr>
        <a:defRPr sz="1800">
          <a:latin typeface="Arial Narrow" panose="020B0606020202030204" pitchFamily="34" charset="0"/>
        </a:defRPr>
      </a:pPr>
      <a:endParaRPr lang="ru-RU"/>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6.8261019976975951E-2"/>
          <c:w val="0.79555235178186934"/>
          <c:h val="0.86347796004604804"/>
        </c:manualLayout>
      </c:layout>
      <c:barChart>
        <c:barDir val="bar"/>
        <c:grouping val="clustered"/>
        <c:varyColors val="0"/>
        <c:ser>
          <c:idx val="0"/>
          <c:order val="0"/>
          <c:tx>
            <c:strRef>
              <c:f>Лист1!$B$1</c:f>
              <c:strCache>
                <c:ptCount val="1"/>
                <c:pt idx="0">
                  <c:v>Ряд 1</c:v>
                </c:pt>
              </c:strCache>
            </c:strRef>
          </c:tx>
          <c:spPr>
            <a:solidFill>
              <a:srgbClr val="231A6F"/>
            </a:solidFill>
          </c:spPr>
          <c:invertIfNegative val="0"/>
          <c:dPt>
            <c:idx val="0"/>
            <c:invertIfNegative val="0"/>
            <c:bubble3D val="0"/>
            <c:spPr>
              <a:solidFill>
                <a:schemeClr val="tx2">
                  <a:lumMod val="60000"/>
                  <a:lumOff val="40000"/>
                </a:schemeClr>
              </a:solidFill>
            </c:spPr>
            <c:extLst xmlns:c16r2="http://schemas.microsoft.com/office/drawing/2015/06/chart">
              <c:ext xmlns:c16="http://schemas.microsoft.com/office/drawing/2014/chart" uri="{C3380CC4-5D6E-409C-BE32-E72D297353CC}">
                <c16:uniqueId val="{00000000-8127-4B17-82D1-6102678FD99F}"/>
              </c:ext>
            </c:extLst>
          </c:dPt>
          <c:dPt>
            <c:idx val="1"/>
            <c:invertIfNegative val="0"/>
            <c:bubble3D val="0"/>
            <c:spPr>
              <a:solidFill>
                <a:schemeClr val="tx2">
                  <a:lumMod val="60000"/>
                  <a:lumOff val="40000"/>
                </a:schemeClr>
              </a:solidFill>
            </c:spPr>
            <c:extLst xmlns:c16r2="http://schemas.microsoft.com/office/drawing/2015/06/chart">
              <c:ext xmlns:c16="http://schemas.microsoft.com/office/drawing/2014/chart" uri="{C3380CC4-5D6E-409C-BE32-E72D297353CC}">
                <c16:uniqueId val="{00000001-8127-4B17-82D1-6102678FD99F}"/>
              </c:ext>
            </c:extLst>
          </c:dPt>
          <c:dLbls>
            <c:dLbl>
              <c:idx val="0"/>
              <c:tx>
                <c:rich>
                  <a:bodyPr/>
                  <a:lstStyle/>
                  <a:p>
                    <a:r>
                      <a:rPr lang="en-US" sz="3600" b="1" i="0" u="none" strike="noStrike" baseline="0" dirty="0" smtClean="0">
                        <a:effectLst/>
                      </a:rPr>
                      <a:t>3 753</a:t>
                    </a:r>
                    <a:endParaRPr lang="en-US" dirty="0"/>
                  </a:p>
                </c:rich>
              </c:tx>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8.5255944386809033E-3"/>
                  <c:y val="1.3928920826697902E-2"/>
                </c:manualLayout>
              </c:layout>
              <c:tx>
                <c:rich>
                  <a:bodyPr/>
                  <a:lstStyle/>
                  <a:p>
                    <a:r>
                      <a:rPr lang="en-US" dirty="0" smtClean="0"/>
                      <a:t>1</a:t>
                    </a:r>
                    <a:r>
                      <a:rPr lang="en-US" baseline="0" dirty="0" smtClean="0"/>
                      <a:t> 244</a:t>
                    </a:r>
                    <a:endParaRPr lang="en-US" dirty="0"/>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8127-4B17-82D1-6102678FD99F}"/>
                </c:ext>
                <c:ext xmlns:c15="http://schemas.microsoft.com/office/drawing/2012/chart" uri="{CE6537A1-D6FC-4f65-9D91-7224C49458BB}">
                  <c15:layout>
                    <c:manualLayout>
                      <c:w val="0.20883208620221824"/>
                      <c:h val="0.10726438919671438"/>
                    </c:manualLayout>
                  </c15:layout>
                </c:ext>
              </c:extLst>
            </c:dLbl>
            <c:dLbl>
              <c:idx val="2"/>
              <c:tx>
                <c:rich>
                  <a:bodyPr/>
                  <a:lstStyle/>
                  <a:p>
                    <a:r>
                      <a:rPr lang="en-US" sz="3600" b="1" i="0" u="none" strike="noStrike" baseline="0" dirty="0" smtClean="0">
                        <a:effectLst/>
                      </a:rPr>
                      <a:t>4 996</a:t>
                    </a:r>
                    <a:endParaRPr lang="en-US" dirty="0"/>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8127-4B17-82D1-6102678FD99F}"/>
                </c:ext>
                <c:ext xmlns:c15="http://schemas.microsoft.com/office/drawing/2012/chart" uri="{CE6537A1-D6FC-4f65-9D91-7224C49458BB}"/>
              </c:extLst>
            </c:dLbl>
            <c:spPr>
              <a:noFill/>
              <a:ln>
                <a:noFill/>
              </a:ln>
              <a:effectLst/>
            </c:spPr>
            <c:txPr>
              <a:bodyPr lIns="144000"/>
              <a:lstStyle/>
              <a:p>
                <a:pPr>
                  <a:defRPr sz="3600" b="1">
                    <a:solidFill>
                      <a:schemeClr val="tx1">
                        <a:lumMod val="75000"/>
                      </a:schemeClr>
                    </a:solidFill>
                    <a:latin typeface="Roboto Condensed" panose="02000000000000000000" pitchFamily="2" charset="0"/>
                    <a:ea typeface="Roboto Condensed" panose="02000000000000000000" pitchFamily="2" charset="0"/>
                  </a:defRPr>
                </a:pPr>
                <a:endParaRPr lang="ru-RU"/>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pPr xmlns:c15="http://schemas.microsoft.com/office/drawing/2012/chart">
                  <a:prstGeom prst="rect">
                    <a:avLst/>
                  </a:prstGeom>
                </c15:spPr>
                <c15:showLeaderLines val="0"/>
              </c:ext>
            </c:extLst>
          </c:dLbls>
          <c:cat>
            <c:strRef>
              <c:f>Лист1!$A$2:$A$4</c:f>
              <c:strCache>
                <c:ptCount val="3"/>
                <c:pt idx="0">
                  <c:v>Категория 1</c:v>
                </c:pt>
                <c:pt idx="1">
                  <c:v>Категория 2</c:v>
                </c:pt>
                <c:pt idx="2">
                  <c:v>Категория 3</c:v>
                </c:pt>
              </c:strCache>
            </c:strRef>
          </c:cat>
          <c:val>
            <c:numRef>
              <c:f>Лист1!$B$2:$B$4</c:f>
              <c:numCache>
                <c:formatCode>#,##0</c:formatCode>
                <c:ptCount val="3"/>
                <c:pt idx="0">
                  <c:v>70</c:v>
                </c:pt>
                <c:pt idx="1">
                  <c:v>30</c:v>
                </c:pt>
                <c:pt idx="2">
                  <c:v>100</c:v>
                </c:pt>
              </c:numCache>
            </c:numRef>
          </c:val>
          <c:extLst xmlns:c16r2="http://schemas.microsoft.com/office/drawing/2015/06/chart">
            <c:ext xmlns:c16="http://schemas.microsoft.com/office/drawing/2014/chart" uri="{C3380CC4-5D6E-409C-BE32-E72D297353CC}">
              <c16:uniqueId val="{00000003-8127-4B17-82D1-6102678FD99F}"/>
            </c:ext>
          </c:extLst>
        </c:ser>
        <c:dLbls>
          <c:showLegendKey val="0"/>
          <c:showVal val="0"/>
          <c:showCatName val="0"/>
          <c:showSerName val="0"/>
          <c:showPercent val="0"/>
          <c:showBubbleSize val="0"/>
        </c:dLbls>
        <c:gapWidth val="44"/>
        <c:axId val="210601032"/>
        <c:axId val="210601816"/>
      </c:barChart>
      <c:catAx>
        <c:axId val="210601032"/>
        <c:scaling>
          <c:orientation val="minMax"/>
        </c:scaling>
        <c:delete val="1"/>
        <c:axPos val="l"/>
        <c:numFmt formatCode="General" sourceLinked="0"/>
        <c:majorTickMark val="out"/>
        <c:minorTickMark val="none"/>
        <c:tickLblPos val="nextTo"/>
        <c:crossAx val="210601816"/>
        <c:crosses val="autoZero"/>
        <c:auto val="1"/>
        <c:lblAlgn val="ctr"/>
        <c:lblOffset val="100"/>
        <c:noMultiLvlLbl val="0"/>
      </c:catAx>
      <c:valAx>
        <c:axId val="210601816"/>
        <c:scaling>
          <c:orientation val="minMax"/>
        </c:scaling>
        <c:delete val="1"/>
        <c:axPos val="b"/>
        <c:numFmt formatCode="#,##0" sourceLinked="1"/>
        <c:majorTickMark val="out"/>
        <c:minorTickMark val="none"/>
        <c:tickLblPos val="nextTo"/>
        <c:crossAx val="210601032"/>
        <c:crosses val="autoZero"/>
        <c:crossBetween val="between"/>
      </c:valAx>
    </c:plotArea>
    <c:plotVisOnly val="1"/>
    <c:dispBlanksAs val="gap"/>
    <c:showDLblsOverMax val="0"/>
  </c:chart>
  <c:txPr>
    <a:bodyPr/>
    <a:lstStyle/>
    <a:p>
      <a:pPr>
        <a:defRPr sz="1800"/>
      </a:pPr>
      <a:endParaRPr lang="ru-RU"/>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757854779553207"/>
          <c:y val="4.027777777777778E-2"/>
          <c:w val="0.75352877307274702"/>
          <c:h val="0.95972222222222225"/>
        </c:manualLayout>
      </c:layout>
      <c:doughnutChart>
        <c:varyColors val="1"/>
        <c:ser>
          <c:idx val="0"/>
          <c:order val="0"/>
          <c:tx>
            <c:strRef>
              <c:f>Лист1!$B$1</c:f>
              <c:strCache>
                <c:ptCount val="1"/>
                <c:pt idx="0">
                  <c:v>Продажи</c:v>
                </c:pt>
              </c:strCache>
            </c:strRef>
          </c:tx>
          <c:spPr>
            <a:solidFill>
              <a:srgbClr val="231A6F"/>
            </a:solidFill>
            <a:ln>
              <a:noFill/>
            </a:ln>
          </c:spPr>
          <c:dPt>
            <c:idx val="0"/>
            <c:bubble3D val="0"/>
            <c:extLst xmlns:c16r2="http://schemas.microsoft.com/office/drawing/2015/06/chart">
              <c:ext xmlns:c16="http://schemas.microsoft.com/office/drawing/2014/chart" uri="{C3380CC4-5D6E-409C-BE32-E72D297353CC}">
                <c16:uniqueId val="{00000001-7C34-4D19-98A7-3DF8E847A0F3}"/>
              </c:ext>
            </c:extLst>
          </c:dPt>
          <c:dPt>
            <c:idx val="1"/>
            <c:bubble3D val="0"/>
            <c:spPr>
              <a:solidFill>
                <a:schemeClr val="bg1"/>
              </a:solidFill>
              <a:ln>
                <a:noFill/>
              </a:ln>
            </c:spPr>
            <c:extLst xmlns:c16r2="http://schemas.microsoft.com/office/drawing/2015/06/chart">
              <c:ext xmlns:c16="http://schemas.microsoft.com/office/drawing/2014/chart" uri="{C3380CC4-5D6E-409C-BE32-E72D297353CC}">
                <c16:uniqueId val="{00000003-7C34-4D19-98A7-3DF8E847A0F3}"/>
              </c:ext>
            </c:extLst>
          </c:dPt>
          <c:dLbls>
            <c:dLbl>
              <c:idx val="0"/>
              <c:layout>
                <c:manualLayout>
                  <c:x val="0.28684023424542848"/>
                  <c:y val="-0.74487362522498635"/>
                </c:manualLayout>
              </c:layout>
              <c:spPr>
                <a:noFill/>
                <a:ln>
                  <a:noFill/>
                </a:ln>
                <a:effectLst/>
              </c:spPr>
              <c:txPr>
                <a:bodyPr wrap="square" lIns="38100" tIns="19050" rIns="38100" bIns="19050" anchor="ctr">
                  <a:noAutofit/>
                </a:bodyPr>
                <a:lstStyle/>
                <a:p>
                  <a:pPr>
                    <a:defRPr sz="2000" b="1">
                      <a:solidFill>
                        <a:schemeClr val="tx1">
                          <a:lumMod val="75000"/>
                        </a:schemeClr>
                      </a:solidFill>
                      <a:latin typeface="Roboto Condensed" panose="02000000000000000000" pitchFamily="2" charset="0"/>
                      <a:ea typeface="Roboto Condensed" panose="02000000000000000000" pitchFamily="2" charset="0"/>
                    </a:defRPr>
                  </a:pPr>
                  <a:endParaRPr lang="ru-RU"/>
                </a:p>
              </c:txPr>
              <c:showLegendKey val="0"/>
              <c:showVal val="1"/>
              <c:showCatName val="0"/>
              <c:showSerName val="0"/>
              <c:showPercent val="0"/>
              <c:showBubbleSize val="0"/>
              <c:extLst>
                <c:ext xmlns:c15="http://schemas.microsoft.com/office/drawing/2012/chart" uri="{CE6537A1-D6FC-4f65-9D91-7224C49458BB}">
                  <c15:layout>
                    <c:manualLayout>
                      <c:w val="0.31701653300282961"/>
                      <c:h val="0.10428838025116891"/>
                    </c:manualLayout>
                  </c15:layout>
                </c:ext>
              </c:extLst>
            </c:dLbl>
            <c:dLbl>
              <c:idx val="1"/>
              <c:delete val="1"/>
              <c:extLst xmlns:c16r2="http://schemas.microsoft.com/office/drawing/2015/06/chart">
                <c:ext xmlns:c16="http://schemas.microsoft.com/office/drawing/2014/chart" uri="{C3380CC4-5D6E-409C-BE32-E72D297353CC}">
                  <c16:uniqueId val="{00000003-7C34-4D19-98A7-3DF8E847A0F3}"/>
                </c:ext>
                <c:ext xmlns:c15="http://schemas.microsoft.com/office/drawing/2012/chart" uri="{CE6537A1-D6FC-4f65-9D91-7224C49458BB}"/>
              </c:extLst>
            </c:dLbl>
            <c:spPr>
              <a:noFill/>
              <a:ln>
                <a:noFill/>
              </a:ln>
              <a:effectLst/>
            </c:spPr>
            <c:txPr>
              <a:bodyPr wrap="square" lIns="38100" tIns="19050" rIns="38100" bIns="19050" anchor="ctr">
                <a:spAutoFit/>
              </a:bodyPr>
              <a:lstStyle/>
              <a:p>
                <a:pPr>
                  <a:defRPr sz="2000" b="1">
                    <a:solidFill>
                      <a:schemeClr val="tx1">
                        <a:lumMod val="75000"/>
                      </a:schemeClr>
                    </a:solidFill>
                    <a:latin typeface="Roboto Condensed" panose="02000000000000000000" pitchFamily="2" charset="0"/>
                    <a:ea typeface="Roboto Condensed" panose="02000000000000000000" pitchFamily="2" charset="0"/>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extLst>
          </c:dLbls>
          <c:val>
            <c:numRef>
              <c:f>Лист1!$B$2:$B$3</c:f>
              <c:numCache>
                <c:formatCode>#\ ##0.0</c:formatCode>
                <c:ptCount val="2"/>
                <c:pt idx="0" formatCode="#,##0">
                  <c:v>1244</c:v>
                </c:pt>
                <c:pt idx="1">
                  <c:v>0</c:v>
                </c:pt>
              </c:numCache>
            </c:numRef>
          </c:val>
          <c:extLst xmlns:c16r2="http://schemas.microsoft.com/office/drawing/2015/06/chart">
            <c:ext xmlns:c16="http://schemas.microsoft.com/office/drawing/2014/chart" uri="{C3380CC4-5D6E-409C-BE32-E72D297353CC}">
              <c16:uniqueId val="{00000004-7C34-4D19-98A7-3DF8E847A0F3}"/>
            </c:ext>
            <c:ext xmlns:c15="http://schemas.microsoft.com/office/drawing/2012/chart" uri="{02D57815-91ED-43cb-92C2-25804820EDAC}">
              <c15:filteredCategoryTitle>
                <c15:cat>
                  <c:strRef>
                    <c:extLst xmlns:c16="http://schemas.microsoft.com/office/drawing/2014/chart" xmlns:c16r2="http://schemas.microsoft.com/office/drawing/2015/06/chart">
                      <c:ext uri="{02D57815-91ED-43cb-92C2-25804820EDAC}">
                        <c15:formulaRef>
                          <c15:sqref>Лист1!$A$2:$A$3</c15:sqref>
                        </c15:formulaRef>
                      </c:ext>
                    </c:extLst>
                    <c:strCache>
                      <c:ptCount val="2"/>
                      <c:pt idx="0">
                        <c:v>Кв. 1</c:v>
                      </c:pt>
                      <c:pt idx="1">
                        <c:v>Кв. 2</c:v>
                      </c:pt>
                    </c:strCache>
                  </c:strRef>
                </c15:cat>
              </c15:filteredCategoryTitle>
            </c:ext>
          </c:extLst>
        </c:ser>
        <c:dLbls>
          <c:showLegendKey val="0"/>
          <c:showVal val="0"/>
          <c:showCatName val="0"/>
          <c:showSerName val="0"/>
          <c:showPercent val="0"/>
          <c:showBubbleSize val="0"/>
          <c:showLeaderLines val="0"/>
        </c:dLbls>
        <c:firstSliceAng val="0"/>
        <c:holeSize val="70"/>
      </c:doughnutChart>
    </c:plotArea>
    <c:plotVisOnly val="1"/>
    <c:dispBlanksAs val="gap"/>
    <c:showDLblsOverMax val="0"/>
  </c:chart>
  <c:spPr>
    <a:ln>
      <a:noFill/>
    </a:ln>
  </c:spPr>
  <c:externalData r:id="rId1">
    <c:autoUpdate val="0"/>
  </c:externalData>
  <c:userShapes r:id="rId2"/>
</c:chartSpace>
</file>

<file path=ppt/charts/chart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6167287743118713E-3"/>
          <c:y val="8.9154415796931688E-2"/>
          <c:w val="0.85514273066457624"/>
          <c:h val="0.86347796004604804"/>
        </c:manualLayout>
      </c:layout>
      <c:barChart>
        <c:barDir val="bar"/>
        <c:grouping val="clustered"/>
        <c:varyColors val="0"/>
        <c:ser>
          <c:idx val="0"/>
          <c:order val="0"/>
          <c:tx>
            <c:strRef>
              <c:f>Лист1!$B$1</c:f>
              <c:strCache>
                <c:ptCount val="1"/>
                <c:pt idx="0">
                  <c:v>Ряд 1</c:v>
                </c:pt>
              </c:strCache>
            </c:strRef>
          </c:tx>
          <c:spPr>
            <a:solidFill>
              <a:srgbClr val="231A6F"/>
            </a:solidFill>
          </c:spPr>
          <c:invertIfNegative val="0"/>
          <c:dPt>
            <c:idx val="1"/>
            <c:invertIfNegative val="0"/>
            <c:bubble3D val="0"/>
            <c:spPr>
              <a:solidFill>
                <a:schemeClr val="tx2">
                  <a:lumMod val="60000"/>
                  <a:lumOff val="40000"/>
                </a:schemeClr>
              </a:solidFill>
            </c:spPr>
          </c:dPt>
          <c:dLbls>
            <c:dLbl>
              <c:idx val="0"/>
              <c:tx>
                <c:rich>
                  <a:bodyPr/>
                  <a:lstStyle/>
                  <a:p>
                    <a:r>
                      <a:rPr lang="en-US" dirty="0" smtClean="0"/>
                      <a:t>4</a:t>
                    </a:r>
                    <a:r>
                      <a:rPr lang="en-US" baseline="0" dirty="0" smtClean="0"/>
                      <a:t> 517</a:t>
                    </a:r>
                    <a:endParaRPr lang="en-US" dirty="0"/>
                  </a:p>
                </c:rich>
              </c:tx>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4.5265538340552537E-3"/>
                  <c:y val="-2.9018402261384059E-2"/>
                </c:manualLayout>
              </c:layout>
              <c:tx>
                <c:rich>
                  <a:bodyPr wrap="square" lIns="72000" tIns="19050" rIns="38100" bIns="19050" anchor="ctr">
                    <a:noAutofit/>
                  </a:bodyPr>
                  <a:lstStyle/>
                  <a:p>
                    <a:pPr>
                      <a:defRPr sz="3600" b="1">
                        <a:solidFill>
                          <a:schemeClr val="tx1">
                            <a:lumMod val="75000"/>
                          </a:schemeClr>
                        </a:solidFill>
                        <a:latin typeface="Roboto Condensed" panose="02000000000000000000" pitchFamily="2" charset="0"/>
                        <a:ea typeface="Roboto Condensed" panose="02000000000000000000" pitchFamily="2" charset="0"/>
                      </a:defRPr>
                    </a:pPr>
                    <a:r>
                      <a:rPr lang="en-US" baseline="0" dirty="0" smtClean="0"/>
                      <a:t>3 068</a:t>
                    </a:r>
                    <a:endParaRPr lang="en-US" dirty="0" smtClean="0"/>
                  </a:p>
                  <a:p>
                    <a:pPr>
                      <a:defRPr sz="3600" b="1">
                        <a:solidFill>
                          <a:schemeClr val="tx1">
                            <a:lumMod val="75000"/>
                          </a:schemeClr>
                        </a:solidFill>
                        <a:latin typeface="Roboto Condensed" panose="02000000000000000000" pitchFamily="2" charset="0"/>
                        <a:ea typeface="Roboto Condensed" panose="02000000000000000000" pitchFamily="2" charset="0"/>
                      </a:defRPr>
                    </a:pPr>
                    <a:endParaRPr lang="en-US" dirty="0"/>
                  </a:p>
                </c:rich>
              </c:tx>
              <c:spPr>
                <a:noFill/>
                <a:ln>
                  <a:noFill/>
                </a:ln>
                <a:effectLst/>
              </c:sp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4304257983058858"/>
                      <c:h val="0.3596217036715319"/>
                    </c:manualLayout>
                  </c15:layout>
                </c:ext>
              </c:extLst>
            </c:dLbl>
            <c:spPr>
              <a:noFill/>
              <a:ln>
                <a:noFill/>
              </a:ln>
              <a:effectLst/>
            </c:spPr>
            <c:txPr>
              <a:bodyPr wrap="square" lIns="72000" tIns="19050" rIns="38100" bIns="19050" anchor="ctr">
                <a:spAutoFit/>
              </a:bodyPr>
              <a:lstStyle/>
              <a:p>
                <a:pPr>
                  <a:defRPr sz="3600" b="1">
                    <a:solidFill>
                      <a:schemeClr val="tx1">
                        <a:lumMod val="75000"/>
                      </a:schemeClr>
                    </a:solidFill>
                    <a:latin typeface="Roboto Condensed" panose="02000000000000000000" pitchFamily="2" charset="0"/>
                    <a:ea typeface="Roboto Condensed" panose="02000000000000000000" pitchFamily="2" charset="0"/>
                  </a:defRPr>
                </a:pPr>
                <a:endParaRPr lang="ru-RU"/>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pPr xmlns:c15="http://schemas.microsoft.com/office/drawing/2012/chart">
                  <a:prstGeom prst="rect">
                    <a:avLst/>
                  </a:prstGeom>
                </c15:spPr>
                <c15:showLeaderLines val="0"/>
              </c:ext>
            </c:extLst>
          </c:dLbls>
          <c:trendline>
            <c:spPr>
              <a:ln>
                <a:noFill/>
              </a:ln>
            </c:spPr>
            <c:trendlineType val="linear"/>
            <c:intercept val="0"/>
            <c:dispRSqr val="0"/>
            <c:dispEq val="0"/>
          </c:trendline>
          <c:cat>
            <c:strRef>
              <c:f>Лист1!$A$2:$A$3</c:f>
              <c:strCache>
                <c:ptCount val="2"/>
                <c:pt idx="0">
                  <c:v>Категория 1</c:v>
                </c:pt>
                <c:pt idx="1">
                  <c:v>Категория 2</c:v>
                </c:pt>
              </c:strCache>
            </c:strRef>
          </c:cat>
          <c:val>
            <c:numRef>
              <c:f>Лист1!$B$2:$B$3</c:f>
              <c:numCache>
                <c:formatCode>#\ ###\ ##0</c:formatCode>
                <c:ptCount val="2"/>
                <c:pt idx="0">
                  <c:v>4517</c:v>
                </c:pt>
                <c:pt idx="1">
                  <c:v>3068</c:v>
                </c:pt>
              </c:numCache>
            </c:numRef>
          </c:val>
          <c:extLst xmlns:c16r2="http://schemas.microsoft.com/office/drawing/2015/06/chart">
            <c:ext xmlns:c16="http://schemas.microsoft.com/office/drawing/2014/chart" uri="{C3380CC4-5D6E-409C-BE32-E72D297353CC}">
              <c16:uniqueId val="{00000003-8127-4B17-82D1-6102678FD99F}"/>
            </c:ext>
          </c:extLst>
        </c:ser>
        <c:dLbls>
          <c:dLblPos val="outEnd"/>
          <c:showLegendKey val="0"/>
          <c:showVal val="1"/>
          <c:showCatName val="0"/>
          <c:showSerName val="0"/>
          <c:showPercent val="0"/>
          <c:showBubbleSize val="0"/>
        </c:dLbls>
        <c:gapWidth val="44"/>
        <c:axId val="210603384"/>
        <c:axId val="210603776"/>
      </c:barChart>
      <c:catAx>
        <c:axId val="210603384"/>
        <c:scaling>
          <c:orientation val="maxMin"/>
        </c:scaling>
        <c:delete val="1"/>
        <c:axPos val="l"/>
        <c:numFmt formatCode="General" sourceLinked="0"/>
        <c:majorTickMark val="out"/>
        <c:minorTickMark val="none"/>
        <c:tickLblPos val="nextTo"/>
        <c:crossAx val="210603776"/>
        <c:crosses val="autoZero"/>
        <c:auto val="1"/>
        <c:lblAlgn val="ctr"/>
        <c:lblOffset val="100"/>
        <c:noMultiLvlLbl val="0"/>
      </c:catAx>
      <c:valAx>
        <c:axId val="210603776"/>
        <c:scaling>
          <c:orientation val="minMax"/>
        </c:scaling>
        <c:delete val="1"/>
        <c:axPos val="t"/>
        <c:numFmt formatCode="#\ ###\ ##0" sourceLinked="1"/>
        <c:majorTickMark val="out"/>
        <c:minorTickMark val="none"/>
        <c:tickLblPos val="nextTo"/>
        <c:crossAx val="210603384"/>
        <c:crosses val="autoZero"/>
        <c:crossBetween val="between"/>
      </c:valAx>
      <c:spPr>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c:spPr>
    </c:plotArea>
    <c:plotVisOnly val="1"/>
    <c:dispBlanksAs val="gap"/>
    <c:showDLblsOverMax val="0"/>
  </c:chart>
  <c:txPr>
    <a:bodyPr/>
    <a:lstStyle/>
    <a:p>
      <a:pPr>
        <a:defRPr sz="1800"/>
      </a:pPr>
      <a:endParaRPr lang="ru-RU"/>
    </a:p>
  </c:txPr>
  <c:externalData r:id="rId1">
    <c:autoUpdate val="0"/>
  </c:externalData>
  <c:userShapes r:id="rId2"/>
</c:chartSpace>
</file>

<file path=ppt/charts/chart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46872216127219"/>
          <c:y val="9.4989368916445285E-2"/>
          <c:w val="0.75352877307274702"/>
          <c:h val="0.95972222222222225"/>
        </c:manualLayout>
      </c:layout>
      <c:doughnutChart>
        <c:varyColors val="1"/>
        <c:ser>
          <c:idx val="0"/>
          <c:order val="0"/>
          <c:tx>
            <c:strRef>
              <c:f>Лист1!$B$1</c:f>
              <c:strCache>
                <c:ptCount val="1"/>
                <c:pt idx="0">
                  <c:v>Продажи</c:v>
                </c:pt>
              </c:strCache>
            </c:strRef>
          </c:tx>
          <c:spPr>
            <a:solidFill>
              <a:schemeClr val="bg1"/>
            </a:solidFill>
            <a:ln>
              <a:noFill/>
            </a:ln>
          </c:spPr>
          <c:dPt>
            <c:idx val="0"/>
            <c:bubble3D val="0"/>
            <c:spPr>
              <a:solidFill>
                <a:srgbClr val="231A6F"/>
              </a:solidFill>
              <a:ln>
                <a:noFill/>
              </a:ln>
            </c:spPr>
            <c:extLst xmlns:c16r2="http://schemas.microsoft.com/office/drawing/2015/06/chart">
              <c:ext xmlns:c16="http://schemas.microsoft.com/office/drawing/2014/chart" uri="{C3380CC4-5D6E-409C-BE32-E72D297353CC}">
                <c16:uniqueId val="{00000001-7C34-4D19-98A7-3DF8E847A0F3}"/>
              </c:ext>
            </c:extLst>
          </c:dPt>
          <c:dPt>
            <c:idx val="1"/>
            <c:bubble3D val="0"/>
            <c:explosion val="4"/>
            <c:extLst xmlns:c16r2="http://schemas.microsoft.com/office/drawing/2015/06/chart">
              <c:ext xmlns:c16="http://schemas.microsoft.com/office/drawing/2014/chart" uri="{C3380CC4-5D6E-409C-BE32-E72D297353CC}">
                <c16:uniqueId val="{00000003-7C34-4D19-98A7-3DF8E847A0F3}"/>
              </c:ext>
            </c:extLst>
          </c:dPt>
          <c:dLbls>
            <c:dLbl>
              <c:idx val="0"/>
              <c:layout>
                <c:manualLayout>
                  <c:x val="0.40471354838386547"/>
                  <c:y val="-0.63905881834577216"/>
                </c:manualLayout>
              </c:layout>
              <c:tx>
                <c:rich>
                  <a:bodyPr wrap="square" lIns="38100" tIns="19050" rIns="38100" bIns="19050" anchor="ctr">
                    <a:noAutofit/>
                  </a:bodyPr>
                  <a:lstStyle/>
                  <a:p>
                    <a:pPr>
                      <a:defRPr sz="2000" b="1">
                        <a:solidFill>
                          <a:schemeClr val="tx1">
                            <a:lumMod val="75000"/>
                          </a:schemeClr>
                        </a:solidFill>
                        <a:latin typeface="Roboto Condensed" panose="02000000000000000000" pitchFamily="2" charset="0"/>
                        <a:ea typeface="Roboto Condensed" panose="02000000000000000000" pitchFamily="2" charset="0"/>
                      </a:defRPr>
                    </a:pPr>
                    <a:r>
                      <a:rPr lang="en-US" dirty="0" smtClean="0"/>
                      <a:t>4 </a:t>
                    </a:r>
                    <a:r>
                      <a:rPr lang="en-US" baseline="0" dirty="0" smtClean="0"/>
                      <a:t>517</a:t>
                    </a:r>
                    <a:endParaRPr lang="en-US" dirty="0"/>
                  </a:p>
                </c:rich>
              </c:tx>
              <c:spPr>
                <a:noFill/>
                <a:ln>
                  <a:noFill/>
                </a:ln>
                <a:effectLst/>
              </c:sp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7C34-4D19-98A7-3DF8E847A0F3}"/>
                </c:ext>
                <c:ext xmlns:c15="http://schemas.microsoft.com/office/drawing/2012/chart" uri="{CE6537A1-D6FC-4f65-9D91-7224C49458BB}">
                  <c15:layout>
                    <c:manualLayout>
                      <c:w val="0.18684858942098179"/>
                      <c:h val="0.29569995303504748"/>
                    </c:manualLayout>
                  </c15:layout>
                </c:ext>
              </c:extLst>
            </c:dLbl>
            <c:dLbl>
              <c:idx val="1"/>
              <c:layout>
                <c:manualLayout>
                  <c:x val="-0.21326984007010152"/>
                  <c:y val="7.1463834483090115E-3"/>
                </c:manualLayout>
              </c:layout>
              <c:tx>
                <c:rich>
                  <a:bodyPr wrap="square" lIns="38100" tIns="19050" rIns="38100" bIns="19050" anchor="ctr">
                    <a:noAutofit/>
                  </a:bodyPr>
                  <a:lstStyle/>
                  <a:p>
                    <a:pPr>
                      <a:defRPr sz="2000" b="1">
                        <a:solidFill>
                          <a:schemeClr val="tx1">
                            <a:lumMod val="75000"/>
                          </a:schemeClr>
                        </a:solidFill>
                        <a:latin typeface="Roboto Condensed" panose="02000000000000000000" pitchFamily="2" charset="0"/>
                        <a:ea typeface="Roboto Condensed" panose="02000000000000000000" pitchFamily="2" charset="0"/>
                      </a:defRPr>
                    </a:pPr>
                    <a:r>
                      <a:rPr lang="en-US" dirty="0" smtClean="0">
                        <a:solidFill>
                          <a:schemeClr val="tx1">
                            <a:lumMod val="50000"/>
                          </a:schemeClr>
                        </a:solidFill>
                      </a:rPr>
                      <a:t>446</a:t>
                    </a:r>
                  </a:p>
                  <a:p>
                    <a:pPr>
                      <a:defRPr sz="2000" b="1">
                        <a:solidFill>
                          <a:schemeClr val="tx1">
                            <a:lumMod val="75000"/>
                          </a:schemeClr>
                        </a:solidFill>
                        <a:latin typeface="Roboto Condensed" panose="02000000000000000000" pitchFamily="2" charset="0"/>
                        <a:ea typeface="Roboto Condensed" panose="02000000000000000000" pitchFamily="2" charset="0"/>
                      </a:defRPr>
                    </a:pPr>
                    <a:endParaRPr lang="en-US" dirty="0"/>
                  </a:p>
                </c:rich>
              </c:tx>
              <c:spPr>
                <a:noFill/>
                <a:ln>
                  <a:noFill/>
                </a:ln>
                <a:effectLst/>
              </c:spPr>
              <c:showLegendKey val="0"/>
              <c:showVal val="1"/>
              <c:showCatName val="0"/>
              <c:showSerName val="0"/>
              <c:showPercent val="0"/>
              <c:showBubbleSize val="0"/>
              <c:extLst>
                <c:ext xmlns:c15="http://schemas.microsoft.com/office/drawing/2012/chart" uri="{CE6537A1-D6FC-4f65-9D91-7224C49458BB}">
                  <c15:layout>
                    <c:manualLayout>
                      <c:w val="0.1881369256186757"/>
                      <c:h val="0.26392175378548532"/>
                    </c:manualLayout>
                  </c15:layout>
                </c:ext>
              </c:extLst>
            </c:dLbl>
            <c:spPr>
              <a:noFill/>
              <a:ln>
                <a:noFill/>
              </a:ln>
              <a:effectLst/>
            </c:spPr>
            <c:txPr>
              <a:bodyPr wrap="square" lIns="38100" tIns="19050" rIns="38100" bIns="19050" anchor="ctr">
                <a:spAutoFit/>
              </a:bodyPr>
              <a:lstStyle/>
              <a:p>
                <a:pPr>
                  <a:defRPr sz="2000" b="1">
                    <a:solidFill>
                      <a:schemeClr val="tx1">
                        <a:lumMod val="75000"/>
                      </a:schemeClr>
                    </a:solidFill>
                    <a:latin typeface="Roboto Condensed" panose="02000000000000000000" pitchFamily="2" charset="0"/>
                    <a:ea typeface="Roboto Condensed" panose="02000000000000000000" pitchFamily="2" charset="0"/>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extLst>
          </c:dLbls>
          <c:val>
            <c:numRef>
              <c:f>Лист1!$B$2</c:f>
              <c:numCache>
                <c:formatCode>#,##0</c:formatCode>
                <c:ptCount val="1"/>
                <c:pt idx="0">
                  <c:v>4517</c:v>
                </c:pt>
              </c:numCache>
            </c:numRef>
          </c:val>
          <c:extLst xmlns:c16r2="http://schemas.microsoft.com/office/drawing/2015/06/chart">
            <c:ext xmlns:c16="http://schemas.microsoft.com/office/drawing/2014/chart" uri="{C3380CC4-5D6E-409C-BE32-E72D297353CC}">
              <c16:uniqueId val="{00000004-7C34-4D19-98A7-3DF8E847A0F3}"/>
            </c:ext>
            <c:ext xmlns:c15="http://schemas.microsoft.com/office/drawing/2012/chart" uri="{02D57815-91ED-43cb-92C2-25804820EDAC}">
              <c15:filteredCategoryTitle>
                <c15:cat>
                  <c:strRef>
                    <c:extLst xmlns:c16r2="http://schemas.microsoft.com/office/drawing/2015/06/chart" xmlns:c16="http://schemas.microsoft.com/office/drawing/2014/chart">
                      <c:ext uri="{02D57815-91ED-43cb-92C2-25804820EDAC}">
                        <c15:formulaRef>
                          <c15:sqref>Лист1!$A$2</c15:sqref>
                        </c15:formulaRef>
                      </c:ext>
                    </c:extLst>
                    <c:strCache>
                      <c:ptCount val="1"/>
                      <c:pt idx="0">
                        <c:v>Январь-Сентябрь</c:v>
                      </c:pt>
                    </c:strCache>
                  </c:strRef>
                </c15:cat>
              </c15:filteredCategoryTitle>
            </c:ext>
          </c:extLst>
        </c:ser>
        <c:dLbls>
          <c:showLegendKey val="0"/>
          <c:showVal val="0"/>
          <c:showCatName val="0"/>
          <c:showSerName val="0"/>
          <c:showPercent val="0"/>
          <c:showBubbleSize val="0"/>
          <c:showLeaderLines val="0"/>
        </c:dLbls>
        <c:firstSliceAng val="0"/>
        <c:holeSize val="70"/>
      </c:doughnutChart>
    </c:plotArea>
    <c:plotVisOnly val="1"/>
    <c:dispBlanksAs val="gap"/>
    <c:showDLblsOverMax val="0"/>
  </c:chart>
  <c:spPr>
    <a:ln>
      <a:noFill/>
    </a:ln>
  </c:spPr>
  <c:externalData r:id="rId1">
    <c:autoUpdate val="0"/>
  </c:externalData>
  <c:userShapes r:id="rId2"/>
</c:chartSpace>
</file>

<file path=ppt/charts/colors1.xml><?xml version="1.0" encoding="utf-8"?>
<cs:colorStyle xmlns:cs="http://schemas.microsoft.com/office/drawing/2012/chartStyle" xmlns:a="http://schemas.openxmlformats.org/drawingml/2006/main" meth="withinLinearReversed" id="26">
  <a:schemeClr val="accent6"/>
</cs:colorStyle>
</file>

<file path=ppt/charts/colors2.xml><?xml version="1.0" encoding="utf-8"?>
<cs:colorStyle xmlns:cs="http://schemas.microsoft.com/office/drawing/2012/chartStyle" xmlns:a="http://schemas.openxmlformats.org/drawingml/2006/main" meth="withinLinearReversed" id="26">
  <a:schemeClr val="accent6"/>
</cs:colorStyle>
</file>

<file path=ppt/charts/colors3.xml><?xml version="1.0" encoding="utf-8"?>
<cs:colorStyle xmlns:cs="http://schemas.microsoft.com/office/drawing/2012/chartStyle" xmlns:a="http://schemas.openxmlformats.org/drawingml/2006/main" meth="withinLinearReversed" id="26">
  <a:schemeClr val="accent6"/>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27.wmf"/></Relationships>
</file>

<file path=ppt/drawings/drawing1.xml><?xml version="1.0" encoding="utf-8"?>
<c:userShapes xmlns:c="http://schemas.openxmlformats.org/drawingml/2006/chart">
  <cdr:relSizeAnchor xmlns:cdr="http://schemas.openxmlformats.org/drawingml/2006/chartDrawing">
    <cdr:from>
      <cdr:x>0.24999</cdr:x>
      <cdr:y>0.41843</cdr:y>
    </cdr:from>
    <cdr:to>
      <cdr:x>0.74603</cdr:x>
      <cdr:y>0.60587</cdr:y>
    </cdr:to>
    <cdr:sp macro="" textlink="">
      <cdr:nvSpPr>
        <cdr:cNvPr id="4" name="Поле 3"/>
        <cdr:cNvSpPr txBox="1"/>
      </cdr:nvSpPr>
      <cdr:spPr bwMode="auto">
        <a:xfrm xmlns:a="http://schemas.openxmlformats.org/drawingml/2006/main">
          <a:off x="1098078" y="1641275"/>
          <a:ext cx="2178871" cy="735227"/>
        </a:xfrm>
        <a:prstGeom xmlns:a="http://schemas.openxmlformats.org/drawingml/2006/main" prst="rect">
          <a:avLst/>
        </a:prstGeom>
        <a:noFill xmlns:a="http://schemas.openxmlformats.org/drawingml/2006/main"/>
        <a:ln xmlns:a="http://schemas.openxmlformats.org/drawingml/2006/main" w="9525">
          <a:noFill/>
          <a:prstDash val="dash"/>
          <a:miter lim="800000"/>
          <a:headEnd/>
          <a:tailEnd/>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cdr:spPr>
      <cdr:txBody>
        <a:bodyPr xmlns:a="http://schemas.openxmlformats.org/drawingml/2006/main" vertOverflow="clip" wrap="none" lIns="27432" tIns="108000" rIns="27432" bIns="0" rtlCol="0" anchor="t" upright="1">
          <a:noAutofit/>
        </a:bodyPr>
        <a:lstStyle xmlns:a="http://schemas.openxmlformats.org/drawingml/2006/main"/>
        <a:p xmlns:a="http://schemas.openxmlformats.org/drawingml/2006/main">
          <a:pPr algn="ctr"/>
          <a:r>
            <a:rPr lang="ru-RU" sz="3200" b="1" dirty="0" smtClean="0">
              <a:solidFill>
                <a:schemeClr val="tx1">
                  <a:lumMod val="75000"/>
                </a:schemeClr>
              </a:solidFill>
              <a:latin typeface="Roboto Condensed" panose="02000000000000000000" pitchFamily="2" charset="0"/>
              <a:ea typeface="Roboto Condensed" panose="02000000000000000000" pitchFamily="2" charset="0"/>
            </a:rPr>
            <a:t>1 198</a:t>
          </a:r>
        </a:p>
      </cdr:txBody>
    </cdr:sp>
  </cdr:relSizeAnchor>
</c:userShapes>
</file>

<file path=ppt/drawings/drawing10.xml><?xml version="1.0" encoding="utf-8"?>
<c:userShapes xmlns:c="http://schemas.openxmlformats.org/drawingml/2006/chart">
  <cdr:relSizeAnchor xmlns:cdr="http://schemas.openxmlformats.org/drawingml/2006/chartDrawing">
    <cdr:from>
      <cdr:x>0.48502</cdr:x>
      <cdr:y>0.43474</cdr:y>
    </cdr:from>
    <cdr:to>
      <cdr:x>0.48502</cdr:x>
      <cdr:y>0.88895</cdr:y>
    </cdr:to>
    <cdr:cxnSp macro="">
      <cdr:nvCxnSpPr>
        <cdr:cNvPr id="3" name="Прямая со стрелкой 2"/>
        <cdr:cNvCxnSpPr/>
      </cdr:nvCxnSpPr>
      <cdr:spPr>
        <a:xfrm xmlns:a="http://schemas.openxmlformats.org/drawingml/2006/main">
          <a:off x="1839432" y="1033796"/>
          <a:ext cx="0" cy="1080120"/>
        </a:xfrm>
        <a:prstGeom xmlns:a="http://schemas.openxmlformats.org/drawingml/2006/main" prst="straightConnector1">
          <a:avLst/>
        </a:prstGeom>
        <a:ln xmlns:a="http://schemas.openxmlformats.org/drawingml/2006/main" w="88900">
          <a:solidFill>
            <a:schemeClr val="accent2">
              <a:lumMod val="50000"/>
            </a:schemeClr>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0.16912</cdr:x>
      <cdr:y>0.12113</cdr:y>
    </cdr:from>
    <cdr:to>
      <cdr:x>0.79047</cdr:x>
      <cdr:y>0.65334</cdr:y>
    </cdr:to>
    <cdr:sp macro="" textlink="">
      <cdr:nvSpPr>
        <cdr:cNvPr id="5" name="TextBox 4"/>
        <cdr:cNvSpPr txBox="1"/>
      </cdr:nvSpPr>
      <cdr:spPr>
        <a:xfrm xmlns:a="http://schemas.openxmlformats.org/drawingml/2006/main">
          <a:off x="641378" y="310801"/>
          <a:ext cx="2356456" cy="136555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ru-RU" sz="3200" b="1" dirty="0" smtClean="0">
              <a:solidFill>
                <a:schemeClr val="accent3">
                  <a:lumMod val="50000"/>
                </a:schemeClr>
              </a:solidFill>
            </a:rPr>
            <a:t>-43,5 %</a:t>
          </a:r>
        </a:p>
        <a:p xmlns:a="http://schemas.openxmlformats.org/drawingml/2006/main">
          <a:pPr algn="ctr"/>
          <a:endParaRPr lang="ru-RU" sz="1600" b="1" dirty="0">
            <a:solidFill>
              <a:schemeClr val="accent3">
                <a:lumMod val="50000"/>
              </a:schemeClr>
            </a:solidFill>
          </a:endParaRPr>
        </a:p>
      </cdr:txBody>
    </cdr:sp>
  </cdr:relSizeAnchor>
  <cdr:relSizeAnchor xmlns:cdr="http://schemas.openxmlformats.org/drawingml/2006/chartDrawing">
    <cdr:from>
      <cdr:x>0.08581</cdr:x>
      <cdr:y>0.72169</cdr:y>
    </cdr:from>
    <cdr:to>
      <cdr:x>0.3991</cdr:x>
      <cdr:y>0.85172</cdr:y>
    </cdr:to>
    <cdr:sp macro="" textlink="">
      <cdr:nvSpPr>
        <cdr:cNvPr id="2" name="TextBox 1"/>
        <cdr:cNvSpPr txBox="1"/>
      </cdr:nvSpPr>
      <cdr:spPr>
        <a:xfrm xmlns:a="http://schemas.openxmlformats.org/drawingml/2006/main">
          <a:off x="325427" y="1851722"/>
          <a:ext cx="1188145" cy="33363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2000" dirty="0" smtClean="0">
              <a:latin typeface="Roboto Condensed" panose="020B0604020202020204" charset="0"/>
            </a:rPr>
            <a:t>01.10.2019</a:t>
          </a:r>
          <a:endParaRPr lang="ru-RU" sz="2000" dirty="0">
            <a:latin typeface="Roboto Condensed" panose="020B0604020202020204" charset="0"/>
          </a:endParaRPr>
        </a:p>
      </cdr:txBody>
    </cdr:sp>
  </cdr:relSizeAnchor>
  <cdr:relSizeAnchor xmlns:cdr="http://schemas.openxmlformats.org/drawingml/2006/chartDrawing">
    <cdr:from>
      <cdr:x>0.51763</cdr:x>
      <cdr:y>0.71704</cdr:y>
    </cdr:from>
    <cdr:to>
      <cdr:x>0.83091</cdr:x>
      <cdr:y>0.84707</cdr:y>
    </cdr:to>
    <cdr:sp macro="" textlink="">
      <cdr:nvSpPr>
        <cdr:cNvPr id="6" name="TextBox 1"/>
        <cdr:cNvSpPr txBox="1"/>
      </cdr:nvSpPr>
      <cdr:spPr>
        <a:xfrm xmlns:a="http://schemas.openxmlformats.org/drawingml/2006/main">
          <a:off x="1963106" y="1839782"/>
          <a:ext cx="1188108" cy="333633"/>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2000" smtClean="0">
              <a:latin typeface="Roboto Condensed" panose="020B0604020202020204" charset="0"/>
            </a:rPr>
            <a:t>01.10.2021</a:t>
          </a:r>
          <a:endParaRPr lang="ru-RU" sz="2000" dirty="0">
            <a:latin typeface="Roboto Condensed" panose="020B0604020202020204"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cdr:x>
      <cdr:y>0.88127</cdr:y>
    </cdr:from>
    <cdr:to>
      <cdr:x>0.26655</cdr:x>
      <cdr:y>0.92698</cdr:y>
    </cdr:to>
    <cdr:sp macro="" textlink="">
      <cdr:nvSpPr>
        <cdr:cNvPr id="2" name="TextBox 58">
          <a:extLst xmlns:a="http://schemas.openxmlformats.org/drawingml/2006/main">
            <a:ext uri="{FF2B5EF4-FFF2-40B4-BE49-F238E27FC236}">
              <a16:creationId xmlns:lc="http://schemas.openxmlformats.org/drawingml/2006/lockedCanvas" xmlns:a16="http://schemas.microsoft.com/office/drawing/2014/main" xmlns="" xmlns:p="http://schemas.openxmlformats.org/presentationml/2006/main" xmlns:r="http://schemas.openxmlformats.org/officeDocument/2006/relationships" id="{AEABBCAB-97EE-4A54-B9D1-A165DEC9DD7C}"/>
            </a:ext>
          </a:extLst>
        </cdr:cNvPr>
        <cdr:cNvSpPr txBox="1"/>
      </cdr:nvSpPr>
      <cdr:spPr bwMode="auto">
        <a:xfrm xmlns:a="http://schemas.openxmlformats.org/drawingml/2006/main">
          <a:off x="0" y="4821104"/>
          <a:ext cx="1869629" cy="250052"/>
        </a:xfrm>
        <a:prstGeom xmlns:a="http://schemas.openxmlformats.org/drawingml/2006/main" prst="rect">
          <a:avLst/>
        </a:prstGeom>
      </cdr:spPr>
      <cdr:txBody>
        <a:bodyPr xmlns:a="http://schemas.openxmlformats.org/drawingml/2006/main" wrap="none" lIns="103852" tIns="51926" rIns="103852" bIns="51926" anchor="ctr">
          <a:normAutofit/>
        </a:bodyPr>
        <a:lstStyle xmlns:a="http://schemas.openxmlformats.org/drawingml/2006/main">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xmlns:a="http://schemas.openxmlformats.org/drawingml/2006/main">
          <a:pPr defTabSz="1038520">
            <a:lnSpc>
              <a:spcPts val="1798"/>
            </a:lnSpc>
            <a:defRPr/>
          </a:pPr>
          <a:endParaRPr lang="ru-RU" sz="1000" dirty="0">
            <a:solidFill>
              <a:schemeClr val="tx1">
                <a:lumMod val="75000"/>
              </a:schemeClr>
            </a:solidFill>
            <a:latin typeface="Roboto Condensed" panose="02000000000000000000" pitchFamily="2" charset="0"/>
            <a:ea typeface="Roboto Condensed" panose="02000000000000000000" pitchFamily="2" charset="0"/>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0.25752</cdr:x>
      <cdr:y>0.41956</cdr:y>
    </cdr:from>
    <cdr:to>
      <cdr:x>0.76571</cdr:x>
      <cdr:y>0.73903</cdr:y>
    </cdr:to>
    <cdr:sp macro="" textlink="">
      <cdr:nvSpPr>
        <cdr:cNvPr id="4" name="Поле 3"/>
        <cdr:cNvSpPr txBox="1"/>
      </cdr:nvSpPr>
      <cdr:spPr bwMode="auto">
        <a:xfrm xmlns:a="http://schemas.openxmlformats.org/drawingml/2006/main">
          <a:off x="1131166" y="1675924"/>
          <a:ext cx="2232217" cy="1276113"/>
        </a:xfrm>
        <a:prstGeom xmlns:a="http://schemas.openxmlformats.org/drawingml/2006/main" prst="rect">
          <a:avLst/>
        </a:prstGeom>
        <a:noFill xmlns:a="http://schemas.openxmlformats.org/drawingml/2006/main"/>
        <a:ln xmlns:a="http://schemas.openxmlformats.org/drawingml/2006/main" w="9525">
          <a:noFill/>
          <a:prstDash val="dash"/>
          <a:miter lim="800000"/>
          <a:headEnd/>
          <a:tailEnd/>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cdr:spPr>
      <cdr:txBody>
        <a:bodyPr xmlns:a="http://schemas.openxmlformats.org/drawingml/2006/main" vertOverflow="clip" wrap="none" lIns="27432" tIns="108000" rIns="27432" bIns="0" rtlCol="0" anchor="t" upright="1">
          <a:noAutofit/>
        </a:bodyPr>
        <a:lstStyle xmlns:a="http://schemas.openxmlformats.org/drawingml/2006/main"/>
        <a:p xmlns:a="http://schemas.openxmlformats.org/drawingml/2006/main">
          <a:pPr algn="ctr"/>
          <a:r>
            <a:rPr lang="ru-RU" sz="3200" b="1" dirty="0">
              <a:solidFill>
                <a:schemeClr val="tx1">
                  <a:lumMod val="75000"/>
                </a:schemeClr>
              </a:solidFill>
              <a:latin typeface="Roboto Condensed" panose="02000000000000000000" pitchFamily="2" charset="0"/>
              <a:ea typeface="Roboto Condensed" panose="02000000000000000000" pitchFamily="2" charset="0"/>
            </a:rPr>
            <a:t>4 </a:t>
          </a:r>
          <a:r>
            <a:rPr lang="ru-RU" sz="3200" b="1" dirty="0" smtClean="0">
              <a:solidFill>
                <a:schemeClr val="tx1">
                  <a:lumMod val="75000"/>
                </a:schemeClr>
              </a:solidFill>
              <a:latin typeface="Roboto Condensed" panose="02000000000000000000" pitchFamily="2" charset="0"/>
              <a:ea typeface="Roboto Condensed" panose="02000000000000000000" pitchFamily="2" charset="0"/>
            </a:rPr>
            <a:t>476</a:t>
          </a:r>
          <a:endParaRPr lang="ru-RU" sz="3200" b="1" dirty="0">
            <a:solidFill>
              <a:schemeClr val="tx1">
                <a:lumMod val="75000"/>
              </a:schemeClr>
            </a:solidFill>
            <a:latin typeface="Roboto Condensed" panose="02000000000000000000" pitchFamily="2" charset="0"/>
            <a:ea typeface="Roboto Condensed" panose="02000000000000000000" pitchFamily="2" charset="0"/>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0.2541</cdr:x>
      <cdr:y>0.41525</cdr:y>
    </cdr:from>
    <cdr:to>
      <cdr:x>0.76229</cdr:x>
      <cdr:y>0.73472</cdr:y>
    </cdr:to>
    <cdr:sp macro="" textlink="">
      <cdr:nvSpPr>
        <cdr:cNvPr id="4" name="Поле 3"/>
        <cdr:cNvSpPr txBox="1"/>
      </cdr:nvSpPr>
      <cdr:spPr bwMode="auto">
        <a:xfrm xmlns:a="http://schemas.openxmlformats.org/drawingml/2006/main">
          <a:off x="1116123" y="1628800"/>
          <a:ext cx="2232218" cy="1253108"/>
        </a:xfrm>
        <a:prstGeom xmlns:a="http://schemas.openxmlformats.org/drawingml/2006/main" prst="rect">
          <a:avLst/>
        </a:prstGeom>
        <a:noFill xmlns:a="http://schemas.openxmlformats.org/drawingml/2006/main"/>
        <a:ln xmlns:a="http://schemas.openxmlformats.org/drawingml/2006/main" w="9525">
          <a:noFill/>
          <a:prstDash val="dash"/>
          <a:miter lim="800000"/>
          <a:headEnd/>
          <a:tailEnd/>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cdr:spPr>
      <cdr:txBody>
        <a:bodyPr xmlns:a="http://schemas.openxmlformats.org/drawingml/2006/main" vertOverflow="clip" wrap="none" lIns="27432" tIns="108000" rIns="27432" bIns="0" rtlCol="0" anchor="t" upright="1">
          <a:noAutofit/>
        </a:bodyPr>
        <a:lstStyle xmlns:a="http://schemas.openxmlformats.org/drawingml/2006/main"/>
        <a:p xmlns:a="http://schemas.openxmlformats.org/drawingml/2006/main">
          <a:pPr algn="ctr"/>
          <a:r>
            <a:rPr lang="ru-RU" sz="3200" b="1" dirty="0" smtClean="0">
              <a:solidFill>
                <a:schemeClr val="tx1">
                  <a:lumMod val="75000"/>
                </a:schemeClr>
              </a:solidFill>
              <a:latin typeface="Roboto Condensed" panose="02000000000000000000" pitchFamily="2" charset="0"/>
              <a:ea typeface="Roboto Condensed" panose="02000000000000000000" pitchFamily="2" charset="0"/>
            </a:rPr>
            <a:t>951</a:t>
          </a:r>
          <a:endParaRPr lang="ru-RU" sz="3200" b="1" baseline="30000" dirty="0">
            <a:solidFill>
              <a:schemeClr val="tx1">
                <a:lumMod val="75000"/>
              </a:schemeClr>
            </a:solidFill>
            <a:latin typeface="Roboto Condensed" panose="02000000000000000000" pitchFamily="2" charset="0"/>
            <a:ea typeface="Roboto Condensed" panose="02000000000000000000" pitchFamily="2" charset="0"/>
          </a:endParaRPr>
        </a:p>
      </cdr:txBody>
    </cdr:sp>
  </cdr:relSizeAnchor>
</c:userShapes>
</file>

<file path=ppt/drawings/drawing5.xml><?xml version="1.0" encoding="utf-8"?>
<c:userShapes xmlns:c="http://schemas.openxmlformats.org/drawingml/2006/chart">
  <cdr:relSizeAnchor xmlns:cdr="http://schemas.openxmlformats.org/drawingml/2006/chartDrawing">
    <cdr:from>
      <cdr:x>0.24999</cdr:x>
      <cdr:y>0.41843</cdr:y>
    </cdr:from>
    <cdr:to>
      <cdr:x>0.74603</cdr:x>
      <cdr:y>0.60587</cdr:y>
    </cdr:to>
    <cdr:sp macro="" textlink="">
      <cdr:nvSpPr>
        <cdr:cNvPr id="4" name="Поле 3"/>
        <cdr:cNvSpPr txBox="1"/>
      </cdr:nvSpPr>
      <cdr:spPr bwMode="auto">
        <a:xfrm xmlns:a="http://schemas.openxmlformats.org/drawingml/2006/main">
          <a:off x="1098078" y="1641275"/>
          <a:ext cx="2178871" cy="735227"/>
        </a:xfrm>
        <a:prstGeom xmlns:a="http://schemas.openxmlformats.org/drawingml/2006/main" prst="rect">
          <a:avLst/>
        </a:prstGeom>
        <a:noFill xmlns:a="http://schemas.openxmlformats.org/drawingml/2006/main"/>
        <a:ln xmlns:a="http://schemas.openxmlformats.org/drawingml/2006/main" w="9525">
          <a:noFill/>
          <a:prstDash val="dash"/>
          <a:miter lim="800000"/>
          <a:headEnd/>
          <a:tailEnd/>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cdr:spPr>
      <cdr:txBody>
        <a:bodyPr xmlns:a="http://schemas.openxmlformats.org/drawingml/2006/main" vertOverflow="clip" wrap="none" lIns="27432" tIns="108000" rIns="27432" bIns="0" rtlCol="0" anchor="t" upright="1">
          <a:noAutofit/>
        </a:bodyPr>
        <a:lstStyle xmlns:a="http://schemas.openxmlformats.org/drawingml/2006/main"/>
        <a:p xmlns:a="http://schemas.openxmlformats.org/drawingml/2006/main">
          <a:pPr algn="ctr"/>
          <a:r>
            <a:rPr lang="ru-RU" sz="3200" b="1" dirty="0" smtClean="0">
              <a:solidFill>
                <a:schemeClr val="tx1">
                  <a:lumMod val="75000"/>
                </a:schemeClr>
              </a:solidFill>
              <a:latin typeface="Roboto Condensed" panose="02000000000000000000" pitchFamily="2" charset="0"/>
              <a:ea typeface="Roboto Condensed" panose="02000000000000000000" pitchFamily="2" charset="0"/>
            </a:rPr>
            <a:t>4 320</a:t>
          </a:r>
        </a:p>
      </cdr:txBody>
    </cdr:sp>
  </cdr:relSizeAnchor>
</c:userShapes>
</file>

<file path=ppt/drawings/drawing6.xml><?xml version="1.0" encoding="utf-8"?>
<c:userShapes xmlns:c="http://schemas.openxmlformats.org/drawingml/2006/chart">
  <cdr:relSizeAnchor xmlns:cdr="http://schemas.openxmlformats.org/drawingml/2006/chartDrawing">
    <cdr:from>
      <cdr:x>0.2541</cdr:x>
      <cdr:y>0.41668</cdr:y>
    </cdr:from>
    <cdr:to>
      <cdr:x>0.76229</cdr:x>
      <cdr:y>0.73615</cdr:y>
    </cdr:to>
    <cdr:sp macro="" textlink="">
      <cdr:nvSpPr>
        <cdr:cNvPr id="4" name="Поле 3"/>
        <cdr:cNvSpPr txBox="1"/>
      </cdr:nvSpPr>
      <cdr:spPr bwMode="auto">
        <a:xfrm xmlns:a="http://schemas.openxmlformats.org/drawingml/2006/main">
          <a:off x="1116123" y="1634410"/>
          <a:ext cx="2232218" cy="1253108"/>
        </a:xfrm>
        <a:prstGeom xmlns:a="http://schemas.openxmlformats.org/drawingml/2006/main" prst="rect">
          <a:avLst/>
        </a:prstGeom>
        <a:noFill xmlns:a="http://schemas.openxmlformats.org/drawingml/2006/main"/>
        <a:ln xmlns:a="http://schemas.openxmlformats.org/drawingml/2006/main" w="9525">
          <a:noFill/>
          <a:prstDash val="dash"/>
          <a:miter lim="800000"/>
          <a:headEnd/>
          <a:tailEnd/>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cdr:spPr>
      <cdr:txBody>
        <a:bodyPr xmlns:a="http://schemas.openxmlformats.org/drawingml/2006/main" vertOverflow="clip" wrap="none" lIns="27432" tIns="108000" rIns="27432" bIns="0" rtlCol="0" anchor="t" upright="1">
          <a:noAutofit/>
        </a:bodyPr>
        <a:lstStyle xmlns:a="http://schemas.openxmlformats.org/drawingml/2006/main"/>
        <a:p xmlns:a="http://schemas.openxmlformats.org/drawingml/2006/main">
          <a:pPr algn="ctr"/>
          <a:r>
            <a:rPr lang="ru-RU" sz="3200" b="1" dirty="0" smtClean="0">
              <a:solidFill>
                <a:schemeClr val="tx1">
                  <a:lumMod val="75000"/>
                </a:schemeClr>
              </a:solidFill>
              <a:latin typeface="Roboto Condensed" panose="02000000000000000000" pitchFamily="2" charset="0"/>
              <a:ea typeface="Roboto Condensed" panose="02000000000000000000" pitchFamily="2" charset="0"/>
            </a:rPr>
            <a:t>351</a:t>
          </a:r>
          <a:endParaRPr lang="ru-RU" sz="3200" b="1" dirty="0">
            <a:solidFill>
              <a:schemeClr val="tx1">
                <a:lumMod val="75000"/>
              </a:schemeClr>
            </a:solidFill>
            <a:latin typeface="Roboto Condensed" panose="02000000000000000000" pitchFamily="2" charset="0"/>
            <a:ea typeface="Roboto Condensed" panose="02000000000000000000" pitchFamily="2" charset="0"/>
          </a:endParaRPr>
        </a:p>
      </cdr:txBody>
    </cdr:sp>
  </cdr:relSizeAnchor>
</c:userShapes>
</file>

<file path=ppt/drawings/drawing7.xml><?xml version="1.0" encoding="utf-8"?>
<c:userShapes xmlns:c="http://schemas.openxmlformats.org/drawingml/2006/chart">
  <cdr:relSizeAnchor xmlns:cdr="http://schemas.openxmlformats.org/drawingml/2006/chartDrawing">
    <cdr:from>
      <cdr:x>0.26499</cdr:x>
      <cdr:y>0.3545</cdr:y>
    </cdr:from>
    <cdr:to>
      <cdr:x>0.77318</cdr:x>
      <cdr:y>0.67397</cdr:y>
    </cdr:to>
    <cdr:sp macro="" textlink="">
      <cdr:nvSpPr>
        <cdr:cNvPr id="4" name="Поле 3"/>
        <cdr:cNvSpPr txBox="1"/>
      </cdr:nvSpPr>
      <cdr:spPr bwMode="auto">
        <a:xfrm xmlns:a="http://schemas.openxmlformats.org/drawingml/2006/main">
          <a:off x="1052593" y="1133145"/>
          <a:ext cx="2018620" cy="1021168"/>
        </a:xfrm>
        <a:prstGeom xmlns:a="http://schemas.openxmlformats.org/drawingml/2006/main" prst="rect">
          <a:avLst/>
        </a:prstGeom>
        <a:noFill xmlns:a="http://schemas.openxmlformats.org/drawingml/2006/main"/>
        <a:ln xmlns:a="http://schemas.openxmlformats.org/drawingml/2006/main" w="9525">
          <a:noFill/>
          <a:prstDash val="dash"/>
          <a:miter lim="800000"/>
          <a:headEnd/>
          <a:tailEnd/>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cdr:spPr>
      <cdr:txBody>
        <a:bodyPr xmlns:a="http://schemas.openxmlformats.org/drawingml/2006/main" vertOverflow="clip" wrap="none" lIns="27432" tIns="108000" rIns="27432" bIns="0" rtlCol="0" anchor="t" upright="1">
          <a:noAutofit/>
        </a:bodyPr>
        <a:lstStyle xmlns:a="http://schemas.openxmlformats.org/drawingml/2006/main"/>
        <a:p xmlns:a="http://schemas.openxmlformats.org/drawingml/2006/main">
          <a:pPr algn="ctr"/>
          <a:r>
            <a:rPr lang="ru-RU" sz="3200" b="1" dirty="0" smtClean="0">
              <a:solidFill>
                <a:schemeClr val="tx1">
                  <a:lumMod val="75000"/>
                </a:schemeClr>
              </a:solidFill>
              <a:latin typeface="Roboto Condensed" panose="02000000000000000000" pitchFamily="2" charset="0"/>
              <a:ea typeface="Roboto Condensed" panose="02000000000000000000" pitchFamily="2" charset="0"/>
            </a:rPr>
            <a:t>13 999</a:t>
          </a:r>
          <a:endParaRPr lang="ru-RU" sz="3200" b="1" dirty="0">
            <a:solidFill>
              <a:schemeClr val="tx1">
                <a:lumMod val="75000"/>
              </a:schemeClr>
            </a:solidFill>
            <a:latin typeface="Roboto Condensed" panose="02000000000000000000" pitchFamily="2" charset="0"/>
            <a:ea typeface="Roboto Condensed" panose="02000000000000000000" pitchFamily="2" charset="0"/>
          </a:endParaRPr>
        </a:p>
      </cdr:txBody>
    </cdr:sp>
  </cdr:relSizeAnchor>
</c:userShapes>
</file>

<file path=ppt/drawings/drawing8.xml><?xml version="1.0" encoding="utf-8"?>
<c:userShapes xmlns:c="http://schemas.openxmlformats.org/drawingml/2006/chart">
  <cdr:relSizeAnchor xmlns:cdr="http://schemas.openxmlformats.org/drawingml/2006/chartDrawing">
    <cdr:from>
      <cdr:x>0.27682</cdr:x>
      <cdr:y>0.35512</cdr:y>
    </cdr:from>
    <cdr:to>
      <cdr:x>0.78501</cdr:x>
      <cdr:y>0.67459</cdr:y>
    </cdr:to>
    <cdr:sp macro="" textlink="">
      <cdr:nvSpPr>
        <cdr:cNvPr id="4" name="Поле 3"/>
        <cdr:cNvSpPr txBox="1"/>
      </cdr:nvSpPr>
      <cdr:spPr bwMode="auto">
        <a:xfrm xmlns:a="http://schemas.openxmlformats.org/drawingml/2006/main">
          <a:off x="1099604" y="1135130"/>
          <a:ext cx="2018679" cy="1021168"/>
        </a:xfrm>
        <a:prstGeom xmlns:a="http://schemas.openxmlformats.org/drawingml/2006/main" prst="rect">
          <a:avLst/>
        </a:prstGeom>
        <a:noFill xmlns:a="http://schemas.openxmlformats.org/drawingml/2006/main"/>
        <a:ln xmlns:a="http://schemas.openxmlformats.org/drawingml/2006/main" w="9525">
          <a:noFill/>
          <a:prstDash val="dash"/>
          <a:miter lim="800000"/>
          <a:headEnd/>
          <a:tailEnd/>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cdr:spPr>
      <cdr:txBody>
        <a:bodyPr xmlns:a="http://schemas.openxmlformats.org/drawingml/2006/main" vertOverflow="clip" wrap="none" lIns="27432" tIns="108000" rIns="27432" bIns="0" rtlCol="0" anchor="t" upright="1">
          <a:noAutofit/>
        </a:bodyPr>
        <a:lstStyle xmlns:a="http://schemas.openxmlformats.org/drawingml/2006/main"/>
        <a:p xmlns:a="http://schemas.openxmlformats.org/drawingml/2006/main">
          <a:pPr algn="ctr"/>
          <a:r>
            <a:rPr lang="ru-RU" sz="3200" b="1" dirty="0" smtClean="0">
              <a:solidFill>
                <a:schemeClr val="tx1">
                  <a:lumMod val="75000"/>
                </a:schemeClr>
              </a:solidFill>
              <a:latin typeface="Roboto Condensed" panose="02000000000000000000" pitchFamily="2" charset="0"/>
              <a:ea typeface="Roboto Condensed" panose="02000000000000000000" pitchFamily="2" charset="0"/>
            </a:rPr>
            <a:t>34 048</a:t>
          </a:r>
        </a:p>
      </cdr:txBody>
    </cdr:sp>
  </cdr:relSizeAnchor>
</c:userShapes>
</file>

<file path=ppt/drawings/drawing9.xml><?xml version="1.0" encoding="utf-8"?>
<c:userShapes xmlns:c="http://schemas.openxmlformats.org/drawingml/2006/chart">
  <cdr:relSizeAnchor xmlns:cdr="http://schemas.openxmlformats.org/drawingml/2006/chartDrawing">
    <cdr:from>
      <cdr:x>0.46341</cdr:x>
      <cdr:y>0.53111</cdr:y>
    </cdr:from>
    <cdr:to>
      <cdr:x>0.46341</cdr:x>
      <cdr:y>0.87492</cdr:y>
    </cdr:to>
    <cdr:cxnSp macro="">
      <cdr:nvCxnSpPr>
        <cdr:cNvPr id="3" name="Прямая со стрелкой 2"/>
        <cdr:cNvCxnSpPr/>
      </cdr:nvCxnSpPr>
      <cdr:spPr>
        <a:xfrm xmlns:a="http://schemas.openxmlformats.org/drawingml/2006/main" flipV="1">
          <a:off x="1757466" y="1362732"/>
          <a:ext cx="0" cy="882154"/>
        </a:xfrm>
        <a:prstGeom xmlns:a="http://schemas.openxmlformats.org/drawingml/2006/main" prst="straightConnector1">
          <a:avLst/>
        </a:prstGeom>
        <a:ln xmlns:a="http://schemas.openxmlformats.org/drawingml/2006/main" w="88900">
          <a:solidFill>
            <a:schemeClr val="accent2">
              <a:lumMod val="50000"/>
            </a:schemeClr>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0.16178</cdr:x>
      <cdr:y>0.12519</cdr:y>
    </cdr:from>
    <cdr:to>
      <cdr:x>0.84315</cdr:x>
      <cdr:y>0.6574</cdr:y>
    </cdr:to>
    <cdr:sp macro="" textlink="">
      <cdr:nvSpPr>
        <cdr:cNvPr id="5" name="TextBox 4"/>
        <cdr:cNvSpPr txBox="1"/>
      </cdr:nvSpPr>
      <cdr:spPr>
        <a:xfrm xmlns:a="http://schemas.openxmlformats.org/drawingml/2006/main">
          <a:off x="613546" y="321215"/>
          <a:ext cx="2584079" cy="136555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ru-RU" sz="3200" b="1" smtClean="0">
              <a:solidFill>
                <a:schemeClr val="accent3">
                  <a:lumMod val="50000"/>
                </a:schemeClr>
              </a:solidFill>
            </a:rPr>
            <a:t>+31,9%</a:t>
          </a:r>
          <a:endParaRPr lang="ru-RU" sz="3200" b="1" dirty="0" smtClean="0">
            <a:solidFill>
              <a:schemeClr val="accent3">
                <a:lumMod val="50000"/>
              </a:schemeClr>
            </a:solidFill>
          </a:endParaRPr>
        </a:p>
        <a:p xmlns:a="http://schemas.openxmlformats.org/drawingml/2006/main">
          <a:pPr algn="ctr"/>
          <a:r>
            <a:rPr lang="ru-RU" sz="3200" b="1" dirty="0" smtClean="0">
              <a:solidFill>
                <a:schemeClr val="accent3">
                  <a:lumMod val="50000"/>
                </a:schemeClr>
              </a:solidFill>
            </a:rPr>
            <a:t>+87,7</a:t>
          </a:r>
          <a:r>
            <a:rPr lang="ru-RU" sz="1600" b="1" dirty="0" smtClean="0">
              <a:solidFill>
                <a:schemeClr val="accent3">
                  <a:lumMod val="50000"/>
                </a:schemeClr>
              </a:solidFill>
            </a:rPr>
            <a:t> млрд. руб.</a:t>
          </a:r>
          <a:endParaRPr lang="ru-RU" sz="1600" b="1" dirty="0">
            <a:solidFill>
              <a:schemeClr val="accent3">
                <a:lumMod val="50000"/>
              </a:schemeClr>
            </a:solidFill>
          </a:endParaRPr>
        </a:p>
      </cdr:txBody>
    </cdr:sp>
  </cdr:relSizeAnchor>
  <cdr:relSizeAnchor xmlns:cdr="http://schemas.openxmlformats.org/drawingml/2006/chartDrawing">
    <cdr:from>
      <cdr:x>0.06684</cdr:x>
      <cdr:y>0.75314</cdr:y>
    </cdr:from>
    <cdr:to>
      <cdr:x>0.38013</cdr:x>
      <cdr:y>0.88317</cdr:y>
    </cdr:to>
    <cdr:sp macro="" textlink="">
      <cdr:nvSpPr>
        <cdr:cNvPr id="2" name="TextBox 1"/>
        <cdr:cNvSpPr txBox="1"/>
      </cdr:nvSpPr>
      <cdr:spPr>
        <a:xfrm xmlns:a="http://schemas.openxmlformats.org/drawingml/2006/main">
          <a:off x="253488" y="1932409"/>
          <a:ext cx="1188132" cy="33363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2000" dirty="0" smtClean="0">
              <a:latin typeface="Roboto Condensed" panose="020B0604020202020204" charset="0"/>
            </a:rPr>
            <a:t>01.10.2019</a:t>
          </a:r>
          <a:endParaRPr lang="ru-RU" sz="2000" dirty="0">
            <a:latin typeface="Roboto Condensed" panose="020B0604020202020204" charset="0"/>
          </a:endParaRPr>
        </a:p>
      </cdr:txBody>
    </cdr:sp>
  </cdr:relSizeAnchor>
  <cdr:relSizeAnchor xmlns:cdr="http://schemas.openxmlformats.org/drawingml/2006/chartDrawing">
    <cdr:from>
      <cdr:x>0.50369</cdr:x>
      <cdr:y>0.75052</cdr:y>
    </cdr:from>
    <cdr:to>
      <cdr:x>0.81698</cdr:x>
      <cdr:y>0.88055</cdr:y>
    </cdr:to>
    <cdr:sp macro="" textlink="">
      <cdr:nvSpPr>
        <cdr:cNvPr id="6" name="TextBox 1"/>
        <cdr:cNvSpPr txBox="1"/>
      </cdr:nvSpPr>
      <cdr:spPr>
        <a:xfrm xmlns:a="http://schemas.openxmlformats.org/drawingml/2006/main">
          <a:off x="1910248" y="1925694"/>
          <a:ext cx="1188132" cy="333632"/>
        </a:xfrm>
        <a:prstGeom xmlns:a="http://schemas.openxmlformats.org/drawingml/2006/main" prst="rect">
          <a:avLst/>
        </a:prstGeom>
        <a:ln xmlns:a="http://schemas.openxmlformats.org/drawingml/2006/main">
          <a:noFill/>
        </a:ln>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2000" dirty="0" smtClean="0">
              <a:latin typeface="Roboto Condensed" panose="020B0604020202020204" charset="0"/>
            </a:rPr>
            <a:t>01.10.2021</a:t>
          </a:r>
          <a:endParaRPr lang="ru-RU" sz="2000" dirty="0">
            <a:latin typeface="Roboto Condensed" panose="020B0604020202020204"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5660" cy="496411"/>
          </a:xfrm>
          <a:prstGeom prst="rect">
            <a:avLst/>
          </a:prstGeom>
        </p:spPr>
        <p:txBody>
          <a:bodyPr vert="horz" lIns="92345" tIns="46173" rIns="92345" bIns="46173" rtlCol="0"/>
          <a:lstStyle>
            <a:lvl1pPr algn="l">
              <a:defRPr sz="1200"/>
            </a:lvl1pPr>
          </a:lstStyle>
          <a:p>
            <a:endParaRPr lang="en-US" dirty="0"/>
          </a:p>
        </p:txBody>
      </p:sp>
      <p:sp>
        <p:nvSpPr>
          <p:cNvPr id="3" name="Date Placeholder 2"/>
          <p:cNvSpPr>
            <a:spLocks noGrp="1"/>
          </p:cNvSpPr>
          <p:nvPr>
            <p:ph type="dt" idx="1"/>
          </p:nvPr>
        </p:nvSpPr>
        <p:spPr>
          <a:xfrm>
            <a:off x="3850443" y="1"/>
            <a:ext cx="2945660" cy="496411"/>
          </a:xfrm>
          <a:prstGeom prst="rect">
            <a:avLst/>
          </a:prstGeom>
        </p:spPr>
        <p:txBody>
          <a:bodyPr vert="horz" lIns="92345" tIns="46173" rIns="92345" bIns="46173" rtlCol="0"/>
          <a:lstStyle>
            <a:lvl1pPr algn="r">
              <a:defRPr sz="1200"/>
            </a:lvl1pPr>
          </a:lstStyle>
          <a:p>
            <a:fld id="{03A1D146-B4E0-1741-B9EE-9789392EFCC4}" type="datetimeFigureOut">
              <a:rPr lang="en-US" smtClean="0"/>
              <a:t>11/19/2021</a:t>
            </a:fld>
            <a:endParaRPr lang="en-US" dirty="0"/>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2345" tIns="46173" rIns="92345" bIns="46173" rtlCol="0" anchor="ctr"/>
          <a:lstStyle/>
          <a:p>
            <a:endParaRPr lang="en-US" dirty="0"/>
          </a:p>
        </p:txBody>
      </p:sp>
      <p:sp>
        <p:nvSpPr>
          <p:cNvPr id="5" name="Notes Placeholder 4"/>
          <p:cNvSpPr>
            <a:spLocks noGrp="1"/>
          </p:cNvSpPr>
          <p:nvPr>
            <p:ph type="body" sz="quarter" idx="3"/>
          </p:nvPr>
        </p:nvSpPr>
        <p:spPr>
          <a:xfrm>
            <a:off x="679768" y="4715908"/>
            <a:ext cx="5438140" cy="4467701"/>
          </a:xfrm>
          <a:prstGeom prst="rect">
            <a:avLst/>
          </a:prstGeom>
        </p:spPr>
        <p:txBody>
          <a:bodyPr vert="horz" lIns="92345" tIns="46173" rIns="92345" bIns="4617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30091"/>
            <a:ext cx="2945660" cy="496411"/>
          </a:xfrm>
          <a:prstGeom prst="rect">
            <a:avLst/>
          </a:prstGeom>
        </p:spPr>
        <p:txBody>
          <a:bodyPr vert="horz" lIns="92345" tIns="46173" rIns="92345" bIns="46173"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50443" y="9430091"/>
            <a:ext cx="2945660" cy="496411"/>
          </a:xfrm>
          <a:prstGeom prst="rect">
            <a:avLst/>
          </a:prstGeom>
        </p:spPr>
        <p:txBody>
          <a:bodyPr vert="horz" lIns="92345" tIns="46173" rIns="92345" bIns="46173" rtlCol="0" anchor="b"/>
          <a:lstStyle>
            <a:lvl1pPr algn="r">
              <a:defRPr sz="1200"/>
            </a:lvl1pPr>
          </a:lstStyle>
          <a:p>
            <a:fld id="{97863621-2E60-B848-8968-B0341E26A312}" type="slidenum">
              <a:rPr lang="en-US" smtClean="0"/>
              <a:t>‹#›</a:t>
            </a:fld>
            <a:endParaRPr lang="en-US" dirty="0"/>
          </a:p>
        </p:txBody>
      </p:sp>
    </p:spTree>
    <p:extLst>
      <p:ext uri="{BB962C8B-B14F-4D97-AF65-F5344CB8AC3E}">
        <p14:creationId xmlns:p14="http://schemas.microsoft.com/office/powerpoint/2010/main" val="1730024718"/>
      </p:ext>
    </p:extLst>
  </p:cSld>
  <p:clrMap bg1="lt1" tx1="dk1" bg2="lt2" tx2="dk2" accent1="accent1" accent2="accent2" accent3="accent3" accent4="accent4" accent5="accent5" accent6="accent6" hlink="hlink" folHlink="folHlink"/>
  <p:notesStyle>
    <a:lvl1pPr marL="0" algn="l" defTabSz="609585" rtl="0" eaLnBrk="1" latinLnBrk="0" hangingPunct="1">
      <a:defRPr sz="1600" kern="1200">
        <a:solidFill>
          <a:schemeClr val="tx1"/>
        </a:solidFill>
        <a:latin typeface="+mn-lt"/>
        <a:ea typeface="+mn-ea"/>
        <a:cs typeface="+mn-cs"/>
      </a:defRPr>
    </a:lvl1pPr>
    <a:lvl2pPr marL="609585" algn="l" defTabSz="609585" rtl="0" eaLnBrk="1" latinLnBrk="0" hangingPunct="1">
      <a:defRPr sz="1600" kern="1200">
        <a:solidFill>
          <a:schemeClr val="tx1"/>
        </a:solidFill>
        <a:latin typeface="+mn-lt"/>
        <a:ea typeface="+mn-ea"/>
        <a:cs typeface="+mn-cs"/>
      </a:defRPr>
    </a:lvl2pPr>
    <a:lvl3pPr marL="1219170" algn="l" defTabSz="609585" rtl="0" eaLnBrk="1" latinLnBrk="0" hangingPunct="1">
      <a:defRPr sz="1600" kern="1200">
        <a:solidFill>
          <a:schemeClr val="tx1"/>
        </a:solidFill>
        <a:latin typeface="+mn-lt"/>
        <a:ea typeface="+mn-ea"/>
        <a:cs typeface="+mn-cs"/>
      </a:defRPr>
    </a:lvl3pPr>
    <a:lvl4pPr marL="1828754" algn="l" defTabSz="609585" rtl="0" eaLnBrk="1" latinLnBrk="0" hangingPunct="1">
      <a:defRPr sz="1600" kern="1200">
        <a:solidFill>
          <a:schemeClr val="tx1"/>
        </a:solidFill>
        <a:latin typeface="+mn-lt"/>
        <a:ea typeface="+mn-ea"/>
        <a:cs typeface="+mn-cs"/>
      </a:defRPr>
    </a:lvl4pPr>
    <a:lvl5pPr marL="2438339" algn="l" defTabSz="609585" rtl="0" eaLnBrk="1" latinLnBrk="0" hangingPunct="1">
      <a:defRPr sz="1600" kern="1200">
        <a:solidFill>
          <a:schemeClr val="tx1"/>
        </a:solidFill>
        <a:latin typeface="+mn-lt"/>
        <a:ea typeface="+mn-ea"/>
        <a:cs typeface="+mn-cs"/>
      </a:defRPr>
    </a:lvl5pPr>
    <a:lvl6pPr marL="3047924" algn="l" defTabSz="609585" rtl="0" eaLnBrk="1" latinLnBrk="0" hangingPunct="1">
      <a:defRPr sz="1600" kern="1200">
        <a:solidFill>
          <a:schemeClr val="tx1"/>
        </a:solidFill>
        <a:latin typeface="+mn-lt"/>
        <a:ea typeface="+mn-ea"/>
        <a:cs typeface="+mn-cs"/>
      </a:defRPr>
    </a:lvl6pPr>
    <a:lvl7pPr marL="3657509" algn="l" defTabSz="609585" rtl="0" eaLnBrk="1" latinLnBrk="0" hangingPunct="1">
      <a:defRPr sz="1600" kern="1200">
        <a:solidFill>
          <a:schemeClr val="tx1"/>
        </a:solidFill>
        <a:latin typeface="+mn-lt"/>
        <a:ea typeface="+mn-ea"/>
        <a:cs typeface="+mn-cs"/>
      </a:defRPr>
    </a:lvl7pPr>
    <a:lvl8pPr marL="4267093" algn="l" defTabSz="609585" rtl="0" eaLnBrk="1" latinLnBrk="0" hangingPunct="1">
      <a:defRPr sz="1600" kern="1200">
        <a:solidFill>
          <a:schemeClr val="tx1"/>
        </a:solidFill>
        <a:latin typeface="+mn-lt"/>
        <a:ea typeface="+mn-ea"/>
        <a:cs typeface="+mn-cs"/>
      </a:defRPr>
    </a:lvl8pPr>
    <a:lvl9pPr marL="4876678" algn="l" defTabSz="609585"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7863621-2E60-B848-8968-B0341E26A312}" type="slidenum">
              <a:rPr lang="en-US" smtClean="0"/>
              <a:t>1</a:t>
            </a:fld>
            <a:endParaRPr lang="en-US" dirty="0"/>
          </a:p>
        </p:txBody>
      </p:sp>
    </p:spTree>
    <p:extLst>
      <p:ext uri="{BB962C8B-B14F-4D97-AF65-F5344CB8AC3E}">
        <p14:creationId xmlns:p14="http://schemas.microsoft.com/office/powerpoint/2010/main" val="5825949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454455" algn="just"/>
            <a:r>
              <a:rPr lang="ru-RU" dirty="0">
                <a:solidFill>
                  <a:srgbClr val="FF0000"/>
                </a:solidFill>
                <a:latin typeface="Roboto Condensed" panose="020B0604020202020204" charset="0"/>
                <a:ea typeface="Roboto Condensed" panose="020B0604020202020204" charset="0"/>
              </a:rPr>
              <a:t>Акцизов поступило </a:t>
            </a:r>
            <a:r>
              <a:rPr lang="ru-RU" dirty="0">
                <a:solidFill>
                  <a:srgbClr val="FF0000"/>
                </a:solidFill>
                <a:latin typeface="Roboto Condensed" panose="020B0604020202020204" charset="0"/>
                <a:ea typeface="Roboto Condensed" panose="020B0604020202020204" charset="0"/>
              </a:rPr>
              <a:t>696 млрд </a:t>
            </a:r>
            <a:r>
              <a:rPr lang="ru-RU" dirty="0">
                <a:solidFill>
                  <a:srgbClr val="FF0000"/>
                </a:solidFill>
                <a:latin typeface="Roboto Condensed" panose="020B0604020202020204" charset="0"/>
                <a:ea typeface="Roboto Condensed" panose="020B0604020202020204" charset="0"/>
              </a:rPr>
              <a:t>рублей – </a:t>
            </a:r>
            <a:r>
              <a:rPr lang="ru-RU" dirty="0">
                <a:solidFill>
                  <a:srgbClr val="FF0000"/>
                </a:solidFill>
                <a:latin typeface="Roboto Condensed" panose="020B0604020202020204" charset="0"/>
                <a:ea typeface="Roboto Condensed" panose="020B0604020202020204" charset="0"/>
              </a:rPr>
              <a:t>снижение </a:t>
            </a:r>
            <a:r>
              <a:rPr lang="ru-RU" dirty="0">
                <a:solidFill>
                  <a:srgbClr val="FF0000"/>
                </a:solidFill>
                <a:latin typeface="Roboto Condensed" panose="020B0604020202020204" charset="0"/>
                <a:ea typeface="Roboto Condensed" panose="020B0604020202020204" charset="0"/>
              </a:rPr>
              <a:t>на </a:t>
            </a:r>
            <a:r>
              <a:rPr lang="ru-RU" dirty="0">
                <a:solidFill>
                  <a:srgbClr val="FF0000"/>
                </a:solidFill>
                <a:latin typeface="Roboto Condensed" panose="020B0604020202020204" charset="0"/>
                <a:ea typeface="Roboto Condensed" panose="020B0604020202020204" charset="0"/>
              </a:rPr>
              <a:t>54,6%, </a:t>
            </a:r>
            <a:r>
              <a:rPr lang="ru-RU" dirty="0">
                <a:solidFill>
                  <a:srgbClr val="FF0000"/>
                </a:solidFill>
                <a:latin typeface="Roboto Condensed" panose="020B0604020202020204" charset="0"/>
                <a:ea typeface="Roboto Condensed" panose="020B0604020202020204" charset="0"/>
              </a:rPr>
              <a:t>или на </a:t>
            </a:r>
            <a:r>
              <a:rPr lang="ru-RU" dirty="0">
                <a:solidFill>
                  <a:srgbClr val="FF0000"/>
                </a:solidFill>
                <a:latin typeface="Roboto Condensed" panose="020B0604020202020204" charset="0"/>
                <a:ea typeface="Roboto Condensed" panose="020B0604020202020204" charset="0"/>
              </a:rPr>
              <a:t>836 </a:t>
            </a:r>
            <a:r>
              <a:rPr lang="ru-RU" dirty="0">
                <a:solidFill>
                  <a:srgbClr val="FF0000"/>
                </a:solidFill>
                <a:latin typeface="Roboto Condensed" panose="020B0604020202020204" charset="0"/>
                <a:ea typeface="Roboto Condensed" panose="020B0604020202020204" charset="0"/>
              </a:rPr>
              <a:t>млрд рублей. На динамику поступлений акцизов оказал влияние ряд факторов:</a:t>
            </a:r>
          </a:p>
          <a:p>
            <a:pPr indent="454455" algn="just" defTabSz="615620">
              <a:defRPr/>
            </a:pPr>
            <a:r>
              <a:rPr lang="ru-RU" dirty="0">
                <a:solidFill>
                  <a:srgbClr val="FF0000"/>
                </a:solidFill>
                <a:latin typeface="Roboto Condensed" panose="020B0604020202020204" charset="0"/>
                <a:ea typeface="Roboto Condensed" panose="020B0604020202020204" charset="0"/>
              </a:rPr>
              <a:t>- изменение макроэкономических показателей: поступления снизились на 924,1 млрд рублей: по акцизу на нефтяное сырье, направленное на переработку - на 918,9 млрд рублей (изменение цены реализации автомобильного бензина и дизельного топлива на </a:t>
            </a:r>
            <a:r>
              <a:rPr lang="ru-RU" dirty="0" err="1">
                <a:solidFill>
                  <a:srgbClr val="FF0000"/>
                </a:solidFill>
                <a:latin typeface="Roboto Condensed" panose="020B0604020202020204" charset="0"/>
                <a:ea typeface="Roboto Condensed" panose="020B0604020202020204" charset="0"/>
              </a:rPr>
              <a:t>роттердамском</a:t>
            </a:r>
            <a:r>
              <a:rPr lang="ru-RU" dirty="0">
                <a:solidFill>
                  <a:srgbClr val="FF0000"/>
                </a:solidFill>
                <a:latin typeface="Roboto Condensed" panose="020B0604020202020204" charset="0"/>
                <a:ea typeface="Roboto Condensed" panose="020B0604020202020204" charset="0"/>
              </a:rPr>
              <a:t> рынке); по акцизам на природный газ поступления снизились на 5,2 млрд рублей (изменение цены реализации и курса доллара США);</a:t>
            </a:r>
          </a:p>
          <a:p>
            <a:pPr indent="454455" algn="just"/>
            <a:r>
              <a:rPr lang="ru-RU" dirty="0">
                <a:solidFill>
                  <a:srgbClr val="FF0000"/>
                </a:solidFill>
                <a:latin typeface="Roboto Condensed" panose="020B0604020202020204" charset="0"/>
                <a:ea typeface="Roboto Condensed" panose="020B0604020202020204" charset="0"/>
              </a:rPr>
              <a:t>- изменение законодательства - увеличение ставок: поступления увеличились на 5,1 млрд рублей: по акцизам на табачную продукцию – 96,9 млрд рублей, по акцизам на нефтепродукты – 23,8 млрд рублей, по акцизам на пиво – 6,5 млрд рублей, по акцизам на алкогольную продукцию – 6,3 млрд рублей, по акцизам на автомобили – 1,1 млрд рублей, при снижении поступлений по акцизу на нефтяное сырье на 130,0 млрд рублей, по средним дистиллятам на 6 млрд рублей;</a:t>
            </a:r>
          </a:p>
          <a:p>
            <a:pPr indent="454455" algn="just"/>
            <a:r>
              <a:rPr lang="ru-RU" dirty="0">
                <a:solidFill>
                  <a:srgbClr val="FF0000"/>
                </a:solidFill>
                <a:latin typeface="Roboto Condensed" panose="020B0604020202020204" charset="0"/>
                <a:ea typeface="Roboto Condensed" panose="020B0604020202020204" charset="0"/>
              </a:rPr>
              <a:t>- изменение объемов реализации: поступления увеличились на 94,0 млрд рублей за счет акцизов на нефтепродукты - на 54,1 млрд рублей, акцизов на природный газ – на 34,3 млрд рублей, акцизов на автомобили – на 7,6 млрд. рублей, акцизов на табачную продукцию - на 4,7 млрд рублей, акцизов на табак (табачные изделия), предназначенный для потребления путем нагревания, - на 4,1 млрд рублей, акцизов на пиво – на 3,9 млрд рублей, акцизов на алкогольную продукцию – на 2,8 млрд рублей, при снижении поступлений по акцизам на средние дистилляты на 12 млрд рублей.</a:t>
            </a:r>
          </a:p>
        </p:txBody>
      </p:sp>
      <p:sp>
        <p:nvSpPr>
          <p:cNvPr id="4" name="Номер слайда 3"/>
          <p:cNvSpPr>
            <a:spLocks noGrp="1"/>
          </p:cNvSpPr>
          <p:nvPr>
            <p:ph type="sldNum" sz="quarter" idx="5"/>
          </p:nvPr>
        </p:nvSpPr>
        <p:spPr/>
        <p:txBody>
          <a:bodyPr/>
          <a:lstStyle/>
          <a:p>
            <a:fld id="{97863621-2E60-B848-8968-B0341E26A312}" type="slidenum">
              <a:rPr lang="en-US" smtClean="0"/>
              <a:t>10</a:t>
            </a:fld>
            <a:endParaRPr lang="en-US" dirty="0"/>
          </a:p>
        </p:txBody>
      </p:sp>
    </p:spTree>
    <p:extLst>
      <p:ext uri="{BB962C8B-B14F-4D97-AF65-F5344CB8AC3E}">
        <p14:creationId xmlns:p14="http://schemas.microsoft.com/office/powerpoint/2010/main" val="559825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454455" algn="just"/>
            <a:r>
              <a:rPr lang="ru-RU" dirty="0">
                <a:latin typeface="Roboto Condensed" panose="020B0604020202020204" charset="0"/>
                <a:ea typeface="Roboto Condensed" panose="020B0604020202020204" charset="0"/>
              </a:rPr>
              <a:t>За январь-октябрь 2021 года сумма поступлений НДПИ в консолидированный бюджет Российской Федерации составила 5 763,4 млрд рублей, что на 2 488,9 млрд рублей, или в 1,8 раза больше января-октября 2020 года.</a:t>
            </a:r>
          </a:p>
          <a:p>
            <a:pPr indent="454455" algn="just"/>
            <a:r>
              <a:rPr lang="ru-RU" dirty="0">
                <a:solidFill>
                  <a:srgbClr val="C00000"/>
                </a:solidFill>
                <a:latin typeface="Roboto Condensed" panose="020B0604020202020204" charset="0"/>
                <a:ea typeface="Roboto Condensed" panose="020B0604020202020204" charset="0"/>
              </a:rPr>
              <a:t>Увеличение </a:t>
            </a:r>
            <a:r>
              <a:rPr lang="ru-RU" dirty="0">
                <a:solidFill>
                  <a:srgbClr val="C00000"/>
                </a:solidFill>
                <a:latin typeface="Roboto Condensed" panose="020B0604020202020204" charset="0"/>
                <a:ea typeface="Roboto Condensed" panose="020B0604020202020204" charset="0"/>
              </a:rPr>
              <a:t>поступлений по НДПИ обусловлено </a:t>
            </a:r>
            <a:r>
              <a:rPr lang="ru-RU" dirty="0">
                <a:solidFill>
                  <a:srgbClr val="C00000"/>
                </a:solidFill>
                <a:latin typeface="Roboto Condensed" panose="020B0604020202020204" charset="0"/>
                <a:ea typeface="Roboto Condensed" panose="020B0604020202020204" charset="0"/>
              </a:rPr>
              <a:t>в основном ростом поступлений по </a:t>
            </a:r>
            <a:r>
              <a:rPr lang="ru-RU" dirty="0">
                <a:solidFill>
                  <a:srgbClr val="C00000"/>
                </a:solidFill>
                <a:latin typeface="Roboto Condensed" panose="020B0604020202020204" charset="0"/>
                <a:ea typeface="Roboto Condensed" panose="020B0604020202020204" charset="0"/>
              </a:rPr>
              <a:t>НДПИ на добычу нефти </a:t>
            </a:r>
            <a:r>
              <a:rPr lang="ru-RU" dirty="0">
                <a:solidFill>
                  <a:srgbClr val="C00000"/>
                </a:solidFill>
                <a:latin typeface="Roboto Condensed" panose="020B0604020202020204" charset="0"/>
                <a:ea typeface="Roboto Condensed" panose="020B0604020202020204" charset="0"/>
              </a:rPr>
              <a:t>на </a:t>
            </a:r>
            <a:r>
              <a:rPr lang="ru-RU" dirty="0">
                <a:latin typeface="Roboto Condensed" panose="020B0604020202020204" charset="0"/>
                <a:ea typeface="Roboto Condensed" panose="020B0604020202020204" charset="0"/>
              </a:rPr>
              <a:t>2 271,8</a:t>
            </a:r>
            <a:r>
              <a:rPr lang="ru-RU" dirty="0">
                <a:solidFill>
                  <a:srgbClr val="C00000"/>
                </a:solidFill>
                <a:latin typeface="Roboto Condensed" panose="020B0604020202020204" charset="0"/>
                <a:ea typeface="Roboto Condensed" panose="020B0604020202020204" charset="0"/>
              </a:rPr>
              <a:t> </a:t>
            </a:r>
            <a:r>
              <a:rPr lang="ru-RU" dirty="0">
                <a:solidFill>
                  <a:srgbClr val="C00000"/>
                </a:solidFill>
                <a:latin typeface="Roboto Condensed" panose="020B0604020202020204" charset="0"/>
                <a:ea typeface="Roboto Condensed" panose="020B0604020202020204" charset="0"/>
              </a:rPr>
              <a:t>млрд рублей, что связано с:</a:t>
            </a:r>
          </a:p>
          <a:p>
            <a:pPr indent="454455" algn="just">
              <a:buFont typeface="Wingdings" panose="05000000000000000000" pitchFamily="2" charset="2"/>
              <a:buChar char="ü"/>
            </a:pPr>
            <a:r>
              <a:rPr lang="ru-RU" dirty="0">
                <a:latin typeface="Roboto Condensed" panose="020B0604020202020204" charset="0"/>
                <a:ea typeface="Roboto Condensed" panose="020B0604020202020204" charset="0"/>
              </a:rPr>
              <a:t>увеличением цены на нефть марки «</a:t>
            </a:r>
            <a:r>
              <a:rPr lang="ru-RU" dirty="0" err="1">
                <a:latin typeface="Roboto Condensed" panose="020B0604020202020204" charset="0"/>
                <a:ea typeface="Roboto Condensed" panose="020B0604020202020204" charset="0"/>
              </a:rPr>
              <a:t>Urals</a:t>
            </a:r>
            <a:r>
              <a:rPr lang="ru-RU" dirty="0">
                <a:latin typeface="Roboto Condensed" panose="020B0604020202020204" charset="0"/>
                <a:ea typeface="Roboto Condensed" panose="020B0604020202020204" charset="0"/>
              </a:rPr>
              <a:t>» в декабре 2020 года-сентябре 2021 года на 50,0% (с 42,9 до 64,4 долл./за </a:t>
            </a:r>
            <a:r>
              <a:rPr lang="ru-RU" dirty="0" err="1">
                <a:latin typeface="Roboto Condensed" panose="020B0604020202020204" charset="0"/>
                <a:ea typeface="Roboto Condensed" panose="020B0604020202020204" charset="0"/>
              </a:rPr>
              <a:t>барр</a:t>
            </a:r>
            <a:r>
              <a:rPr lang="ru-RU" dirty="0">
                <a:latin typeface="Roboto Condensed" panose="020B0604020202020204" charset="0"/>
                <a:ea typeface="Roboto Condensed" panose="020B0604020202020204" charset="0"/>
              </a:rPr>
              <a:t>.) при одновременном росте курса доллара США на 5,8% (с 70,0 до 74,0 рублей за долл. США) </a:t>
            </a:r>
            <a:r>
              <a:rPr lang="ru-RU" i="1" dirty="0">
                <a:latin typeface="Roboto Condensed" panose="020B0604020202020204" charset="0"/>
                <a:ea typeface="Roboto Condensed" panose="020B0604020202020204" charset="0"/>
              </a:rPr>
              <a:t>[по экспертной оценке дополнительно поступило – </a:t>
            </a:r>
            <a:r>
              <a:rPr lang="ru-RU" i="1" dirty="0">
                <a:solidFill>
                  <a:srgbClr val="FF0000"/>
                </a:solidFill>
                <a:latin typeface="Roboto Condensed" panose="020B0604020202020204" charset="0"/>
                <a:ea typeface="Roboto Condensed" panose="020B0604020202020204" charset="0"/>
              </a:rPr>
              <a:t>2 114,9 млрд рублей]</a:t>
            </a:r>
            <a:r>
              <a:rPr lang="ru-RU" dirty="0">
                <a:solidFill>
                  <a:srgbClr val="FF0000"/>
                </a:solidFill>
                <a:latin typeface="Roboto Condensed" panose="020B0604020202020204" charset="0"/>
                <a:ea typeface="Roboto Condensed" panose="020B0604020202020204" charset="0"/>
              </a:rPr>
              <a:t>;</a:t>
            </a:r>
          </a:p>
          <a:p>
            <a:pPr indent="454455" algn="just">
              <a:buFont typeface="Wingdings" panose="05000000000000000000" pitchFamily="2" charset="2"/>
              <a:buChar char="ü"/>
            </a:pPr>
            <a:r>
              <a:rPr lang="ru-RU" dirty="0">
                <a:latin typeface="Roboto Condensed" panose="020B0604020202020204" charset="0"/>
                <a:ea typeface="Roboto Condensed" panose="020B0604020202020204" charset="0"/>
              </a:rPr>
              <a:t>изменением законодательства:</a:t>
            </a:r>
          </a:p>
          <a:p>
            <a:pPr indent="454455" algn="just">
              <a:buFont typeface="Arial" panose="020B0604020202020204" pitchFamily="34" charset="0"/>
              <a:buChar char="•"/>
            </a:pPr>
            <a:r>
              <a:rPr lang="ru-RU" dirty="0">
                <a:latin typeface="Roboto Condensed" panose="020B0604020202020204" charset="0"/>
                <a:ea typeface="Roboto Condensed" panose="020B0604020202020204" charset="0"/>
              </a:rPr>
              <a:t>в соответствии с Федеральным законом от 03 августа 2018 года № 301-ФЗ «О внесении изменений в отдельные законодательные акты Российской Федерации» в части порядка расчета коэффициентов </a:t>
            </a:r>
            <a:r>
              <a:rPr lang="ru-RU" dirty="0" err="1">
                <a:latin typeface="Roboto Condensed" panose="020B0604020202020204" charset="0"/>
                <a:ea typeface="Roboto Condensed" panose="020B0604020202020204" charset="0"/>
              </a:rPr>
              <a:t>К</a:t>
            </a:r>
            <a:r>
              <a:rPr lang="ru-RU" baseline="-25000" dirty="0" err="1">
                <a:latin typeface="Roboto Condensed" panose="020B0604020202020204" charset="0"/>
                <a:ea typeface="Roboto Condensed" panose="020B0604020202020204" charset="0"/>
              </a:rPr>
              <a:t>ман</a:t>
            </a:r>
            <a:r>
              <a:rPr lang="ru-RU" dirty="0">
                <a:latin typeface="Roboto Condensed" panose="020B0604020202020204" charset="0"/>
                <a:ea typeface="Roboto Condensed" panose="020B0604020202020204" charset="0"/>
              </a:rPr>
              <a:t> </a:t>
            </a:r>
            <a:r>
              <a:rPr lang="ru-RU" i="1" dirty="0">
                <a:latin typeface="Roboto Condensed" panose="020B0604020202020204" charset="0"/>
                <a:ea typeface="Roboto Condensed" panose="020B0604020202020204" charset="0"/>
              </a:rPr>
              <a:t>(в составе показателей увеличивается </a:t>
            </a:r>
            <a:r>
              <a:rPr lang="ru-RU" i="1" dirty="0" err="1">
                <a:latin typeface="Roboto Condensed" panose="020B0604020202020204" charset="0"/>
                <a:ea typeface="Roboto Condensed" panose="020B0604020202020204" charset="0"/>
              </a:rPr>
              <a:t>К</a:t>
            </a:r>
            <a:r>
              <a:rPr lang="ru-RU" i="1" baseline="-25000" dirty="0" err="1">
                <a:latin typeface="Roboto Condensed" panose="020B0604020202020204" charset="0"/>
                <a:ea typeface="Roboto Condensed" panose="020B0604020202020204" charset="0"/>
              </a:rPr>
              <a:t>корр</a:t>
            </a:r>
            <a:r>
              <a:rPr lang="ru-RU" i="1" dirty="0">
                <a:latin typeface="Roboto Condensed" panose="020B0604020202020204" charset="0"/>
                <a:ea typeface="Roboto Condensed" panose="020B0604020202020204" charset="0"/>
              </a:rPr>
              <a:t> с 0,333 в 2020 году до 0,500 в 2021 году)</a:t>
            </a:r>
            <a:r>
              <a:rPr lang="ru-RU" dirty="0">
                <a:latin typeface="Roboto Condensed" panose="020B0604020202020204" charset="0"/>
                <a:ea typeface="Roboto Condensed" panose="020B0604020202020204" charset="0"/>
              </a:rPr>
              <a:t> и </a:t>
            </a:r>
            <a:r>
              <a:rPr lang="ru-RU" dirty="0" err="1">
                <a:latin typeface="Roboto Condensed" panose="020B0604020202020204" charset="0"/>
                <a:ea typeface="Roboto Condensed" panose="020B0604020202020204" charset="0"/>
              </a:rPr>
              <a:t>К</a:t>
            </a:r>
            <a:r>
              <a:rPr lang="ru-RU" baseline="-25000" dirty="0" err="1">
                <a:latin typeface="Roboto Condensed" panose="020B0604020202020204" charset="0"/>
                <a:ea typeface="Roboto Condensed" panose="020B0604020202020204" charset="0"/>
              </a:rPr>
              <a:t>абдт</a:t>
            </a:r>
            <a:r>
              <a:rPr lang="ru-RU" dirty="0">
                <a:latin typeface="Roboto Condensed" panose="020B0604020202020204" charset="0"/>
                <a:ea typeface="Roboto Condensed" panose="020B0604020202020204" charset="0"/>
              </a:rPr>
              <a:t>, увеличивающих ставку НДПИ в виде нефти </a:t>
            </a:r>
            <a:r>
              <a:rPr lang="ru-RU" i="1" dirty="0">
                <a:latin typeface="Roboto Condensed" panose="020B0604020202020204" charset="0"/>
                <a:ea typeface="Roboto Condensed" panose="020B0604020202020204" charset="0"/>
              </a:rPr>
              <a:t>[</a:t>
            </a:r>
            <a:r>
              <a:rPr lang="ru-RU" i="1" dirty="0" err="1">
                <a:latin typeface="Roboto Condensed" panose="020B0604020202020204" charset="0"/>
                <a:ea typeface="Roboto Condensed" panose="020B0604020202020204" charset="0"/>
              </a:rPr>
              <a:t>экспертно</a:t>
            </a:r>
            <a:r>
              <a:rPr lang="ru-RU" i="1" dirty="0">
                <a:latin typeface="Roboto Condensed" panose="020B0604020202020204" charset="0"/>
                <a:ea typeface="Roboto Condensed" panose="020B0604020202020204" charset="0"/>
              </a:rPr>
              <a:t> дополнительно поступило – 532,6 млрд рублей];</a:t>
            </a:r>
            <a:endParaRPr lang="ru-RU" dirty="0">
              <a:latin typeface="Roboto Condensed" panose="020B0604020202020204" charset="0"/>
              <a:ea typeface="Roboto Condensed" panose="020B0604020202020204" charset="0"/>
            </a:endParaRPr>
          </a:p>
          <a:p>
            <a:pPr indent="454455" algn="just">
              <a:buFont typeface="Arial" panose="020B0604020202020204" pitchFamily="34" charset="0"/>
              <a:buChar char="•"/>
            </a:pPr>
            <a:r>
              <a:rPr lang="ru-RU" dirty="0">
                <a:latin typeface="Roboto Condensed" panose="020B0604020202020204" charset="0"/>
                <a:ea typeface="Roboto Condensed" panose="020B0604020202020204" charset="0"/>
              </a:rPr>
              <a:t>в соответствии с Федеральным законом от 15 октября 2020 года № 342-ФЗ «О внесении изменений в главы 25.4 и 26 части второй Налогового кодекса Российской Федерации» в части отмены понижающих коэффициентов (К</a:t>
            </a:r>
            <a:r>
              <a:rPr lang="ru-RU" baseline="-25000" dirty="0">
                <a:latin typeface="Roboto Condensed" panose="020B0604020202020204" charset="0"/>
                <a:ea typeface="Roboto Condensed" panose="020B0604020202020204" charset="0"/>
              </a:rPr>
              <a:t>в</a:t>
            </a:r>
            <a:r>
              <a:rPr lang="ru-RU" dirty="0">
                <a:latin typeface="Roboto Condensed" panose="020B0604020202020204" charset="0"/>
                <a:ea typeface="Roboto Condensed" panose="020B0604020202020204" charset="0"/>
              </a:rPr>
              <a:t> и </a:t>
            </a:r>
            <a:r>
              <a:rPr lang="ru-RU" dirty="0" err="1">
                <a:latin typeface="Roboto Condensed" panose="020B0604020202020204" charset="0"/>
                <a:ea typeface="Roboto Condensed" panose="020B0604020202020204" charset="0"/>
              </a:rPr>
              <a:t>С</a:t>
            </a:r>
            <a:r>
              <a:rPr lang="ru-RU" baseline="-25000" dirty="0" err="1">
                <a:latin typeface="Roboto Condensed" panose="020B0604020202020204" charset="0"/>
                <a:ea typeface="Roboto Condensed" panose="020B0604020202020204" charset="0"/>
              </a:rPr>
              <a:t>вн</a:t>
            </a:r>
            <a:r>
              <a:rPr lang="ru-RU" dirty="0">
                <a:latin typeface="Roboto Condensed" panose="020B0604020202020204" charset="0"/>
                <a:ea typeface="Roboto Condensed" panose="020B0604020202020204" charset="0"/>
              </a:rPr>
              <a:t>), применяемых к ставке налога, и одновременно расширение перечня участков недр, в отношении которых возможно применения режима НДД </a:t>
            </a:r>
            <a:r>
              <a:rPr lang="ru-RU" i="1" dirty="0">
                <a:latin typeface="Roboto Condensed" panose="020B0604020202020204" charset="0"/>
                <a:ea typeface="Roboto Condensed" panose="020B0604020202020204" charset="0"/>
              </a:rPr>
              <a:t>[</a:t>
            </a:r>
            <a:r>
              <a:rPr lang="ru-RU" i="1" dirty="0" err="1">
                <a:latin typeface="Roboto Condensed" panose="020B0604020202020204" charset="0"/>
                <a:ea typeface="Roboto Condensed" panose="020B0604020202020204" charset="0"/>
              </a:rPr>
              <a:t>экспертно</a:t>
            </a:r>
            <a:r>
              <a:rPr lang="ru-RU" i="1" dirty="0">
                <a:latin typeface="Roboto Condensed" panose="020B0604020202020204" charset="0"/>
                <a:ea typeface="Roboto Condensed" panose="020B0604020202020204" charset="0"/>
              </a:rPr>
              <a:t> </a:t>
            </a:r>
            <a:r>
              <a:rPr lang="ru-RU" i="1" dirty="0" err="1">
                <a:latin typeface="Roboto Condensed" panose="020B0604020202020204" charset="0"/>
                <a:ea typeface="Roboto Condensed" panose="020B0604020202020204" charset="0"/>
              </a:rPr>
              <a:t>недопоступление</a:t>
            </a:r>
            <a:r>
              <a:rPr lang="ru-RU" i="1" dirty="0">
                <a:latin typeface="Roboto Condensed" panose="020B0604020202020204" charset="0"/>
                <a:ea typeface="Roboto Condensed" panose="020B0604020202020204" charset="0"/>
              </a:rPr>
              <a:t> составило – 375,7 млрд рублей]</a:t>
            </a:r>
            <a:r>
              <a:rPr lang="ru-RU" dirty="0">
                <a:latin typeface="Roboto Condensed" panose="020B0604020202020204" charset="0"/>
                <a:ea typeface="Roboto Condensed" panose="020B0604020202020204" charset="0"/>
              </a:rPr>
              <a:t>.</a:t>
            </a:r>
          </a:p>
        </p:txBody>
      </p:sp>
      <p:sp>
        <p:nvSpPr>
          <p:cNvPr id="4" name="Номер слайда 3"/>
          <p:cNvSpPr>
            <a:spLocks noGrp="1"/>
          </p:cNvSpPr>
          <p:nvPr>
            <p:ph type="sldNum" sz="quarter" idx="5"/>
          </p:nvPr>
        </p:nvSpPr>
        <p:spPr/>
        <p:txBody>
          <a:bodyPr/>
          <a:lstStyle/>
          <a:p>
            <a:fld id="{97863621-2E60-B848-8968-B0341E26A312}"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17310384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454455" algn="just" defTabSz="621689">
              <a:defRPr/>
            </a:pPr>
            <a:r>
              <a:rPr lang="ru-RU" sz="1400" dirty="0">
                <a:solidFill>
                  <a:prstClr val="black"/>
                </a:solidFill>
                <a:latin typeface="Roboto Condensed" panose="020B0604020202020204" charset="0"/>
                <a:ea typeface="Roboto Condensed" panose="020B0604020202020204" charset="0"/>
              </a:rPr>
              <a:t>Поступления имущественных налогов в консолидированный бюджет Российской Федерации за 10 месяцев 2021 года составили 1 129 млрд руб. (107,8% по сравнению с аналогичным периодом прошлого года).</a:t>
            </a:r>
          </a:p>
          <a:p>
            <a:pPr indent="454455" algn="just" defTabSz="621689">
              <a:defRPr/>
            </a:pPr>
            <a:r>
              <a:rPr lang="ru-RU" sz="1400" dirty="0">
                <a:solidFill>
                  <a:prstClr val="black"/>
                </a:solidFill>
                <a:latin typeface="Roboto Condensed" panose="020B0604020202020204" charset="0"/>
                <a:ea typeface="Roboto Condensed" panose="020B0604020202020204" charset="0"/>
              </a:rPr>
              <a:t>За 10 месяцев 2021 года налоговыми органами обеспечено поступление:</a:t>
            </a:r>
          </a:p>
          <a:p>
            <a:pPr indent="454455" algn="just" defTabSz="621689">
              <a:defRPr/>
            </a:pPr>
            <a:r>
              <a:rPr lang="ru-RU" sz="1400" dirty="0">
                <a:solidFill>
                  <a:prstClr val="black"/>
                </a:solidFill>
                <a:latin typeface="Roboto Condensed" panose="020B0604020202020204" charset="0"/>
                <a:ea typeface="Roboto Condensed" panose="020B0604020202020204" charset="0"/>
              </a:rPr>
              <a:t>- имущественных налогов физических лиц в размере 117 млрд руб., что на 0,8% превышает аналогичный показатель 2020 года;</a:t>
            </a:r>
          </a:p>
          <a:p>
            <a:pPr indent="454455" algn="just" defTabSz="621689">
              <a:defRPr/>
            </a:pPr>
            <a:r>
              <a:rPr lang="ru-RU" sz="1400" dirty="0">
                <a:solidFill>
                  <a:prstClr val="black"/>
                </a:solidFill>
                <a:latin typeface="Roboto Condensed" panose="020B0604020202020204" charset="0"/>
                <a:ea typeface="Roboto Condensed" panose="020B0604020202020204" charset="0"/>
              </a:rPr>
              <a:t>- имущественных налогов юридических лиц в размере 1 010 млрд руб., что на 6,5% больше аналогичного показателя 2020 года.</a:t>
            </a:r>
            <a:endParaRPr lang="ru-RU" sz="1400" dirty="0">
              <a:solidFill>
                <a:prstClr val="black"/>
              </a:solidFill>
              <a:latin typeface="Roboto Condensed" panose="020B0604020202020204" charset="0"/>
              <a:ea typeface="Roboto Condensed" panose="020B0604020202020204" charset="0"/>
            </a:endParaRPr>
          </a:p>
        </p:txBody>
      </p:sp>
    </p:spTree>
    <p:extLst>
      <p:ext uri="{BB962C8B-B14F-4D97-AF65-F5344CB8AC3E}">
        <p14:creationId xmlns:p14="http://schemas.microsoft.com/office/powerpoint/2010/main" val="14009101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454455" algn="just"/>
            <a:r>
              <a:rPr lang="ru-RU" dirty="0" smtClean="0">
                <a:latin typeface="Roboto Condensed" panose="020B0604020202020204" charset="0"/>
                <a:ea typeface="Roboto Condensed" panose="020B0604020202020204" charset="0"/>
              </a:rPr>
              <a:t>Рост поступлений </a:t>
            </a:r>
            <a:r>
              <a:rPr lang="ru-RU" dirty="0">
                <a:latin typeface="Roboto Condensed" panose="020B0604020202020204" charset="0"/>
                <a:ea typeface="Roboto Condensed" panose="020B0604020202020204" charset="0"/>
              </a:rPr>
              <a:t>утилизационного сбора </a:t>
            </a:r>
            <a:r>
              <a:rPr lang="ru-RU" dirty="0" smtClean="0">
                <a:latin typeface="Roboto Condensed" panose="020B0604020202020204" charset="0"/>
                <a:ea typeface="Roboto Condensed" panose="020B0604020202020204" charset="0"/>
              </a:rPr>
              <a:t>за</a:t>
            </a:r>
            <a:r>
              <a:rPr lang="ru-RU" baseline="0" dirty="0" smtClean="0">
                <a:latin typeface="Roboto Condensed" panose="020B0604020202020204" charset="0"/>
                <a:ea typeface="Roboto Condensed" panose="020B0604020202020204" charset="0"/>
              </a:rPr>
              <a:t> 10 месяцев</a:t>
            </a:r>
            <a:r>
              <a:rPr lang="ru-RU" dirty="0" smtClean="0">
                <a:latin typeface="Roboto Condensed" panose="020B0604020202020204" charset="0"/>
                <a:ea typeface="Roboto Condensed" panose="020B0604020202020204" charset="0"/>
              </a:rPr>
              <a:t> 2021 года </a:t>
            </a:r>
            <a:r>
              <a:rPr lang="ru-RU" dirty="0">
                <a:latin typeface="Roboto Condensed" panose="020B0604020202020204" charset="0"/>
                <a:ea typeface="Roboto Condensed" panose="020B0604020202020204" charset="0"/>
              </a:rPr>
              <a:t>на </a:t>
            </a:r>
            <a:r>
              <a:rPr lang="ru-RU" dirty="0" smtClean="0">
                <a:latin typeface="Roboto Condensed" panose="020B0604020202020204" charset="0"/>
                <a:ea typeface="Roboto Condensed" panose="020B0604020202020204" charset="0"/>
              </a:rPr>
              <a:t>212,2 </a:t>
            </a:r>
            <a:r>
              <a:rPr lang="ru-RU" dirty="0">
                <a:latin typeface="Roboto Condensed" panose="020B0604020202020204" charset="0"/>
                <a:ea typeface="Roboto Condensed" panose="020B0604020202020204" charset="0"/>
              </a:rPr>
              <a:t>млрд рублей </a:t>
            </a:r>
            <a:r>
              <a:rPr lang="ru-RU" dirty="0" smtClean="0">
                <a:latin typeface="Roboto Condensed" panose="020B0604020202020204" charset="0"/>
                <a:ea typeface="Roboto Condensed" panose="020B0604020202020204" charset="0"/>
              </a:rPr>
              <a:t>обусловлен:</a:t>
            </a:r>
          </a:p>
          <a:p>
            <a:pPr indent="454455" algn="just">
              <a:buFontTx/>
              <a:buChar char="-"/>
            </a:pPr>
            <a:r>
              <a:rPr lang="ru-RU" baseline="0" dirty="0" smtClean="0">
                <a:latin typeface="Roboto Condensed" panose="020B0604020202020204" charset="0"/>
                <a:ea typeface="Roboto Condensed" panose="020B0604020202020204" charset="0"/>
              </a:rPr>
              <a:t>изменением законодательства. Постановлением Правительства Российской Федерации от 15.11.2019 № 1457 внесены изменения в порядок расчета утилизационного сбора, в соответствии с которыми, коэффициенты расчета утилизационного сбора по начислениям начиная с 1 квартала 2020 года увеличены в среднем на 30% (по легковым ТС, на которые приходится 72,4% уплачиваемого сбора, коэффициенты увеличены в 2,0 раза). Иными словами, база для уплаты сбора в </a:t>
            </a:r>
            <a:r>
              <a:rPr lang="en-US" baseline="0" dirty="0" smtClean="0">
                <a:latin typeface="Roboto Condensed" panose="020B0604020202020204" charset="0"/>
                <a:ea typeface="Roboto Condensed" panose="020B0604020202020204" charset="0"/>
              </a:rPr>
              <a:t>I</a:t>
            </a:r>
            <a:r>
              <a:rPr lang="ru-RU" baseline="0" dirty="0" smtClean="0">
                <a:latin typeface="Roboto Condensed" panose="020B0604020202020204" charset="0"/>
                <a:ea typeface="Roboto Condensed" panose="020B0604020202020204" charset="0"/>
              </a:rPr>
              <a:t> квартале 2020 года сформирована до повышения коэффициентов расчета</a:t>
            </a:r>
            <a:r>
              <a:rPr lang="en-US" baseline="0" dirty="0" smtClean="0">
                <a:latin typeface="Roboto Condensed" panose="020B0604020202020204" charset="0"/>
                <a:ea typeface="Roboto Condensed" panose="020B0604020202020204" charset="0"/>
              </a:rPr>
              <a:t>;</a:t>
            </a:r>
            <a:endParaRPr lang="ru-RU" baseline="0" dirty="0" smtClean="0">
              <a:latin typeface="Roboto Condensed" panose="020B0604020202020204" charset="0"/>
              <a:ea typeface="Roboto Condensed" panose="020B0604020202020204" charset="0"/>
            </a:endParaRPr>
          </a:p>
          <a:p>
            <a:pPr indent="454455" algn="just">
              <a:buFontTx/>
              <a:buChar char="-"/>
            </a:pPr>
            <a:r>
              <a:rPr lang="ru-RU" baseline="0" dirty="0" smtClean="0">
                <a:latin typeface="Roboto Condensed" panose="020B0604020202020204" charset="0"/>
                <a:ea typeface="Roboto Condensed" panose="020B0604020202020204" charset="0"/>
              </a:rPr>
              <a:t>переносом срока уплаты сбора в 2020 году за </a:t>
            </a:r>
            <a:r>
              <a:rPr lang="en-US" baseline="0" dirty="0" smtClean="0">
                <a:latin typeface="Roboto Condensed" panose="020B0604020202020204" charset="0"/>
                <a:ea typeface="Roboto Condensed" panose="020B0604020202020204" charset="0"/>
              </a:rPr>
              <a:t>I </a:t>
            </a:r>
            <a:r>
              <a:rPr lang="ru-RU" baseline="0" dirty="0" smtClean="0">
                <a:latin typeface="Roboto Condensed" panose="020B0604020202020204" charset="0"/>
                <a:ea typeface="Roboto Condensed" panose="020B0604020202020204" charset="0"/>
              </a:rPr>
              <a:t>и </a:t>
            </a:r>
            <a:r>
              <a:rPr lang="en-US" baseline="0" dirty="0" smtClean="0">
                <a:latin typeface="Roboto Condensed" panose="020B0604020202020204" charset="0"/>
                <a:ea typeface="Roboto Condensed" panose="020B0604020202020204" charset="0"/>
              </a:rPr>
              <a:t>II </a:t>
            </a:r>
            <a:r>
              <a:rPr lang="ru-RU" baseline="0" dirty="0" smtClean="0">
                <a:latin typeface="Roboto Condensed" panose="020B0604020202020204" charset="0"/>
                <a:ea typeface="Roboto Condensed" panose="020B0604020202020204" charset="0"/>
              </a:rPr>
              <a:t>кварталы соответствующего года на декабрь 2020 года</a:t>
            </a:r>
            <a:r>
              <a:rPr lang="en-US" baseline="0" dirty="0" smtClean="0">
                <a:latin typeface="Roboto Condensed" panose="020B0604020202020204" charset="0"/>
                <a:ea typeface="Roboto Condensed" panose="020B0604020202020204" charset="0"/>
              </a:rPr>
              <a:t>;</a:t>
            </a:r>
          </a:p>
          <a:p>
            <a:pPr indent="454455" algn="just">
              <a:buFontTx/>
              <a:buChar char="-"/>
            </a:pPr>
            <a:r>
              <a:rPr lang="ru-RU" baseline="0" dirty="0" smtClean="0">
                <a:latin typeface="Roboto Condensed" panose="020B0604020202020204" charset="0"/>
                <a:ea typeface="Roboto Condensed" panose="020B0604020202020204" charset="0"/>
              </a:rPr>
              <a:t>кроме того, в 4 квартале 2019 года рядом крупнейших производителей досрочно уплачен сбор на общую сумму 6,7 млрд рублей (срок уплаты которых приходился на </a:t>
            </a:r>
            <a:r>
              <a:rPr lang="en-US" baseline="0" dirty="0" smtClean="0">
                <a:latin typeface="Roboto Condensed" panose="020B0604020202020204" charset="0"/>
                <a:ea typeface="Roboto Condensed" panose="020B0604020202020204" charset="0"/>
              </a:rPr>
              <a:t>I</a:t>
            </a:r>
            <a:r>
              <a:rPr lang="ru-RU" baseline="0" dirty="0" smtClean="0">
                <a:latin typeface="Roboto Condensed" panose="020B0604020202020204" charset="0"/>
                <a:ea typeface="Roboto Condensed" panose="020B0604020202020204" charset="0"/>
              </a:rPr>
              <a:t> квартал 2020 года).</a:t>
            </a:r>
          </a:p>
          <a:p>
            <a:pPr indent="454455" algn="just"/>
            <a:r>
              <a:rPr lang="ru-RU" baseline="0" dirty="0" smtClean="0">
                <a:latin typeface="Roboto Condensed" panose="020B0604020202020204" charset="0"/>
                <a:ea typeface="Roboto Condensed" panose="020B0604020202020204" charset="0"/>
              </a:rPr>
              <a:t> </a:t>
            </a:r>
          </a:p>
          <a:p>
            <a:endParaRPr lang="ru-RU" baseline="0" dirty="0" smtClean="0"/>
          </a:p>
          <a:p>
            <a:endParaRPr lang="ru-RU" dirty="0"/>
          </a:p>
        </p:txBody>
      </p:sp>
      <p:sp>
        <p:nvSpPr>
          <p:cNvPr id="4" name="Номер слайда 3"/>
          <p:cNvSpPr>
            <a:spLocks noGrp="1"/>
          </p:cNvSpPr>
          <p:nvPr>
            <p:ph type="sldNum" sz="quarter" idx="5"/>
          </p:nvPr>
        </p:nvSpPr>
        <p:spPr/>
        <p:txBody>
          <a:bodyPr/>
          <a:lstStyle/>
          <a:p>
            <a:fld id="{97863621-2E60-B848-8968-B0341E26A312}" type="slidenum">
              <a:rPr lang="en-US" smtClean="0"/>
              <a:t>13</a:t>
            </a:fld>
            <a:endParaRPr lang="en-US"/>
          </a:p>
        </p:txBody>
      </p:sp>
    </p:spTree>
    <p:extLst>
      <p:ext uri="{BB962C8B-B14F-4D97-AF65-F5344CB8AC3E}">
        <p14:creationId xmlns:p14="http://schemas.microsoft.com/office/powerpoint/2010/main" val="36762126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454455"/>
            <a:r>
              <a:rPr lang="ru-RU" dirty="0">
                <a:latin typeface="Roboto Condensed" panose="020B0604020202020204" charset="0"/>
                <a:ea typeface="Roboto Condensed" panose="020B0604020202020204" charset="0"/>
              </a:rPr>
              <a:t>Поступления налогов, уплачиваемых в связи с применением специальных налоговых режимов, в консолидированные бюджеты субъектов Российской Федерации </a:t>
            </a:r>
            <a:r>
              <a:rPr lang="ru-RU" dirty="0" smtClean="0">
                <a:latin typeface="Roboto Condensed" panose="020B0604020202020204" charset="0"/>
                <a:ea typeface="Roboto Condensed" panose="020B0604020202020204" charset="0"/>
              </a:rPr>
              <a:t>в январе-октябре</a:t>
            </a:r>
            <a:r>
              <a:rPr lang="en-US" dirty="0" smtClean="0">
                <a:latin typeface="Roboto Condensed" panose="020B0604020202020204" charset="0"/>
                <a:ea typeface="Roboto Condensed" panose="020B0604020202020204" charset="0"/>
              </a:rPr>
              <a:t> </a:t>
            </a:r>
            <a:r>
              <a:rPr lang="ru-RU" dirty="0" smtClean="0">
                <a:latin typeface="Roboto Condensed" panose="020B0604020202020204" charset="0"/>
                <a:ea typeface="Roboto Condensed" panose="020B0604020202020204" charset="0"/>
              </a:rPr>
              <a:t>2021 </a:t>
            </a:r>
            <a:r>
              <a:rPr lang="ru-RU" dirty="0">
                <a:latin typeface="Roboto Condensed" panose="020B0604020202020204" charset="0"/>
                <a:ea typeface="Roboto Condensed" panose="020B0604020202020204" charset="0"/>
              </a:rPr>
              <a:t>года составили </a:t>
            </a:r>
            <a:r>
              <a:rPr lang="ru-RU" dirty="0" smtClean="0">
                <a:latin typeface="Roboto Condensed" panose="020B0604020202020204" charset="0"/>
                <a:ea typeface="Roboto Condensed" panose="020B0604020202020204" charset="0"/>
              </a:rPr>
              <a:t>725 </a:t>
            </a:r>
            <a:r>
              <a:rPr lang="ru-RU" dirty="0">
                <a:latin typeface="Roboto Condensed" panose="020B0604020202020204" charset="0"/>
                <a:ea typeface="Roboto Condensed" panose="020B0604020202020204" charset="0"/>
              </a:rPr>
              <a:t>млрд рублей, что на </a:t>
            </a:r>
            <a:r>
              <a:rPr lang="ru-RU" dirty="0" smtClean="0">
                <a:latin typeface="Roboto Condensed" panose="020B0604020202020204" charset="0"/>
                <a:ea typeface="Roboto Condensed" panose="020B0604020202020204" charset="0"/>
              </a:rPr>
              <a:t>83,4%, </a:t>
            </a:r>
            <a:r>
              <a:rPr lang="ru-RU" dirty="0">
                <a:latin typeface="Roboto Condensed" panose="020B0604020202020204" charset="0"/>
                <a:ea typeface="Roboto Condensed" panose="020B0604020202020204" charset="0"/>
              </a:rPr>
              <a:t>или на </a:t>
            </a:r>
            <a:r>
              <a:rPr lang="ru-RU" dirty="0" smtClean="0">
                <a:latin typeface="Roboto Condensed" panose="020B0604020202020204" charset="0"/>
                <a:ea typeface="Roboto Condensed" panose="020B0604020202020204" charset="0"/>
              </a:rPr>
              <a:t>329</a:t>
            </a:r>
            <a:r>
              <a:rPr lang="ru-RU" baseline="0" dirty="0" smtClean="0">
                <a:latin typeface="Roboto Condensed" panose="020B0604020202020204" charset="0"/>
                <a:ea typeface="Roboto Condensed" panose="020B0604020202020204" charset="0"/>
              </a:rPr>
              <a:t>,7</a:t>
            </a:r>
            <a:r>
              <a:rPr lang="ru-RU" dirty="0" smtClean="0">
                <a:latin typeface="Roboto Condensed" panose="020B0604020202020204" charset="0"/>
                <a:ea typeface="Roboto Condensed" panose="020B0604020202020204" charset="0"/>
              </a:rPr>
              <a:t> млрд </a:t>
            </a:r>
            <a:r>
              <a:rPr lang="ru-RU" dirty="0">
                <a:latin typeface="Roboto Condensed" panose="020B0604020202020204" charset="0"/>
                <a:ea typeface="Roboto Condensed" panose="020B0604020202020204" charset="0"/>
              </a:rPr>
              <a:t>рублей </a:t>
            </a:r>
            <a:r>
              <a:rPr lang="ru-RU" dirty="0" smtClean="0">
                <a:latin typeface="Roboto Condensed" panose="020B0604020202020204" charset="0"/>
                <a:ea typeface="Roboto Condensed" panose="020B0604020202020204" charset="0"/>
              </a:rPr>
              <a:t>больше, </a:t>
            </a:r>
            <a:r>
              <a:rPr lang="ru-RU" dirty="0">
                <a:latin typeface="Roboto Condensed" panose="020B0604020202020204" charset="0"/>
                <a:ea typeface="Roboto Condensed" panose="020B0604020202020204" charset="0"/>
              </a:rPr>
              <a:t>чем в </a:t>
            </a:r>
            <a:r>
              <a:rPr lang="ru-RU" dirty="0" smtClean="0">
                <a:latin typeface="Roboto Condensed" panose="020B0604020202020204" charset="0"/>
                <a:ea typeface="Roboto Condensed" panose="020B0604020202020204" charset="0"/>
              </a:rPr>
              <a:t>аналогичном периоде 2020 года. </a:t>
            </a:r>
            <a:endParaRPr lang="ru-RU" baseline="0" dirty="0" smtClean="0">
              <a:latin typeface="Roboto Condensed" panose="020B0604020202020204" charset="0"/>
              <a:ea typeface="Roboto Condensed" panose="020B0604020202020204" charset="0"/>
            </a:endParaRPr>
          </a:p>
          <a:p>
            <a:pPr indent="454455"/>
            <a:r>
              <a:rPr lang="ru-RU" baseline="0" dirty="0" smtClean="0">
                <a:latin typeface="Roboto Condensed" panose="020B0604020202020204" charset="0"/>
                <a:ea typeface="Roboto Condensed" panose="020B0604020202020204" charset="0"/>
              </a:rPr>
              <a:t>В связи с прекращением силы положений НК РФ в части ЕВНД уплата налога в связи с применением ЕНВД в 2021 году осуществляется только за </a:t>
            </a:r>
            <a:r>
              <a:rPr lang="en-US" baseline="0" dirty="0" smtClean="0">
                <a:latin typeface="Roboto Condensed" panose="020B0604020202020204" charset="0"/>
                <a:ea typeface="Roboto Condensed" panose="020B0604020202020204" charset="0"/>
              </a:rPr>
              <a:t>IV </a:t>
            </a:r>
            <a:r>
              <a:rPr lang="ru-RU" baseline="0" dirty="0" smtClean="0">
                <a:latin typeface="Roboto Condensed" panose="020B0604020202020204" charset="0"/>
                <a:ea typeface="Roboto Condensed" panose="020B0604020202020204" charset="0"/>
              </a:rPr>
              <a:t>квартал 2020 года. При этом налоговые отчисления плательщиков, ранее уплачивавших ЕНВД, начиная с 2021 года зачисляются в бюджет в виде налогов в связи с применением УСН и налога в связи с применением патентной системы налогообложения.</a:t>
            </a:r>
          </a:p>
          <a:p>
            <a:pPr indent="461726"/>
            <a:endParaRPr lang="ru-RU" baseline="0" dirty="0" smtClean="0">
              <a:latin typeface="Roboto Condensed" panose="020B0604020202020204" charset="0"/>
              <a:ea typeface="Roboto Condensed" panose="020B0604020202020204" charset="0"/>
            </a:endParaRPr>
          </a:p>
        </p:txBody>
      </p:sp>
      <p:sp>
        <p:nvSpPr>
          <p:cNvPr id="4" name="Номер слайда 3"/>
          <p:cNvSpPr>
            <a:spLocks noGrp="1"/>
          </p:cNvSpPr>
          <p:nvPr>
            <p:ph type="sldNum" sz="quarter" idx="5"/>
          </p:nvPr>
        </p:nvSpPr>
        <p:spPr/>
        <p:txBody>
          <a:bodyPr/>
          <a:lstStyle/>
          <a:p>
            <a:fld id="{97863621-2E60-B848-8968-B0341E26A312}" type="slidenum">
              <a:rPr lang="en-US" smtClean="0"/>
              <a:t>14</a:t>
            </a:fld>
            <a:endParaRPr lang="en-US" dirty="0"/>
          </a:p>
        </p:txBody>
      </p:sp>
    </p:spTree>
    <p:extLst>
      <p:ext uri="{BB962C8B-B14F-4D97-AF65-F5344CB8AC3E}">
        <p14:creationId xmlns:p14="http://schemas.microsoft.com/office/powerpoint/2010/main" val="37252257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454455"/>
            <a:r>
              <a:rPr lang="ru-RU" dirty="0">
                <a:latin typeface="Roboto Condensed" panose="020B0604020202020204" charset="0"/>
                <a:ea typeface="Roboto Condensed" panose="020B0604020202020204" charset="0"/>
              </a:rPr>
              <a:t>С 1 января 2019 года в соответствии с Федеральным законом от 27.11.2018 № 422-ФЗ начался эксперимент по введению специального налогового режима «Налог на профессиональный доход», который стартовал в 4 регионах: в Москве, в Московской и Калужской областях, а также в Республике Татарстан.</a:t>
            </a:r>
          </a:p>
          <a:p>
            <a:pPr indent="454455"/>
            <a:r>
              <a:rPr lang="ru-RU" dirty="0">
                <a:latin typeface="Roboto Condensed" panose="020B0604020202020204" charset="0"/>
                <a:ea typeface="Roboto Condensed" panose="020B0604020202020204" charset="0"/>
              </a:rPr>
              <a:t>С 1 января 2020 года к эксперименту по установлению специального налогового режима «Налог на профессиональный доход» присоединились 19 субъектов Российской Федерации. Изменения предусмотрены Федеральным законом от 15.12.2019 № 428-ФЗ.</a:t>
            </a:r>
          </a:p>
          <a:p>
            <a:pPr indent="454455"/>
            <a:r>
              <a:rPr lang="ru-RU" dirty="0">
                <a:latin typeface="Roboto Condensed" panose="020B0604020202020204" charset="0"/>
                <a:ea typeface="Roboto Condensed" panose="020B0604020202020204" charset="0"/>
              </a:rPr>
              <a:t>С 1 июля 2020 года субъектам Российской Федерации, не включенным в эксперимент по установлению специального налогового режима НПД, предоставлено право его введения на территории субъекта Российской Федерации посредством издания соответствующего закона (изменения предусмотрены Федеральным законом от 01.04.2020 № 101-ФЗ).</a:t>
            </a:r>
          </a:p>
          <a:p>
            <a:pPr indent="454455"/>
            <a:r>
              <a:rPr lang="ru-RU" dirty="0">
                <a:latin typeface="Roboto Condensed" panose="020B0604020202020204" charset="0"/>
                <a:ea typeface="Roboto Condensed" panose="020B0604020202020204" charset="0"/>
              </a:rPr>
              <a:t>Исходя из этого, с 1 июля 2020 года к эксперименту по установлению специального налогового режима НПД присоединились еще 49 субъектов Российской Федерации: Амурская, Архангельская, Астраханская, Белгородская, Брянская, Владимирская, Ивановская, Иркутская, Калининградская, Кемеровская, Кировская, Костромская, Курганская, Курская, Липецкая, Мурманская, Новгородская, Оренбургская, Орловская, Пензенская, Псковская, Рязанская, Саратовская, Смоленская, Тверская, Томская, Тульская и Ярославская области, Алтайский, Камчатский, Краснодарский, Ставропольский, Приморский Хабаровский края, республики Алтай, Бурятия, Дагестан, Коми, Крым, Мордовия, Саха (Якутия), Хакасия, Карелия, Удмуртская, Кабардино-Балкарская и Чувашская Республики, город Севастополь, Чукотский автономный округ и Еврейская автономная область, с 03.07.2020 - 1 субъект Российской Федерации: Республика Адыгея, с 09.07.2020 - 2 субъекта Российской Федерации: Республика Тыва, Ульяновская область, с 24.07.2020 - 1 субъект Российской Федерации: Республика Северная Осетия-Алания; с 01.08.2020 - 3 субъекта Российской Федерации: Вологодская область, Республика Калмыкия, Магаданская область. С 01.09.2020 присоединились еще 3 субъекта Российской Федерации: Карачаево-Черкесская Республика, Чеченская Республика, Забайкальский край. С 05.09.2020 присоединился 1 субъект РФ: Тамбовская область. </a:t>
            </a:r>
          </a:p>
          <a:p>
            <a:pPr indent="454455"/>
            <a:r>
              <a:rPr lang="ru-RU" dirty="0">
                <a:latin typeface="Roboto Condensed" panose="020B0604020202020204" charset="0"/>
                <a:ea typeface="Roboto Condensed" panose="020B0604020202020204" charset="0"/>
              </a:rPr>
              <a:t>С 06.09.2020 присоединился 1 субъект Российской Федерации: Республика Марий Эл. С 19.10.2020 присоседился еще 1 субъект Российской Федерации: Республика Ингушетия.</a:t>
            </a:r>
          </a:p>
          <a:p>
            <a:pPr indent="454455"/>
            <a:endParaRPr lang="ru-RU" dirty="0">
              <a:latin typeface="Roboto Condensed" panose="020B0604020202020204" charset="0"/>
              <a:ea typeface="Roboto Condensed" panose="020B0604020202020204" charset="0"/>
            </a:endParaRPr>
          </a:p>
          <a:p>
            <a:pPr indent="454455"/>
            <a:r>
              <a:rPr lang="ru-RU" dirty="0">
                <a:latin typeface="Roboto Condensed" panose="020B0604020202020204" charset="0"/>
                <a:ea typeface="Roboto Condensed" panose="020B0604020202020204" charset="0"/>
              </a:rPr>
              <a:t>По состоянию на 01.</a:t>
            </a:r>
            <a:r>
              <a:rPr lang="en-US" dirty="0">
                <a:latin typeface="Roboto Condensed" panose="020B0604020202020204" charset="0"/>
                <a:ea typeface="Roboto Condensed" panose="020B0604020202020204" charset="0"/>
              </a:rPr>
              <a:t>10</a:t>
            </a:r>
            <a:r>
              <a:rPr lang="ru-RU" dirty="0">
                <a:latin typeface="Roboto Condensed" panose="020B0604020202020204" charset="0"/>
                <a:ea typeface="Roboto Condensed" panose="020B0604020202020204" charset="0"/>
              </a:rPr>
              <a:t>.2021 в качестве налогоплательщиков налога на профессиональный доход зарегистрировались порядка </a:t>
            </a:r>
            <a:r>
              <a:rPr lang="en-US" dirty="0">
                <a:latin typeface="Roboto Condensed" panose="020B0604020202020204" charset="0"/>
                <a:ea typeface="Roboto Condensed" panose="020B0604020202020204" charset="0"/>
              </a:rPr>
              <a:t>3 398</a:t>
            </a:r>
            <a:r>
              <a:rPr lang="ru-RU" dirty="0">
                <a:latin typeface="Roboto Condensed" panose="020B0604020202020204" charset="0"/>
                <a:ea typeface="Roboto Condensed" panose="020B0604020202020204" charset="0"/>
              </a:rPr>
              <a:t> тыс. человек. Суммарный доход, полученный </a:t>
            </a:r>
            <a:r>
              <a:rPr lang="ru-RU" dirty="0" err="1">
                <a:latin typeface="Roboto Condensed" panose="020B0604020202020204" charset="0"/>
                <a:ea typeface="Roboto Condensed" panose="020B0604020202020204" charset="0"/>
              </a:rPr>
              <a:t>самозанятыми</a:t>
            </a:r>
            <a:r>
              <a:rPr lang="ru-RU" dirty="0">
                <a:latin typeface="Roboto Condensed" panose="020B0604020202020204" charset="0"/>
                <a:ea typeface="Roboto Condensed" panose="020B0604020202020204" charset="0"/>
              </a:rPr>
              <a:t> гражданами, составил </a:t>
            </a:r>
            <a:r>
              <a:rPr lang="en-US" dirty="0">
                <a:latin typeface="Roboto Condensed" panose="020B0604020202020204" charset="0"/>
                <a:ea typeface="Roboto Condensed" panose="020B0604020202020204" charset="0"/>
              </a:rPr>
              <a:t>697</a:t>
            </a:r>
            <a:r>
              <a:rPr lang="ru-RU" dirty="0">
                <a:latin typeface="Roboto Condensed" panose="020B0604020202020204" charset="0"/>
                <a:ea typeface="Roboto Condensed" panose="020B0604020202020204" charset="0"/>
              </a:rPr>
              <a:t> млрд рублей.</a:t>
            </a:r>
          </a:p>
          <a:p>
            <a:endParaRPr lang="ru-RU" dirty="0">
              <a:latin typeface="Roboto Condensed" panose="020B0604020202020204" charset="0"/>
              <a:ea typeface="Roboto Condensed" panose="020B0604020202020204" charset="0"/>
            </a:endParaRPr>
          </a:p>
        </p:txBody>
      </p:sp>
      <p:sp>
        <p:nvSpPr>
          <p:cNvPr id="4" name="Номер слайда 3"/>
          <p:cNvSpPr>
            <a:spLocks noGrp="1"/>
          </p:cNvSpPr>
          <p:nvPr>
            <p:ph type="sldNum" sz="quarter" idx="5"/>
          </p:nvPr>
        </p:nvSpPr>
        <p:spPr/>
        <p:txBody>
          <a:bodyPr/>
          <a:lstStyle/>
          <a:p>
            <a:fld id="{97863621-2E60-B848-8968-B0341E26A312}"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21978902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454455" algn="just"/>
            <a:r>
              <a:rPr lang="ru-RU" dirty="0">
                <a:latin typeface="Roboto Condensed" panose="020B0604020202020204" charset="0"/>
                <a:ea typeface="Roboto Condensed" panose="020B0604020202020204" charset="0"/>
              </a:rPr>
              <a:t>Поступления страховых взносов на обязательное социальное страхование (ОСС), администрируемых ФНС России, в </a:t>
            </a:r>
            <a:r>
              <a:rPr lang="ru-RU" dirty="0" smtClean="0">
                <a:latin typeface="Roboto Condensed" panose="020B0604020202020204" charset="0"/>
                <a:ea typeface="Roboto Condensed" panose="020B0604020202020204" charset="0"/>
              </a:rPr>
              <a:t>январе-октябре</a:t>
            </a:r>
            <a:r>
              <a:rPr lang="ru-RU" baseline="0" dirty="0" smtClean="0">
                <a:latin typeface="Roboto Condensed" panose="020B0604020202020204" charset="0"/>
                <a:ea typeface="Roboto Condensed" panose="020B0604020202020204" charset="0"/>
              </a:rPr>
              <a:t> </a:t>
            </a:r>
            <a:r>
              <a:rPr lang="ru-RU" dirty="0" smtClean="0">
                <a:latin typeface="Roboto Condensed" panose="020B0604020202020204" charset="0"/>
                <a:ea typeface="Roboto Condensed" panose="020B0604020202020204" charset="0"/>
              </a:rPr>
              <a:t>2021 года составили 6</a:t>
            </a:r>
            <a:r>
              <a:rPr lang="ru-RU" baseline="0" dirty="0" smtClean="0">
                <a:latin typeface="Roboto Condensed" panose="020B0604020202020204" charset="0"/>
                <a:ea typeface="Roboto Condensed" panose="020B0604020202020204" charset="0"/>
              </a:rPr>
              <a:t> 415,2</a:t>
            </a:r>
            <a:r>
              <a:rPr lang="ru-RU" dirty="0" smtClean="0">
                <a:latin typeface="Roboto Condensed" panose="020B0604020202020204" charset="0"/>
                <a:ea typeface="Roboto Condensed" panose="020B0604020202020204" charset="0"/>
              </a:rPr>
              <a:t> млрд </a:t>
            </a:r>
            <a:r>
              <a:rPr lang="ru-RU" dirty="0">
                <a:latin typeface="Roboto Condensed" panose="020B0604020202020204" charset="0"/>
                <a:ea typeface="Roboto Condensed" panose="020B0604020202020204" charset="0"/>
              </a:rPr>
              <a:t>рублей, что на </a:t>
            </a:r>
            <a:r>
              <a:rPr lang="ru-RU" dirty="0" smtClean="0">
                <a:latin typeface="Roboto Condensed" panose="020B0604020202020204" charset="0"/>
                <a:ea typeface="Roboto Condensed" panose="020B0604020202020204" charset="0"/>
              </a:rPr>
              <a:t>12,3%, </a:t>
            </a:r>
            <a:r>
              <a:rPr lang="ru-RU" dirty="0">
                <a:latin typeface="Roboto Condensed" panose="020B0604020202020204" charset="0"/>
                <a:ea typeface="Roboto Condensed" panose="020B0604020202020204" charset="0"/>
              </a:rPr>
              <a:t>или на </a:t>
            </a:r>
            <a:r>
              <a:rPr lang="ru-RU" dirty="0" smtClean="0">
                <a:latin typeface="Roboto Condensed" panose="020B0604020202020204" charset="0"/>
                <a:ea typeface="Roboto Condensed" panose="020B0604020202020204" charset="0"/>
              </a:rPr>
              <a:t>701,6 млрд </a:t>
            </a:r>
            <a:r>
              <a:rPr lang="ru-RU" dirty="0">
                <a:latin typeface="Roboto Condensed" panose="020B0604020202020204" charset="0"/>
                <a:ea typeface="Roboto Condensed" panose="020B0604020202020204" charset="0"/>
              </a:rPr>
              <a:t>рублей больше аналогичного периода </a:t>
            </a:r>
            <a:r>
              <a:rPr lang="ru-RU" dirty="0" smtClean="0">
                <a:latin typeface="Roboto Condensed" panose="020B0604020202020204" charset="0"/>
                <a:ea typeface="Roboto Condensed" panose="020B0604020202020204" charset="0"/>
              </a:rPr>
              <a:t>2020 </a:t>
            </a:r>
            <a:r>
              <a:rPr lang="ru-RU" dirty="0">
                <a:latin typeface="Roboto Condensed" panose="020B0604020202020204" charset="0"/>
                <a:ea typeface="Roboto Condensed" panose="020B0604020202020204" charset="0"/>
              </a:rPr>
              <a:t>года.</a:t>
            </a:r>
          </a:p>
          <a:p>
            <a:pPr indent="454455" algn="just"/>
            <a:r>
              <a:rPr lang="ru-RU" dirty="0" smtClean="0">
                <a:latin typeface="Roboto Condensed" panose="020B0604020202020204" charset="0"/>
                <a:ea typeface="Roboto Condensed" panose="020B0604020202020204" charset="0"/>
              </a:rPr>
              <a:t>Темп </a:t>
            </a:r>
            <a:r>
              <a:rPr lang="ru-RU" dirty="0">
                <a:latin typeface="Roboto Condensed" panose="020B0604020202020204" charset="0"/>
                <a:ea typeface="Roboto Condensed" panose="020B0604020202020204" charset="0"/>
              </a:rPr>
              <a:t>роста поступлений страховых взносов, администрируемых ФНС России, в государственные внебюджетные фонды Российской Федерации в </a:t>
            </a:r>
            <a:r>
              <a:rPr lang="ru-RU" dirty="0" smtClean="0">
                <a:latin typeface="Roboto Condensed" panose="020B0604020202020204" charset="0"/>
                <a:ea typeface="Roboto Condensed" panose="020B0604020202020204" charset="0"/>
              </a:rPr>
              <a:t>январе-октябре 2021 </a:t>
            </a:r>
            <a:r>
              <a:rPr lang="ru-RU" dirty="0">
                <a:latin typeface="Roboto Condensed" panose="020B0604020202020204" charset="0"/>
                <a:ea typeface="Roboto Condensed" panose="020B0604020202020204" charset="0"/>
              </a:rPr>
              <a:t>года </a:t>
            </a:r>
            <a:r>
              <a:rPr lang="ru-RU" dirty="0" smtClean="0">
                <a:latin typeface="Roboto Condensed" panose="020B0604020202020204" charset="0"/>
                <a:ea typeface="Roboto Condensed" panose="020B0604020202020204" charset="0"/>
              </a:rPr>
              <a:t>выше темпа </a:t>
            </a:r>
            <a:r>
              <a:rPr lang="ru-RU" dirty="0">
                <a:latin typeface="Roboto Condensed" panose="020B0604020202020204" charset="0"/>
                <a:ea typeface="Roboto Condensed" panose="020B0604020202020204" charset="0"/>
              </a:rPr>
              <a:t>роста заработной платы (</a:t>
            </a:r>
            <a:r>
              <a:rPr lang="ru-RU" dirty="0" smtClean="0">
                <a:latin typeface="Roboto Condensed" panose="020B0604020202020204" charset="0"/>
                <a:ea typeface="Roboto Condensed" panose="020B0604020202020204" charset="0"/>
              </a:rPr>
              <a:t>109,2% </a:t>
            </a:r>
            <a:r>
              <a:rPr lang="ru-RU" dirty="0">
                <a:latin typeface="Roboto Condensed" panose="020B0604020202020204" charset="0"/>
                <a:ea typeface="Roboto Condensed" panose="020B0604020202020204" charset="0"/>
              </a:rPr>
              <a:t>в </a:t>
            </a:r>
            <a:r>
              <a:rPr lang="ru-RU" dirty="0" smtClean="0">
                <a:latin typeface="Roboto Condensed" panose="020B0604020202020204" charset="0"/>
                <a:ea typeface="Roboto Condensed" panose="020B0604020202020204" charset="0"/>
              </a:rPr>
              <a:t>январе-августе 2021 </a:t>
            </a:r>
            <a:r>
              <a:rPr lang="ru-RU" dirty="0">
                <a:latin typeface="Roboto Condensed" panose="020B0604020202020204" charset="0"/>
                <a:ea typeface="Roboto Condensed" panose="020B0604020202020204" charset="0"/>
              </a:rPr>
              <a:t>года) на </a:t>
            </a:r>
            <a:r>
              <a:rPr lang="ru-RU" dirty="0" smtClean="0">
                <a:latin typeface="Roboto Condensed" panose="020B0604020202020204" charset="0"/>
                <a:ea typeface="Roboto Condensed" panose="020B0604020202020204" charset="0"/>
              </a:rPr>
              <a:t>3,1 </a:t>
            </a:r>
            <a:r>
              <a:rPr lang="ru-RU" dirty="0" err="1">
                <a:latin typeface="Roboto Condensed" panose="020B0604020202020204" charset="0"/>
                <a:ea typeface="Roboto Condensed" panose="020B0604020202020204" charset="0"/>
              </a:rPr>
              <a:t>п.п</a:t>
            </a:r>
            <a:r>
              <a:rPr lang="ru-RU" dirty="0" smtClean="0">
                <a:latin typeface="Roboto Condensed" panose="020B0604020202020204" charset="0"/>
                <a:ea typeface="Roboto Condensed" panose="020B0604020202020204" charset="0"/>
              </a:rPr>
              <a:t>.</a:t>
            </a:r>
          </a:p>
        </p:txBody>
      </p:sp>
      <p:sp>
        <p:nvSpPr>
          <p:cNvPr id="4" name="Номер слайда 3"/>
          <p:cNvSpPr>
            <a:spLocks noGrp="1"/>
          </p:cNvSpPr>
          <p:nvPr>
            <p:ph type="sldNum" sz="quarter" idx="5"/>
          </p:nvPr>
        </p:nvSpPr>
        <p:spPr/>
        <p:txBody>
          <a:bodyPr/>
          <a:lstStyle/>
          <a:p>
            <a:fld id="{97863621-2E60-B848-8968-B0341E26A312}" type="slidenum">
              <a:rPr lang="en-US" smtClean="0"/>
              <a:t>16</a:t>
            </a:fld>
            <a:endParaRPr lang="en-US"/>
          </a:p>
        </p:txBody>
      </p:sp>
    </p:spTree>
    <p:extLst>
      <p:ext uri="{BB962C8B-B14F-4D97-AF65-F5344CB8AC3E}">
        <p14:creationId xmlns:p14="http://schemas.microsoft.com/office/powerpoint/2010/main" val="18332521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smtClean="0"/>
          </a:p>
        </p:txBody>
      </p:sp>
      <p:sp>
        <p:nvSpPr>
          <p:cNvPr id="4" name="Номер слайда 3"/>
          <p:cNvSpPr>
            <a:spLocks noGrp="1"/>
          </p:cNvSpPr>
          <p:nvPr>
            <p:ph type="sldNum" sz="quarter" idx="5"/>
          </p:nvPr>
        </p:nvSpPr>
        <p:spPr/>
        <p:txBody>
          <a:bodyPr/>
          <a:lstStyle/>
          <a:p>
            <a:fld id="{97863621-2E60-B848-8968-B0341E26A312}" type="slidenum">
              <a:rPr lang="en-US" smtClean="0"/>
              <a:t>17</a:t>
            </a:fld>
            <a:endParaRPr lang="en-US"/>
          </a:p>
        </p:txBody>
      </p:sp>
    </p:spTree>
    <p:extLst>
      <p:ext uri="{BB962C8B-B14F-4D97-AF65-F5344CB8AC3E}">
        <p14:creationId xmlns:p14="http://schemas.microsoft.com/office/powerpoint/2010/main" val="10574054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454455"/>
            <a:r>
              <a:rPr lang="ru-RU" dirty="0" smtClean="0">
                <a:latin typeface="Roboto Condensed" panose="020B0604020202020204" charset="0"/>
                <a:ea typeface="Roboto Condensed" panose="020B0604020202020204" charset="0"/>
              </a:rPr>
              <a:t>С 2015 года ФНС России внедрена в эксплуатацию новая система (АСК НДС-2), позволившая изменить саму архитектуру налогового контроля, заменить ручную работу на автоматизированные бизнес-процессы и свести к минимуму влияние субъективного человеческого фактора при проведении проверок.</a:t>
            </a:r>
          </a:p>
          <a:p>
            <a:pPr indent="454455"/>
            <a:r>
              <a:rPr lang="ru-RU" dirty="0" smtClean="0">
                <a:latin typeface="Roboto Condensed" panose="020B0604020202020204" charset="0"/>
                <a:ea typeface="Roboto Condensed" panose="020B0604020202020204" charset="0"/>
              </a:rPr>
              <a:t>Сейчас ФНС России имеет возможность с использованием результатов обработки больших данных АСК НДС-2 определить размер не исчисленной суммы НДС.</a:t>
            </a:r>
          </a:p>
          <a:p>
            <a:pPr indent="454455"/>
            <a:r>
              <a:rPr lang="ru-RU" dirty="0" smtClean="0">
                <a:latin typeface="Roboto Condensed" panose="020B0604020202020204" charset="0"/>
                <a:ea typeface="Roboto Condensed" panose="020B0604020202020204" charset="0"/>
              </a:rPr>
              <a:t>Если в первом квартале 2016 года среднероссийский показатель расчета налогового разрыва по НДС составлял 8% от всего НДС-оборота, то к настоящему времени на фоне роста НДС-оборота удалось добиться его снижения до 0,</a:t>
            </a:r>
            <a:r>
              <a:rPr lang="en-US" dirty="0" smtClean="0">
                <a:latin typeface="Roboto Condensed" panose="020B0604020202020204" charset="0"/>
                <a:ea typeface="Roboto Condensed" panose="020B0604020202020204" charset="0"/>
              </a:rPr>
              <a:t>68</a:t>
            </a:r>
            <a:r>
              <a:rPr lang="ru-RU" dirty="0" smtClean="0">
                <a:latin typeface="Roboto Condensed" panose="020B0604020202020204" charset="0"/>
                <a:ea typeface="Roboto Condensed" panose="020B0604020202020204" charset="0"/>
              </a:rPr>
              <a:t>%.</a:t>
            </a:r>
          </a:p>
          <a:p>
            <a:pPr indent="454455"/>
            <a:r>
              <a:rPr lang="ru-RU" dirty="0" smtClean="0">
                <a:latin typeface="Roboto Condensed" panose="020B0604020202020204" charset="0"/>
                <a:ea typeface="Roboto Condensed" panose="020B0604020202020204" charset="0"/>
              </a:rPr>
              <a:t>Конечной целью стратегии Службы является неотвратимость наказания для тех, кто не соблюдает налоговое законодательство, и создание стабильной налоговой среды для добросовестных, «прозрачных» налогоплательщиков, с предоставлением им комфортных условий налогового администрирования и исполнения налоговых обязательств. </a:t>
            </a:r>
          </a:p>
          <a:p>
            <a:pPr indent="454455"/>
            <a:r>
              <a:rPr lang="ru-RU" dirty="0" smtClean="0">
                <a:latin typeface="Roboto Condensed" panose="020B0604020202020204" charset="0"/>
                <a:ea typeface="Roboto Condensed" panose="020B0604020202020204" charset="0"/>
              </a:rPr>
              <a:t>Таким образом, ФНС России создает условия, когда налогоплательщику выгоднее платить, быть добросовестным, выстраивая деятельность для приобретения репутации, позволяющей иметь связи с такими же добросовестными контрагентами, взаимодействовать с государством.</a:t>
            </a:r>
            <a:endParaRPr lang="ru-RU" dirty="0">
              <a:latin typeface="Roboto Condensed" panose="020B0604020202020204" charset="0"/>
              <a:ea typeface="Roboto Condensed" panose="020B0604020202020204" charset="0"/>
            </a:endParaRPr>
          </a:p>
        </p:txBody>
      </p:sp>
      <p:sp>
        <p:nvSpPr>
          <p:cNvPr id="4" name="Номер слайда 3"/>
          <p:cNvSpPr>
            <a:spLocks noGrp="1"/>
          </p:cNvSpPr>
          <p:nvPr>
            <p:ph type="sldNum" sz="quarter" idx="5"/>
          </p:nvPr>
        </p:nvSpPr>
        <p:spPr/>
        <p:txBody>
          <a:bodyPr/>
          <a:lstStyle/>
          <a:p>
            <a:fld id="{97863621-2E60-B848-8968-B0341E26A312}"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3277627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454455" algn="just"/>
            <a:r>
              <a:rPr lang="ru-RU" dirty="0" smtClean="0">
                <a:latin typeface="Roboto Condensed" panose="020B0604020202020204" charset="0"/>
                <a:ea typeface="Roboto Condensed" panose="020B0604020202020204" charset="0"/>
              </a:rPr>
              <a:t> 1. В рамках проведения налогового контроля полноты исчисления и уплаты налогов в связи с совершением сделок между взаимозависимыми лицами за период 2014 – 2021 годов назначено 57 проверок. По состоянию на 01.10.2021:</a:t>
            </a:r>
          </a:p>
          <a:p>
            <a:pPr indent="454455" algn="just"/>
            <a:r>
              <a:rPr lang="ru-RU" dirty="0" smtClean="0">
                <a:latin typeface="Roboto Condensed" panose="020B0604020202020204" charset="0"/>
                <a:ea typeface="Roboto Condensed" panose="020B0604020202020204" charset="0"/>
              </a:rPr>
              <a:t>- вынесено 36 решений с общей суммой доначислений налога на прибыль организаций (включая пени) 7,5 млрд. рублей. Также уменьшены убытки на сумму 2,8 млрд. рублей, что привело к увеличению суммы налога на прибыль к уплате в бюджет на 0,56 млрд. рублей в налоговых периодах использования убытков в уменьшение налоговой базы.</a:t>
            </a:r>
          </a:p>
          <a:p>
            <a:pPr indent="454455" algn="just"/>
            <a:r>
              <a:rPr lang="ru-RU" dirty="0" smtClean="0">
                <a:latin typeface="Roboto Condensed" panose="020B0604020202020204" charset="0"/>
                <a:ea typeface="Roboto Condensed" panose="020B0604020202020204" charset="0"/>
              </a:rPr>
              <a:t>В стадии проведения и оформления результатов находится 21 проверка.</a:t>
            </a:r>
          </a:p>
          <a:p>
            <a:pPr indent="454455" algn="just"/>
            <a:r>
              <a:rPr lang="ru-RU" dirty="0" smtClean="0">
                <a:latin typeface="Roboto Condensed" panose="020B0604020202020204" charset="0"/>
                <a:ea typeface="Roboto Condensed" panose="020B0604020202020204" charset="0"/>
              </a:rPr>
              <a:t>  2. В 2021 году в рамках реализации полномочий, предусмотренных главой 14.6 НК РФ, по состоянию на 01.10.2021: </a:t>
            </a:r>
          </a:p>
          <a:p>
            <a:pPr indent="454455" algn="just"/>
            <a:r>
              <a:rPr lang="ru-RU" dirty="0" smtClean="0">
                <a:latin typeface="Roboto Condensed" panose="020B0604020202020204" charset="0"/>
                <a:ea typeface="Roboto Condensed" panose="020B0604020202020204" charset="0"/>
              </a:rPr>
              <a:t>- рассматривается 25 заявлений о заключении соглашений о ценообразовании для целей налогообложения, из них поступивших в 2021 году - 7;</a:t>
            </a:r>
          </a:p>
          <a:p>
            <a:pPr indent="454455" algn="just"/>
            <a:r>
              <a:rPr lang="ru-RU" dirty="0" smtClean="0">
                <a:latin typeface="Roboto Condensed" panose="020B0604020202020204" charset="0"/>
                <a:ea typeface="Roboto Condensed" panose="020B0604020202020204" charset="0"/>
              </a:rPr>
              <a:t>- заключено 7 соглашений о ценообразовании для целей налогообложения;</a:t>
            </a:r>
          </a:p>
          <a:p>
            <a:pPr indent="454455" algn="just"/>
            <a:r>
              <a:rPr lang="ru-RU" dirty="0" smtClean="0">
                <a:latin typeface="Roboto Condensed" panose="020B0604020202020204" charset="0"/>
                <a:ea typeface="Roboto Condensed" panose="020B0604020202020204" charset="0"/>
              </a:rPr>
              <a:t>- вынесено решений по результатам рассмотрения заявлений о заключении соглашений о ценообразовании для целей налогообложения - 12.</a:t>
            </a:r>
            <a:endParaRPr lang="ru-RU" dirty="0">
              <a:latin typeface="Roboto Condensed" panose="020B0604020202020204" charset="0"/>
              <a:ea typeface="Roboto Condensed" panose="020B0604020202020204" charset="0"/>
            </a:endParaRPr>
          </a:p>
        </p:txBody>
      </p:sp>
      <p:sp>
        <p:nvSpPr>
          <p:cNvPr id="4" name="Номер слайда 3"/>
          <p:cNvSpPr>
            <a:spLocks noGrp="1"/>
          </p:cNvSpPr>
          <p:nvPr>
            <p:ph type="sldNum" sz="quarter" idx="5"/>
          </p:nvPr>
        </p:nvSpPr>
        <p:spPr/>
        <p:txBody>
          <a:bodyPr/>
          <a:lstStyle/>
          <a:p>
            <a:fld id="{97863621-2E60-B848-8968-B0341E26A312}" type="slidenum">
              <a:rPr lang="en-US" smtClean="0"/>
              <a:t>19</a:t>
            </a:fld>
            <a:endParaRPr lang="en-US" dirty="0"/>
          </a:p>
        </p:txBody>
      </p:sp>
    </p:spTree>
    <p:extLst>
      <p:ext uri="{BB962C8B-B14F-4D97-AF65-F5344CB8AC3E}">
        <p14:creationId xmlns:p14="http://schemas.microsoft.com/office/powerpoint/2010/main" val="20210834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7863621-2E60-B848-8968-B0341E26A312}" type="slidenum">
              <a:rPr lang="en-US" smtClean="0"/>
              <a:t>2</a:t>
            </a:fld>
            <a:endParaRPr lang="en-US" dirty="0"/>
          </a:p>
        </p:txBody>
      </p:sp>
    </p:spTree>
    <p:extLst>
      <p:ext uri="{BB962C8B-B14F-4D97-AF65-F5344CB8AC3E}">
        <p14:creationId xmlns:p14="http://schemas.microsoft.com/office/powerpoint/2010/main" val="20259827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454455" algn="just"/>
            <a:r>
              <a:rPr lang="ru-RU" dirty="0"/>
              <a:t>В связи введением новых инструментов налогового контроля в виде возможности истребования подтверждающих документов, увеличением налоговой ответственности за неисполнение свои налоговых обязанностей, а также иными изменениями, внесенными Федеральным законом от 09.11.2020 № 368-ФЗ, наблюдается тенденция к увеличению декларируемых КИК контролирующими лицами. </a:t>
            </a:r>
          </a:p>
          <a:p>
            <a:pPr indent="454455" algn="just"/>
            <a:r>
              <a:rPr lang="ru-RU" dirty="0"/>
              <a:t>Так, по состоянию на  30.09.2021 : </a:t>
            </a:r>
          </a:p>
          <a:p>
            <a:pPr indent="454455" algn="just"/>
            <a:r>
              <a:rPr lang="ru-RU" dirty="0"/>
              <a:t>- увеличилось количество налогоплательщиков, задекларировавших свои КИК, на 35,8% в сравнении с 9 месяцами 2020 года, составив 13 999 чел. При этом основную долю составляют физические лица – 79,8%;</a:t>
            </a:r>
          </a:p>
          <a:p>
            <a:pPr indent="454455" algn="just"/>
            <a:r>
              <a:rPr lang="ru-RU" dirty="0"/>
              <a:t>- увеличилось число декларируемых КИК на 20,8% в сравнении с 9 месяцами 2020 года, составив 34 048 КИК. Структура КИК выглядит следующим образом: доля иностранных организаций составляет 97,8%; доля иностранных структур составляет 2,2%;</a:t>
            </a:r>
          </a:p>
          <a:p>
            <a:pPr indent="454455" algn="just"/>
            <a:r>
              <a:rPr lang="ru-RU" dirty="0"/>
              <a:t>- прирост задекларированных КИК по состоянию на 30.09.2021 с начала действия правил КИК составил 76,5%.  </a:t>
            </a:r>
          </a:p>
          <a:p>
            <a:pPr indent="454455" algn="just"/>
            <a:r>
              <a:rPr lang="ru-RU" dirty="0"/>
              <a:t>Кроме того, новым режимом уплаты НДФЛ с фиксированной суммы прибыли КИК с 2020 года воспользовались более 270 физических лиц, а с 2021 года - более 10 физических лиц (данные могут обновляться по мере поступления информации о представленных физическими лицами уведомлениях о переходе на новый режим от территориальных налоговых органов).</a:t>
            </a:r>
          </a:p>
          <a:p>
            <a:pPr indent="454455" algn="just"/>
            <a:endParaRPr lang="ru-RU" dirty="0" smtClean="0"/>
          </a:p>
          <a:p>
            <a:pPr indent="454455" algn="just"/>
            <a:endParaRPr lang="ru-RU" dirty="0"/>
          </a:p>
        </p:txBody>
      </p:sp>
      <p:sp>
        <p:nvSpPr>
          <p:cNvPr id="4" name="Номер слайда 3"/>
          <p:cNvSpPr>
            <a:spLocks noGrp="1"/>
          </p:cNvSpPr>
          <p:nvPr>
            <p:ph type="sldNum" sz="quarter" idx="5"/>
          </p:nvPr>
        </p:nvSpPr>
        <p:spPr/>
        <p:txBody>
          <a:bodyPr/>
          <a:lstStyle/>
          <a:p>
            <a:fld id="{97863621-2E60-B848-8968-B0341E26A312}" type="slidenum">
              <a:rPr lang="en-US" smtClean="0"/>
              <a:t>20</a:t>
            </a:fld>
            <a:endParaRPr lang="en-US" dirty="0"/>
          </a:p>
        </p:txBody>
      </p:sp>
    </p:spTree>
    <p:extLst>
      <p:ext uri="{BB962C8B-B14F-4D97-AF65-F5344CB8AC3E}">
        <p14:creationId xmlns:p14="http://schemas.microsoft.com/office/powerpoint/2010/main" val="1799876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just">
              <a:lnSpc>
                <a:spcPct val="115000"/>
              </a:lnSpc>
            </a:pPr>
            <a:endParaRPr lang="ru-RU" dirty="0"/>
          </a:p>
        </p:txBody>
      </p:sp>
      <p:sp>
        <p:nvSpPr>
          <p:cNvPr id="4" name="Номер слайда 3"/>
          <p:cNvSpPr>
            <a:spLocks noGrp="1"/>
          </p:cNvSpPr>
          <p:nvPr>
            <p:ph type="sldNum" sz="quarter" idx="5"/>
          </p:nvPr>
        </p:nvSpPr>
        <p:spPr/>
        <p:txBody>
          <a:bodyPr/>
          <a:lstStyle/>
          <a:p>
            <a:fld id="{97863621-2E60-B848-8968-B0341E26A312}"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16909906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97863621-2E60-B848-8968-B0341E26A312}" type="slidenum">
              <a:rPr lang="en-US" smtClean="0"/>
              <a:t>22</a:t>
            </a:fld>
            <a:endParaRPr lang="en-US" dirty="0"/>
          </a:p>
        </p:txBody>
      </p:sp>
    </p:spTree>
    <p:extLst>
      <p:ext uri="{BB962C8B-B14F-4D97-AF65-F5344CB8AC3E}">
        <p14:creationId xmlns:p14="http://schemas.microsoft.com/office/powerpoint/2010/main" val="27048651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454455"/>
            <a:r>
              <a:rPr lang="ru-RU" b="0" dirty="0">
                <a:latin typeface="Roboto Condensed" panose="020B0604020202020204" charset="0"/>
                <a:ea typeface="Roboto Condensed" panose="020B0604020202020204" charset="0"/>
              </a:rPr>
              <a:t>Совокупная задолженность по налогам, сборам и страховым взносам по состоянию на </a:t>
            </a:r>
            <a:r>
              <a:rPr lang="ru-RU" b="0" dirty="0" smtClean="0">
                <a:latin typeface="Roboto Condensed" panose="020B0604020202020204" charset="0"/>
                <a:ea typeface="Roboto Condensed" panose="020B0604020202020204" charset="0"/>
              </a:rPr>
              <a:t>01.10.2021 </a:t>
            </a:r>
            <a:r>
              <a:rPr lang="ru-RU" b="0" dirty="0">
                <a:latin typeface="Roboto Condensed" panose="020B0604020202020204" charset="0"/>
                <a:ea typeface="Roboto Condensed" panose="020B0604020202020204" charset="0"/>
              </a:rPr>
              <a:t>составила </a:t>
            </a:r>
            <a:r>
              <a:rPr lang="ru-RU" b="0" dirty="0" smtClean="0">
                <a:latin typeface="Roboto Condensed" panose="020B0604020202020204" charset="0"/>
                <a:ea typeface="Roboto Condensed" panose="020B0604020202020204" charset="0"/>
              </a:rPr>
              <a:t>1 908,1 </a:t>
            </a:r>
            <a:r>
              <a:rPr lang="ru-RU" b="0" dirty="0">
                <a:latin typeface="Roboto Condensed" panose="020B0604020202020204" charset="0"/>
                <a:ea typeface="Roboto Condensed" panose="020B0604020202020204" charset="0"/>
              </a:rPr>
              <a:t>млрд рублей и </a:t>
            </a:r>
            <a:r>
              <a:rPr lang="ru-RU" b="0" dirty="0" smtClean="0">
                <a:latin typeface="Roboto Condensed" panose="020B0604020202020204" charset="0"/>
                <a:ea typeface="Roboto Condensed" panose="020B0604020202020204" charset="0"/>
              </a:rPr>
              <a:t>выросла </a:t>
            </a:r>
            <a:r>
              <a:rPr lang="ru-RU" b="0" dirty="0">
                <a:latin typeface="Roboto Condensed" panose="020B0604020202020204" charset="0"/>
                <a:ea typeface="Roboto Condensed" panose="020B0604020202020204" charset="0"/>
              </a:rPr>
              <a:t>по сравнению с </a:t>
            </a:r>
            <a:r>
              <a:rPr lang="ru-RU" b="0" dirty="0" smtClean="0">
                <a:latin typeface="Roboto Condensed" panose="020B0604020202020204" charset="0"/>
                <a:ea typeface="Roboto Condensed" panose="020B0604020202020204" charset="0"/>
              </a:rPr>
              <a:t>01.10.2020 </a:t>
            </a:r>
            <a:r>
              <a:rPr lang="ru-RU" b="0" dirty="0">
                <a:latin typeface="Roboto Condensed" panose="020B0604020202020204" charset="0"/>
                <a:ea typeface="Roboto Condensed" panose="020B0604020202020204" charset="0"/>
              </a:rPr>
              <a:t>на </a:t>
            </a:r>
            <a:r>
              <a:rPr lang="ru-RU" b="0" dirty="0" smtClean="0">
                <a:latin typeface="Roboto Condensed" panose="020B0604020202020204" charset="0"/>
                <a:ea typeface="Roboto Condensed" panose="020B0604020202020204" charset="0"/>
              </a:rPr>
              <a:t>19,3 </a:t>
            </a:r>
            <a:r>
              <a:rPr lang="ru-RU" b="0" dirty="0">
                <a:latin typeface="Roboto Condensed" panose="020B0604020202020204" charset="0"/>
                <a:ea typeface="Roboto Condensed" panose="020B0604020202020204" charset="0"/>
              </a:rPr>
              <a:t>млрд рублей, или на </a:t>
            </a:r>
            <a:r>
              <a:rPr lang="ru-RU" b="0" dirty="0" smtClean="0">
                <a:latin typeface="Roboto Condensed" panose="020B0604020202020204" charset="0"/>
                <a:ea typeface="Roboto Condensed" panose="020B0604020202020204" charset="0"/>
              </a:rPr>
              <a:t>1,0%.</a:t>
            </a:r>
            <a:endParaRPr lang="ru-RU" b="0" dirty="0">
              <a:latin typeface="Roboto Condensed" panose="020B0604020202020204" charset="0"/>
              <a:ea typeface="Roboto Condensed" panose="020B0604020202020204" charset="0"/>
            </a:endParaRPr>
          </a:p>
          <a:p>
            <a:pPr indent="454455" algn="just"/>
            <a:r>
              <a:rPr lang="ru-RU" i="1" dirty="0">
                <a:latin typeface="Roboto Condensed" panose="020B0604020202020204" charset="0"/>
                <a:ea typeface="Roboto Condensed" panose="020B0604020202020204" charset="0"/>
                <a:cs typeface="Times New Roman" panose="02020603050405020304" pitchFamily="18" charset="0"/>
              </a:rPr>
              <a:t>Показатель </a:t>
            </a:r>
            <a:r>
              <a:rPr lang="ru-RU" i="1" dirty="0">
                <a:latin typeface="Roboto Condensed" panose="020B0604020202020204" charset="0"/>
                <a:ea typeface="Roboto Condensed" panose="020B0604020202020204" charset="0"/>
                <a:cs typeface="Times New Roman" panose="02020603050405020304" pitchFamily="18" charset="0"/>
              </a:rPr>
              <a:t>DTI - международный показатель, который отражает зрелость и эффективность системы по управлению долгом </a:t>
            </a:r>
            <a:r>
              <a:rPr lang="ru-RU" dirty="0">
                <a:latin typeface="Roboto Condensed" panose="020B0604020202020204" charset="0"/>
                <a:ea typeface="Roboto Condensed" panose="020B0604020202020204" charset="0"/>
                <a:cs typeface="Times New Roman" panose="02020603050405020304" pitchFamily="18" charset="0"/>
              </a:rPr>
              <a:t>(</a:t>
            </a:r>
            <a:r>
              <a:rPr lang="ru-RU" dirty="0" err="1">
                <a:latin typeface="Roboto Condensed" panose="020B0604020202020204" charset="0"/>
                <a:ea typeface="Roboto Condensed" panose="020B0604020202020204" charset="0"/>
                <a:cs typeface="Times New Roman" panose="02020603050405020304" pitchFamily="18" charset="0"/>
              </a:rPr>
              <a:t>debt-to-income</a:t>
            </a:r>
            <a:r>
              <a:rPr lang="ru-RU" dirty="0">
                <a:latin typeface="Roboto Condensed" panose="020B0604020202020204" charset="0"/>
                <a:ea typeface="Roboto Condensed" panose="020B0604020202020204" charset="0"/>
                <a:cs typeface="Times New Roman" panose="02020603050405020304" pitchFamily="18" charset="0"/>
              </a:rPr>
              <a:t> </a:t>
            </a:r>
            <a:r>
              <a:rPr lang="ru-RU" dirty="0" err="1">
                <a:latin typeface="Roboto Condensed" panose="020B0604020202020204" charset="0"/>
                <a:ea typeface="Roboto Condensed" panose="020B0604020202020204" charset="0"/>
                <a:cs typeface="Times New Roman" panose="02020603050405020304" pitchFamily="18" charset="0"/>
              </a:rPr>
              <a:t>ratio</a:t>
            </a:r>
            <a:r>
              <a:rPr lang="ru-RU" dirty="0">
                <a:latin typeface="Roboto Condensed" panose="020B0604020202020204" charset="0"/>
                <a:ea typeface="Roboto Condensed" panose="020B0604020202020204" charset="0"/>
                <a:cs typeface="Times New Roman" panose="02020603050405020304" pitchFamily="18" charset="0"/>
              </a:rPr>
              <a:t> – отношение долга к поступлениям)</a:t>
            </a:r>
            <a:r>
              <a:rPr lang="ru-RU" i="1" dirty="0">
                <a:latin typeface="Roboto Condensed" panose="020B0604020202020204" charset="0"/>
                <a:ea typeface="Roboto Condensed" panose="020B0604020202020204" charset="0"/>
                <a:cs typeface="Times New Roman" panose="02020603050405020304" pitchFamily="18" charset="0"/>
              </a:rPr>
              <a:t>.</a:t>
            </a:r>
            <a:r>
              <a:rPr lang="ru-RU" dirty="0">
                <a:latin typeface="Roboto Condensed" panose="020B0604020202020204" charset="0"/>
                <a:ea typeface="Roboto Condensed" panose="020B0604020202020204" charset="0"/>
                <a:cs typeface="Times New Roman" panose="02020603050405020304" pitchFamily="18" charset="0"/>
              </a:rPr>
              <a:t> По состоянию на </a:t>
            </a:r>
            <a:r>
              <a:rPr lang="ru-RU" dirty="0">
                <a:latin typeface="Roboto Condensed" panose="020B0604020202020204" charset="0"/>
                <a:ea typeface="Roboto Condensed" panose="020B0604020202020204" charset="0"/>
                <a:cs typeface="Times New Roman" panose="02020603050405020304" pitchFamily="18" charset="0"/>
              </a:rPr>
              <a:t>01.10.2021 </a:t>
            </a:r>
            <a:r>
              <a:rPr lang="ru-RU" dirty="0">
                <a:latin typeface="Roboto Condensed" panose="020B0604020202020204" charset="0"/>
                <a:ea typeface="Roboto Condensed" panose="020B0604020202020204" charset="0"/>
                <a:cs typeface="Times New Roman" panose="02020603050405020304" pitchFamily="18" charset="0"/>
              </a:rPr>
              <a:t>составил </a:t>
            </a:r>
            <a:r>
              <a:rPr lang="ru-RU" dirty="0">
                <a:latin typeface="Roboto Condensed" panose="020B0604020202020204" charset="0"/>
                <a:ea typeface="Roboto Condensed" panose="020B0604020202020204" charset="0"/>
                <a:cs typeface="Times New Roman" panose="02020603050405020304" pitchFamily="18" charset="0"/>
              </a:rPr>
              <a:t>5,7%, </a:t>
            </a:r>
            <a:r>
              <a:rPr lang="ru-RU" dirty="0" smtClean="0">
                <a:latin typeface="Roboto Condensed" panose="020B0604020202020204" charset="0"/>
                <a:ea typeface="Roboto Condensed" panose="020B0604020202020204" charset="0"/>
                <a:cs typeface="Times New Roman" panose="02020603050405020304" pitchFamily="18" charset="0"/>
              </a:rPr>
              <a:t> что является наилучшим значением за последние 7 лет администрирования долга.</a:t>
            </a:r>
          </a:p>
          <a:p>
            <a:pPr indent="454455" defTabSz="615620">
              <a:defRPr/>
            </a:pPr>
            <a:r>
              <a:rPr lang="ru-RU" dirty="0">
                <a:latin typeface="Roboto Condensed" panose="020B0604020202020204" charset="0"/>
                <a:ea typeface="Roboto Condensed" panose="020B0604020202020204" charset="0"/>
                <a:cs typeface="Times New Roman" panose="02020603050405020304" pitchFamily="18" charset="0"/>
              </a:rPr>
              <a:t> </a:t>
            </a:r>
            <a:r>
              <a:rPr lang="en-US" dirty="0">
                <a:latin typeface="Roboto Condensed" panose="020B0604020202020204" charset="0"/>
                <a:ea typeface="Roboto Condensed" panose="020B0604020202020204" charset="0"/>
                <a:cs typeface="Times New Roman" panose="02020603050405020304" pitchFamily="18" charset="0"/>
              </a:rPr>
              <a:t> </a:t>
            </a:r>
            <a:endParaRPr lang="ru-RU" dirty="0">
              <a:latin typeface="Roboto Condensed" panose="020B0604020202020204" charset="0"/>
              <a:ea typeface="Roboto Condensed" panose="020B0604020202020204" charset="0"/>
              <a:cs typeface="Times New Roman" panose="02020603050405020304" pitchFamily="18" charset="0"/>
            </a:endParaRPr>
          </a:p>
        </p:txBody>
      </p:sp>
      <p:sp>
        <p:nvSpPr>
          <p:cNvPr id="4" name="Номер слайда 3"/>
          <p:cNvSpPr>
            <a:spLocks noGrp="1"/>
          </p:cNvSpPr>
          <p:nvPr>
            <p:ph type="sldNum" sz="quarter" idx="5"/>
          </p:nvPr>
        </p:nvSpPr>
        <p:spPr/>
        <p:txBody>
          <a:bodyPr/>
          <a:lstStyle/>
          <a:p>
            <a:fld id="{97863621-2E60-B848-8968-B0341E26A312}" type="slidenum">
              <a:rPr lang="en-US" smtClean="0"/>
              <a:t>23</a:t>
            </a:fld>
            <a:endParaRPr lang="en-US"/>
          </a:p>
        </p:txBody>
      </p:sp>
    </p:spTree>
    <p:extLst>
      <p:ext uri="{BB962C8B-B14F-4D97-AF65-F5344CB8AC3E}">
        <p14:creationId xmlns:p14="http://schemas.microsoft.com/office/powerpoint/2010/main" val="33911742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454455" algn="just"/>
            <a:r>
              <a:rPr lang="ru-RU" dirty="0">
                <a:latin typeface="Roboto Condensed" panose="020B0604020202020204" charset="0"/>
                <a:ea typeface="Roboto Condensed" panose="020B0604020202020204" charset="0"/>
              </a:rPr>
              <a:t>В бюджетную систему Российской Федерации </a:t>
            </a:r>
            <a:r>
              <a:rPr lang="ru-RU" dirty="0" smtClean="0">
                <a:latin typeface="Roboto Condensed" panose="020B0604020202020204" charset="0"/>
                <a:ea typeface="Roboto Condensed" panose="020B0604020202020204" charset="0"/>
              </a:rPr>
              <a:t>за</a:t>
            </a:r>
            <a:r>
              <a:rPr lang="ru-RU" baseline="0" dirty="0" smtClean="0">
                <a:latin typeface="Roboto Condensed" panose="020B0604020202020204" charset="0"/>
                <a:ea typeface="Roboto Condensed" panose="020B0604020202020204" charset="0"/>
              </a:rPr>
              <a:t> 9 месяцев 2</a:t>
            </a:r>
            <a:r>
              <a:rPr lang="ru-RU" dirty="0" smtClean="0">
                <a:latin typeface="Roboto Condensed" panose="020B0604020202020204" charset="0"/>
                <a:ea typeface="Roboto Condensed" panose="020B0604020202020204" charset="0"/>
              </a:rPr>
              <a:t>021 </a:t>
            </a:r>
            <a:r>
              <a:rPr lang="ru-RU" dirty="0">
                <a:latin typeface="Roboto Condensed" panose="020B0604020202020204" charset="0"/>
                <a:ea typeface="Roboto Condensed" panose="020B0604020202020204" charset="0"/>
              </a:rPr>
              <a:t>года должниками, находящимися в процедурах банкротства, а также после принятия уполномоченным органом решения о подаче заявления в арбитражный суд о признании должника банкротом, перечислено </a:t>
            </a:r>
            <a:r>
              <a:rPr lang="ru-RU" dirty="0" smtClean="0">
                <a:latin typeface="Roboto Condensed" panose="020B0604020202020204" charset="0"/>
                <a:ea typeface="Roboto Condensed" panose="020B0604020202020204" charset="0"/>
              </a:rPr>
              <a:t>170,3 </a:t>
            </a:r>
            <a:r>
              <a:rPr lang="ru-RU" dirty="0">
                <a:latin typeface="Roboto Condensed" panose="020B0604020202020204" charset="0"/>
                <a:ea typeface="Roboto Condensed" panose="020B0604020202020204" charset="0"/>
              </a:rPr>
              <a:t>млрд. рублей. </a:t>
            </a:r>
          </a:p>
          <a:p>
            <a:pPr indent="454455" algn="just" defTabSz="620792">
              <a:defRPr/>
            </a:pPr>
            <a:r>
              <a:rPr lang="ru-RU" dirty="0">
                <a:latin typeface="Roboto Condensed" panose="020B0604020202020204" charset="0"/>
                <a:ea typeface="Roboto Condensed" panose="020B0604020202020204" charset="0"/>
              </a:rPr>
              <a:t>Поступления в рамках согласительных процедур составили </a:t>
            </a:r>
            <a:r>
              <a:rPr lang="ru-RU" dirty="0" smtClean="0">
                <a:latin typeface="Roboto Condensed" panose="020B0604020202020204" charset="0"/>
                <a:ea typeface="Roboto Condensed" panose="020B0604020202020204" charset="0"/>
              </a:rPr>
              <a:t>71,2 </a:t>
            </a:r>
            <a:r>
              <a:rPr lang="ru-RU" dirty="0">
                <a:latin typeface="Roboto Condensed" panose="020B0604020202020204" charset="0"/>
                <a:ea typeface="Roboto Condensed" panose="020B0604020202020204" charset="0"/>
              </a:rPr>
              <a:t>млрд рублей</a:t>
            </a:r>
            <a:r>
              <a:rPr lang="ru-RU" dirty="0">
                <a:latin typeface="Calibri" panose="020F0502020204030204" pitchFamily="34" charset="0"/>
                <a:ea typeface="Roboto Condensed" panose="020B0604020202020204" charset="0"/>
              </a:rPr>
              <a:t>.</a:t>
            </a:r>
          </a:p>
        </p:txBody>
      </p:sp>
      <p:sp>
        <p:nvSpPr>
          <p:cNvPr id="4" name="Номер слайда 3"/>
          <p:cNvSpPr>
            <a:spLocks noGrp="1"/>
          </p:cNvSpPr>
          <p:nvPr>
            <p:ph type="sldNum" sz="quarter" idx="5"/>
          </p:nvPr>
        </p:nvSpPr>
        <p:spPr/>
        <p:txBody>
          <a:bodyPr/>
          <a:lstStyle/>
          <a:p>
            <a:fld id="{97863621-2E60-B848-8968-B0341E26A312}" type="slidenum">
              <a:rPr lang="en-US" smtClean="0"/>
              <a:t>24</a:t>
            </a:fld>
            <a:endParaRPr lang="en-US" dirty="0"/>
          </a:p>
        </p:txBody>
      </p:sp>
    </p:spTree>
    <p:extLst>
      <p:ext uri="{BB962C8B-B14F-4D97-AF65-F5344CB8AC3E}">
        <p14:creationId xmlns:p14="http://schemas.microsoft.com/office/powerpoint/2010/main" val="29735437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454455" algn="just"/>
            <a:r>
              <a:rPr lang="ru-RU" dirty="0">
                <a:latin typeface="Roboto Condensed" panose="020B0604020202020204" charset="0"/>
                <a:ea typeface="Roboto Condensed" panose="020B0604020202020204" charset="0"/>
              </a:rPr>
              <a:t>Рост показателей судебной работы за </a:t>
            </a:r>
            <a:r>
              <a:rPr lang="ru-RU" dirty="0">
                <a:latin typeface="Roboto Condensed" panose="020B0604020202020204" charset="0"/>
                <a:ea typeface="Roboto Condensed" panose="020B0604020202020204" charset="0"/>
              </a:rPr>
              <a:t>9 месяцев 2021 </a:t>
            </a:r>
            <a:r>
              <a:rPr lang="ru-RU" dirty="0">
                <a:latin typeface="Roboto Condensed" panose="020B0604020202020204" charset="0"/>
                <a:ea typeface="Roboto Condensed" panose="020B0604020202020204" charset="0"/>
              </a:rPr>
              <a:t>года связан с эффективным участием Правового управления ФНС </a:t>
            </a:r>
            <a:r>
              <a:rPr lang="ru-RU" dirty="0">
                <a:latin typeface="Roboto Condensed" panose="020B0604020202020204" charset="0"/>
                <a:ea typeface="Roboto Condensed" panose="020B0604020202020204" charset="0"/>
              </a:rPr>
              <a:t>России, </a:t>
            </a:r>
            <a:r>
              <a:rPr lang="ru-RU" dirty="0">
                <a:latin typeface="Roboto Condensed" panose="020B0604020202020204" charset="0"/>
                <a:ea typeface="Roboto Condensed" panose="020B0604020202020204" charset="0"/>
              </a:rPr>
              <a:t>совместно с правовыми подразделениями Управлений ФНС России по субъектам Российской Федерации в рассмотрении материалов налоговых проверок, а также жалоб налогоплательщиков на стадии досудебного урегулирования судебных споров, осуществляемом в особом порядке, с целью выработки единообразного правового подхода по применению новых правовых концепций, введённых в налоговое законодательство Федеральным законом от 18.07.2017  № 163-ФЗ.</a:t>
            </a:r>
          </a:p>
          <a:p>
            <a:pPr indent="454455" algn="just"/>
            <a:r>
              <a:rPr lang="ru-RU" dirty="0">
                <a:latin typeface="Roboto Condensed" panose="020B0604020202020204" charset="0"/>
                <a:ea typeface="Roboto Condensed" panose="020B0604020202020204" charset="0"/>
              </a:rPr>
              <a:t>По </a:t>
            </a:r>
            <a:r>
              <a:rPr lang="ru-RU" dirty="0">
                <a:latin typeface="Roboto Condensed" panose="020B0604020202020204" charset="0"/>
                <a:ea typeface="Roboto Condensed" panose="020B0604020202020204" charset="0"/>
              </a:rPr>
              <a:t>состоянию на </a:t>
            </a:r>
            <a:r>
              <a:rPr lang="ru-RU" dirty="0">
                <a:latin typeface="Roboto Condensed" panose="020B0604020202020204" charset="0"/>
                <a:ea typeface="Roboto Condensed" panose="020B0604020202020204" charset="0"/>
              </a:rPr>
              <a:t>9 месяцев 2021 </a:t>
            </a:r>
            <a:r>
              <a:rPr lang="ru-RU" dirty="0">
                <a:latin typeface="Roboto Condensed" panose="020B0604020202020204" charset="0"/>
                <a:ea typeface="Roboto Condensed" panose="020B0604020202020204" charset="0"/>
              </a:rPr>
              <a:t>года количество рассмотренных судами споров с бизнесом снизилось на </a:t>
            </a:r>
            <a:r>
              <a:rPr lang="ru-RU" dirty="0">
                <a:latin typeface="Roboto Condensed" panose="020B0604020202020204" charset="0"/>
                <a:ea typeface="Roboto Condensed" panose="020B0604020202020204" charset="0"/>
              </a:rPr>
              <a:t>4%  по </a:t>
            </a:r>
            <a:r>
              <a:rPr lang="ru-RU" dirty="0">
                <a:latin typeface="Roboto Condensed" panose="020B0604020202020204" charset="0"/>
                <a:ea typeface="Roboto Condensed" panose="020B0604020202020204" charset="0"/>
              </a:rPr>
              <a:t>сравнению с аналогичным периодом прошлого года</a:t>
            </a:r>
            <a:r>
              <a:rPr lang="ru-RU" dirty="0">
                <a:latin typeface="Roboto Condensed" panose="020B0604020202020204" charset="0"/>
                <a:ea typeface="Roboto Condensed" panose="020B0604020202020204" charset="0"/>
              </a:rPr>
              <a:t>.</a:t>
            </a:r>
            <a:endParaRPr lang="ru-RU" dirty="0">
              <a:latin typeface="Roboto Condensed" panose="020B0604020202020204" charset="0"/>
              <a:ea typeface="Roboto Condensed" panose="020B0604020202020204" charset="0"/>
            </a:endParaRPr>
          </a:p>
          <a:p>
            <a:pPr indent="454455" algn="just"/>
            <a:r>
              <a:rPr lang="ru-RU" dirty="0">
                <a:latin typeface="Roboto Condensed" panose="020B0604020202020204" charset="0"/>
                <a:ea typeface="Roboto Condensed" panose="020B0604020202020204" charset="0"/>
              </a:rPr>
              <a:t>Удельный вес удовлетворенных судами в пользу бюджета сумм требований за 9 месяцев 2021 года по всем налоговым спорам находится на стабильно высоком уровне и составляет 77,5%. </a:t>
            </a:r>
            <a:endParaRPr lang="ru-RU" dirty="0">
              <a:latin typeface="Roboto Condensed" panose="020B0604020202020204" charset="0"/>
              <a:ea typeface="Roboto Condensed" panose="020B0604020202020204" charset="0"/>
            </a:endParaRPr>
          </a:p>
        </p:txBody>
      </p:sp>
      <p:sp>
        <p:nvSpPr>
          <p:cNvPr id="4" name="Номер слайда 3"/>
          <p:cNvSpPr>
            <a:spLocks noGrp="1"/>
          </p:cNvSpPr>
          <p:nvPr>
            <p:ph type="sldNum" sz="quarter" idx="5"/>
          </p:nvPr>
        </p:nvSpPr>
        <p:spPr/>
        <p:txBody>
          <a:bodyPr/>
          <a:lstStyle/>
          <a:p>
            <a:fld id="{97863621-2E60-B848-8968-B0341E26A312}"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4903919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454455" algn="just"/>
            <a:r>
              <a:rPr lang="ru-RU" dirty="0" smtClean="0">
                <a:latin typeface="Roboto Condensed" panose="020B0604020202020204" charset="0"/>
                <a:ea typeface="Roboto Condensed" panose="020B0604020202020204" charset="0"/>
              </a:rPr>
              <a:t>В соответствии с Порядком осуществления Федеральной налоговой службой внутреннего аудита, </a:t>
            </a:r>
            <a:r>
              <a:rPr lang="ru-RU" dirty="0">
                <a:latin typeface="Roboto Condensed" panose="020B0604020202020204" charset="0"/>
                <a:ea typeface="Roboto Condensed" panose="020B0604020202020204" charset="0"/>
              </a:rPr>
              <a:t>утвержденным приказом ФНС России от 24.01.2020 № ЕД-7-16/44@ </a:t>
            </a:r>
            <a:r>
              <a:rPr lang="ru-RU" dirty="0" smtClean="0">
                <a:latin typeface="Roboto Condensed" panose="020B0604020202020204" charset="0"/>
                <a:ea typeface="Roboto Condensed" panose="020B0604020202020204" charset="0"/>
              </a:rPr>
              <a:t> (с изм. от  11.01.2021 №ЕД-7-16/1</a:t>
            </a:r>
            <a:r>
              <a:rPr lang="en-US" dirty="0" smtClean="0">
                <a:latin typeface="Roboto Condensed" panose="020B0604020202020204" charset="0"/>
                <a:ea typeface="Roboto Condensed" panose="020B0604020202020204" charset="0"/>
              </a:rPr>
              <a:t>@</a:t>
            </a:r>
            <a:r>
              <a:rPr lang="ru-RU" dirty="0" smtClean="0">
                <a:latin typeface="Roboto Condensed" panose="020B0604020202020204" charset="0"/>
                <a:ea typeface="Roboto Condensed" panose="020B0604020202020204" charset="0"/>
              </a:rPr>
              <a:t>)</a:t>
            </a:r>
            <a:r>
              <a:rPr lang="ru-RU" baseline="0" dirty="0" smtClean="0">
                <a:latin typeface="Roboto Condensed" panose="020B0604020202020204" charset="0"/>
                <a:ea typeface="Roboto Condensed" panose="020B0604020202020204" charset="0"/>
              </a:rPr>
              <a:t> за 9 месяцев 2021 года </a:t>
            </a:r>
            <a:r>
              <a:rPr lang="ru-RU" dirty="0" smtClean="0">
                <a:latin typeface="Roboto Condensed" panose="020B0604020202020204" charset="0"/>
                <a:ea typeface="Roboto Condensed" panose="020B0604020202020204" charset="0"/>
              </a:rPr>
              <a:t>Федеральной налоговой службой </a:t>
            </a:r>
            <a:r>
              <a:rPr lang="ru-RU" baseline="0" dirty="0" smtClean="0">
                <a:latin typeface="Roboto Condensed" panose="020B0604020202020204" charset="0"/>
                <a:ea typeface="Roboto Condensed" panose="020B0604020202020204" charset="0"/>
              </a:rPr>
              <a:t> проведено </a:t>
            </a:r>
            <a:r>
              <a:rPr lang="ru-RU" b="1" baseline="0" dirty="0" smtClean="0">
                <a:latin typeface="Roboto Condensed" panose="020B0604020202020204" charset="0"/>
                <a:ea typeface="Roboto Condensed" panose="020B0604020202020204" charset="0"/>
              </a:rPr>
              <a:t>306  аудиторских мероприятий </a:t>
            </a:r>
            <a:r>
              <a:rPr lang="ru-RU" b="0" baseline="0" dirty="0" smtClean="0">
                <a:latin typeface="Roboto Condensed" panose="020B0604020202020204" charset="0"/>
                <a:ea typeface="Roboto Condensed" panose="020B0604020202020204" charset="0"/>
              </a:rPr>
              <a:t>в отношении территориальных налоговых органов</a:t>
            </a:r>
            <a:r>
              <a:rPr lang="ru-RU" dirty="0">
                <a:latin typeface="Roboto Condensed" panose="020B0604020202020204" charset="0"/>
                <a:ea typeface="Roboto Condensed" panose="020B0604020202020204" charset="0"/>
              </a:rPr>
              <a:t>, направленных на предотвращение и минимизацию рисков негативно влияющих на результаты выполнения технологических процессов ФНС России; </a:t>
            </a:r>
            <a:r>
              <a:rPr lang="ru-RU" b="1" dirty="0">
                <a:latin typeface="Roboto Condensed" panose="020B0604020202020204" charset="0"/>
                <a:ea typeface="Roboto Condensed" panose="020B0604020202020204" charset="0"/>
              </a:rPr>
              <a:t>38 проверок ведомственного контроля</a:t>
            </a:r>
            <a:r>
              <a:rPr lang="ru-RU" dirty="0">
                <a:latin typeface="Roboto Condensed" panose="020B0604020202020204" charset="0"/>
                <a:ea typeface="Roboto Condensed" panose="020B0604020202020204" charset="0"/>
              </a:rPr>
              <a:t>, в том числе: в сфере закупок для обеспечения федеральных нужд (в отношении УФНС и учреждений) 32 проверки</a:t>
            </a:r>
            <a:r>
              <a:rPr lang="ru-RU" b="1" dirty="0">
                <a:latin typeface="Roboto Condensed" panose="020B0604020202020204" charset="0"/>
                <a:ea typeface="Roboto Condensed" panose="020B0604020202020204" charset="0"/>
              </a:rPr>
              <a:t>,</a:t>
            </a:r>
            <a:r>
              <a:rPr lang="ru-RU" dirty="0">
                <a:latin typeface="Roboto Condensed" panose="020B0604020202020204" charset="0"/>
                <a:ea typeface="Roboto Condensed" panose="020B0604020202020204" charset="0"/>
              </a:rPr>
              <a:t> закупочной деятельности (бюджетные учреждения) 3 проверки</a:t>
            </a:r>
            <a:r>
              <a:rPr lang="ru-RU" b="1" dirty="0">
                <a:latin typeface="Roboto Condensed" panose="020B0604020202020204" charset="0"/>
                <a:ea typeface="Roboto Condensed" panose="020B0604020202020204" charset="0"/>
              </a:rPr>
              <a:t>, </a:t>
            </a:r>
            <a:r>
              <a:rPr lang="ru-RU" dirty="0">
                <a:latin typeface="Roboto Condensed" panose="020B0604020202020204" charset="0"/>
                <a:ea typeface="Roboto Condensed" panose="020B0604020202020204" charset="0"/>
              </a:rPr>
              <a:t>а также 3 проверки в рамках контроля учредителя (бюджетные учреждения).</a:t>
            </a:r>
          </a:p>
          <a:p>
            <a:pPr indent="454455" algn="just"/>
            <a:r>
              <a:rPr lang="ru-RU" dirty="0">
                <a:latin typeface="Roboto Condensed" panose="020B0604020202020204" charset="0"/>
                <a:ea typeface="Roboto Condensed" panose="020B0604020202020204" charset="0"/>
              </a:rPr>
              <a:t>За  9 месяцев 2021 года аудиторскими мероприятиями обеспечены дополнительные поступления в бюджетную систему в размере </a:t>
            </a:r>
            <a:r>
              <a:rPr lang="ru-RU" b="1" dirty="0">
                <a:latin typeface="Roboto Condensed" panose="020B0604020202020204" charset="0"/>
                <a:ea typeface="Roboto Condensed" panose="020B0604020202020204" charset="0"/>
              </a:rPr>
              <a:t>9,6 млрд. рублей</a:t>
            </a:r>
            <a:r>
              <a:rPr lang="ru-RU" dirty="0">
                <a:latin typeface="Roboto Condensed" panose="020B0604020202020204" charset="0"/>
                <a:ea typeface="Roboto Condensed" panose="020B0604020202020204" charset="0"/>
              </a:rPr>
              <a:t>.</a:t>
            </a:r>
          </a:p>
          <a:p>
            <a:pPr indent="454455" algn="just" defTabSz="615620">
              <a:defRPr/>
            </a:pPr>
            <a:endParaRPr lang="ru-RU" dirty="0" smtClean="0">
              <a:latin typeface="Roboto Condensed" panose="020B0604020202020204" charset="0"/>
              <a:ea typeface="Roboto Condensed" panose="020B0604020202020204" charset="0"/>
            </a:endParaRPr>
          </a:p>
        </p:txBody>
      </p:sp>
      <p:sp>
        <p:nvSpPr>
          <p:cNvPr id="4" name="Номер слайда 3"/>
          <p:cNvSpPr>
            <a:spLocks noGrp="1"/>
          </p:cNvSpPr>
          <p:nvPr>
            <p:ph type="sldNum" sz="quarter" idx="5"/>
          </p:nvPr>
        </p:nvSpPr>
        <p:spPr/>
        <p:txBody>
          <a:bodyPr/>
          <a:lstStyle/>
          <a:p>
            <a:fld id="{97863621-2E60-B848-8968-B0341E26A312}" type="slidenum">
              <a:rPr lang="en-US" smtClean="0"/>
              <a:t>26</a:t>
            </a:fld>
            <a:endParaRPr lang="en-US"/>
          </a:p>
        </p:txBody>
      </p:sp>
    </p:spTree>
    <p:extLst>
      <p:ext uri="{BB962C8B-B14F-4D97-AF65-F5344CB8AC3E}">
        <p14:creationId xmlns:p14="http://schemas.microsoft.com/office/powerpoint/2010/main" val="26332356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461726" algn="just"/>
            <a:endParaRPr lang="ru-RU" dirty="0">
              <a:solidFill>
                <a:srgbClr val="FF0000"/>
              </a:solidFill>
              <a:latin typeface="Roboto Condensed" panose="020B0604020202020204" charset="0"/>
              <a:ea typeface="Roboto Condensed" panose="020B0604020202020204" charset="0"/>
            </a:endParaRPr>
          </a:p>
        </p:txBody>
      </p:sp>
      <p:sp>
        <p:nvSpPr>
          <p:cNvPr id="4" name="Номер слайда 3"/>
          <p:cNvSpPr>
            <a:spLocks noGrp="1"/>
          </p:cNvSpPr>
          <p:nvPr>
            <p:ph type="sldNum" sz="quarter" idx="5"/>
          </p:nvPr>
        </p:nvSpPr>
        <p:spPr/>
        <p:txBody>
          <a:bodyPr/>
          <a:lstStyle/>
          <a:p>
            <a:fld id="{97863621-2E60-B848-8968-B0341E26A312}" type="slidenum">
              <a:rPr lang="en-US" smtClean="0"/>
              <a:t>27</a:t>
            </a:fld>
            <a:endParaRPr lang="en-US" dirty="0"/>
          </a:p>
        </p:txBody>
      </p:sp>
    </p:spTree>
    <p:extLst>
      <p:ext uri="{BB962C8B-B14F-4D97-AF65-F5344CB8AC3E}">
        <p14:creationId xmlns:p14="http://schemas.microsoft.com/office/powerpoint/2010/main" val="25284007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454455" algn="just" fontAlgn="t"/>
            <a:r>
              <a:rPr lang="ru-RU" dirty="0">
                <a:solidFill>
                  <a:srgbClr val="FF0000"/>
                </a:solidFill>
                <a:latin typeface="Roboto Condensed" panose="020B0604020202020204" charset="0"/>
                <a:ea typeface="Roboto Condensed" panose="020B0604020202020204" charset="0"/>
              </a:rPr>
              <a:t>По состоянию на 1 октября 2021 года в Едином государственном реестре юридических лиц (ЕГРЮЛ) содержатся сведения о 3 300,9 тыс. юридических лицах (кроме прекративших свою деятельность), что на 6,6% меньше чем на 1 октября 2020 года.</a:t>
            </a:r>
          </a:p>
          <a:p>
            <a:pPr indent="454455" algn="just" fontAlgn="t"/>
            <a:r>
              <a:rPr lang="ru-RU" dirty="0">
                <a:solidFill>
                  <a:srgbClr val="FF0000"/>
                </a:solidFill>
                <a:latin typeface="Roboto Condensed" panose="020B0604020202020204" charset="0"/>
                <a:ea typeface="Roboto Condensed" panose="020B0604020202020204" charset="0"/>
              </a:rPr>
              <a:t>За 9 месяцев 2021 года прекратило деятельность 315,4 тыс. юридических лиц, что на 17,2% меньше чем за 9 месяцев 2020 год.</a:t>
            </a:r>
          </a:p>
          <a:p>
            <a:pPr indent="454455" algn="just" fontAlgn="t"/>
            <a:endParaRPr lang="ru-RU" dirty="0">
              <a:solidFill>
                <a:srgbClr val="FF0000"/>
              </a:solidFill>
              <a:latin typeface="Roboto Condensed" panose="020B0604020202020204" charset="0"/>
              <a:ea typeface="Roboto Condensed" panose="020B0604020202020204" charset="0"/>
            </a:endParaRPr>
          </a:p>
          <a:p>
            <a:pPr indent="454455" algn="just" fontAlgn="t"/>
            <a:r>
              <a:rPr lang="ru-RU" dirty="0">
                <a:solidFill>
                  <a:srgbClr val="FF0000"/>
                </a:solidFill>
                <a:latin typeface="Roboto Condensed" panose="020B0604020202020204" charset="0"/>
                <a:ea typeface="Roboto Condensed" panose="020B0604020202020204" charset="0"/>
              </a:rPr>
              <a:t>По состоянию на 1 октября 2021 года в Едином государственном реестре индивидуальных предпринимателей (ЕГРИП) содержатся сведения о 3 628,9 тыс.  индивидуальных предпринимателях и крестьянских (фермерских) хозяйств, кроме прекративших свою деятельность, что на 9,8% меньше чем на 1 октября 2020 года.</a:t>
            </a:r>
          </a:p>
          <a:p>
            <a:pPr indent="454455" algn="just" fontAlgn="t"/>
            <a:r>
              <a:rPr lang="ru-RU" dirty="0">
                <a:solidFill>
                  <a:srgbClr val="FF0000"/>
                </a:solidFill>
                <a:latin typeface="Roboto Condensed" panose="020B0604020202020204" charset="0"/>
                <a:ea typeface="Roboto Condensed" panose="020B0604020202020204" charset="0"/>
              </a:rPr>
              <a:t>За 9 месяцев  2021 года прекратили деятельность 674,8 тыс. индивидуальных предпринимателей, что на 42,5% больше чем за 9 месяцев 2020 года. Увеличение количества прекративших деятельность индивидуальных предпринимателей обусловлено исключением из ЕГРИП фактически прекративших свою деятельность (недействующих) индивидуальных предпринимателей. За 9 месяцев 2021 года из ЕГРИП исключено 257,8 тыс. недействующих индивидуальных предпринимателей или 38,2% от всех прекративших деятельность.  </a:t>
            </a:r>
          </a:p>
          <a:p>
            <a:pPr indent="454455" algn="just" fontAlgn="t"/>
            <a:endParaRPr lang="ru-RU" dirty="0">
              <a:solidFill>
                <a:srgbClr val="FF0000"/>
              </a:solidFill>
              <a:latin typeface="Roboto Condensed" panose="020B0604020202020204" charset="0"/>
              <a:ea typeface="Roboto Condensed" panose="020B0604020202020204" charset="0"/>
            </a:endParaRPr>
          </a:p>
          <a:p>
            <a:pPr indent="454455" algn="just" fontAlgn="t"/>
            <a:r>
              <a:rPr lang="ru-RU" dirty="0">
                <a:solidFill>
                  <a:srgbClr val="FF0000"/>
                </a:solidFill>
                <a:latin typeface="Roboto Condensed" panose="020B0604020202020204" charset="0"/>
                <a:ea typeface="Roboto Condensed" panose="020B0604020202020204" charset="0"/>
              </a:rPr>
              <a:t>С использованием сервиса «Подача электронных документов на государственную регистрацию» за 9 мес. 2021 года направлено более 2 299,1 тыс. пакетов электронных документов или на 16,9% больше по сравнению с аналогичным периодом прошлого года.</a:t>
            </a:r>
          </a:p>
          <a:p>
            <a:pPr indent="454455" algn="just" fontAlgn="t"/>
            <a:endParaRPr lang="ru-RU" dirty="0">
              <a:solidFill>
                <a:srgbClr val="FF0000"/>
              </a:solidFill>
              <a:latin typeface="Roboto Condensed" panose="020B0604020202020204" charset="0"/>
              <a:ea typeface="Roboto Condensed" panose="020B0604020202020204" charset="0"/>
            </a:endParaRPr>
          </a:p>
          <a:p>
            <a:pPr indent="454455" algn="just" fontAlgn="t"/>
            <a:r>
              <a:rPr lang="ru-RU" dirty="0">
                <a:solidFill>
                  <a:srgbClr val="FF0000"/>
                </a:solidFill>
                <a:latin typeface="Roboto Condensed" panose="020B0604020202020204" charset="0"/>
                <a:ea typeface="Roboto Condensed" panose="020B0604020202020204" charset="0"/>
              </a:rPr>
              <a:t>С 1 августа 2016 года Служба осуществляет ведение Единого реестра субъектов малого и среднего предпринимательства.</a:t>
            </a:r>
          </a:p>
          <a:p>
            <a:pPr indent="454455" algn="just" fontAlgn="t"/>
            <a:r>
              <a:rPr lang="ru-RU" dirty="0">
                <a:solidFill>
                  <a:srgbClr val="FF0000"/>
                </a:solidFill>
                <a:latin typeface="Roboto Condensed" panose="020B0604020202020204" charset="0"/>
                <a:ea typeface="Roboto Condensed" panose="020B0604020202020204" charset="0"/>
              </a:rPr>
              <a:t>По состоянию на 10 октября 2021 года в реестре содержатся сведения о 5,7 млн. субъектов малого и среднего предпринимательства, из них – около 5,5 млн. </a:t>
            </a:r>
            <a:r>
              <a:rPr lang="ru-RU" dirty="0" err="1">
                <a:solidFill>
                  <a:srgbClr val="FF0000"/>
                </a:solidFill>
                <a:latin typeface="Roboto Condensed" panose="020B0604020202020204" charset="0"/>
                <a:ea typeface="Roboto Condensed" panose="020B0604020202020204" charset="0"/>
              </a:rPr>
              <a:t>микропредприятий</a:t>
            </a:r>
            <a:r>
              <a:rPr lang="ru-RU" dirty="0">
                <a:solidFill>
                  <a:srgbClr val="FF0000"/>
                </a:solidFill>
                <a:latin typeface="Roboto Condensed" panose="020B0604020202020204" charset="0"/>
                <a:ea typeface="Roboto Condensed" panose="020B0604020202020204" charset="0"/>
              </a:rPr>
              <a:t> с доходами до 120 млн. рублей, 213,6 тыс. малых предприятий и 17,9 тыс. средних предприятий.</a:t>
            </a:r>
          </a:p>
          <a:p>
            <a:pPr indent="454455" algn="just" fontAlgn="t"/>
            <a:r>
              <a:rPr lang="ru-RU" dirty="0">
                <a:solidFill>
                  <a:srgbClr val="FF0000"/>
                </a:solidFill>
                <a:latin typeface="Roboto Condensed" panose="020B0604020202020204" charset="0"/>
                <a:ea typeface="Roboto Condensed" panose="020B0604020202020204" charset="0"/>
              </a:rPr>
              <a:t>За 9 мес. 2021 года пользователями выполнено более 76,7 млн. поисковых запросов, в том числе сформировано около 3,2 млн. выписок из Единого реестра субъектов малого и среднего предпринимательства.</a:t>
            </a:r>
          </a:p>
          <a:p>
            <a:pPr algn="just" fontAlgn="t"/>
            <a:endParaRPr lang="ru-RU" sz="1800" dirty="0">
              <a:solidFill>
                <a:srgbClr val="FF0000"/>
              </a:solidFill>
              <a:latin typeface="Arial" panose="020B0604020202020204" pitchFamily="34" charset="0"/>
            </a:endParaRPr>
          </a:p>
        </p:txBody>
      </p:sp>
      <p:sp>
        <p:nvSpPr>
          <p:cNvPr id="4" name="Номер слайда 3"/>
          <p:cNvSpPr>
            <a:spLocks noGrp="1"/>
          </p:cNvSpPr>
          <p:nvPr>
            <p:ph type="sldNum" sz="quarter" idx="5"/>
          </p:nvPr>
        </p:nvSpPr>
        <p:spPr/>
        <p:txBody>
          <a:bodyPr/>
          <a:lstStyle/>
          <a:p>
            <a:fld id="{97863621-2E60-B848-8968-B0341E26A312}" type="slidenum">
              <a:rPr lang="en-US" smtClean="0"/>
              <a:t>28</a:t>
            </a:fld>
            <a:endParaRPr lang="en-US"/>
          </a:p>
        </p:txBody>
      </p:sp>
    </p:spTree>
    <p:extLst>
      <p:ext uri="{BB962C8B-B14F-4D97-AF65-F5344CB8AC3E}">
        <p14:creationId xmlns:p14="http://schemas.microsoft.com/office/powerpoint/2010/main" val="4085561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454455" algn="just"/>
            <a:r>
              <a:rPr lang="ru-RU" dirty="0" smtClean="0">
                <a:latin typeface="Roboto Condensed" panose="020B0604020202020204" charset="0"/>
                <a:ea typeface="Roboto Condensed" panose="020B0604020202020204" charset="0"/>
              </a:rPr>
              <a:t>С 01.10.2018</a:t>
            </a:r>
            <a:r>
              <a:rPr lang="ru-RU" baseline="0" dirty="0" smtClean="0">
                <a:latin typeface="Roboto Condensed" panose="020B0604020202020204" charset="0"/>
                <a:ea typeface="Roboto Condensed" panose="020B0604020202020204" charset="0"/>
              </a:rPr>
              <a:t> в промышленной эксплуатации находится Единый государственный реестр записей актов гражданского состояния (ЕГР ЗАГС). ФНС России является оператором системы, в которой ведется реестр. Система активно развивается.</a:t>
            </a:r>
          </a:p>
          <a:p>
            <a:pPr indent="454455" algn="just"/>
            <a:r>
              <a:rPr lang="ru-RU" baseline="0" dirty="0" smtClean="0">
                <a:latin typeface="Roboto Condensed" panose="020B0604020202020204" charset="0"/>
                <a:ea typeface="Roboto Condensed" panose="020B0604020202020204" charset="0"/>
              </a:rPr>
              <a:t>Количество органов ЗАГС по состоянию на 01.10.2021 составляет - 3 924 органа (из них МФЦ – 427). Продолжается работа по подключению оставшихся МФЦ, расположенных в субъектах РФ, которые наделены полномочиями на государственную регистрацию актов гражданского состояния. По состоянию на 01.10.2021 подключено 427 МФЦ в 14 регионах.</a:t>
            </a:r>
          </a:p>
          <a:p>
            <a:pPr indent="454455" algn="just"/>
            <a:r>
              <a:rPr lang="ru-RU" baseline="0" dirty="0" smtClean="0">
                <a:latin typeface="Roboto Condensed" panose="020B0604020202020204" charset="0"/>
                <a:ea typeface="Roboto Condensed" panose="020B0604020202020204" charset="0"/>
              </a:rPr>
              <a:t>В ФГИС «ЕРГ ЗАГС» за 9 месяцев 2021 года зарегистрировано более 4</a:t>
            </a:r>
            <a:r>
              <a:rPr lang="en-US" baseline="0" dirty="0" smtClean="0">
                <a:latin typeface="Roboto Condensed" panose="020B0604020202020204" charset="0"/>
                <a:ea typeface="Roboto Condensed" panose="020B0604020202020204" charset="0"/>
              </a:rPr>
              <a:t>,</a:t>
            </a:r>
            <a:r>
              <a:rPr lang="ru-RU" baseline="0" dirty="0" smtClean="0">
                <a:latin typeface="Roboto Condensed" panose="020B0604020202020204" charset="0"/>
                <a:ea typeface="Roboto Condensed" panose="020B0604020202020204" charset="0"/>
              </a:rPr>
              <a:t>2 млн записей актов гражданского состояния, всего с начала эксплуатации – 16 млн</a:t>
            </a:r>
            <a:r>
              <a:rPr lang="en-US" baseline="0" dirty="0" smtClean="0">
                <a:latin typeface="Roboto Condensed" panose="020B0604020202020204" charset="0"/>
                <a:ea typeface="Roboto Condensed" panose="020B0604020202020204" charset="0"/>
              </a:rPr>
              <a:t> </a:t>
            </a:r>
            <a:r>
              <a:rPr lang="ru-RU" baseline="0" dirty="0" smtClean="0">
                <a:latin typeface="Roboto Condensed" panose="020B0604020202020204" charset="0"/>
                <a:ea typeface="Roboto Condensed" panose="020B0604020202020204" charset="0"/>
              </a:rPr>
              <a:t>записей.</a:t>
            </a:r>
          </a:p>
          <a:p>
            <a:pPr indent="454455" algn="just"/>
            <a:r>
              <a:rPr lang="ru-RU" baseline="0" dirty="0" smtClean="0">
                <a:latin typeface="Roboto Condensed" panose="020B0604020202020204" charset="0"/>
                <a:ea typeface="Roboto Condensed" panose="020B0604020202020204" charset="0"/>
              </a:rPr>
              <a:t>Количество обработанных запросов к системе посредством СМЭВ за 9 месяцев 2021 года составляет 141,1 млн запросов и постоянно растет.</a:t>
            </a:r>
          </a:p>
        </p:txBody>
      </p:sp>
      <p:sp>
        <p:nvSpPr>
          <p:cNvPr id="4" name="Номер слайда 3"/>
          <p:cNvSpPr>
            <a:spLocks noGrp="1"/>
          </p:cNvSpPr>
          <p:nvPr>
            <p:ph type="sldNum" sz="quarter" idx="5"/>
          </p:nvPr>
        </p:nvSpPr>
        <p:spPr/>
        <p:txBody>
          <a:bodyPr/>
          <a:lstStyle/>
          <a:p>
            <a:fld id="{97863621-2E60-B848-8968-B0341E26A312}"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30301225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461726" algn="just"/>
            <a:r>
              <a:rPr lang="ru-RU" dirty="0">
                <a:latin typeface="Roboto Condensed" panose="020B0604020202020204" charset="0"/>
                <a:ea typeface="Roboto Condensed" panose="020B0604020202020204" charset="0"/>
              </a:rPr>
              <a:t>В 2021 году экономика продемонстрировала существенное восстановление после снижения в 2020 году. По </a:t>
            </a:r>
            <a:r>
              <a:rPr lang="ru-RU" dirty="0">
                <a:latin typeface="Roboto Condensed" panose="020B0604020202020204" charset="0"/>
                <a:ea typeface="Roboto Condensed" panose="020B0604020202020204" charset="0"/>
              </a:rPr>
              <a:t>предварительной оценке Росстата, </a:t>
            </a:r>
            <a:r>
              <a:rPr lang="ru-RU" dirty="0">
                <a:latin typeface="Roboto Condensed" panose="020B0604020202020204" charset="0"/>
                <a:ea typeface="Roboto Condensed" panose="020B0604020202020204" charset="0"/>
              </a:rPr>
              <a:t>за </a:t>
            </a:r>
            <a:r>
              <a:rPr lang="en-US" dirty="0">
                <a:latin typeface="Roboto Condensed" panose="020B0604020202020204" charset="0"/>
                <a:ea typeface="Roboto Condensed" panose="020B0604020202020204" charset="0"/>
              </a:rPr>
              <a:t>I </a:t>
            </a:r>
            <a:r>
              <a:rPr lang="ru-RU" dirty="0">
                <a:latin typeface="Roboto Condensed" panose="020B0604020202020204" charset="0"/>
                <a:ea typeface="Roboto Condensed" panose="020B0604020202020204" charset="0"/>
              </a:rPr>
              <a:t>полугодие 2021 год ВВП вырос на 4,8% (за аналогичный период 2020 года ВВП снизился на 3,4% ).</a:t>
            </a:r>
            <a:endParaRPr lang="ru-RU" dirty="0">
              <a:latin typeface="Roboto Condensed" panose="020B0604020202020204" charset="0"/>
              <a:ea typeface="Roboto Condensed" panose="020B0604020202020204" charset="0"/>
            </a:endParaRPr>
          </a:p>
          <a:p>
            <a:pPr indent="461726" algn="just"/>
            <a:r>
              <a:rPr lang="ru-RU" dirty="0">
                <a:latin typeface="Roboto Condensed" panose="020B0604020202020204" charset="0"/>
                <a:ea typeface="Roboto Condensed" panose="020B0604020202020204" charset="0"/>
              </a:rPr>
              <a:t>Так, промышленность за 10 месяцев 2021 года выросла на 4,7% (в </a:t>
            </a:r>
            <a:r>
              <a:rPr lang="en-US" dirty="0">
                <a:latin typeface="Roboto Condensed" panose="020B0604020202020204" charset="0"/>
                <a:ea typeface="Roboto Condensed" panose="020B0604020202020204" charset="0"/>
              </a:rPr>
              <a:t>I </a:t>
            </a:r>
            <a:r>
              <a:rPr lang="ru-RU" dirty="0">
                <a:latin typeface="Roboto Condensed" panose="020B0604020202020204" charset="0"/>
                <a:ea typeface="Roboto Condensed" panose="020B0604020202020204" charset="0"/>
              </a:rPr>
              <a:t>полугодии 2020 года снижение на 2,6%). Сектор добычи полезных ископаемых, при этом, показывает аналогичные показатели (103%, против 94% за аналогичный период ), темп роста обрабатывающих производств показывает положительный темп роста после замедления в 2020 году (105,2% против скромных показателей 2020 года на уровне 100,2%).</a:t>
            </a:r>
            <a:endParaRPr lang="ru-RU" dirty="0">
              <a:latin typeface="Roboto Condensed" panose="020B0604020202020204" charset="0"/>
              <a:ea typeface="Roboto Condensed" panose="020B0604020202020204" charset="0"/>
            </a:endParaRPr>
          </a:p>
          <a:p>
            <a:pPr indent="461726" algn="just"/>
            <a:r>
              <a:rPr lang="ru-RU" dirty="0">
                <a:latin typeface="Roboto Condensed" panose="020B0604020202020204" charset="0"/>
                <a:ea typeface="Roboto Condensed" panose="020B0604020202020204" charset="0"/>
              </a:rPr>
              <a:t>Оборот </a:t>
            </a:r>
            <a:r>
              <a:rPr lang="ru-RU" dirty="0">
                <a:latin typeface="Roboto Condensed" panose="020B0604020202020204" charset="0"/>
                <a:ea typeface="Roboto Condensed" panose="020B0604020202020204" charset="0"/>
              </a:rPr>
              <a:t>розничной </a:t>
            </a:r>
            <a:r>
              <a:rPr lang="ru-RU" dirty="0">
                <a:latin typeface="Roboto Condensed" panose="020B0604020202020204" charset="0"/>
                <a:ea typeface="Roboto Condensed" panose="020B0604020202020204" charset="0"/>
              </a:rPr>
              <a:t>торговли составил 108,4%, тем самым обозначив выход показателя к «</a:t>
            </a:r>
            <a:r>
              <a:rPr lang="ru-RU" dirty="0" err="1">
                <a:latin typeface="Roboto Condensed" panose="020B0604020202020204" charset="0"/>
                <a:ea typeface="Roboto Condensed" panose="020B0604020202020204" charset="0"/>
              </a:rPr>
              <a:t>доковидному</a:t>
            </a:r>
            <a:r>
              <a:rPr lang="ru-RU" dirty="0">
                <a:latin typeface="Roboto Condensed" panose="020B0604020202020204" charset="0"/>
                <a:ea typeface="Roboto Condensed" panose="020B0604020202020204" charset="0"/>
              </a:rPr>
              <a:t>» уровню (темп роста выше на 3,3 п.п. чем в соответствующем периоде 2020 года). </a:t>
            </a:r>
          </a:p>
          <a:p>
            <a:pPr indent="461726" algn="just"/>
            <a:r>
              <a:rPr lang="ru-RU" dirty="0">
                <a:latin typeface="Roboto Condensed" panose="020B0604020202020204" charset="0"/>
                <a:ea typeface="Roboto Condensed" panose="020B0604020202020204" charset="0"/>
              </a:rPr>
              <a:t>Также, показатель прибыли прибыльных организаций продолжил сложившуюся в </a:t>
            </a:r>
            <a:r>
              <a:rPr lang="en-US" dirty="0">
                <a:latin typeface="Roboto Condensed" panose="020B0604020202020204" charset="0"/>
                <a:ea typeface="Roboto Condensed" panose="020B0604020202020204" charset="0"/>
              </a:rPr>
              <a:t>I </a:t>
            </a:r>
            <a:r>
              <a:rPr lang="ru-RU" dirty="0">
                <a:latin typeface="Roboto Condensed" panose="020B0604020202020204" charset="0"/>
                <a:ea typeface="Roboto Condensed" panose="020B0604020202020204" charset="0"/>
              </a:rPr>
              <a:t>полугодии 2021 года положительную динамику и демонстрирует рост в 1,8 раза против снижения на 14,9% за аналогичный период прошлого года. </a:t>
            </a:r>
          </a:p>
          <a:p>
            <a:pPr indent="461726" algn="just"/>
            <a:r>
              <a:rPr lang="ru-RU" dirty="0">
                <a:latin typeface="Roboto Condensed" panose="020B0604020202020204" charset="0"/>
                <a:ea typeface="Roboto Condensed" panose="020B0604020202020204" charset="0"/>
              </a:rPr>
              <a:t>Среднемесячная заработная плата относительно соответствующего периода 2020 </a:t>
            </a:r>
            <a:r>
              <a:rPr lang="ru-RU" dirty="0">
                <a:latin typeface="Roboto Condensed" panose="020B0604020202020204" charset="0"/>
                <a:ea typeface="Roboto Condensed" panose="020B0604020202020204" charset="0"/>
              </a:rPr>
              <a:t>года </a:t>
            </a:r>
            <a:r>
              <a:rPr lang="ru-RU" dirty="0">
                <a:latin typeface="Roboto Condensed" panose="020B0604020202020204" charset="0"/>
                <a:ea typeface="Roboto Condensed" panose="020B0604020202020204" charset="0"/>
              </a:rPr>
              <a:t>демонстрирует рост на 9,2%, при этом динамика заработной платы в реальном выражении выше на 0,4 п.п. показателя аналогичного периода прошлого года. </a:t>
            </a:r>
          </a:p>
          <a:p>
            <a:pPr indent="461726" algn="just"/>
            <a:r>
              <a:rPr lang="ru-RU" dirty="0">
                <a:latin typeface="Roboto Condensed" panose="020B0604020202020204" charset="0"/>
                <a:ea typeface="Roboto Condensed" panose="020B0604020202020204" charset="0"/>
              </a:rPr>
              <a:t>Динамика поступлений за указанный период также коррелирует с общей динамикой экономики Российской Федерации.</a:t>
            </a:r>
            <a:endParaRPr lang="ru-RU" dirty="0">
              <a:latin typeface="Calibri" panose="020F0502020204030204" pitchFamily="34" charset="0"/>
            </a:endParaRPr>
          </a:p>
        </p:txBody>
      </p:sp>
      <p:sp>
        <p:nvSpPr>
          <p:cNvPr id="4" name="Номер слайда 3"/>
          <p:cNvSpPr>
            <a:spLocks noGrp="1"/>
          </p:cNvSpPr>
          <p:nvPr>
            <p:ph type="sldNum" sz="quarter" idx="5"/>
          </p:nvPr>
        </p:nvSpPr>
        <p:spPr/>
        <p:txBody>
          <a:bodyPr/>
          <a:lstStyle/>
          <a:p>
            <a:fld id="{97863621-2E60-B848-8968-B0341E26A312}" type="slidenum">
              <a:rPr lang="en-US" smtClean="0"/>
              <a:t>3</a:t>
            </a:fld>
            <a:endParaRPr lang="en-US" dirty="0"/>
          </a:p>
        </p:txBody>
      </p:sp>
    </p:spTree>
    <p:extLst>
      <p:ext uri="{BB962C8B-B14F-4D97-AF65-F5344CB8AC3E}">
        <p14:creationId xmlns:p14="http://schemas.microsoft.com/office/powerpoint/2010/main" val="33941479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454455" algn="just"/>
            <a:r>
              <a:rPr lang="ru-RU" dirty="0">
                <a:latin typeface="Roboto Condensed" panose="020B0604020202020204" charset="0"/>
                <a:ea typeface="Roboto Condensed" panose="020B0604020202020204" charset="0"/>
              </a:rPr>
              <a:t>По состоянию на 01.10.2021 в отношении 155 мероприятий по информатизации получены положительные заключения Министерства цифрового развития, связи и массовых коммуникаций и Министерства финансов Российской Федерации.</a:t>
            </a:r>
          </a:p>
          <a:p>
            <a:pPr indent="454455" algn="just"/>
            <a:r>
              <a:rPr lang="ru-RU" dirty="0">
                <a:latin typeface="Roboto Condensed" panose="020B0604020202020204" charset="0"/>
                <a:ea typeface="Roboto Condensed" panose="020B0604020202020204" charset="0"/>
              </a:rPr>
              <a:t>Сумма принятых ФНС России, территориальными органами ФНС России и подведомственными ФНС России организациями бюджетных обязательств на закупку товаров, работ, услуг в сфере информационно-коммуникационных технологий составляет 28,8 </a:t>
            </a:r>
            <a:r>
              <a:rPr lang="ru-RU" dirty="0" smtClean="0">
                <a:latin typeface="Roboto Condensed" panose="020B0604020202020204" charset="0"/>
                <a:ea typeface="Roboto Condensed" panose="020B0604020202020204" charset="0"/>
              </a:rPr>
              <a:t>млрд рублей </a:t>
            </a:r>
            <a:r>
              <a:rPr lang="ru-RU" dirty="0">
                <a:latin typeface="Roboto Condensed" panose="020B0604020202020204" charset="0"/>
                <a:ea typeface="Roboto Condensed" panose="020B0604020202020204" charset="0"/>
              </a:rPr>
              <a:t>(96,3 % от совокупного объема доведенных бюджетных ассигнований).</a:t>
            </a:r>
          </a:p>
          <a:p>
            <a:pPr indent="454455" algn="just"/>
            <a:r>
              <a:rPr lang="ru-RU" dirty="0">
                <a:latin typeface="Roboto Condensed" panose="020B0604020202020204" charset="0"/>
                <a:ea typeface="Roboto Condensed" panose="020B0604020202020204" charset="0"/>
              </a:rPr>
              <a:t>Сумма кассового исполнения по расходам на закупки в сфере информационно-коммуникационных технологий составляет 13 </a:t>
            </a:r>
            <a:r>
              <a:rPr lang="ru-RU" dirty="0" smtClean="0">
                <a:latin typeface="Roboto Condensed" panose="020B0604020202020204" charset="0"/>
                <a:ea typeface="Roboto Condensed" panose="020B0604020202020204" charset="0"/>
              </a:rPr>
              <a:t>млрд рублей </a:t>
            </a:r>
            <a:r>
              <a:rPr lang="ru-RU" dirty="0">
                <a:latin typeface="Roboto Condensed" panose="020B0604020202020204" charset="0"/>
                <a:ea typeface="Roboto Condensed" panose="020B0604020202020204" charset="0"/>
              </a:rPr>
              <a:t>(43,5 % от совокупного объема доведенных бюджетных ассигнований).</a:t>
            </a:r>
          </a:p>
          <a:p>
            <a:pPr indent="454455" algn="just"/>
            <a:endParaRPr lang="ru-RU" dirty="0">
              <a:latin typeface="Roboto Condensed" panose="020B0604020202020204" charset="0"/>
              <a:ea typeface="Roboto Condensed" panose="020B0604020202020204" charset="0"/>
            </a:endParaRPr>
          </a:p>
          <a:p>
            <a:pPr indent="454455" algn="just"/>
            <a:r>
              <a:rPr lang="ru-RU" dirty="0">
                <a:latin typeface="Roboto Condensed" panose="020B0604020202020204" charset="0"/>
                <a:ea typeface="Roboto Condensed" panose="020B0604020202020204" charset="0"/>
              </a:rPr>
              <a:t>Заключено пять контрактов на развитие АИС ФНС России:</a:t>
            </a:r>
          </a:p>
          <a:p>
            <a:pPr indent="454455" algn="just"/>
            <a:r>
              <a:rPr lang="ru-RU" dirty="0">
                <a:latin typeface="Roboto Condensed" panose="020B0604020202020204" charset="0"/>
                <a:ea typeface="Roboto Condensed" panose="020B0604020202020204" charset="0"/>
              </a:rPr>
              <a:t>- 1-я очередь на 379,0 </a:t>
            </a:r>
            <a:r>
              <a:rPr lang="ru-RU" dirty="0" smtClean="0">
                <a:latin typeface="Roboto Condensed" panose="020B0604020202020204" charset="0"/>
                <a:ea typeface="Roboto Condensed" panose="020B0604020202020204" charset="0"/>
              </a:rPr>
              <a:t>млн </a:t>
            </a:r>
            <a:r>
              <a:rPr lang="ru-RU" dirty="0">
                <a:latin typeface="Roboto Condensed" panose="020B0604020202020204" charset="0"/>
                <a:ea typeface="Roboto Condensed" panose="020B0604020202020204" charset="0"/>
              </a:rPr>
              <a:t>руб.</a:t>
            </a:r>
          </a:p>
          <a:p>
            <a:pPr indent="454455" algn="just"/>
            <a:r>
              <a:rPr lang="ru-RU" dirty="0">
                <a:latin typeface="Roboto Condensed" panose="020B0604020202020204" charset="0"/>
                <a:ea typeface="Roboto Condensed" panose="020B0604020202020204" charset="0"/>
              </a:rPr>
              <a:t>- 2-я очередь на 2 183,7 </a:t>
            </a:r>
            <a:r>
              <a:rPr lang="ru-RU" dirty="0" smtClean="0">
                <a:latin typeface="Roboto Condensed" panose="020B0604020202020204" charset="0"/>
                <a:ea typeface="Roboto Condensed" panose="020B0604020202020204" charset="0"/>
              </a:rPr>
              <a:t>млн </a:t>
            </a:r>
            <a:r>
              <a:rPr lang="ru-RU" dirty="0">
                <a:latin typeface="Roboto Condensed" panose="020B0604020202020204" charset="0"/>
                <a:ea typeface="Roboto Condensed" panose="020B0604020202020204" charset="0"/>
              </a:rPr>
              <a:t>руб.</a:t>
            </a:r>
          </a:p>
          <a:p>
            <a:pPr indent="454455" algn="just"/>
            <a:r>
              <a:rPr lang="ru-RU" dirty="0">
                <a:latin typeface="Roboto Condensed" panose="020B0604020202020204" charset="0"/>
                <a:ea typeface="Roboto Condensed" panose="020B0604020202020204" charset="0"/>
              </a:rPr>
              <a:t>- 3-я очередь на 2 798,6 </a:t>
            </a:r>
            <a:r>
              <a:rPr lang="ru-RU" dirty="0" smtClean="0">
                <a:latin typeface="Roboto Condensed" panose="020B0604020202020204" charset="0"/>
                <a:ea typeface="Roboto Condensed" panose="020B0604020202020204" charset="0"/>
              </a:rPr>
              <a:t>млн </a:t>
            </a:r>
            <a:r>
              <a:rPr lang="ru-RU" dirty="0">
                <a:latin typeface="Roboto Condensed" panose="020B0604020202020204" charset="0"/>
                <a:ea typeface="Roboto Condensed" panose="020B0604020202020204" charset="0"/>
              </a:rPr>
              <a:t>руб.</a:t>
            </a:r>
          </a:p>
          <a:p>
            <a:pPr indent="454455" algn="just"/>
            <a:r>
              <a:rPr lang="ru-RU" dirty="0">
                <a:latin typeface="Roboto Condensed" panose="020B0604020202020204" charset="0"/>
                <a:ea typeface="Roboto Condensed" panose="020B0604020202020204" charset="0"/>
              </a:rPr>
              <a:t>- 4-я очередь на 27 </a:t>
            </a:r>
            <a:r>
              <a:rPr lang="ru-RU" dirty="0" smtClean="0">
                <a:latin typeface="Roboto Condensed" panose="020B0604020202020204" charset="0"/>
                <a:ea typeface="Roboto Condensed" panose="020B0604020202020204" charset="0"/>
              </a:rPr>
              <a:t>млн </a:t>
            </a:r>
            <a:r>
              <a:rPr lang="ru-RU" dirty="0">
                <a:latin typeface="Roboto Condensed" panose="020B0604020202020204" charset="0"/>
                <a:ea typeface="Roboto Condensed" panose="020B0604020202020204" charset="0"/>
              </a:rPr>
              <a:t>руб.</a:t>
            </a:r>
          </a:p>
          <a:p>
            <a:pPr indent="454455" algn="just"/>
            <a:r>
              <a:rPr lang="ru-RU" dirty="0">
                <a:latin typeface="Roboto Condensed" panose="020B0604020202020204" charset="0"/>
                <a:ea typeface="Roboto Condensed" panose="020B0604020202020204" charset="0"/>
              </a:rPr>
              <a:t>- 5-я очередь на 25 </a:t>
            </a:r>
            <a:r>
              <a:rPr lang="ru-RU" dirty="0" smtClean="0">
                <a:latin typeface="Roboto Condensed" panose="020B0604020202020204" charset="0"/>
                <a:ea typeface="Roboto Condensed" panose="020B0604020202020204" charset="0"/>
              </a:rPr>
              <a:t>млн </a:t>
            </a:r>
            <a:r>
              <a:rPr lang="ru-RU" dirty="0">
                <a:latin typeface="Roboto Condensed" panose="020B0604020202020204" charset="0"/>
                <a:ea typeface="Roboto Condensed" panose="020B0604020202020204" charset="0"/>
              </a:rPr>
              <a:t>руб.</a:t>
            </a:r>
          </a:p>
          <a:p>
            <a:pPr indent="454455" algn="just"/>
            <a:endParaRPr lang="ru-RU" dirty="0">
              <a:latin typeface="Roboto Condensed" panose="020B0604020202020204" charset="0"/>
              <a:ea typeface="Roboto Condensed" panose="020B0604020202020204" charset="0"/>
            </a:endParaRPr>
          </a:p>
          <a:p>
            <a:pPr indent="454455" algn="just"/>
            <a:r>
              <a:rPr lang="ru-RU" dirty="0">
                <a:latin typeface="Roboto Condensed" panose="020B0604020202020204" charset="0"/>
                <a:ea typeface="Roboto Condensed" panose="020B0604020202020204" charset="0"/>
              </a:rPr>
              <a:t>Контракт на развитие ФГИС ЕРН 442 </a:t>
            </a:r>
            <a:r>
              <a:rPr lang="ru-RU" dirty="0" smtClean="0">
                <a:latin typeface="Roboto Condensed" panose="020B0604020202020204" charset="0"/>
                <a:ea typeface="Roboto Condensed" panose="020B0604020202020204" charset="0"/>
              </a:rPr>
              <a:t>млн руб.</a:t>
            </a:r>
            <a:endParaRPr lang="ru-RU" dirty="0">
              <a:latin typeface="Roboto Condensed" panose="020B0604020202020204" charset="0"/>
              <a:ea typeface="Roboto Condensed" panose="020B0604020202020204" charset="0"/>
            </a:endParaRPr>
          </a:p>
          <a:p>
            <a:pPr indent="454455" algn="just"/>
            <a:r>
              <a:rPr lang="ru-RU" dirty="0">
                <a:latin typeface="Roboto Condensed" panose="020B0604020202020204" charset="0"/>
                <a:ea typeface="Roboto Condensed" panose="020B0604020202020204" charset="0"/>
              </a:rPr>
              <a:t>Контракт на развитие ФГИС ЕГР ЗАГС 84 </a:t>
            </a:r>
            <a:r>
              <a:rPr lang="ru-RU" dirty="0" smtClean="0">
                <a:latin typeface="Roboto Condensed" panose="020B0604020202020204" charset="0"/>
                <a:ea typeface="Roboto Condensed" panose="020B0604020202020204" charset="0"/>
              </a:rPr>
              <a:t>млн руб.</a:t>
            </a:r>
            <a:endParaRPr lang="ru-RU" dirty="0">
              <a:latin typeface="Roboto Condensed" panose="020B0604020202020204" charset="0"/>
              <a:ea typeface="Roboto Condensed" panose="020B0604020202020204" charset="0"/>
            </a:endParaRPr>
          </a:p>
          <a:p>
            <a:pPr indent="454455" algn="just"/>
            <a:endParaRPr lang="ru-RU" dirty="0">
              <a:latin typeface="Roboto Condensed" panose="020B0604020202020204" charset="0"/>
              <a:ea typeface="Roboto Condensed" panose="020B0604020202020204" charset="0"/>
            </a:endParaRPr>
          </a:p>
          <a:p>
            <a:pPr indent="454455" algn="just" defTabSz="609094">
              <a:defRPr/>
            </a:pPr>
            <a:r>
              <a:rPr lang="ru-RU" dirty="0">
                <a:solidFill>
                  <a:schemeClr val="tx1">
                    <a:lumMod val="75000"/>
                  </a:schemeClr>
                </a:solidFill>
                <a:latin typeface="Roboto Condensed" panose="020B0604020202020204" charset="0"/>
                <a:ea typeface="Roboto Condensed" panose="020B0604020202020204" charset="0"/>
              </a:rPr>
              <a:t>Завершен переход на версию 19c </a:t>
            </a:r>
            <a:r>
              <a:rPr lang="ru-RU" dirty="0" err="1">
                <a:solidFill>
                  <a:schemeClr val="tx1">
                    <a:lumMod val="75000"/>
                  </a:schemeClr>
                </a:solidFill>
                <a:latin typeface="Roboto Condensed" panose="020B0604020202020204" charset="0"/>
                <a:ea typeface="Roboto Condensed" panose="020B0604020202020204" charset="0"/>
              </a:rPr>
              <a:t>Oracle</a:t>
            </a:r>
            <a:r>
              <a:rPr lang="ru-RU" dirty="0">
                <a:solidFill>
                  <a:schemeClr val="tx1">
                    <a:lumMod val="75000"/>
                  </a:schemeClr>
                </a:solidFill>
                <a:latin typeface="Roboto Condensed" panose="020B0604020202020204" charset="0"/>
                <a:ea typeface="Roboto Condensed" panose="020B0604020202020204" charset="0"/>
              </a:rPr>
              <a:t> баз данных </a:t>
            </a:r>
            <a:r>
              <a:rPr lang="ru-RU" dirty="0" err="1">
                <a:solidFill>
                  <a:schemeClr val="tx1">
                    <a:lumMod val="75000"/>
                  </a:schemeClr>
                </a:solidFill>
                <a:latin typeface="Roboto Condensed" panose="020B0604020202020204" charset="0"/>
                <a:ea typeface="Roboto Condensed" panose="020B0604020202020204" charset="0"/>
              </a:rPr>
              <a:t>Exadata</a:t>
            </a:r>
            <a:r>
              <a:rPr lang="ru-RU" dirty="0">
                <a:solidFill>
                  <a:schemeClr val="tx1">
                    <a:lumMod val="75000"/>
                  </a:schemeClr>
                </a:solidFill>
                <a:latin typeface="Roboto Condensed" panose="020B0604020202020204" charset="0"/>
                <a:ea typeface="Roboto Condensed" panose="020B0604020202020204" charset="0"/>
              </a:rPr>
              <a:t> АИС «Налог-3».</a:t>
            </a:r>
          </a:p>
          <a:p>
            <a:pPr indent="454455" algn="just"/>
            <a:r>
              <a:rPr lang="ru-RU" dirty="0">
                <a:solidFill>
                  <a:srgbClr val="00B0F0"/>
                </a:solidFill>
                <a:latin typeface="Roboto Condensed" panose="020B0604020202020204" charset="0"/>
                <a:ea typeface="Roboto Condensed" panose="020B0604020202020204" charset="0"/>
              </a:rPr>
              <a:t>Результат модернизации: </a:t>
            </a:r>
          </a:p>
          <a:p>
            <a:pPr indent="454455" algn="just">
              <a:buClr>
                <a:srgbClr val="00B0F0"/>
              </a:buClr>
              <a:buFont typeface="Wingdings" panose="05000000000000000000" pitchFamily="2" charset="2"/>
              <a:buChar char="Ø"/>
            </a:pPr>
            <a:r>
              <a:rPr lang="ru-RU" dirty="0">
                <a:solidFill>
                  <a:srgbClr val="57565A">
                    <a:lumMod val="75000"/>
                  </a:srgbClr>
                </a:solidFill>
                <a:latin typeface="Roboto Condensed" panose="020B0604020202020204" charset="0"/>
                <a:ea typeface="Roboto Condensed" panose="020B0604020202020204" charset="0"/>
              </a:rPr>
              <a:t>Продлена техническая поддержка производителем до 2024 года. </a:t>
            </a:r>
          </a:p>
          <a:p>
            <a:pPr indent="454455" algn="just">
              <a:buClr>
                <a:srgbClr val="00B0F0"/>
              </a:buClr>
              <a:buFont typeface="Wingdings" panose="05000000000000000000" pitchFamily="2" charset="2"/>
              <a:buChar char="Ø"/>
            </a:pPr>
            <a:r>
              <a:rPr lang="ru-RU" dirty="0">
                <a:solidFill>
                  <a:srgbClr val="57565A">
                    <a:lumMod val="75000"/>
                  </a:srgbClr>
                </a:solidFill>
                <a:latin typeface="Roboto Condensed" panose="020B0604020202020204" charset="0"/>
                <a:ea typeface="Roboto Condensed" panose="020B0604020202020204" charset="0"/>
              </a:rPr>
              <a:t>Появился дополнительный функционал по сбору статистики и обработки ресурсоёмких запросов.</a:t>
            </a:r>
          </a:p>
          <a:p>
            <a:pPr indent="454455" algn="just"/>
            <a:endParaRPr lang="ru-RU" dirty="0">
              <a:latin typeface="Roboto Condensed" panose="020B0604020202020204" charset="0"/>
              <a:ea typeface="Roboto Condensed" panose="020B0604020202020204" charset="0"/>
            </a:endParaRPr>
          </a:p>
          <a:p>
            <a:pPr indent="454455" algn="just"/>
            <a:r>
              <a:rPr lang="ru-RU" dirty="0" smtClean="0">
                <a:latin typeface="Roboto Condensed" panose="020B0604020202020204" charset="0"/>
                <a:ea typeface="Roboto Condensed" panose="020B0604020202020204" charset="0"/>
              </a:rPr>
              <a:t>За 9 месяцев 2021 года в продуктивной среде СМЭВ зарегистрировано 30 видов сведений. Всего в продуктивной среде СМЭВ зарегистрировано 138 видов сведений ФНС России.</a:t>
            </a:r>
          </a:p>
          <a:p>
            <a:pPr indent="454455" algn="just"/>
            <a:r>
              <a:rPr lang="ru-RU" dirty="0" smtClean="0">
                <a:latin typeface="Roboto Condensed" panose="020B0604020202020204" charset="0"/>
                <a:ea typeface="Roboto Condensed" panose="020B0604020202020204" charset="0"/>
              </a:rPr>
              <a:t>Обработано 1684 438 984  запросов.</a:t>
            </a:r>
          </a:p>
          <a:p>
            <a:pPr indent="454455" algn="just"/>
            <a:r>
              <a:rPr lang="ru-RU" dirty="0" smtClean="0">
                <a:latin typeface="Roboto Condensed" panose="020B0604020202020204" charset="0"/>
                <a:ea typeface="Roboto Condensed" panose="020B0604020202020204" charset="0"/>
              </a:rPr>
              <a:t>Предоставлено 1 659 884 115  ответов.</a:t>
            </a:r>
            <a:endParaRPr lang="ru-RU" dirty="0">
              <a:latin typeface="Roboto Condensed" panose="020B0604020202020204" charset="0"/>
              <a:ea typeface="Roboto Condensed" panose="020B0604020202020204" charset="0"/>
            </a:endParaRPr>
          </a:p>
        </p:txBody>
      </p:sp>
      <p:sp>
        <p:nvSpPr>
          <p:cNvPr id="4" name="Номер слайда 3"/>
          <p:cNvSpPr>
            <a:spLocks noGrp="1"/>
          </p:cNvSpPr>
          <p:nvPr>
            <p:ph type="sldNum" sz="quarter" idx="10"/>
          </p:nvPr>
        </p:nvSpPr>
        <p:spPr/>
        <p:txBody>
          <a:bodyPr/>
          <a:lstStyle/>
          <a:p>
            <a:fld id="{97863621-2E60-B848-8968-B0341E26A312}" type="slidenum">
              <a:rPr lang="en-US" smtClean="0"/>
              <a:t>30</a:t>
            </a:fld>
            <a:endParaRPr lang="en-US"/>
          </a:p>
        </p:txBody>
      </p:sp>
    </p:spTree>
    <p:extLst>
      <p:ext uri="{BB962C8B-B14F-4D97-AF65-F5344CB8AC3E}">
        <p14:creationId xmlns:p14="http://schemas.microsoft.com/office/powerpoint/2010/main" val="34831092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454455" algn="just" defTabSz="615620">
              <a:defRPr/>
            </a:pPr>
            <a:r>
              <a:rPr lang="ru-RU" b="1" dirty="0">
                <a:solidFill>
                  <a:prstClr val="black"/>
                </a:solidFill>
                <a:latin typeface="Roboto Condensed" panose="020B0604020202020204" charset="0"/>
                <a:ea typeface="Roboto Condensed" panose="020B0604020202020204" charset="0"/>
              </a:rPr>
              <a:t>Федеральный закон от </a:t>
            </a:r>
            <a:r>
              <a:rPr lang="ru-RU" b="1" dirty="0">
                <a:solidFill>
                  <a:prstClr val="black"/>
                </a:solidFill>
                <a:latin typeface="Roboto Condensed" panose="020B0604020202020204" charset="0"/>
                <a:ea typeface="Roboto Condensed" panose="020B0604020202020204" charset="0"/>
              </a:rPr>
              <a:t>27.12.2019 №</a:t>
            </a:r>
            <a:r>
              <a:rPr lang="en-US" b="1" dirty="0">
                <a:solidFill>
                  <a:prstClr val="black"/>
                </a:solidFill>
                <a:latin typeface="Roboto Condensed" panose="020B0604020202020204" charset="0"/>
                <a:ea typeface="Roboto Condensed" panose="020B0604020202020204" charset="0"/>
              </a:rPr>
              <a:t> </a:t>
            </a:r>
            <a:r>
              <a:rPr lang="ru-RU" b="1" dirty="0">
                <a:solidFill>
                  <a:prstClr val="black"/>
                </a:solidFill>
                <a:latin typeface="Roboto Condensed" panose="020B0604020202020204" charset="0"/>
                <a:ea typeface="Roboto Condensed" panose="020B0604020202020204" charset="0"/>
              </a:rPr>
              <a:t>476-ФЗ </a:t>
            </a:r>
            <a:r>
              <a:rPr lang="ru-RU" b="1" dirty="0">
                <a:solidFill>
                  <a:schemeClr val="tx1">
                    <a:lumMod val="75000"/>
                  </a:schemeClr>
                </a:solidFill>
                <a:latin typeface="Roboto Condensed" panose="020B0604020202020204" charset="0"/>
                <a:ea typeface="Roboto Condensed" panose="020B0604020202020204" charset="0"/>
              </a:rPr>
              <a:t>«</a:t>
            </a:r>
            <a:r>
              <a:rPr lang="ru-RU" b="1" dirty="0">
                <a:latin typeface="Roboto Condensed" charset="0"/>
                <a:ea typeface="Roboto Condensed" charset="0"/>
              </a:rPr>
              <a:t>О внесении изменений в Федеральный закон «Об электронной подписи» и статью 1 Федерального закона «О защите прав юридических лиц и индивидуальных предпринимателей при осуществлении государственного контроля (надзора) и муниципального контроля»</a:t>
            </a:r>
            <a:r>
              <a:rPr lang="ru-RU" b="1" dirty="0">
                <a:solidFill>
                  <a:schemeClr val="tx1">
                    <a:lumMod val="75000"/>
                  </a:schemeClr>
                </a:solidFill>
                <a:latin typeface="Roboto Condensed" charset="0"/>
                <a:ea typeface="Roboto Condensed" charset="0"/>
              </a:rPr>
              <a:t>»</a:t>
            </a:r>
            <a:r>
              <a:rPr lang="ru-RU" b="1" dirty="0">
                <a:latin typeface="Roboto Condensed" panose="020B0604020202020204" charset="0"/>
                <a:ea typeface="Roboto Condensed" panose="020B0604020202020204" charset="0"/>
              </a:rPr>
              <a:t>, </a:t>
            </a:r>
            <a:r>
              <a:rPr lang="ru-RU" dirty="0">
                <a:latin typeface="Roboto Condensed" panose="020B0604020202020204" charset="0"/>
                <a:ea typeface="Roboto Condensed" panose="020B0604020202020204" charset="0"/>
              </a:rPr>
              <a:t>в соответствии с которым </a:t>
            </a:r>
            <a:r>
              <a:rPr lang="ru-RU" b="1" dirty="0">
                <a:latin typeface="Roboto Condensed" panose="020B0604020202020204" charset="0"/>
                <a:ea typeface="Roboto Condensed" panose="020B0604020202020204" charset="0"/>
              </a:rPr>
              <a:t>с 01.01.2022 </a:t>
            </a:r>
            <a:r>
              <a:rPr lang="ru-RU" dirty="0">
                <a:latin typeface="Roboto Condensed" panose="020B0604020202020204" charset="0"/>
                <a:ea typeface="Roboto Condensed" panose="020B0604020202020204" charset="0"/>
              </a:rPr>
              <a:t>функции </a:t>
            </a:r>
            <a:r>
              <a:rPr lang="en-US" dirty="0">
                <a:latin typeface="Roboto Condensed" panose="020B0604020202020204" charset="0"/>
                <a:ea typeface="Roboto Condensed" panose="020B0604020202020204" charset="0"/>
              </a:rPr>
              <a:t/>
            </a:r>
            <a:br>
              <a:rPr lang="en-US" dirty="0">
                <a:latin typeface="Roboto Condensed" panose="020B0604020202020204" charset="0"/>
                <a:ea typeface="Roboto Condensed" panose="020B0604020202020204" charset="0"/>
              </a:rPr>
            </a:br>
            <a:r>
              <a:rPr lang="ru-RU" dirty="0">
                <a:latin typeface="Roboto Condensed" panose="020B0604020202020204" charset="0"/>
                <a:ea typeface="Roboto Condensed" panose="020B0604020202020204" charset="0"/>
              </a:rPr>
              <a:t>по выпуску квалифицированной электронной подписи (далее – КЭП) для юридических лиц, индивидуальных предпринимателей и нотариусов возлагаются на Удостоверяющий центр ФНС России.</a:t>
            </a:r>
          </a:p>
          <a:p>
            <a:pPr indent="454455" algn="just" defTabSz="615620">
              <a:defRPr/>
            </a:pPr>
            <a:endParaRPr lang="ru-RU" dirty="0">
              <a:latin typeface="Roboto Condensed" panose="020B0604020202020204" charset="0"/>
              <a:ea typeface="Roboto Condensed" panose="020B0604020202020204" charset="0"/>
            </a:endParaRPr>
          </a:p>
          <a:p>
            <a:pPr indent="454455" algn="just" defTabSz="615620">
              <a:defRPr/>
            </a:pPr>
            <a:r>
              <a:rPr lang="ru-RU" dirty="0">
                <a:latin typeface="Roboto Condensed" panose="020B0604020202020204" charset="0"/>
                <a:ea typeface="Roboto Condensed" panose="020B0604020202020204" charset="0"/>
              </a:rPr>
              <a:t>В рамках реализации положений Федерального закона от 27.12.2019  № 476-ФЗ </a:t>
            </a:r>
            <a:r>
              <a:rPr lang="ru-RU" b="1" dirty="0">
                <a:latin typeface="Roboto Condensed" panose="020B0604020202020204" charset="0"/>
                <a:ea typeface="Roboto Condensed" panose="020B0604020202020204" charset="0"/>
              </a:rPr>
              <a:t>за 1 полугодие 2021 год реализовано</a:t>
            </a:r>
            <a:r>
              <a:rPr lang="ru-RU" dirty="0">
                <a:latin typeface="Roboto Condensed" panose="020B0604020202020204" charset="0"/>
                <a:ea typeface="Roboto Condensed" panose="020B0604020202020204" charset="0"/>
              </a:rPr>
              <a:t>:</a:t>
            </a:r>
          </a:p>
          <a:p>
            <a:pPr indent="454455" algn="just" defTabSz="615620">
              <a:defRPr/>
            </a:pPr>
            <a:r>
              <a:rPr lang="ru-RU" dirty="0">
                <a:latin typeface="Roboto Condensed" panose="020B0604020202020204" charset="0"/>
                <a:ea typeface="Roboto Condensed" panose="020B0604020202020204" charset="0"/>
              </a:rPr>
              <a:t>	- разработаны и согласованы с ФСБ России концептуальные схемы развития Удостоверяющего центра ФНС России (далее – УЦ ФНС России) и взаимодействия с доверенными лицами. </a:t>
            </a:r>
          </a:p>
          <a:p>
            <a:pPr indent="454455" algn="just" defTabSz="615620">
              <a:defRPr/>
            </a:pPr>
            <a:r>
              <a:rPr lang="ru-RU" dirty="0">
                <a:latin typeface="Roboto Condensed" panose="020B0604020202020204" charset="0"/>
                <a:ea typeface="Roboto Condensed" panose="020B0604020202020204" charset="0"/>
              </a:rPr>
              <a:t>	- разработана и внедрена в опытную эксплуатацию Единая цифровая платформа УЦ ФНС России, обеспечивающая взаимодействие компонентов УЦ ФНС России с информационными системами и сервисами ФНС России (АИС «Налог-3», «ЛК ФЛ/ЮЛ/ИП») и другими государственными информационными системами (посредством СМЭВ). В соответствии с программой импортозамещения данное решение реализовано на базе операционной системы Astra Linux (Смоленск) и с применением СУБД PostgreSQL.</a:t>
            </a:r>
          </a:p>
          <a:p>
            <a:pPr indent="454455" algn="just" defTabSz="615620">
              <a:defRPr/>
            </a:pPr>
            <a:r>
              <a:rPr lang="ru-RU" dirty="0">
                <a:latin typeface="Roboto Condensed" panose="020B0604020202020204" charset="0"/>
                <a:ea typeface="Roboto Condensed" panose="020B0604020202020204" charset="0"/>
              </a:rPr>
              <a:t>	- расширена инфраструктура распределенного (регионального) сегмента УЦ ФНС России (полностью оборудованы 16 Региональных центров регистрации); </a:t>
            </a:r>
          </a:p>
          <a:p>
            <a:pPr indent="454455" algn="just" defTabSz="615620">
              <a:defRPr/>
            </a:pPr>
            <a:r>
              <a:rPr lang="ru-RU" dirty="0">
                <a:latin typeface="Roboto Condensed" panose="020B0604020202020204" charset="0"/>
                <a:ea typeface="Roboto Condensed" panose="020B0604020202020204" charset="0"/>
              </a:rPr>
              <a:t>	- полностью оборудованы и организованы </a:t>
            </a:r>
            <a:r>
              <a:rPr lang="ru-RU" b="1" dirty="0">
                <a:latin typeface="Roboto Condensed" panose="020B0604020202020204" charset="0"/>
                <a:ea typeface="Roboto Condensed" panose="020B0604020202020204" charset="0"/>
              </a:rPr>
              <a:t>976 точек выдачи КЭП</a:t>
            </a:r>
            <a:r>
              <a:rPr lang="ru-RU" dirty="0">
                <a:latin typeface="Roboto Condensed" panose="020B0604020202020204" charset="0"/>
                <a:ea typeface="Roboto Condensed" panose="020B0604020202020204" charset="0"/>
              </a:rPr>
              <a:t> в территориальных налоговых органах, ведутся закупочные мероприятия по дооснащению точек выдачи (дополнительные 1 135 защищенных автоматизированных рабочих мест);</a:t>
            </a:r>
          </a:p>
          <a:p>
            <a:pPr indent="454455" algn="just" defTabSz="615620">
              <a:defRPr/>
            </a:pPr>
            <a:r>
              <a:rPr lang="ru-RU" dirty="0">
                <a:latin typeface="Roboto Condensed" panose="020B0604020202020204" charset="0"/>
                <a:ea typeface="Roboto Condensed" panose="020B0604020202020204" charset="0"/>
              </a:rPr>
              <a:t>	- 1948 сотрудников территориальных налоговых органов прошли обучение по программе Оператор УЦ;</a:t>
            </a:r>
          </a:p>
          <a:p>
            <a:pPr indent="454455" algn="just" defTabSz="615620">
              <a:defRPr/>
            </a:pPr>
            <a:endParaRPr lang="ru-RU" dirty="0">
              <a:latin typeface="Roboto Condensed" panose="020B0604020202020204" charset="0"/>
              <a:ea typeface="Roboto Condensed" panose="020B0604020202020204" charset="0"/>
            </a:endParaRPr>
          </a:p>
          <a:p>
            <a:pPr indent="454455" algn="just" defTabSz="615620">
              <a:defRPr/>
            </a:pPr>
            <a:r>
              <a:rPr lang="ru-RU" dirty="0">
                <a:latin typeface="Roboto Condensed" panose="020B0604020202020204" charset="0"/>
                <a:ea typeface="Roboto Condensed" panose="020B0604020202020204" charset="0"/>
              </a:rPr>
              <a:t>Подготовлены, согласованы и утверждены необходимые документы:</a:t>
            </a:r>
          </a:p>
          <a:p>
            <a:pPr indent="454455" algn="just" defTabSz="615620">
              <a:buFontTx/>
              <a:buAutoNum type="arabicParenR"/>
              <a:defRPr/>
            </a:pPr>
            <a:r>
              <a:rPr lang="ru-RU" dirty="0">
                <a:latin typeface="Roboto Condensed" panose="020B0604020202020204" charset="0"/>
                <a:ea typeface="Roboto Condensed" panose="020B0604020202020204" charset="0"/>
              </a:rPr>
              <a:t>постановление Правительства Российской Федерации от 02.12.2020 № 1987 «О порядке определения доверенных лиц удостоверяющего центра федерального органа исполнительной власти, уполномоченного на осуществление государственной регистрации юридических лиц»;</a:t>
            </a:r>
          </a:p>
          <a:p>
            <a:pPr indent="454455" algn="just" defTabSz="615620">
              <a:buFontTx/>
              <a:buAutoNum type="arabicParenR"/>
              <a:defRPr/>
            </a:pPr>
            <a:r>
              <a:rPr lang="ru-RU" dirty="0">
                <a:latin typeface="Roboto Condensed" panose="020B0604020202020204" charset="0"/>
                <a:ea typeface="Roboto Condensed" panose="020B0604020202020204" charset="0"/>
              </a:rPr>
              <a:t>постановление Правительства Российской Федерации от 31.12.2020 № 2409 «О дополнительных требованиях к доверенным лицам удостоверяющего центра федерального органа исполнительной власти, уполномоченного на осуществление государственной регистрации юридических лиц»;</a:t>
            </a:r>
          </a:p>
          <a:p>
            <a:pPr indent="454455" algn="just" defTabSz="615620">
              <a:buFontTx/>
              <a:buAutoNum type="arabicParenR"/>
              <a:defRPr/>
            </a:pPr>
            <a:r>
              <a:rPr lang="ru-RU" dirty="0">
                <a:latin typeface="Roboto Condensed" panose="020B0604020202020204" charset="0"/>
                <a:ea typeface="Roboto Condensed" panose="020B0604020202020204" charset="0"/>
              </a:rPr>
              <a:t>приказ ФНС России от 30.12.2020 № ВД-7-24/982@ «Об утверждении Порядка реализации Федеральной налоговой службой функций аккредитованного удостоверяющего центра и исполнения его обязанностей»;</a:t>
            </a:r>
          </a:p>
          <a:p>
            <a:pPr indent="454455" algn="just" defTabSz="615620">
              <a:buFontTx/>
              <a:buAutoNum type="arabicParenR"/>
              <a:defRPr/>
            </a:pPr>
            <a:r>
              <a:rPr lang="ru-RU" dirty="0">
                <a:latin typeface="Roboto Condensed" panose="020B0604020202020204" charset="0"/>
                <a:ea typeface="Roboto Condensed" panose="020B0604020202020204" charset="0"/>
              </a:rPr>
              <a:t>приказ ФНС России от 31.12.2020   № ВД-7-24/987@ «Об утверждении состава Комиссии по вопросам определения доверенных лиц удостоверяющего центра федерального органа исполнительной власти, уполномоченного на осуществление государственной регистрации юридических лиц, образованной федеральным органом исполнительной власти, уполномоченным на осуществление государственной регистрации юридических лиц»;</a:t>
            </a:r>
          </a:p>
          <a:p>
            <a:pPr indent="454455" algn="just" defTabSz="615620">
              <a:buFontTx/>
              <a:buAutoNum type="arabicParenR"/>
              <a:defRPr/>
            </a:pPr>
            <a:r>
              <a:rPr lang="ru-RU" dirty="0">
                <a:latin typeface="Roboto Condensed" panose="020B0604020202020204" charset="0"/>
                <a:ea typeface="Roboto Condensed" panose="020B0604020202020204" charset="0"/>
              </a:rPr>
              <a:t>приказ ФСБ России от 01.05.2021 № 171 «Об утверждении организационно-технических требований к доверенным лицам удостоверяющего центра федерального органа исполнительной власти, уполномоченного на государственную регистрацию юридических лиц».</a:t>
            </a:r>
          </a:p>
          <a:p>
            <a:pPr indent="454455" algn="just" defTabSz="615620">
              <a:defRPr/>
            </a:pPr>
            <a:endParaRPr lang="ru-RU" dirty="0">
              <a:latin typeface="Roboto Condensed" panose="020B0604020202020204" charset="0"/>
              <a:ea typeface="Roboto Condensed" panose="020B0604020202020204" charset="0"/>
            </a:endParaRPr>
          </a:p>
          <a:p>
            <a:pPr indent="454455" algn="just" defTabSz="615620">
              <a:defRPr/>
            </a:pPr>
            <a:r>
              <a:rPr lang="ru-RU" dirty="0">
                <a:latin typeface="Roboto Condensed" panose="020B0604020202020204" charset="0"/>
                <a:ea typeface="Roboto Condensed" panose="020B0604020202020204" charset="0"/>
              </a:rPr>
              <a:t>Завершены работы по централизации всех компонент и сервисов УЦ ФНС России на базе федерального центра обработки данных в г. Дубна Московской области, интеграция с информационными системами </a:t>
            </a:r>
            <a:br>
              <a:rPr lang="ru-RU" dirty="0">
                <a:latin typeface="Roboto Condensed" panose="020B0604020202020204" charset="0"/>
                <a:ea typeface="Roboto Condensed" panose="020B0604020202020204" charset="0"/>
              </a:rPr>
            </a:br>
            <a:r>
              <a:rPr lang="ru-RU" dirty="0">
                <a:latin typeface="Roboto Condensed" panose="020B0604020202020204" charset="0"/>
                <a:ea typeface="Roboto Condensed" panose="020B0604020202020204" charset="0"/>
              </a:rPr>
              <a:t>ФНС России (АИС «Налог-3») и другими государственными информационными системами (посредством СМЭВ). Осуществляется промышленная эксплуатация централизованной инфраструктуры.</a:t>
            </a:r>
            <a:br>
              <a:rPr lang="ru-RU" dirty="0">
                <a:latin typeface="Roboto Condensed" panose="020B0604020202020204" charset="0"/>
                <a:ea typeface="Roboto Condensed" panose="020B0604020202020204" charset="0"/>
              </a:rPr>
            </a:br>
            <a:r>
              <a:rPr lang="ru-RU" dirty="0">
                <a:latin typeface="Roboto Condensed" panose="020B0604020202020204" charset="0"/>
                <a:ea typeface="Roboto Condensed" panose="020B0604020202020204" charset="0"/>
              </a:rPr>
              <a:t>Реализована подача электронного заявления на выпуск КЭП посредством интерактивного сервиса «Личный кабинет налогоплательщика – физического лица».</a:t>
            </a:r>
          </a:p>
          <a:p>
            <a:pPr indent="454455" algn="just" defTabSz="615620">
              <a:defRPr/>
            </a:pPr>
            <a:endParaRPr lang="ru-RU" dirty="0">
              <a:latin typeface="Roboto Condensed" panose="020B0604020202020204" charset="0"/>
              <a:ea typeface="Roboto Condensed" panose="020B0604020202020204" charset="0"/>
            </a:endParaRPr>
          </a:p>
          <a:p>
            <a:pPr indent="454455" algn="just" defTabSz="615620">
              <a:defRPr/>
            </a:pPr>
            <a:r>
              <a:rPr lang="ru-RU" dirty="0">
                <a:latin typeface="Roboto Condensed" panose="020B0604020202020204" charset="0"/>
                <a:ea typeface="Roboto Condensed" panose="020B0604020202020204" charset="0"/>
              </a:rPr>
              <a:t>Комиссией по вопросам определения доверенных лиц удостоверяющего центра федерального органа исполнительной власти, уполномоченного на осуществление государственной регистрации юридических лиц, утвержденной приказом ФНС России от 31.12.2020   № ВД-7-24/987@, получены и рассмотрены следующие комплекты документов на получение статуса доверенного лица:</a:t>
            </a:r>
          </a:p>
          <a:p>
            <a:pPr indent="454455" algn="just" defTabSz="615620">
              <a:buFontTx/>
              <a:buAutoNum type="arabicParenR"/>
              <a:defRPr/>
            </a:pPr>
            <a:r>
              <a:rPr lang="ru-RU" dirty="0">
                <a:latin typeface="Roboto Condensed" panose="020B0604020202020204" charset="0"/>
                <a:ea typeface="Roboto Condensed" panose="020B0604020202020204" charset="0"/>
              </a:rPr>
              <a:t>От ПАО Сбербанк;</a:t>
            </a:r>
          </a:p>
          <a:p>
            <a:pPr indent="454455" algn="just" defTabSz="615620">
              <a:buFontTx/>
              <a:buAutoNum type="arabicParenR"/>
              <a:defRPr/>
            </a:pPr>
            <a:r>
              <a:rPr lang="ru-RU" dirty="0">
                <a:latin typeface="Roboto Condensed" panose="020B0604020202020204" charset="0"/>
                <a:ea typeface="Roboto Condensed" panose="020B0604020202020204" charset="0"/>
              </a:rPr>
              <a:t>От АО «Аналитический центр».   </a:t>
            </a:r>
          </a:p>
          <a:p>
            <a:pPr indent="454455" algn="just" defTabSz="615620">
              <a:defRPr/>
            </a:pPr>
            <a:endParaRPr lang="ru-RU" dirty="0">
              <a:latin typeface="Roboto Condensed" panose="020B0604020202020204" charset="0"/>
              <a:ea typeface="Roboto Condensed" panose="020B0604020202020204" charset="0"/>
            </a:endParaRPr>
          </a:p>
          <a:p>
            <a:pPr indent="454455" algn="just" defTabSz="615620">
              <a:defRPr/>
            </a:pPr>
            <a:r>
              <a:rPr lang="ru-RU" dirty="0">
                <a:latin typeface="Roboto Condensed" panose="020B0604020202020204" charset="0"/>
                <a:ea typeface="Roboto Condensed" panose="020B0604020202020204" charset="0"/>
              </a:rPr>
              <a:t>В рамках тестирования механизмов выдачи КСКПЭП через инфраструктуру доверенных лиц, в рамках заключенных агентских соглашений с потенциальными доверенными лицами, ведется выпуск КЭП:</a:t>
            </a:r>
          </a:p>
          <a:p>
            <a:pPr indent="454455" algn="just" defTabSz="615620">
              <a:buFontTx/>
              <a:buAutoNum type="arabicParenR"/>
              <a:defRPr/>
            </a:pPr>
            <a:r>
              <a:rPr lang="ru-RU" dirty="0">
                <a:latin typeface="Roboto Condensed" panose="020B0604020202020204" charset="0"/>
                <a:ea typeface="Roboto Condensed" panose="020B0604020202020204" charset="0"/>
              </a:rPr>
              <a:t>ПАО СБЕРБАНК;</a:t>
            </a:r>
          </a:p>
          <a:p>
            <a:pPr indent="454455" algn="just" defTabSz="615620">
              <a:buFontTx/>
              <a:buAutoNum type="arabicParenR"/>
              <a:defRPr/>
            </a:pPr>
            <a:r>
              <a:rPr lang="ru-RU" dirty="0">
                <a:latin typeface="Roboto Condensed" panose="020B0604020202020204" charset="0"/>
                <a:ea typeface="Roboto Condensed" panose="020B0604020202020204" charset="0"/>
              </a:rPr>
              <a:t>ГК РОСТЕХ (АО «Аналитический центр»);</a:t>
            </a:r>
          </a:p>
          <a:p>
            <a:pPr indent="454455" algn="just" defTabSz="615620">
              <a:buFontTx/>
              <a:buAutoNum type="arabicParenR"/>
              <a:defRPr/>
            </a:pPr>
            <a:r>
              <a:rPr lang="ru-RU" dirty="0">
                <a:latin typeface="Roboto Condensed" panose="020B0604020202020204" charset="0"/>
                <a:ea typeface="Roboto Condensed" panose="020B0604020202020204" charset="0"/>
              </a:rPr>
              <a:t>АО «ЕЭТП»;</a:t>
            </a:r>
          </a:p>
          <a:p>
            <a:pPr indent="454455" algn="just" defTabSz="615620">
              <a:buFontTx/>
              <a:buAutoNum type="arabicParenR"/>
              <a:defRPr/>
            </a:pPr>
            <a:r>
              <a:rPr lang="ru-RU" dirty="0">
                <a:latin typeface="Roboto Condensed" panose="020B0604020202020204" charset="0"/>
                <a:ea typeface="Roboto Condensed" panose="020B0604020202020204" charset="0"/>
              </a:rPr>
              <a:t>ПАО «ПРОМСВЯЗЬБАНК»;</a:t>
            </a:r>
          </a:p>
          <a:p>
            <a:pPr indent="454455" algn="just" defTabSz="615620">
              <a:buFontTx/>
              <a:buAutoNum type="arabicParenR"/>
              <a:defRPr/>
            </a:pPr>
            <a:r>
              <a:rPr lang="ru-RU" dirty="0">
                <a:latin typeface="Roboto Condensed" panose="020B0604020202020204" charset="0"/>
                <a:ea typeface="Roboto Condensed" panose="020B0604020202020204" charset="0"/>
              </a:rPr>
              <a:t>ПАО «БАНК «ВТБ»;</a:t>
            </a:r>
          </a:p>
          <a:p>
            <a:pPr indent="454455" algn="just" defTabSz="615620">
              <a:buFontTx/>
              <a:buAutoNum type="arabicParenR"/>
              <a:defRPr/>
            </a:pPr>
            <a:r>
              <a:rPr lang="ru-RU" dirty="0">
                <a:latin typeface="Roboto Condensed" panose="020B0604020202020204" charset="0"/>
                <a:ea typeface="Roboto Condensed" panose="020B0604020202020204" charset="0"/>
              </a:rPr>
              <a:t>АО «ЭЛЕКТРОННАЯ МОСКВА»;</a:t>
            </a:r>
          </a:p>
          <a:p>
            <a:pPr indent="454455" algn="just" defTabSz="615620">
              <a:buFontTx/>
              <a:buAutoNum type="arabicParenR"/>
              <a:defRPr/>
            </a:pPr>
            <a:r>
              <a:rPr lang="ru-RU" dirty="0">
                <a:latin typeface="Roboto Condensed" panose="020B0604020202020204" charset="0"/>
                <a:ea typeface="Roboto Condensed" panose="020B0604020202020204" charset="0"/>
              </a:rPr>
              <a:t>АО ФОНД «ЦЕНТР ИННОВАЦИЙ И ИНФОРМАЦИОННЫХ ТЕХНОЛОГИЙ»;</a:t>
            </a:r>
          </a:p>
          <a:p>
            <a:pPr indent="454455" algn="just" defTabSz="615620">
              <a:buFontTx/>
              <a:buAutoNum type="arabicParenR"/>
              <a:defRPr/>
            </a:pPr>
            <a:r>
              <a:rPr lang="ru-RU" dirty="0">
                <a:latin typeface="Roboto Condensed" panose="020B0604020202020204" charset="0"/>
                <a:ea typeface="Roboto Condensed" panose="020B0604020202020204" charset="0"/>
              </a:rPr>
              <a:t>АО ПОЧТА РОССИИ.</a:t>
            </a:r>
          </a:p>
          <a:p>
            <a:pPr indent="454455" algn="just" defTabSz="615620">
              <a:defRPr/>
            </a:pPr>
            <a:endParaRPr lang="ru-RU" dirty="0">
              <a:latin typeface="Roboto Condensed" panose="020B0604020202020204" charset="0"/>
              <a:ea typeface="Roboto Condensed" panose="020B0604020202020204" charset="0"/>
            </a:endParaRPr>
          </a:p>
          <a:p>
            <a:pPr indent="454455" algn="just" defTabSz="615620">
              <a:defRPr/>
            </a:pPr>
            <a:r>
              <a:rPr lang="ru-RU" dirty="0">
                <a:latin typeface="Roboto Condensed" panose="020B0604020202020204" charset="0"/>
                <a:ea typeface="Roboto Condensed" panose="020B0604020202020204" charset="0"/>
              </a:rPr>
              <a:t>На базе ФКУ «Налог-Сервис» ФНС России и АО «ГНИВЦ» функционирует Служба технической поддержки и </a:t>
            </a:r>
            <a:r>
              <a:rPr lang="en-US" dirty="0">
                <a:latin typeface="Roboto Condensed" panose="020B0604020202020204" charset="0"/>
                <a:ea typeface="Roboto Condensed" panose="020B0604020202020204" charset="0"/>
              </a:rPr>
              <a:t>CALL</a:t>
            </a:r>
            <a:r>
              <a:rPr lang="ru-RU" dirty="0">
                <a:latin typeface="Roboto Condensed" panose="020B0604020202020204" charset="0"/>
                <a:ea typeface="Roboto Condensed" panose="020B0604020202020204" charset="0"/>
              </a:rPr>
              <a:t>-центр для пользователей УЦ ФНС России. Дополнительно осуществляется техническая поддержка Операторами электронного документооборота, в рамках заключенных соглашений:</a:t>
            </a:r>
          </a:p>
          <a:p>
            <a:pPr indent="454455" algn="just" defTabSz="615620">
              <a:defRPr/>
            </a:pPr>
            <a:r>
              <a:rPr lang="ru-RU" dirty="0">
                <a:latin typeface="Roboto Condensed" panose="020B0604020202020204" charset="0"/>
                <a:ea typeface="Roboto Condensed" panose="020B0604020202020204" charset="0"/>
              </a:rPr>
              <a:t>1) ООО «ТАКСКОМ»;</a:t>
            </a:r>
          </a:p>
          <a:p>
            <a:pPr indent="454455" algn="just" defTabSz="615620">
              <a:defRPr/>
            </a:pPr>
            <a:r>
              <a:rPr lang="ru-RU" dirty="0">
                <a:latin typeface="Roboto Condensed" panose="020B0604020202020204" charset="0"/>
                <a:ea typeface="Roboto Condensed" panose="020B0604020202020204" charset="0"/>
              </a:rPr>
              <a:t>2) АО «ПФ «СКБ КОНТУР»;</a:t>
            </a:r>
          </a:p>
          <a:p>
            <a:pPr indent="454455" algn="just" defTabSz="615620">
              <a:defRPr/>
            </a:pPr>
            <a:r>
              <a:rPr lang="ru-RU" dirty="0">
                <a:latin typeface="Roboto Condensed" panose="020B0604020202020204" charset="0"/>
                <a:ea typeface="Roboto Condensed" panose="020B0604020202020204" charset="0"/>
              </a:rPr>
              <a:t>3) ООО «КОМПАНИЯ ТЕНЗОР».  </a:t>
            </a:r>
          </a:p>
          <a:p>
            <a:pPr indent="454455" algn="just" defTabSz="615620">
              <a:defRPr/>
            </a:pPr>
            <a:endParaRPr lang="ru-RU" dirty="0">
              <a:latin typeface="Roboto Condensed" panose="020B0604020202020204" charset="0"/>
              <a:ea typeface="Roboto Condensed" panose="020B0604020202020204" charset="0"/>
            </a:endParaRPr>
          </a:p>
          <a:p>
            <a:pPr indent="454455" algn="just" defTabSz="615620">
              <a:defRPr/>
            </a:pPr>
            <a:r>
              <a:rPr lang="ru-RU" b="1" dirty="0">
                <a:latin typeface="Roboto Condensed" panose="020B0604020202020204" charset="0"/>
                <a:ea typeface="Roboto Condensed" panose="020B0604020202020204" charset="0"/>
              </a:rPr>
              <a:t>Настоящее время и ближайшие перспективы:</a:t>
            </a:r>
          </a:p>
          <a:p>
            <a:pPr indent="454455" algn="just" defTabSz="615620">
              <a:defRPr/>
            </a:pPr>
            <a:endParaRPr lang="ru-RU" dirty="0">
              <a:latin typeface="Roboto Condensed" panose="020B0604020202020204" charset="0"/>
              <a:ea typeface="Roboto Condensed" panose="020B0604020202020204" charset="0"/>
            </a:endParaRPr>
          </a:p>
          <a:p>
            <a:pPr indent="454455" algn="just"/>
            <a:r>
              <a:rPr lang="ru-RU" dirty="0">
                <a:latin typeface="Roboto Condensed" panose="020B0604020202020204" charset="0"/>
                <a:ea typeface="Roboto Condensed" panose="020B0604020202020204" charset="0"/>
              </a:rPr>
              <a:t>	В целях подготовки ко вводу в промышленную эксплуатацию (ввод осуществлен в соответствии с приказом ФНС России от 05.07.2021 № ЕД-7-24/636@) ведется пилотный выпуск КСКПЭП для ЮЛ, ИП и нотариусов во всех точках выдачи УЦ ФНС России (976 точек выдачи в ТНО) и через инфраструктуру потенциальных доверенных лиц (в рамках соглашений). </a:t>
            </a:r>
          </a:p>
          <a:p>
            <a:pPr indent="454455" algn="just"/>
            <a:r>
              <a:rPr lang="ru-RU" dirty="0">
                <a:latin typeface="Roboto Condensed" panose="020B0604020202020204" charset="0"/>
                <a:ea typeface="Roboto Condensed" panose="020B0604020202020204" charset="0"/>
              </a:rPr>
              <a:t>По состоянию на 30.06.2021 выпущено 52 787 квалифицированных сертификатов ЮЛ и ИП.</a:t>
            </a:r>
          </a:p>
          <a:p>
            <a:pPr indent="454455" algn="just"/>
            <a:r>
              <a:rPr lang="ru-RU" dirty="0">
                <a:latin typeface="Roboto Condensed" panose="020B0604020202020204" charset="0"/>
                <a:ea typeface="Roboto Condensed" panose="020B0604020202020204" charset="0"/>
              </a:rPr>
              <a:t>	</a:t>
            </a:r>
          </a:p>
          <a:p>
            <a:pPr indent="454455" algn="just" defTabSz="615620">
              <a:defRPr/>
            </a:pPr>
            <a:r>
              <a:rPr lang="ru-RU" dirty="0">
                <a:latin typeface="Roboto Condensed" panose="020B0604020202020204" charset="0"/>
                <a:ea typeface="Roboto Condensed" panose="020B0604020202020204" charset="0"/>
              </a:rPr>
              <a:t>	- </a:t>
            </a:r>
            <a:r>
              <a:rPr lang="ru-RU" b="1" dirty="0">
                <a:latin typeface="Roboto Condensed" panose="020B0604020202020204" charset="0"/>
                <a:ea typeface="Roboto Condensed" panose="020B0604020202020204" charset="0"/>
              </a:rPr>
              <a:t>с 05.07.2021</a:t>
            </a:r>
            <a:r>
              <a:rPr lang="ru-RU" dirty="0">
                <a:latin typeface="Roboto Condensed" panose="020B0604020202020204" charset="0"/>
                <a:ea typeface="Roboto Condensed" panose="020B0604020202020204" charset="0"/>
              </a:rPr>
              <a:t> начат массовый выпуска КСКПЭП ЮЛ/ИП и нотариусов с использованием централизованной инфраструктуры УЦ ФНС России в ФЦОД в г. Дубна Московской области, </a:t>
            </a:r>
            <a:br>
              <a:rPr lang="ru-RU" dirty="0">
                <a:latin typeface="Roboto Condensed" panose="020B0604020202020204" charset="0"/>
                <a:ea typeface="Roboto Condensed" panose="020B0604020202020204" charset="0"/>
              </a:rPr>
            </a:br>
            <a:r>
              <a:rPr lang="ru-RU" dirty="0">
                <a:latin typeface="Roboto Condensed" panose="020B0604020202020204" charset="0"/>
                <a:ea typeface="Roboto Condensed" panose="020B0604020202020204" charset="0"/>
              </a:rPr>
              <a:t>в целях обеспечения «бесшовного» перехода от коммерческой услуги к соответствующей безвозмездной услуге.</a:t>
            </a:r>
          </a:p>
          <a:p>
            <a:pPr indent="454455" algn="just" defTabSz="615620">
              <a:defRPr/>
            </a:pPr>
            <a:endParaRPr lang="ru-RU" dirty="0">
              <a:latin typeface="Roboto Condensed" panose="020B0604020202020204" charset="0"/>
              <a:ea typeface="Roboto Condensed" panose="020B0604020202020204" charset="0"/>
            </a:endParaRPr>
          </a:p>
          <a:p>
            <a:pPr indent="454455" algn="just" defTabSz="615620">
              <a:defRPr/>
            </a:pPr>
            <a:r>
              <a:rPr lang="ru-RU" dirty="0">
                <a:latin typeface="Roboto Condensed" panose="020B0604020202020204" charset="0"/>
                <a:ea typeface="Roboto Condensed" panose="020B0604020202020204" charset="0"/>
              </a:rPr>
              <a:t>	- </a:t>
            </a:r>
            <a:r>
              <a:rPr lang="ru-RU" b="1" dirty="0">
                <a:latin typeface="Roboto Condensed" panose="020B0604020202020204" charset="0"/>
                <a:ea typeface="Roboto Condensed" panose="020B0604020202020204" charset="0"/>
              </a:rPr>
              <a:t>3 квартал 2021</a:t>
            </a:r>
            <a:r>
              <a:rPr lang="ru-RU" dirty="0">
                <a:latin typeface="Roboto Condensed" panose="020B0604020202020204" charset="0"/>
                <a:ea typeface="Roboto Condensed" panose="020B0604020202020204" charset="0"/>
              </a:rPr>
              <a:t> – интеграция с сервисами Операторов электронного документооборота. Обеспечения взаимодействия с ЕЦП УЦ ФНС России и направления электронного заявления на выдачу КЭП через инфраструктуру Оператора электронного документооборота, с последующей идентификацией в налоговом органе.</a:t>
            </a:r>
          </a:p>
          <a:p>
            <a:pPr indent="454455" algn="just" defTabSz="615620">
              <a:defRPr/>
            </a:pPr>
            <a:endParaRPr lang="ru-RU" dirty="0">
              <a:latin typeface="Roboto Condensed" panose="020B0604020202020204" charset="0"/>
              <a:ea typeface="Roboto Condensed" panose="020B0604020202020204" charset="0"/>
            </a:endParaRPr>
          </a:p>
          <a:p>
            <a:pPr indent="454455" algn="just" defTabSz="615620">
              <a:defRPr/>
            </a:pPr>
            <a:r>
              <a:rPr lang="ru-RU" dirty="0">
                <a:latin typeface="Roboto Condensed" panose="020B0604020202020204" charset="0"/>
                <a:ea typeface="Roboto Condensed" panose="020B0604020202020204" charset="0"/>
              </a:rPr>
              <a:t>	- </a:t>
            </a:r>
            <a:r>
              <a:rPr lang="ru-RU" b="1" dirty="0">
                <a:latin typeface="Roboto Condensed" panose="020B0604020202020204" charset="0"/>
                <a:ea typeface="Roboto Condensed" panose="020B0604020202020204" charset="0"/>
              </a:rPr>
              <a:t>3 квартал 2021 - </a:t>
            </a:r>
            <a:r>
              <a:rPr lang="ru-RU" dirty="0">
                <a:latin typeface="Roboto Condensed" panose="020B0604020202020204" charset="0"/>
                <a:ea typeface="Roboto Condensed" panose="020B0604020202020204" charset="0"/>
              </a:rPr>
              <a:t>организация возможности приобретения налогоплательщиком носителей ключевой информации на территории налоговых органов (вендинговые аппараты).</a:t>
            </a:r>
          </a:p>
          <a:p>
            <a:pPr indent="454455" algn="just" defTabSz="950708"/>
            <a:endParaRPr lang="ru-RU" dirty="0">
              <a:solidFill>
                <a:prstClr val="black"/>
              </a:solidFill>
              <a:latin typeface="Roboto Condensed" panose="020B0604020202020204" charset="0"/>
              <a:ea typeface="Roboto Condensed" panose="020B0604020202020204" charset="0"/>
            </a:endParaRPr>
          </a:p>
        </p:txBody>
      </p:sp>
      <p:sp>
        <p:nvSpPr>
          <p:cNvPr id="4" name="Номер слайда 3"/>
          <p:cNvSpPr>
            <a:spLocks noGrp="1"/>
          </p:cNvSpPr>
          <p:nvPr>
            <p:ph type="sldNum" sz="quarter" idx="5"/>
          </p:nvPr>
        </p:nvSpPr>
        <p:spPr/>
        <p:txBody>
          <a:bodyPr/>
          <a:lstStyle/>
          <a:p>
            <a:fld id="{97863621-2E60-B848-8968-B0341E26A312}" type="slidenum">
              <a:rPr lang="en-US" smtClean="0"/>
              <a:t>31</a:t>
            </a:fld>
            <a:endParaRPr lang="en-US" dirty="0"/>
          </a:p>
        </p:txBody>
      </p:sp>
    </p:spTree>
    <p:extLst>
      <p:ext uri="{BB962C8B-B14F-4D97-AF65-F5344CB8AC3E}">
        <p14:creationId xmlns:p14="http://schemas.microsoft.com/office/powerpoint/2010/main" val="12578547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dirty="0">
              <a:latin typeface="Calibri" panose="020F0502020204030204" pitchFamily="34" charset="0"/>
              <a:ea typeface="Roboto Condensed" panose="020B0604020202020204" charset="0"/>
            </a:endParaRPr>
          </a:p>
        </p:txBody>
      </p:sp>
      <p:sp>
        <p:nvSpPr>
          <p:cNvPr id="19460"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Open Sans Light"/>
              </a:defRPr>
            </a:lvl1pPr>
            <a:lvl2pPr marL="757733" indent="-291436">
              <a:defRPr sz="2400">
                <a:solidFill>
                  <a:schemeClr val="tx1"/>
                </a:solidFill>
                <a:latin typeface="Open Sans Light"/>
              </a:defRPr>
            </a:lvl2pPr>
            <a:lvl3pPr marL="1165744" indent="-233149">
              <a:defRPr sz="2400">
                <a:solidFill>
                  <a:schemeClr val="tx1"/>
                </a:solidFill>
                <a:latin typeface="Open Sans Light"/>
              </a:defRPr>
            </a:lvl3pPr>
            <a:lvl4pPr marL="1632041" indent="-233149">
              <a:defRPr sz="2400">
                <a:solidFill>
                  <a:schemeClr val="tx1"/>
                </a:solidFill>
                <a:latin typeface="Open Sans Light"/>
              </a:defRPr>
            </a:lvl4pPr>
            <a:lvl5pPr marL="2098338" indent="-233149">
              <a:defRPr sz="2400">
                <a:solidFill>
                  <a:schemeClr val="tx1"/>
                </a:solidFill>
                <a:latin typeface="Open Sans Light"/>
              </a:defRPr>
            </a:lvl5pPr>
            <a:lvl6pPr marL="2564636" indent="-233149" defTabSz="1241841" eaLnBrk="0" fontAlgn="base" hangingPunct="0">
              <a:spcBef>
                <a:spcPct val="0"/>
              </a:spcBef>
              <a:spcAft>
                <a:spcPct val="0"/>
              </a:spcAft>
              <a:defRPr sz="2400">
                <a:solidFill>
                  <a:schemeClr val="tx1"/>
                </a:solidFill>
                <a:latin typeface="Open Sans Light"/>
              </a:defRPr>
            </a:lvl6pPr>
            <a:lvl7pPr marL="3030933" indent="-233149" defTabSz="1241841" eaLnBrk="0" fontAlgn="base" hangingPunct="0">
              <a:spcBef>
                <a:spcPct val="0"/>
              </a:spcBef>
              <a:spcAft>
                <a:spcPct val="0"/>
              </a:spcAft>
              <a:defRPr sz="2400">
                <a:solidFill>
                  <a:schemeClr val="tx1"/>
                </a:solidFill>
                <a:latin typeface="Open Sans Light"/>
              </a:defRPr>
            </a:lvl7pPr>
            <a:lvl8pPr marL="3497230" indent="-233149" defTabSz="1241841" eaLnBrk="0" fontAlgn="base" hangingPunct="0">
              <a:spcBef>
                <a:spcPct val="0"/>
              </a:spcBef>
              <a:spcAft>
                <a:spcPct val="0"/>
              </a:spcAft>
              <a:defRPr sz="2400">
                <a:solidFill>
                  <a:schemeClr val="tx1"/>
                </a:solidFill>
                <a:latin typeface="Open Sans Light"/>
              </a:defRPr>
            </a:lvl8pPr>
            <a:lvl9pPr marL="3963527" indent="-233149" defTabSz="1241841" eaLnBrk="0" fontAlgn="base" hangingPunct="0">
              <a:spcBef>
                <a:spcPct val="0"/>
              </a:spcBef>
              <a:spcAft>
                <a:spcPct val="0"/>
              </a:spcAft>
              <a:defRPr sz="2400">
                <a:solidFill>
                  <a:schemeClr val="tx1"/>
                </a:solidFill>
                <a:latin typeface="Open Sans Light"/>
              </a:defRPr>
            </a:lvl9pPr>
          </a:lstStyle>
          <a:p>
            <a:fld id="{A8058F98-BE74-48E8-B2BF-293C826D93BC}" type="slidenum">
              <a:rPr lang="en-US" altLang="ru-RU" sz="1200">
                <a:latin typeface="Calibri" pitchFamily="34" charset="0"/>
              </a:rPr>
              <a:pPr/>
              <a:t>32</a:t>
            </a:fld>
            <a:endParaRPr lang="en-US" altLang="ru-RU" sz="1200">
              <a:latin typeface="Calibri" pitchFamily="34" charset="0"/>
            </a:endParaRPr>
          </a:p>
        </p:txBody>
      </p:sp>
    </p:spTree>
    <p:extLst>
      <p:ext uri="{BB962C8B-B14F-4D97-AF65-F5344CB8AC3E}">
        <p14:creationId xmlns:p14="http://schemas.microsoft.com/office/powerpoint/2010/main" val="39653992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252413" y="817563"/>
            <a:ext cx="7172325" cy="4033837"/>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7863621-2E60-B848-8968-B0341E26A312}" type="slidenum">
              <a:rPr lang="en-US" smtClean="0"/>
              <a:t>33</a:t>
            </a:fld>
            <a:endParaRPr lang="en-US"/>
          </a:p>
        </p:txBody>
      </p:sp>
    </p:spTree>
    <p:extLst>
      <p:ext uri="{BB962C8B-B14F-4D97-AF65-F5344CB8AC3E}">
        <p14:creationId xmlns:p14="http://schemas.microsoft.com/office/powerpoint/2010/main" val="26135802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PlaceHolder 1"/>
          <p:cNvSpPr>
            <a:spLocks noGrp="1" noRot="1" noChangeAspect="1"/>
          </p:cNvSpPr>
          <p:nvPr>
            <p:ph type="sldImg"/>
          </p:nvPr>
        </p:nvSpPr>
        <p:spPr>
          <a:xfrm>
            <a:off x="90488" y="744538"/>
            <a:ext cx="6615112" cy="3721100"/>
          </a:xfrm>
          <a:prstGeom prst="rect">
            <a:avLst/>
          </a:prstGeom>
        </p:spPr>
      </p:sp>
      <p:sp>
        <p:nvSpPr>
          <p:cNvPr id="82" name="PlaceHolder 2"/>
          <p:cNvSpPr>
            <a:spLocks noGrp="1"/>
          </p:cNvSpPr>
          <p:nvPr>
            <p:ph type="body"/>
          </p:nvPr>
        </p:nvSpPr>
        <p:spPr>
          <a:xfrm>
            <a:off x="679717" y="4715854"/>
            <a:ext cx="5437002" cy="4466660"/>
          </a:xfrm>
          <a:prstGeom prst="rect">
            <a:avLst/>
          </a:prstGeom>
        </p:spPr>
        <p:txBody>
          <a:bodyPr lIns="0" tIns="0" rIns="0" bIns="0">
            <a:noAutofit/>
          </a:bodyPr>
          <a:lstStyle/>
          <a:p>
            <a:pPr indent="454455" algn="just"/>
            <a:r>
              <a:rPr lang="ru-RU" spc="-1" dirty="0">
                <a:latin typeface="Roboto Condensed" panose="020B0604020202020204" charset="0"/>
                <a:ea typeface="Roboto Condensed" panose="020B0604020202020204" charset="0"/>
              </a:rPr>
              <a:t>В рамках работ по совершенствованию  информирования налогоплательщиков ФНС России ведёт активную информационно-просветительскую работу по повышению налоговой грамотности.</a:t>
            </a:r>
          </a:p>
          <a:p>
            <a:pPr indent="454455" algn="just"/>
            <a:endParaRPr lang="ru-RU" spc="-1" dirty="0">
              <a:latin typeface="Roboto Condensed" panose="020B0604020202020204" charset="0"/>
              <a:ea typeface="Roboto Condensed" panose="020B0604020202020204" charset="0"/>
            </a:endParaRPr>
          </a:p>
          <a:p>
            <a:pPr indent="454455" algn="just"/>
            <a:r>
              <a:rPr lang="ru-RU" spc="-1" dirty="0">
                <a:latin typeface="Roboto Condensed" panose="020B0604020202020204" charset="0"/>
                <a:ea typeface="Roboto Condensed" panose="020B0604020202020204" charset="0"/>
              </a:rPr>
              <a:t>Начиная с апреля 2015 года ФНС России открыла для налогоплательщиков бесплатный общефедеральный телефонный номер единого Контакт-центра 8-800-222-22-22 (далее – ЕКЦ). Сейчас этот номер доступен во всех регионах Российской Федерации. Таким образом, налогоплательщики могут получать информацию по наиболее актуальным вопросам налогового администрирования бесплатно, вне зависимости от места регистрации, места нахождения и в удобное для них время. </a:t>
            </a:r>
          </a:p>
          <a:p>
            <a:pPr indent="454455" algn="just"/>
            <a:r>
              <a:rPr lang="ru-RU" spc="-1" dirty="0">
                <a:latin typeface="Roboto Condensed" panose="020B0604020202020204" charset="0"/>
                <a:ea typeface="Roboto Condensed" panose="020B0604020202020204" charset="0"/>
              </a:rPr>
              <a:t>За 9 месяцев 2021 года в территориальные налоговые органы и ЕКЦ поступило 8 617 563 вызова.</a:t>
            </a:r>
          </a:p>
          <a:p>
            <a:pPr indent="454455" algn="just"/>
            <a:endParaRPr lang="ru-RU" spc="-1" dirty="0">
              <a:latin typeface="Roboto Condensed" panose="020B0604020202020204" charset="0"/>
              <a:ea typeface="Roboto Condensed" panose="020B0604020202020204" charset="0"/>
            </a:endParaRPr>
          </a:p>
          <a:p>
            <a:pPr indent="454455" algn="just"/>
            <a:r>
              <a:rPr lang="ru-RU" spc="-1" dirty="0">
                <a:latin typeface="Roboto Condensed" panose="020B0604020202020204" charset="0"/>
                <a:ea typeface="Roboto Condensed" panose="020B0604020202020204" charset="0"/>
              </a:rPr>
              <a:t>Указом Президента Российской Федерации от 07.05.2012 № 601 установлено значение целевого показателя «Уровень удовлетворённости граждан Российской Федерации качеством предоставления государственных услуг - не менее 90%».</a:t>
            </a:r>
          </a:p>
          <a:p>
            <a:pPr indent="454455" algn="just"/>
            <a:endParaRPr lang="ru-RU" spc="-1" dirty="0">
              <a:latin typeface="Roboto Condensed" panose="020B0604020202020204" charset="0"/>
              <a:ea typeface="Roboto Condensed" panose="020B0604020202020204" charset="0"/>
            </a:endParaRPr>
          </a:p>
          <a:p>
            <a:pPr indent="454455" algn="just"/>
            <a:r>
              <a:rPr lang="ru-RU" spc="-1" dirty="0">
                <a:latin typeface="Roboto Condensed" panose="020B0604020202020204" charset="0"/>
                <a:ea typeface="Roboto Condensed" panose="020B0604020202020204" charset="0"/>
              </a:rPr>
              <a:t>В соответствии с постановлением Правительства Российской Федерации от 12.12.2012 № 1284 в ФНС России внедрена система мониторинга качества предоставления государственных услуг территориальными налоговыми органами, полученные результаты учитываются при решении кадровых вопросов. </a:t>
            </a:r>
          </a:p>
          <a:p>
            <a:pPr indent="454455" algn="just"/>
            <a:endParaRPr lang="ru-RU" spc="-1" dirty="0">
              <a:latin typeface="Roboto Condensed" panose="020B0604020202020204" charset="0"/>
              <a:ea typeface="Roboto Condensed" panose="020B0604020202020204" charset="0"/>
            </a:endParaRPr>
          </a:p>
          <a:p>
            <a:pPr indent="454455" algn="just"/>
            <a:r>
              <a:rPr lang="ru-RU" spc="-1" dirty="0">
                <a:latin typeface="Roboto Condensed" panose="020B0604020202020204" charset="0"/>
                <a:ea typeface="Roboto Condensed" panose="020B0604020202020204" charset="0"/>
              </a:rPr>
              <a:t>По результатам </a:t>
            </a:r>
            <a:r>
              <a:rPr lang="ru-RU" spc="-1" dirty="0">
                <a:latin typeface="Roboto Condensed" panose="020B0604020202020204" charset="0"/>
                <a:ea typeface="Roboto Condensed" panose="020B0604020202020204" charset="0"/>
              </a:rPr>
              <a:t>9 месяцев 2021 </a:t>
            </a:r>
            <a:r>
              <a:rPr lang="ru-RU" spc="-1" dirty="0">
                <a:latin typeface="Roboto Condensed" panose="020B0604020202020204" charset="0"/>
                <a:ea typeface="Roboto Condensed" panose="020B0604020202020204" charset="0"/>
              </a:rPr>
              <a:t>года ФНС России получено более </a:t>
            </a:r>
            <a:r>
              <a:rPr lang="ru-RU" spc="-1" dirty="0">
                <a:latin typeface="Roboto Condensed" panose="020B0604020202020204" charset="0"/>
                <a:ea typeface="Roboto Condensed" panose="020B0604020202020204" charset="0"/>
              </a:rPr>
              <a:t>6 </a:t>
            </a:r>
            <a:r>
              <a:rPr lang="ru-RU" spc="-1" dirty="0">
                <a:latin typeface="Roboto Condensed" panose="020B0604020202020204" charset="0"/>
                <a:ea typeface="Roboto Condensed" panose="020B0604020202020204" charset="0"/>
              </a:rPr>
              <a:t>млн. оценок граждан, а среднее значение показателя уровня удовлетворённости граждан качеством предоставления государственных услуг ФНС России составило </a:t>
            </a:r>
            <a:r>
              <a:rPr lang="ru-RU" spc="-1" dirty="0">
                <a:latin typeface="Roboto Condensed" panose="020B0604020202020204" charset="0"/>
                <a:ea typeface="Roboto Condensed" panose="020B0604020202020204" charset="0"/>
              </a:rPr>
              <a:t>99,4%.</a:t>
            </a:r>
            <a:endParaRPr lang="ru-RU" spc="-1" dirty="0">
              <a:latin typeface="Roboto Condensed" panose="020B0604020202020204" charset="0"/>
              <a:ea typeface="Roboto Condensed" panose="020B0604020202020204" charset="0"/>
            </a:endParaRPr>
          </a:p>
          <a:p>
            <a:pPr indent="454455" algn="just"/>
            <a:endParaRPr lang="ru-RU" spc="-1" dirty="0">
              <a:latin typeface="Roboto Condensed" panose="020B0604020202020204" charset="0"/>
              <a:ea typeface="Roboto Condensed" panose="020B0604020202020204" charset="0"/>
            </a:endParaRPr>
          </a:p>
        </p:txBody>
      </p:sp>
      <p:sp>
        <p:nvSpPr>
          <p:cNvPr id="83" name="CustomShape 3"/>
          <p:cNvSpPr/>
          <p:nvPr/>
        </p:nvSpPr>
        <p:spPr>
          <a:xfrm>
            <a:off x="3850509" y="9430259"/>
            <a:ext cx="2944464" cy="495491"/>
          </a:xfrm>
          <a:prstGeom prst="rect">
            <a:avLst/>
          </a:prstGeom>
          <a:noFill/>
          <a:ln>
            <a:noFill/>
          </a:ln>
        </p:spPr>
        <p:style>
          <a:lnRef idx="0">
            <a:scrgbClr r="0" g="0" b="0"/>
          </a:lnRef>
          <a:fillRef idx="0">
            <a:scrgbClr r="0" g="0" b="0"/>
          </a:fillRef>
          <a:effectRef idx="0">
            <a:scrgbClr r="0" g="0" b="0"/>
          </a:effectRef>
          <a:fontRef idx="minor"/>
        </p:style>
        <p:txBody>
          <a:bodyPr lIns="90891" tIns="45446" rIns="90891" bIns="45446" anchor="b">
            <a:noAutofit/>
          </a:bodyPr>
          <a:lstStyle/>
          <a:p>
            <a:pPr algn="r">
              <a:lnSpc>
                <a:spcPct val="100000"/>
              </a:lnSpc>
            </a:pPr>
            <a:fld id="{7A8FE961-9191-4A85-882B-D5EECAA1DBC1}" type="slidenum">
              <a:rPr lang="ru-RU" sz="1200" spc="-1">
                <a:solidFill>
                  <a:srgbClr val="000000"/>
                </a:solidFill>
                <a:latin typeface="Tinos"/>
              </a:rPr>
              <a:t>34</a:t>
            </a:fld>
            <a:endParaRPr lang="ru-RU" sz="1200" spc="-1">
              <a:latin typeface="XO Oriel"/>
            </a:endParaRPr>
          </a:p>
        </p:txBody>
      </p:sp>
    </p:spTree>
    <p:extLst>
      <p:ext uri="{BB962C8B-B14F-4D97-AF65-F5344CB8AC3E}">
        <p14:creationId xmlns:p14="http://schemas.microsoft.com/office/powerpoint/2010/main" val="13618956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454455" algn="just"/>
            <a:r>
              <a:rPr lang="ru-RU" dirty="0">
                <a:latin typeface="Roboto Condensed" panose="020B0604020202020204" charset="0"/>
                <a:ea typeface="Roboto Condensed" panose="020B0604020202020204" charset="0"/>
              </a:rPr>
              <a:t>В ФНС России функционирует вертикальная модель администрирования крупнейших налогоплательщиков (юридических лиц) - по отраслевым признакам укрупнены 8 межрегиональных инспекций ФНС России по крупнейшим налогоплательщикам, им подчинены 13 межрайонных инспекций ФНС России по крупнейшим налогоплательщикам.</a:t>
            </a:r>
          </a:p>
          <a:p>
            <a:pPr indent="454455" algn="just"/>
            <a:endParaRPr lang="ru-RU" dirty="0">
              <a:latin typeface="Roboto Condensed" panose="020B0604020202020204" charset="0"/>
              <a:ea typeface="Roboto Condensed" panose="020B0604020202020204" charset="0"/>
            </a:endParaRPr>
          </a:p>
          <a:p>
            <a:pPr indent="454455" algn="just"/>
            <a:r>
              <a:rPr lang="ru-RU" dirty="0">
                <a:latin typeface="Roboto Condensed" panose="020B0604020202020204" charset="0"/>
                <a:ea typeface="Roboto Condensed" panose="020B0604020202020204" charset="0"/>
              </a:rPr>
              <a:t>По состоянию на 01.10.2021 в межрегиональных (межрайонных) инспекциях ФНС России по крупнейшим налогоплательщикам </a:t>
            </a:r>
            <a:r>
              <a:rPr lang="ru-RU" dirty="0" err="1">
                <a:latin typeface="Roboto Condensed" panose="020B0604020202020204" charset="0"/>
                <a:ea typeface="Roboto Condensed" panose="020B0604020202020204" charset="0"/>
              </a:rPr>
              <a:t>администрируется</a:t>
            </a:r>
            <a:r>
              <a:rPr lang="ru-RU" dirty="0">
                <a:latin typeface="Roboto Condensed" panose="020B0604020202020204" charset="0"/>
                <a:ea typeface="Roboto Condensed" panose="020B0604020202020204" charset="0"/>
              </a:rPr>
              <a:t> 3 241 крупнейших налогоплательщика.</a:t>
            </a:r>
          </a:p>
          <a:p>
            <a:pPr indent="454455" algn="just"/>
            <a:r>
              <a:rPr lang="ru-RU" dirty="0">
                <a:latin typeface="Roboto Condensed" panose="020B0604020202020204" charset="0"/>
                <a:ea typeface="Roboto Condensed" panose="020B0604020202020204" charset="0"/>
              </a:rPr>
              <a:t>По аналитическим данным в федеральный бюджет от налогоплательщиков, состоящих на налоговом учете в межрегиональных и межрайонных инспекциях ФНС России по крупнейшим налогоплательщикам за 9 месяцев 2021 года поступило 7 528 млрд. руб., что на 2 млрд. руб. больше, чем за аналогичный период прошлого года – 5 052 млрд. руб. Вместе с тем поступления в федеральный бюджет от крупнейших налогоплательщиков составляют 66% от суммы поступлений по всем налогоплательщикам по России (поступления по всем налогоплательщикам по России за 9 месяцев 2021 года составляют 11 364 млрд. руб.).</a:t>
            </a:r>
          </a:p>
          <a:p>
            <a:pPr indent="454455" algn="just"/>
            <a:endParaRPr lang="ru-RU" dirty="0">
              <a:latin typeface="Roboto Condensed" panose="020B0604020202020204" charset="0"/>
              <a:ea typeface="Roboto Condensed" panose="020B0604020202020204" charset="0"/>
            </a:endParaRPr>
          </a:p>
          <a:p>
            <a:pPr indent="454455" algn="just"/>
            <a:r>
              <a:rPr lang="ru-RU" dirty="0">
                <a:latin typeface="Roboto Condensed" panose="020B0604020202020204" charset="0"/>
                <a:ea typeface="Roboto Condensed" panose="020B0604020202020204" charset="0"/>
              </a:rPr>
              <a:t>За 9 месяцев 2021 года по результатам контрольно-аналитической работы обеспечены поступления в бюджет – 54 780 млн. руб., что на 12% больше, чем за аналогичный период прошлого года – 49 049 млн. руб. Также за 9 месяцев 2021 года на 15% возросла сумма поступлений в бюджет от добровольного уточнения крупнейшими налогоплательщиками налоговых обязательств и составила 25 621 млн. руб. (за аналогичный период прошлого года данный показатель был равен 22 189 млн. руб.).</a:t>
            </a:r>
          </a:p>
          <a:p>
            <a:pPr indent="454455" algn="just"/>
            <a:endParaRPr lang="ru-RU" dirty="0">
              <a:latin typeface="Roboto Condensed" panose="020B0604020202020204" charset="0"/>
              <a:ea typeface="Roboto Condensed" panose="020B0604020202020204" charset="0"/>
            </a:endParaRPr>
          </a:p>
          <a:p>
            <a:pPr indent="454455" algn="just"/>
            <a:r>
              <a:rPr lang="ru-RU" dirty="0">
                <a:latin typeface="Roboto Condensed" panose="020B0604020202020204" charset="0"/>
                <a:ea typeface="Roboto Condensed" panose="020B0604020202020204" charset="0"/>
              </a:rPr>
              <a:t>Одновременно на 46 единиц или на 40% уменьшилось совокупное количество выездных налоговых проверок, проведенных межрегиональными и межрайонными инспекциями ФНС России по крупнейшим налогоплательщикам (за 9 месяцев 2021 года в совокупности с результатами подведомственных межрайонных инспекций завершено 69 проверок, за аналогичный период прошлого года - 115 проверки), а также на 18 процентных пункта сократилась доля низкоэффективных выездных налоговых проверок и составила 36% (за аналогичный период прошлого года – 54%).</a:t>
            </a:r>
          </a:p>
        </p:txBody>
      </p:sp>
      <p:sp>
        <p:nvSpPr>
          <p:cNvPr id="4" name="Номер слайда 3"/>
          <p:cNvSpPr>
            <a:spLocks noGrp="1"/>
          </p:cNvSpPr>
          <p:nvPr>
            <p:ph type="sldNum" sz="quarter" idx="5"/>
          </p:nvPr>
        </p:nvSpPr>
        <p:spPr/>
        <p:txBody>
          <a:bodyPr/>
          <a:lstStyle/>
          <a:p>
            <a:fld id="{97863621-2E60-B848-8968-B0341E26A312}" type="slidenum">
              <a:rPr lang="en-US" smtClean="0"/>
              <a:t>35</a:t>
            </a:fld>
            <a:endParaRPr lang="en-US"/>
          </a:p>
        </p:txBody>
      </p:sp>
    </p:spTree>
    <p:extLst>
      <p:ext uri="{BB962C8B-B14F-4D97-AF65-F5344CB8AC3E}">
        <p14:creationId xmlns:p14="http://schemas.microsoft.com/office/powerpoint/2010/main" val="18596075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latin typeface="Roboto Condensed" panose="020B0604020202020204" charset="0"/>
              <a:ea typeface="Roboto Condensed" panose="020B0604020202020204" charset="0"/>
            </a:endParaRPr>
          </a:p>
        </p:txBody>
      </p:sp>
      <p:sp>
        <p:nvSpPr>
          <p:cNvPr id="4" name="Номер слайда 3"/>
          <p:cNvSpPr>
            <a:spLocks noGrp="1"/>
          </p:cNvSpPr>
          <p:nvPr>
            <p:ph type="sldNum" sz="quarter" idx="5"/>
          </p:nvPr>
        </p:nvSpPr>
        <p:spPr/>
        <p:txBody>
          <a:bodyPr/>
          <a:lstStyle/>
          <a:p>
            <a:fld id="{97863621-2E60-B848-8968-B0341E26A312}" type="slidenum">
              <a:rPr lang="en-US" smtClean="0"/>
              <a:t>36</a:t>
            </a:fld>
            <a:endParaRPr lang="en-US" dirty="0"/>
          </a:p>
        </p:txBody>
      </p:sp>
    </p:spTree>
    <p:extLst>
      <p:ext uri="{BB962C8B-B14F-4D97-AF65-F5344CB8AC3E}">
        <p14:creationId xmlns:p14="http://schemas.microsoft.com/office/powerpoint/2010/main" val="42577009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latin typeface="Roboto Condensed" panose="020B0604020202020204" charset="0"/>
              <a:ea typeface="Roboto Condensed" panose="020B0604020202020204" charset="0"/>
            </a:endParaRPr>
          </a:p>
        </p:txBody>
      </p:sp>
      <p:sp>
        <p:nvSpPr>
          <p:cNvPr id="4" name="Номер слайда 3"/>
          <p:cNvSpPr>
            <a:spLocks noGrp="1"/>
          </p:cNvSpPr>
          <p:nvPr>
            <p:ph type="sldNum" sz="quarter" idx="5"/>
          </p:nvPr>
        </p:nvSpPr>
        <p:spPr/>
        <p:txBody>
          <a:bodyPr/>
          <a:lstStyle/>
          <a:p>
            <a:fld id="{97863621-2E60-B848-8968-B0341E26A312}" type="slidenum">
              <a:rPr lang="en-US" smtClean="0"/>
              <a:t>37</a:t>
            </a:fld>
            <a:endParaRPr lang="en-US" dirty="0"/>
          </a:p>
        </p:txBody>
      </p:sp>
    </p:spTree>
    <p:extLst>
      <p:ext uri="{BB962C8B-B14F-4D97-AF65-F5344CB8AC3E}">
        <p14:creationId xmlns:p14="http://schemas.microsoft.com/office/powerpoint/2010/main" val="36765716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latin typeface="Roboto Condensed" panose="020B0604020202020204" charset="0"/>
              <a:ea typeface="Roboto Condensed" panose="020B0604020202020204" charset="0"/>
            </a:endParaRPr>
          </a:p>
        </p:txBody>
      </p:sp>
      <p:sp>
        <p:nvSpPr>
          <p:cNvPr id="4" name="Номер слайда 3"/>
          <p:cNvSpPr>
            <a:spLocks noGrp="1"/>
          </p:cNvSpPr>
          <p:nvPr>
            <p:ph type="sldNum" sz="quarter" idx="5"/>
          </p:nvPr>
        </p:nvSpPr>
        <p:spPr/>
        <p:txBody>
          <a:bodyPr/>
          <a:lstStyle/>
          <a:p>
            <a:fld id="{97863621-2E60-B848-8968-B0341E26A312}" type="slidenum">
              <a:rPr lang="en-US" smtClean="0"/>
              <a:t>38</a:t>
            </a:fld>
            <a:endParaRPr lang="en-US" dirty="0"/>
          </a:p>
        </p:txBody>
      </p:sp>
    </p:spTree>
    <p:extLst>
      <p:ext uri="{BB962C8B-B14F-4D97-AF65-F5344CB8AC3E}">
        <p14:creationId xmlns:p14="http://schemas.microsoft.com/office/powerpoint/2010/main" val="12643847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indent="454455" algn="just"/>
            <a:r>
              <a:rPr lang="ru-RU" dirty="0" smtClean="0">
                <a:latin typeface="Roboto Condensed" panose="020B0604020202020204" charset="0"/>
                <a:ea typeface="Roboto Condensed" panose="020B0604020202020204" charset="0"/>
              </a:rPr>
              <a:t>За период январь-сентябрь 2021 года представители ФНС России приняли участие в 19 видеоконференциях, посвященных различным направлениям работы в рамках ЕАЭС. </a:t>
            </a:r>
          </a:p>
          <a:p>
            <a:pPr indent="454455" algn="just"/>
            <a:r>
              <a:rPr lang="ru-RU" dirty="0" smtClean="0">
                <a:latin typeface="Roboto Condensed" panose="020B0604020202020204" charset="0"/>
                <a:ea typeface="Roboto Condensed" panose="020B0604020202020204" charset="0"/>
              </a:rPr>
              <a:t>В феврале 2021 года в режиме ВКС состоялось XVI заседание Консультативного комитета по налоговой политике и администрированию при коллегии ЕЭК, на котором эксперты обсудили вопросы по формированию механизма фискального мониторинга за оборотом товаров во взаимной торговле в ЕАЭС и создание системы прослеживаемости товаров, ввозимых на территорию государств-членов ЕАЭС из третьих стран.</a:t>
            </a:r>
          </a:p>
          <a:p>
            <a:pPr indent="454455" algn="just"/>
            <a:r>
              <a:rPr lang="ru-RU" dirty="0" smtClean="0">
                <a:latin typeface="Roboto Condensed" panose="020B0604020202020204" charset="0"/>
                <a:ea typeface="Roboto Condensed" panose="020B0604020202020204" charset="0"/>
              </a:rPr>
              <a:t>Соглашение о механизме прослеживаемости товаров, ввезенных на таможенную территорию Евразийского экономического союза, вступило в силу 3 февраля 2021 года. В третьем квартале 2022 года запланировано начало проведения пилотного проекта по внедрению данного механизма.</a:t>
            </a:r>
          </a:p>
          <a:p>
            <a:pPr indent="454455" algn="just"/>
            <a:r>
              <a:rPr lang="ru-RU" dirty="0" smtClean="0">
                <a:latin typeface="Roboto Condensed" panose="020B0604020202020204" charset="0"/>
                <a:ea typeface="Roboto Condensed" panose="020B0604020202020204" charset="0"/>
              </a:rPr>
              <a:t>В марте 2021 года был создан постоянно действующий Подкомитет (рабочая группа) по информационному обмену и электронному документообороту при Консультативном комитете по налоговой политике и администрированию. Было проведено два заседания, в рамках которых  стороны договорились  рассмотреть вопрос о готовности налоговых ведомств к проведению на двухсторонней основе пилотных проектов по обмену электронными товаросопроводительными документами при трансграничной торговле между хозяйствующими субъектами государств-членов ЕАЭС.</a:t>
            </a:r>
          </a:p>
          <a:p>
            <a:pPr indent="454455" algn="just">
              <a:spcBef>
                <a:spcPct val="0"/>
              </a:spcBef>
            </a:pPr>
            <a:endParaRPr lang="ru-RU" altLang="ru-RU" dirty="0" smtClean="0">
              <a:latin typeface="Roboto Condensed" panose="020B0604020202020204" charset="0"/>
              <a:ea typeface="Roboto Condensed" panose="020B0604020202020204" charset="0"/>
            </a:endParaRPr>
          </a:p>
        </p:txBody>
      </p:sp>
      <p:sp>
        <p:nvSpPr>
          <p:cNvPr id="21508"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Open Sans Light" panose="020B0604020202020204" charset="0"/>
              </a:defRPr>
            </a:lvl1pPr>
            <a:lvl2pPr marL="750305" indent="-288579">
              <a:defRPr sz="2400">
                <a:solidFill>
                  <a:schemeClr val="tx1"/>
                </a:solidFill>
                <a:latin typeface="Open Sans Light" panose="020B0604020202020204" charset="0"/>
              </a:defRPr>
            </a:lvl2pPr>
            <a:lvl3pPr marL="1154316" indent="-230863">
              <a:defRPr sz="2400">
                <a:solidFill>
                  <a:schemeClr val="tx1"/>
                </a:solidFill>
                <a:latin typeface="Open Sans Light" panose="020B0604020202020204" charset="0"/>
              </a:defRPr>
            </a:lvl3pPr>
            <a:lvl4pPr marL="1616042" indent="-230863">
              <a:defRPr sz="2400">
                <a:solidFill>
                  <a:schemeClr val="tx1"/>
                </a:solidFill>
                <a:latin typeface="Open Sans Light" panose="020B0604020202020204" charset="0"/>
              </a:defRPr>
            </a:lvl4pPr>
            <a:lvl5pPr marL="2077768" indent="-230863">
              <a:defRPr sz="2400">
                <a:solidFill>
                  <a:schemeClr val="tx1"/>
                </a:solidFill>
                <a:latin typeface="Open Sans Light" panose="020B0604020202020204" charset="0"/>
              </a:defRPr>
            </a:lvl5pPr>
            <a:lvl6pPr marL="2539495" indent="-230863" defTabSz="1229667" eaLnBrk="0" fontAlgn="base" hangingPunct="0">
              <a:spcBef>
                <a:spcPct val="0"/>
              </a:spcBef>
              <a:spcAft>
                <a:spcPct val="0"/>
              </a:spcAft>
              <a:defRPr sz="2400">
                <a:solidFill>
                  <a:schemeClr val="tx1"/>
                </a:solidFill>
                <a:latin typeface="Open Sans Light" panose="020B0604020202020204" charset="0"/>
              </a:defRPr>
            </a:lvl6pPr>
            <a:lvl7pPr marL="3001221" indent="-230863" defTabSz="1229667" eaLnBrk="0" fontAlgn="base" hangingPunct="0">
              <a:spcBef>
                <a:spcPct val="0"/>
              </a:spcBef>
              <a:spcAft>
                <a:spcPct val="0"/>
              </a:spcAft>
              <a:defRPr sz="2400">
                <a:solidFill>
                  <a:schemeClr val="tx1"/>
                </a:solidFill>
                <a:latin typeface="Open Sans Light" panose="020B0604020202020204" charset="0"/>
              </a:defRPr>
            </a:lvl7pPr>
            <a:lvl8pPr marL="3462947" indent="-230863" defTabSz="1229667" eaLnBrk="0" fontAlgn="base" hangingPunct="0">
              <a:spcBef>
                <a:spcPct val="0"/>
              </a:spcBef>
              <a:spcAft>
                <a:spcPct val="0"/>
              </a:spcAft>
              <a:defRPr sz="2400">
                <a:solidFill>
                  <a:schemeClr val="tx1"/>
                </a:solidFill>
                <a:latin typeface="Open Sans Light" panose="020B0604020202020204" charset="0"/>
              </a:defRPr>
            </a:lvl8pPr>
            <a:lvl9pPr marL="3924673" indent="-230863" defTabSz="1229667" eaLnBrk="0" fontAlgn="base" hangingPunct="0">
              <a:spcBef>
                <a:spcPct val="0"/>
              </a:spcBef>
              <a:spcAft>
                <a:spcPct val="0"/>
              </a:spcAft>
              <a:defRPr sz="2400">
                <a:solidFill>
                  <a:schemeClr val="tx1"/>
                </a:solidFill>
                <a:latin typeface="Open Sans Light" panose="020B0604020202020204" charset="0"/>
              </a:defRPr>
            </a:lvl9pPr>
          </a:lstStyle>
          <a:p>
            <a:fld id="{04AD87E0-5C24-4B45-BA83-3708E54E6998}" type="slidenum">
              <a:rPr lang="en-US" altLang="ru-RU" sz="1200">
                <a:latin typeface="Calibri" panose="020F0502020204030204" pitchFamily="34" charset="0"/>
              </a:rPr>
              <a:pPr/>
              <a:t>39</a:t>
            </a:fld>
            <a:endParaRPr lang="en-US" altLang="ru-RU" sz="1200">
              <a:latin typeface="Calibri" panose="020F0502020204030204" pitchFamily="34" charset="0"/>
            </a:endParaRPr>
          </a:p>
        </p:txBody>
      </p:sp>
    </p:spTree>
    <p:extLst>
      <p:ext uri="{BB962C8B-B14F-4D97-AF65-F5344CB8AC3E}">
        <p14:creationId xmlns:p14="http://schemas.microsoft.com/office/powerpoint/2010/main" val="20752960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7863621-2E60-B848-8968-B0341E26A312}" type="slidenum">
              <a:rPr lang="en-US" smtClean="0"/>
              <a:t>4</a:t>
            </a:fld>
            <a:endParaRPr lang="en-US"/>
          </a:p>
        </p:txBody>
      </p:sp>
    </p:spTree>
    <p:extLst>
      <p:ext uri="{BB962C8B-B14F-4D97-AF65-F5344CB8AC3E}">
        <p14:creationId xmlns:p14="http://schemas.microsoft.com/office/powerpoint/2010/main" val="15515673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b="1" dirty="0">
              <a:solidFill>
                <a:schemeClr val="tx1">
                  <a:lumMod val="75000"/>
                </a:schemeClr>
              </a:solidFill>
              <a:latin typeface="Roboto Condensed" panose="02000000000000000000" pitchFamily="2" charset="0"/>
              <a:ea typeface="Roboto Condensed" panose="02000000000000000000" pitchFamily="2" charset="0"/>
            </a:endParaRPr>
          </a:p>
          <a:p>
            <a:r>
              <a:rPr lang="ru-RU" b="1" dirty="0">
                <a:solidFill>
                  <a:schemeClr val="tx1">
                    <a:lumMod val="75000"/>
                  </a:schemeClr>
                </a:solidFill>
                <a:latin typeface="Roboto Condensed" panose="02000000000000000000" pitchFamily="2" charset="0"/>
                <a:ea typeface="Roboto Condensed" panose="02000000000000000000" pitchFamily="2" charset="0"/>
              </a:rPr>
              <a:t>             </a:t>
            </a:r>
            <a:endParaRPr lang="ru-RU" dirty="0"/>
          </a:p>
          <a:p>
            <a:endParaRPr lang="ru-RU" dirty="0"/>
          </a:p>
        </p:txBody>
      </p:sp>
      <p:sp>
        <p:nvSpPr>
          <p:cNvPr id="4" name="Номер слайда 3"/>
          <p:cNvSpPr>
            <a:spLocks noGrp="1"/>
          </p:cNvSpPr>
          <p:nvPr>
            <p:ph type="sldNum" sz="quarter" idx="5"/>
          </p:nvPr>
        </p:nvSpPr>
        <p:spPr/>
        <p:txBody>
          <a:bodyPr/>
          <a:lstStyle/>
          <a:p>
            <a:fld id="{97863621-2E60-B848-8968-B0341E26A312}" type="slidenum">
              <a:rPr lang="en-US" smtClean="0"/>
              <a:t>40</a:t>
            </a:fld>
            <a:endParaRPr lang="en-US"/>
          </a:p>
        </p:txBody>
      </p:sp>
    </p:spTree>
    <p:extLst>
      <p:ext uri="{BB962C8B-B14F-4D97-AF65-F5344CB8AC3E}">
        <p14:creationId xmlns:p14="http://schemas.microsoft.com/office/powerpoint/2010/main" val="24446847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7863621-2E60-B848-8968-B0341E26A312}" type="slidenum">
              <a:rPr lang="en-US" smtClean="0"/>
              <a:t>5</a:t>
            </a:fld>
            <a:endParaRPr lang="en-US" dirty="0"/>
          </a:p>
        </p:txBody>
      </p:sp>
    </p:spTree>
    <p:extLst>
      <p:ext uri="{BB962C8B-B14F-4D97-AF65-F5344CB8AC3E}">
        <p14:creationId xmlns:p14="http://schemas.microsoft.com/office/powerpoint/2010/main" val="1184623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7863621-2E60-B848-8968-B0341E26A312}" type="slidenum">
              <a:rPr lang="en-US" smtClean="0"/>
              <a:t>6</a:t>
            </a:fld>
            <a:endParaRPr lang="en-US" dirty="0"/>
          </a:p>
        </p:txBody>
      </p:sp>
    </p:spTree>
    <p:extLst>
      <p:ext uri="{BB962C8B-B14F-4D97-AF65-F5344CB8AC3E}">
        <p14:creationId xmlns:p14="http://schemas.microsoft.com/office/powerpoint/2010/main" val="18739922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454455" algn="just"/>
            <a:r>
              <a:rPr lang="ru-RU" dirty="0"/>
              <a:t>	</a:t>
            </a:r>
            <a:r>
              <a:rPr lang="ru-RU" dirty="0">
                <a:latin typeface="Roboto Condensed" panose="020B0604020202020204" charset="0"/>
                <a:ea typeface="Roboto Condensed" panose="020B0604020202020204" charset="0"/>
              </a:rPr>
              <a:t>Поступления по налогу на прибыль организаций за 10 месяцев 2021 года составили 4 996 млрд рублей, что на 1 561 млрд рублей, или на 45,4% больше поступлений аналогичного периода 2020 года.</a:t>
            </a:r>
          </a:p>
          <a:p>
            <a:pPr indent="454455" algn="just"/>
            <a:r>
              <a:rPr lang="ru-RU" dirty="0">
                <a:latin typeface="Roboto Condensed" panose="020B0604020202020204" charset="0"/>
                <a:ea typeface="Roboto Condensed" panose="020B0604020202020204" charset="0"/>
              </a:rPr>
              <a:t>	По налогу на прибыль организаций, зачисляемого по соответствующим ставкам поступления составили 4 411 млрд рублей, что на 1 529 млрд рублей, или на 53,1% больше поступлений аналогичного периода 2020 года, что обусловлено ростом поступлений от организаций металлургического и химического сектора экономики (рост цен на продукцию черной, цветной металлургии и продукты нефтехимии в </a:t>
            </a:r>
            <a:r>
              <a:rPr lang="en-US" dirty="0">
                <a:latin typeface="Roboto Condensed" panose="020B0604020202020204" charset="0"/>
                <a:ea typeface="Roboto Condensed" panose="020B0604020202020204" charset="0"/>
              </a:rPr>
              <a:t>I </a:t>
            </a:r>
            <a:r>
              <a:rPr lang="ru-RU" dirty="0">
                <a:latin typeface="Roboto Condensed" panose="020B0604020202020204" charset="0"/>
                <a:ea typeface="Roboto Condensed" panose="020B0604020202020204" charset="0"/>
              </a:rPr>
              <a:t>полугодии 2021 года), сектора оптово-розничной торговли (восстановление потребительского спроса), финансового сектора экономики (волатильность курса рубля) и нефтегазовой отрасли (рост средних цен реализации природного газа на экспорт и рост цены на нефть марки </a:t>
            </a:r>
            <a:r>
              <a:rPr lang="en-US" dirty="0">
                <a:latin typeface="Roboto Condensed" panose="020B0604020202020204" charset="0"/>
                <a:ea typeface="Roboto Condensed" panose="020B0604020202020204" charset="0"/>
              </a:rPr>
              <a:t>Urals).</a:t>
            </a:r>
            <a:endParaRPr lang="ru-RU" dirty="0">
              <a:latin typeface="Roboto Condensed" panose="020B0604020202020204" charset="0"/>
              <a:ea typeface="Roboto Condensed" panose="020B0604020202020204" charset="0"/>
            </a:endParaRPr>
          </a:p>
          <a:p>
            <a:pPr indent="454455" algn="just"/>
            <a:r>
              <a:rPr lang="ru-RU" dirty="0">
                <a:latin typeface="Roboto Condensed" panose="020B0604020202020204" charset="0"/>
                <a:ea typeface="Roboto Condensed" panose="020B0604020202020204" charset="0"/>
              </a:rPr>
              <a:t>	По налогу на прибыль организаций с доходов, полученных в виде дивидендов поступления составили 336 млрд рублей, что на 58,2 млрд рублей, или на 20,9% больше поступлений аналогичного периода 2020 года, что обусловлено уплатой налога при выплате дивидендов по кругу организаций, ранее не осуществлявших выплату дивидендов и ростом выплат на одну акцию по ряду организаций металлургического экономики.</a:t>
            </a:r>
          </a:p>
          <a:p>
            <a:pPr indent="461726" algn="just"/>
            <a:endParaRPr lang="ru-RU" dirty="0">
              <a:latin typeface="Roboto Condensed" panose="020B0604020202020204" charset="0"/>
              <a:ea typeface="Roboto Condensed" panose="020B0604020202020204" charset="0"/>
            </a:endParaRPr>
          </a:p>
        </p:txBody>
      </p:sp>
      <p:sp>
        <p:nvSpPr>
          <p:cNvPr id="4" name="Номер слайда 3"/>
          <p:cNvSpPr>
            <a:spLocks noGrp="1"/>
          </p:cNvSpPr>
          <p:nvPr>
            <p:ph type="sldNum" sz="quarter" idx="5"/>
          </p:nvPr>
        </p:nvSpPr>
        <p:spPr/>
        <p:txBody>
          <a:bodyPr/>
          <a:lstStyle/>
          <a:p>
            <a:fld id="{97863621-2E60-B848-8968-B0341E26A312}" type="slidenum">
              <a:rPr lang="en-US" smtClean="0"/>
              <a:t>7</a:t>
            </a:fld>
            <a:endParaRPr lang="en-US" dirty="0"/>
          </a:p>
        </p:txBody>
      </p:sp>
    </p:spTree>
    <p:extLst>
      <p:ext uri="{BB962C8B-B14F-4D97-AF65-F5344CB8AC3E}">
        <p14:creationId xmlns:p14="http://schemas.microsoft.com/office/powerpoint/2010/main" val="30803032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454455" algn="just" defTabSz="619798">
              <a:defRPr/>
            </a:pPr>
            <a:r>
              <a:rPr lang="ru-RU" dirty="0" smtClean="0">
                <a:latin typeface="Roboto Condensed" panose="020B0604020202020204" charset="0"/>
                <a:ea typeface="Roboto Condensed" panose="020B0604020202020204" charset="0"/>
                <a:cs typeface="Times New Roman" panose="02020603050405020304" pitchFamily="18" charset="0"/>
              </a:rPr>
              <a:t>Поступления НДС за 10</a:t>
            </a:r>
            <a:r>
              <a:rPr lang="ru-RU" baseline="0" dirty="0" smtClean="0">
                <a:latin typeface="Roboto Condensed" panose="020B0604020202020204" charset="0"/>
                <a:ea typeface="Roboto Condensed" panose="020B0604020202020204" charset="0"/>
                <a:cs typeface="Times New Roman" panose="02020603050405020304" pitchFamily="18" charset="0"/>
              </a:rPr>
              <a:t> </a:t>
            </a:r>
            <a:r>
              <a:rPr lang="ru-RU" dirty="0" smtClean="0">
                <a:latin typeface="Roboto Condensed" panose="020B0604020202020204" charset="0"/>
                <a:ea typeface="Roboto Condensed" panose="020B0604020202020204" charset="0"/>
                <a:cs typeface="Times New Roman" panose="02020603050405020304" pitchFamily="18" charset="0"/>
              </a:rPr>
              <a:t>месяцев 2021 года составили 4 516,7 млрд рублей, что больше поступлений аналогичного периода прошлого года (+31,0% или +1 069,5 млрд рублей). На темп роста поступлений налога за 10 месяцев 2021 года оказало влияние:</a:t>
            </a:r>
          </a:p>
          <a:p>
            <a:pPr indent="454455" algn="just" defTabSz="619798">
              <a:defRPr/>
            </a:pPr>
            <a:r>
              <a:rPr lang="ru-RU" dirty="0" smtClean="0">
                <a:latin typeface="Roboto Condensed" panose="020B0604020202020204" charset="0"/>
                <a:ea typeface="Roboto Condensed" panose="020B0604020202020204" charset="0"/>
                <a:cs typeface="Times New Roman" panose="02020603050405020304" pitchFamily="18" charset="0"/>
              </a:rPr>
              <a:t>1)	рост налоговой базы за счет влияния экономических факторов, в том числе:</a:t>
            </a:r>
          </a:p>
          <a:p>
            <a:pPr indent="454455" algn="just" defTabSz="619798">
              <a:defRPr/>
            </a:pPr>
            <a:r>
              <a:rPr lang="ru-RU" dirty="0" smtClean="0">
                <a:latin typeface="Roboto Condensed" panose="020B0604020202020204" charset="0"/>
                <a:ea typeface="Roboto Condensed" panose="020B0604020202020204" charset="0"/>
                <a:cs typeface="Times New Roman" panose="02020603050405020304" pitchFamily="18" charset="0"/>
              </a:rPr>
              <a:t> -       рост ВВП, высокая динамика роста цен производителей в нефтегазовой (+79,9 </a:t>
            </a:r>
            <a:r>
              <a:rPr lang="ru-RU" dirty="0" err="1" smtClean="0">
                <a:latin typeface="Roboto Condensed" panose="020B0604020202020204" charset="0"/>
                <a:ea typeface="Roboto Condensed" panose="020B0604020202020204" charset="0"/>
                <a:cs typeface="Times New Roman" panose="02020603050405020304" pitchFamily="18" charset="0"/>
              </a:rPr>
              <a:t>п.п</a:t>
            </a:r>
            <a:r>
              <a:rPr lang="ru-RU" dirty="0" smtClean="0">
                <a:latin typeface="Roboto Condensed" panose="020B0604020202020204" charset="0"/>
                <a:ea typeface="Roboto Condensed" panose="020B0604020202020204" charset="0"/>
                <a:cs typeface="Times New Roman" panose="02020603050405020304" pitchFamily="18" charset="0"/>
              </a:rPr>
              <a:t>.) и металлургической (+53,7 </a:t>
            </a:r>
            <a:r>
              <a:rPr lang="ru-RU" dirty="0" err="1" smtClean="0">
                <a:latin typeface="Roboto Condensed" panose="020B0604020202020204" charset="0"/>
                <a:ea typeface="Roboto Condensed" panose="020B0604020202020204" charset="0"/>
                <a:cs typeface="Times New Roman" panose="02020603050405020304" pitchFamily="18" charset="0"/>
              </a:rPr>
              <a:t>п.п</a:t>
            </a:r>
            <a:r>
              <a:rPr lang="ru-RU" dirty="0" smtClean="0">
                <a:latin typeface="Roboto Condensed" panose="020B0604020202020204" charset="0"/>
                <a:ea typeface="Roboto Condensed" panose="020B0604020202020204" charset="0"/>
                <a:cs typeface="Times New Roman" panose="02020603050405020304" pitchFamily="18" charset="0"/>
              </a:rPr>
              <a:t>.) отраслях;</a:t>
            </a:r>
          </a:p>
          <a:p>
            <a:pPr indent="454455" algn="just" defTabSz="619798">
              <a:defRPr/>
            </a:pPr>
            <a:r>
              <a:rPr lang="ru-RU" dirty="0" smtClean="0">
                <a:latin typeface="Roboto Condensed" panose="020B0604020202020204" charset="0"/>
                <a:ea typeface="Roboto Condensed" panose="020B0604020202020204" charset="0"/>
                <a:cs typeface="Times New Roman" panose="02020603050405020304" pitchFamily="18" charset="0"/>
              </a:rPr>
              <a:t> -  рост начислений по авансам за счет финансирования государственных заказов;</a:t>
            </a:r>
          </a:p>
          <a:p>
            <a:pPr indent="454455" algn="just" defTabSz="619798">
              <a:defRPr/>
            </a:pPr>
            <a:r>
              <a:rPr lang="ru-RU" dirty="0" smtClean="0">
                <a:latin typeface="Roboto Condensed" panose="020B0604020202020204" charset="0"/>
                <a:ea typeface="Roboto Condensed" panose="020B0604020202020204" charset="0"/>
                <a:cs typeface="Times New Roman" panose="02020603050405020304" pitchFamily="18" charset="0"/>
              </a:rPr>
              <a:t>2) влияние структурно-временного сдвига на налоговую базу прошлого 2020 года.</a:t>
            </a:r>
          </a:p>
          <a:p>
            <a:pPr indent="454455" algn="just" defTabSz="619798">
              <a:defRPr/>
            </a:pPr>
            <a:endParaRPr lang="ru-RU" dirty="0">
              <a:latin typeface="Roboto Condensed" panose="020B0604020202020204" charset="0"/>
              <a:ea typeface="Roboto Condensed" panose="020B0604020202020204" charset="0"/>
              <a:cs typeface="Times New Roman" panose="02020603050405020304" pitchFamily="18" charset="0"/>
            </a:endParaRPr>
          </a:p>
        </p:txBody>
      </p:sp>
      <p:sp>
        <p:nvSpPr>
          <p:cNvPr id="4" name="Номер слайда 3"/>
          <p:cNvSpPr>
            <a:spLocks noGrp="1"/>
          </p:cNvSpPr>
          <p:nvPr>
            <p:ph type="sldNum" sz="quarter" idx="5"/>
          </p:nvPr>
        </p:nvSpPr>
        <p:spPr/>
        <p:txBody>
          <a:bodyPr/>
          <a:lstStyle/>
          <a:p>
            <a:fld id="{97863621-2E60-B848-8968-B0341E26A312}" type="slidenum">
              <a:rPr lang="en-US" smtClean="0"/>
              <a:t>8</a:t>
            </a:fld>
            <a:endParaRPr lang="en-US"/>
          </a:p>
        </p:txBody>
      </p:sp>
    </p:spTree>
    <p:extLst>
      <p:ext uri="{BB962C8B-B14F-4D97-AF65-F5344CB8AC3E}">
        <p14:creationId xmlns:p14="http://schemas.microsoft.com/office/powerpoint/2010/main" val="23376407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454455" algn="just"/>
            <a:r>
              <a:rPr lang="ru-RU" dirty="0" smtClean="0"/>
              <a:t>Поступления налога на доходы физических лиц в консолидированный бюджет Российской Федерации в январе-октябре 2021 года составили 3 757,6 млрд рублей, что на 536,1 млрд рублей, или на 16,6% больше, чем  в  аналогичном</a:t>
            </a:r>
            <a:r>
              <a:rPr lang="ru-RU" baseline="0" dirty="0" smtClean="0"/>
              <a:t> периоде прошлого года. Рост поступлений обусловлен в</a:t>
            </a:r>
            <a:r>
              <a:rPr lang="ru-RU" dirty="0"/>
              <a:t>осстановлением доходов граждан, ростом среднемесячной заработной платы в январе-августе к аналогичному периоду прошлого года на 9,2%, ростом поступлений налога с дивидендов и низкой налоговой базой прошлого года в связи со снижением деловой активности на фоне ограничительных мер из-за распространения новой коронавирусной инфекции.</a:t>
            </a:r>
            <a:endParaRPr lang="ru-RU" i="0" dirty="0" smtClean="0"/>
          </a:p>
        </p:txBody>
      </p:sp>
      <p:sp>
        <p:nvSpPr>
          <p:cNvPr id="4" name="Номер слайда 3"/>
          <p:cNvSpPr>
            <a:spLocks noGrp="1"/>
          </p:cNvSpPr>
          <p:nvPr>
            <p:ph type="sldNum" sz="quarter" idx="5"/>
          </p:nvPr>
        </p:nvSpPr>
        <p:spPr/>
        <p:txBody>
          <a:bodyPr/>
          <a:lstStyle/>
          <a:p>
            <a:fld id="{97863621-2E60-B848-8968-B0341E26A312}" type="slidenum">
              <a:rPr lang="en-US" smtClean="0"/>
              <a:t>9</a:t>
            </a:fld>
            <a:endParaRPr lang="en-US"/>
          </a:p>
        </p:txBody>
      </p:sp>
    </p:spTree>
    <p:extLst>
      <p:ext uri="{BB962C8B-B14F-4D97-AF65-F5344CB8AC3E}">
        <p14:creationId xmlns:p14="http://schemas.microsoft.com/office/powerpoint/2010/main" val="19504181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normAutofit/>
          </a:bodyPr>
          <a:lstStyle>
            <a:lvl1pPr>
              <a:defRPr sz="3600"/>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4216253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9199690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Four Bar">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2438400" cy="4266109"/>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6000" y="1396999"/>
            <a:ext cx="2438400"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6197600" y="1396999"/>
            <a:ext cx="2438400"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7" name="Picture Placeholder 3"/>
          <p:cNvSpPr>
            <a:spLocks noGrp="1"/>
          </p:cNvSpPr>
          <p:nvPr>
            <p:ph type="pic" sz="quarter" idx="13"/>
          </p:nvPr>
        </p:nvSpPr>
        <p:spPr>
          <a:xfrm>
            <a:off x="8839200" y="1396999"/>
            <a:ext cx="2438400"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8" name="Text Placeholder 7"/>
          <p:cNvSpPr>
            <a:spLocks noGrp="1"/>
          </p:cNvSpPr>
          <p:nvPr>
            <p:ph type="body" sz="quarter" idx="19"/>
          </p:nvPr>
        </p:nvSpPr>
        <p:spPr>
          <a:xfrm>
            <a:off x="914400" y="4604358"/>
            <a:ext cx="24414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3554984" y="4604358"/>
            <a:ext cx="2441448" cy="105875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6195568" y="4604358"/>
            <a:ext cx="2441448" cy="105875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8836152" y="4604358"/>
            <a:ext cx="2441448"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84719878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2438400" cy="4266109"/>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6000" y="1396999"/>
            <a:ext cx="2438400"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6197600" y="1396999"/>
            <a:ext cx="2438400"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7" name="Picture Placeholder 3"/>
          <p:cNvSpPr>
            <a:spLocks noGrp="1"/>
          </p:cNvSpPr>
          <p:nvPr>
            <p:ph type="pic" sz="quarter" idx="13"/>
          </p:nvPr>
        </p:nvSpPr>
        <p:spPr>
          <a:xfrm>
            <a:off x="8839200" y="1396999"/>
            <a:ext cx="2438400"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8" name="Text Placeholder 7"/>
          <p:cNvSpPr>
            <a:spLocks noGrp="1"/>
          </p:cNvSpPr>
          <p:nvPr>
            <p:ph type="body" sz="quarter" idx="19"/>
          </p:nvPr>
        </p:nvSpPr>
        <p:spPr>
          <a:xfrm>
            <a:off x="914400" y="4604358"/>
            <a:ext cx="24414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3554984" y="4604358"/>
            <a:ext cx="2441448" cy="105875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6195568" y="4604358"/>
            <a:ext cx="2441448" cy="105875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8836152" y="4604358"/>
            <a:ext cx="2441448"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1"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78362084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hree Bar">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3328416" cy="4266109"/>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4431792" y="1396999"/>
            <a:ext cx="3328416"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7949184" y="1396999"/>
            <a:ext cx="3328416"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9" name="Text Placeholder 7"/>
          <p:cNvSpPr>
            <a:spLocks noGrp="1"/>
          </p:cNvSpPr>
          <p:nvPr>
            <p:ph type="body" sz="quarter" idx="21"/>
          </p:nvPr>
        </p:nvSpPr>
        <p:spPr>
          <a:xfrm>
            <a:off x="914400" y="4604358"/>
            <a:ext cx="3328416"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4431792" y="4604358"/>
            <a:ext cx="3328416"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7949184" y="4604358"/>
            <a:ext cx="3328416"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66861941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3328416" cy="4266109"/>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4431792" y="1396999"/>
            <a:ext cx="3328416"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7949184" y="1396999"/>
            <a:ext cx="3328416"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9" name="Text Placeholder 7"/>
          <p:cNvSpPr>
            <a:spLocks noGrp="1"/>
          </p:cNvSpPr>
          <p:nvPr>
            <p:ph type="body" sz="quarter" idx="21"/>
          </p:nvPr>
        </p:nvSpPr>
        <p:spPr>
          <a:xfrm>
            <a:off x="914400" y="4604358"/>
            <a:ext cx="3328416"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4431792" y="4604358"/>
            <a:ext cx="3328416"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7949184" y="4604358"/>
            <a:ext cx="3328416"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1"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20407625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5085589"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5" name="Picture Placeholder 3"/>
          <p:cNvSpPr>
            <a:spLocks noGrp="1"/>
          </p:cNvSpPr>
          <p:nvPr>
            <p:ph type="pic" sz="quarter" idx="11"/>
          </p:nvPr>
        </p:nvSpPr>
        <p:spPr>
          <a:xfrm>
            <a:off x="6192011" y="1396999"/>
            <a:ext cx="5085589"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8" name="Text Placeholder 7"/>
          <p:cNvSpPr>
            <a:spLocks noGrp="1"/>
          </p:cNvSpPr>
          <p:nvPr>
            <p:ph type="body" sz="quarter" idx="21"/>
          </p:nvPr>
        </p:nvSpPr>
        <p:spPr>
          <a:xfrm>
            <a:off x="914400" y="4912134"/>
            <a:ext cx="5084064" cy="75097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6193536" y="4912134"/>
            <a:ext cx="5084064" cy="75097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7"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99790899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5085589"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5" name="Picture Placeholder 3"/>
          <p:cNvSpPr>
            <a:spLocks noGrp="1"/>
          </p:cNvSpPr>
          <p:nvPr>
            <p:ph type="pic" sz="quarter" idx="11"/>
          </p:nvPr>
        </p:nvSpPr>
        <p:spPr>
          <a:xfrm>
            <a:off x="6192011" y="1396999"/>
            <a:ext cx="5085589"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8" name="Text Placeholder 7"/>
          <p:cNvSpPr>
            <a:spLocks noGrp="1"/>
          </p:cNvSpPr>
          <p:nvPr>
            <p:ph type="body" sz="quarter" idx="21"/>
          </p:nvPr>
        </p:nvSpPr>
        <p:spPr>
          <a:xfrm>
            <a:off x="914400" y="4912134"/>
            <a:ext cx="5084064" cy="75097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6193536" y="4912134"/>
            <a:ext cx="5084064" cy="75097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88402445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4 Ba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2644068"/>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6000" y="1397000"/>
            <a:ext cx="2438400"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6197600" y="1397000"/>
            <a:ext cx="2438400"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7" name="Picture Placeholder 3"/>
          <p:cNvSpPr>
            <a:spLocks noGrp="1"/>
          </p:cNvSpPr>
          <p:nvPr>
            <p:ph type="pic" sz="quarter" idx="13"/>
          </p:nvPr>
        </p:nvSpPr>
        <p:spPr>
          <a:xfrm>
            <a:off x="8839200" y="1397000"/>
            <a:ext cx="2438400"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8" name="Text Placeholder 7"/>
          <p:cNvSpPr>
            <a:spLocks noGrp="1"/>
          </p:cNvSpPr>
          <p:nvPr>
            <p:ph type="body" sz="quarter" idx="19"/>
          </p:nvPr>
        </p:nvSpPr>
        <p:spPr>
          <a:xfrm>
            <a:off x="914400" y="2982317"/>
            <a:ext cx="24414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3554984" y="2982317"/>
            <a:ext cx="2441448" cy="105875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6195568" y="2982317"/>
            <a:ext cx="2441448" cy="105875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8836152" y="2982317"/>
            <a:ext cx="2441448"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8" name="Content Placeholder 13"/>
          <p:cNvSpPr>
            <a:spLocks noGrp="1"/>
          </p:cNvSpPr>
          <p:nvPr>
            <p:ph sz="quarter" idx="18"/>
          </p:nvPr>
        </p:nvSpPr>
        <p:spPr>
          <a:xfrm>
            <a:off x="914400" y="4212305"/>
            <a:ext cx="2441448" cy="1713558"/>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4"/>
          </p:nvPr>
        </p:nvSpPr>
        <p:spPr>
          <a:xfrm>
            <a:off x="3554984"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3"/>
          <p:cNvSpPr>
            <a:spLocks noGrp="1"/>
          </p:cNvSpPr>
          <p:nvPr>
            <p:ph sz="quarter" idx="25"/>
          </p:nvPr>
        </p:nvSpPr>
        <p:spPr>
          <a:xfrm>
            <a:off x="6195568"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13"/>
          <p:cNvSpPr>
            <a:spLocks noGrp="1"/>
          </p:cNvSpPr>
          <p:nvPr>
            <p:ph sz="quarter" idx="26"/>
          </p:nvPr>
        </p:nvSpPr>
        <p:spPr>
          <a:xfrm>
            <a:off x="8836152"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3194657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2644068"/>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6000" y="1397000"/>
            <a:ext cx="2438400"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6197600" y="1397000"/>
            <a:ext cx="2438400"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7" name="Picture Placeholder 3"/>
          <p:cNvSpPr>
            <a:spLocks noGrp="1"/>
          </p:cNvSpPr>
          <p:nvPr>
            <p:ph type="pic" sz="quarter" idx="13"/>
          </p:nvPr>
        </p:nvSpPr>
        <p:spPr>
          <a:xfrm>
            <a:off x="8839200" y="1397000"/>
            <a:ext cx="2438400"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8" name="Text Placeholder 7"/>
          <p:cNvSpPr>
            <a:spLocks noGrp="1"/>
          </p:cNvSpPr>
          <p:nvPr>
            <p:ph type="body" sz="quarter" idx="19"/>
          </p:nvPr>
        </p:nvSpPr>
        <p:spPr>
          <a:xfrm>
            <a:off x="914400" y="2982317"/>
            <a:ext cx="24414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3554984" y="2982317"/>
            <a:ext cx="2441448" cy="105875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6195568" y="2982317"/>
            <a:ext cx="2441448" cy="105875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8836152" y="2982317"/>
            <a:ext cx="2441448"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8" name="Content Placeholder 13"/>
          <p:cNvSpPr>
            <a:spLocks noGrp="1"/>
          </p:cNvSpPr>
          <p:nvPr>
            <p:ph sz="quarter" idx="18"/>
          </p:nvPr>
        </p:nvSpPr>
        <p:spPr>
          <a:xfrm>
            <a:off x="914400" y="4212305"/>
            <a:ext cx="2441448" cy="1713558"/>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4"/>
          </p:nvPr>
        </p:nvSpPr>
        <p:spPr>
          <a:xfrm>
            <a:off x="3554984"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3"/>
          <p:cNvSpPr>
            <a:spLocks noGrp="1"/>
          </p:cNvSpPr>
          <p:nvPr>
            <p:ph sz="quarter" idx="25"/>
          </p:nvPr>
        </p:nvSpPr>
        <p:spPr>
          <a:xfrm>
            <a:off x="6195568"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13"/>
          <p:cNvSpPr>
            <a:spLocks noGrp="1"/>
          </p:cNvSpPr>
          <p:nvPr>
            <p:ph sz="quarter" idx="26"/>
          </p:nvPr>
        </p:nvSpPr>
        <p:spPr>
          <a:xfrm>
            <a:off x="8836152"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
          <p:cNvSpPr>
            <a:spLocks noGrp="1"/>
          </p:cNvSpPr>
          <p:nvPr>
            <p:ph type="body" sz="quarter" idx="27"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47966909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2644068"/>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4431792" y="1397000"/>
            <a:ext cx="3328416"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7949184" y="1397000"/>
            <a:ext cx="3328416"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9" name="Text Placeholder 7"/>
          <p:cNvSpPr>
            <a:spLocks noGrp="1"/>
          </p:cNvSpPr>
          <p:nvPr>
            <p:ph type="body" sz="quarter" idx="21"/>
          </p:nvPr>
        </p:nvSpPr>
        <p:spPr>
          <a:xfrm>
            <a:off x="914400" y="2982317"/>
            <a:ext cx="3328416"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4431792" y="2982317"/>
            <a:ext cx="3328416"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7949184" y="2982317"/>
            <a:ext cx="3328416"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Content Placeholder 13"/>
          <p:cNvSpPr>
            <a:spLocks noGrp="1"/>
          </p:cNvSpPr>
          <p:nvPr>
            <p:ph sz="quarter" idx="18"/>
          </p:nvPr>
        </p:nvSpPr>
        <p:spPr>
          <a:xfrm>
            <a:off x="914400"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4431792"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p:cNvSpPr>
            <a:spLocks noGrp="1"/>
          </p:cNvSpPr>
          <p:nvPr>
            <p:ph sz="quarter" idx="20"/>
          </p:nvPr>
        </p:nvSpPr>
        <p:spPr>
          <a:xfrm>
            <a:off x="7949184"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4"/>
          <p:cNvSpPr>
            <a:spLocks noGrp="1"/>
          </p:cNvSpPr>
          <p:nvPr>
            <p:ph type="body" sz="quarter" idx="24"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66215813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2644068"/>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4431792" y="1397000"/>
            <a:ext cx="3328416"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7949184" y="1397000"/>
            <a:ext cx="3328416"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9" name="Text Placeholder 7"/>
          <p:cNvSpPr>
            <a:spLocks noGrp="1"/>
          </p:cNvSpPr>
          <p:nvPr>
            <p:ph type="body" sz="quarter" idx="21"/>
          </p:nvPr>
        </p:nvSpPr>
        <p:spPr>
          <a:xfrm>
            <a:off x="914400" y="2982317"/>
            <a:ext cx="3328416"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4431792" y="2982317"/>
            <a:ext cx="3328416"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7949184" y="2982317"/>
            <a:ext cx="3328416"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Content Placeholder 13"/>
          <p:cNvSpPr>
            <a:spLocks noGrp="1"/>
          </p:cNvSpPr>
          <p:nvPr>
            <p:ph sz="quarter" idx="18"/>
          </p:nvPr>
        </p:nvSpPr>
        <p:spPr>
          <a:xfrm>
            <a:off x="914400"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4431792"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p:cNvSpPr>
            <a:spLocks noGrp="1"/>
          </p:cNvSpPr>
          <p:nvPr>
            <p:ph sz="quarter" idx="20"/>
          </p:nvPr>
        </p:nvSpPr>
        <p:spPr>
          <a:xfrm>
            <a:off x="7949184"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346553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4400" y="1452420"/>
            <a:ext cx="10363200" cy="4627563"/>
          </a:xfrm>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7766238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wo Ba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5085589"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5" name="Picture Placeholder 3"/>
          <p:cNvSpPr>
            <a:spLocks noGrp="1"/>
          </p:cNvSpPr>
          <p:nvPr>
            <p:ph type="pic" sz="quarter" idx="11"/>
          </p:nvPr>
        </p:nvSpPr>
        <p:spPr>
          <a:xfrm>
            <a:off x="6192011" y="1397000"/>
            <a:ext cx="5085589"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8" name="Text Placeholder 7"/>
          <p:cNvSpPr>
            <a:spLocks noGrp="1"/>
          </p:cNvSpPr>
          <p:nvPr>
            <p:ph type="body" sz="quarter" idx="21"/>
          </p:nvPr>
        </p:nvSpPr>
        <p:spPr>
          <a:xfrm>
            <a:off x="914400" y="3290093"/>
            <a:ext cx="5084064" cy="75097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6193536" y="3290093"/>
            <a:ext cx="5084064" cy="75097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1" name="Content Placeholder 13"/>
          <p:cNvSpPr>
            <a:spLocks noGrp="1"/>
          </p:cNvSpPr>
          <p:nvPr>
            <p:ph sz="quarter" idx="18"/>
          </p:nvPr>
        </p:nvSpPr>
        <p:spPr>
          <a:xfrm>
            <a:off x="914400" y="4212305"/>
            <a:ext cx="5084064" cy="170306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6193536" y="4212305"/>
            <a:ext cx="5084064" cy="170306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1551650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5085589"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5" name="Picture Placeholder 3"/>
          <p:cNvSpPr>
            <a:spLocks noGrp="1"/>
          </p:cNvSpPr>
          <p:nvPr>
            <p:ph type="pic" sz="quarter" idx="11"/>
          </p:nvPr>
        </p:nvSpPr>
        <p:spPr>
          <a:xfrm>
            <a:off x="6192011" y="1397000"/>
            <a:ext cx="5085589"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8" name="Text Placeholder 7"/>
          <p:cNvSpPr>
            <a:spLocks noGrp="1"/>
          </p:cNvSpPr>
          <p:nvPr>
            <p:ph type="body" sz="quarter" idx="21"/>
          </p:nvPr>
        </p:nvSpPr>
        <p:spPr>
          <a:xfrm>
            <a:off x="914400" y="3290093"/>
            <a:ext cx="5084064" cy="75097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6193536" y="3290093"/>
            <a:ext cx="5084064" cy="75097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1" name="Content Placeholder 13"/>
          <p:cNvSpPr>
            <a:spLocks noGrp="1"/>
          </p:cNvSpPr>
          <p:nvPr>
            <p:ph sz="quarter" idx="18"/>
          </p:nvPr>
        </p:nvSpPr>
        <p:spPr>
          <a:xfrm>
            <a:off x="914400" y="4212305"/>
            <a:ext cx="5084064" cy="170306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6193536" y="4212305"/>
            <a:ext cx="5084064" cy="170306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4"/>
          <p:cNvSpPr>
            <a:spLocks noGrp="1"/>
          </p:cNvSpPr>
          <p:nvPr>
            <p:ph type="body" sz="quarter" idx="23"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14281277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2 team">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483710"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4546239"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392033"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7454562"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1" name="Picture Placeholder 3"/>
          <p:cNvSpPr>
            <a:spLocks noGrp="1"/>
          </p:cNvSpPr>
          <p:nvPr>
            <p:ph type="pic" sz="quarter" idx="23"/>
          </p:nvPr>
        </p:nvSpPr>
        <p:spPr>
          <a:xfrm>
            <a:off x="9300356"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32" name="Content Placeholder 13"/>
          <p:cNvSpPr>
            <a:spLocks noGrp="1"/>
          </p:cNvSpPr>
          <p:nvPr>
            <p:ph sz="quarter" idx="24" hasCustomPrompt="1"/>
          </p:nvPr>
        </p:nvSpPr>
        <p:spPr>
          <a:xfrm>
            <a:off x="10362885"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483710"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4546239"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392033"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7454562"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9" name="Picture Placeholder 3"/>
          <p:cNvSpPr>
            <a:spLocks noGrp="1"/>
          </p:cNvSpPr>
          <p:nvPr>
            <p:ph type="pic" sz="quarter" idx="31"/>
          </p:nvPr>
        </p:nvSpPr>
        <p:spPr>
          <a:xfrm>
            <a:off x="9300356"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40" name="Content Placeholder 13"/>
          <p:cNvSpPr>
            <a:spLocks noGrp="1"/>
          </p:cNvSpPr>
          <p:nvPr>
            <p:ph sz="quarter" idx="32" hasCustomPrompt="1"/>
          </p:nvPr>
        </p:nvSpPr>
        <p:spPr>
          <a:xfrm>
            <a:off x="10362885"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575387"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42" name="Content Placeholder 13"/>
          <p:cNvSpPr>
            <a:spLocks noGrp="1"/>
          </p:cNvSpPr>
          <p:nvPr>
            <p:ph sz="quarter" idx="34" hasCustomPrompt="1"/>
          </p:nvPr>
        </p:nvSpPr>
        <p:spPr>
          <a:xfrm>
            <a:off x="1637916"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3483710"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44" name="Content Placeholder 13"/>
          <p:cNvSpPr>
            <a:spLocks noGrp="1"/>
          </p:cNvSpPr>
          <p:nvPr>
            <p:ph sz="quarter" idx="36" hasCustomPrompt="1"/>
          </p:nvPr>
        </p:nvSpPr>
        <p:spPr>
          <a:xfrm>
            <a:off x="4546239"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6392033"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46" name="Content Placeholder 13"/>
          <p:cNvSpPr>
            <a:spLocks noGrp="1"/>
          </p:cNvSpPr>
          <p:nvPr>
            <p:ph sz="quarter" idx="38" hasCustomPrompt="1"/>
          </p:nvPr>
        </p:nvSpPr>
        <p:spPr>
          <a:xfrm>
            <a:off x="7454562"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7" name="Picture Placeholder 3"/>
          <p:cNvSpPr>
            <a:spLocks noGrp="1"/>
          </p:cNvSpPr>
          <p:nvPr>
            <p:ph type="pic" sz="quarter" idx="39"/>
          </p:nvPr>
        </p:nvSpPr>
        <p:spPr>
          <a:xfrm>
            <a:off x="9300356"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48" name="Content Placeholder 13"/>
          <p:cNvSpPr>
            <a:spLocks noGrp="1"/>
          </p:cNvSpPr>
          <p:nvPr>
            <p:ph sz="quarter" idx="40" hasCustomPrompt="1"/>
          </p:nvPr>
        </p:nvSpPr>
        <p:spPr>
          <a:xfrm>
            <a:off x="10362885"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33064904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483710"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4546239"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392033"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7454562"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1" name="Picture Placeholder 3"/>
          <p:cNvSpPr>
            <a:spLocks noGrp="1"/>
          </p:cNvSpPr>
          <p:nvPr>
            <p:ph type="pic" sz="quarter" idx="23"/>
          </p:nvPr>
        </p:nvSpPr>
        <p:spPr>
          <a:xfrm>
            <a:off x="9300356"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32" name="Content Placeholder 13"/>
          <p:cNvSpPr>
            <a:spLocks noGrp="1"/>
          </p:cNvSpPr>
          <p:nvPr>
            <p:ph sz="quarter" idx="24" hasCustomPrompt="1"/>
          </p:nvPr>
        </p:nvSpPr>
        <p:spPr>
          <a:xfrm>
            <a:off x="10362885"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483710"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4546239"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392033"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7454562"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9" name="Picture Placeholder 3"/>
          <p:cNvSpPr>
            <a:spLocks noGrp="1"/>
          </p:cNvSpPr>
          <p:nvPr>
            <p:ph type="pic" sz="quarter" idx="31"/>
          </p:nvPr>
        </p:nvSpPr>
        <p:spPr>
          <a:xfrm>
            <a:off x="9300356"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40" name="Content Placeholder 13"/>
          <p:cNvSpPr>
            <a:spLocks noGrp="1"/>
          </p:cNvSpPr>
          <p:nvPr>
            <p:ph sz="quarter" idx="32" hasCustomPrompt="1"/>
          </p:nvPr>
        </p:nvSpPr>
        <p:spPr>
          <a:xfrm>
            <a:off x="10362885"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575387"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42" name="Content Placeholder 13"/>
          <p:cNvSpPr>
            <a:spLocks noGrp="1"/>
          </p:cNvSpPr>
          <p:nvPr>
            <p:ph sz="quarter" idx="34" hasCustomPrompt="1"/>
          </p:nvPr>
        </p:nvSpPr>
        <p:spPr>
          <a:xfrm>
            <a:off x="1637916"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3483710"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44" name="Content Placeholder 13"/>
          <p:cNvSpPr>
            <a:spLocks noGrp="1"/>
          </p:cNvSpPr>
          <p:nvPr>
            <p:ph sz="quarter" idx="36" hasCustomPrompt="1"/>
          </p:nvPr>
        </p:nvSpPr>
        <p:spPr>
          <a:xfrm>
            <a:off x="4546239"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6392033"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46" name="Content Placeholder 13"/>
          <p:cNvSpPr>
            <a:spLocks noGrp="1"/>
          </p:cNvSpPr>
          <p:nvPr>
            <p:ph sz="quarter" idx="38" hasCustomPrompt="1"/>
          </p:nvPr>
        </p:nvSpPr>
        <p:spPr>
          <a:xfrm>
            <a:off x="7454562"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7" name="Picture Placeholder 3"/>
          <p:cNvSpPr>
            <a:spLocks noGrp="1"/>
          </p:cNvSpPr>
          <p:nvPr>
            <p:ph type="pic" sz="quarter" idx="39"/>
          </p:nvPr>
        </p:nvSpPr>
        <p:spPr>
          <a:xfrm>
            <a:off x="9300356"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48" name="Content Placeholder 13"/>
          <p:cNvSpPr>
            <a:spLocks noGrp="1"/>
          </p:cNvSpPr>
          <p:nvPr>
            <p:ph sz="quarter" idx="40" hasCustomPrompt="1"/>
          </p:nvPr>
        </p:nvSpPr>
        <p:spPr>
          <a:xfrm>
            <a:off x="10362885"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13808962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360325"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5426633"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8145262" y="1639789"/>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9215349"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360325"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5426633"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8145262" y="3153547"/>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9215349"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575387"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42" name="Content Placeholder 13"/>
          <p:cNvSpPr>
            <a:spLocks noGrp="1"/>
          </p:cNvSpPr>
          <p:nvPr>
            <p:ph sz="quarter" idx="34" hasCustomPrompt="1"/>
          </p:nvPr>
        </p:nvSpPr>
        <p:spPr>
          <a:xfrm>
            <a:off x="1637916"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4360325"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44" name="Content Placeholder 13"/>
          <p:cNvSpPr>
            <a:spLocks noGrp="1"/>
          </p:cNvSpPr>
          <p:nvPr>
            <p:ph sz="quarter" idx="36" hasCustomPrompt="1"/>
          </p:nvPr>
        </p:nvSpPr>
        <p:spPr>
          <a:xfrm>
            <a:off x="5426633"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8145262" y="4667304"/>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46" name="Content Placeholder 13"/>
          <p:cNvSpPr>
            <a:spLocks noGrp="1"/>
          </p:cNvSpPr>
          <p:nvPr>
            <p:ph sz="quarter" idx="38" hasCustomPrompt="1"/>
          </p:nvPr>
        </p:nvSpPr>
        <p:spPr>
          <a:xfrm>
            <a:off x="9215349"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39957860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360325"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5426633"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8145262" y="1639789"/>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9215349"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360325"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5426633"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8145262" y="3153547"/>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9215349"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575387"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42" name="Content Placeholder 13"/>
          <p:cNvSpPr>
            <a:spLocks noGrp="1"/>
          </p:cNvSpPr>
          <p:nvPr>
            <p:ph sz="quarter" idx="34" hasCustomPrompt="1"/>
          </p:nvPr>
        </p:nvSpPr>
        <p:spPr>
          <a:xfrm>
            <a:off x="1637916"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4360325"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44" name="Content Placeholder 13"/>
          <p:cNvSpPr>
            <a:spLocks noGrp="1"/>
          </p:cNvSpPr>
          <p:nvPr>
            <p:ph sz="quarter" idx="36" hasCustomPrompt="1"/>
          </p:nvPr>
        </p:nvSpPr>
        <p:spPr>
          <a:xfrm>
            <a:off x="5426633"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8145262" y="4667304"/>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46" name="Content Placeholder 13"/>
          <p:cNvSpPr>
            <a:spLocks noGrp="1"/>
          </p:cNvSpPr>
          <p:nvPr>
            <p:ph sz="quarter" idx="38" hasCustomPrompt="1"/>
          </p:nvPr>
        </p:nvSpPr>
        <p:spPr>
          <a:xfrm>
            <a:off x="9215349"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413419808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360325"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5426633"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8145262" y="1639789"/>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9215349"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886577"/>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360325" y="3886577"/>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5426633"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8145262" y="3886576"/>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9215349"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30326587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6 Team ">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360325"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5426633"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8145262" y="1639789"/>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9215349"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886577"/>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360325" y="3886577"/>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5426633"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8145262" y="3886576"/>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9215349"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64329925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2295374" y="1639788"/>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6279803" y="1639790"/>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8003569" y="1639788"/>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886577"/>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2295374" y="3886575"/>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6279803" y="3886577"/>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8003569" y="3886575"/>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17825308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2295374" y="1639788"/>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6279803" y="1639790"/>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8003569" y="1639788"/>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886577"/>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2295374" y="3886575"/>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6279803" y="3886577"/>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8003569" y="3886575"/>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9943910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lumn tex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numCol="2" spcCol="274320">
            <a:normAutofit/>
          </a:bodyPr>
          <a:lstStyle>
            <a:lvl1pPr marL="0" indent="0">
              <a:spcBef>
                <a:spcPts val="1200"/>
              </a:spcBef>
              <a:buNone/>
              <a:defRPr sz="1600"/>
            </a:lvl1pPr>
            <a:lvl2pPr marL="228594" indent="-228594">
              <a:spcBef>
                <a:spcPts val="1200"/>
              </a:spcBef>
              <a:buFont typeface="Arial" panose="020B0604020202020204" pitchFamily="34" charset="0"/>
              <a:buChar char="•"/>
              <a:defRPr sz="1600"/>
            </a:lvl2pPr>
            <a:lvl3pPr marL="476239" indent="-247644">
              <a:spcBef>
                <a:spcPts val="1200"/>
              </a:spcBef>
              <a:buFont typeface="Open Sans Light" panose="020B0306030504020204" pitchFamily="34" charset="0"/>
              <a:buChar char="–"/>
              <a:defRPr sz="1600"/>
            </a:lvl3pPr>
            <a:lvl4pPr marL="685783" indent="-228594">
              <a:spcBef>
                <a:spcPts val="1200"/>
              </a:spcBef>
              <a:buFont typeface="Arial" panose="020B0604020202020204" pitchFamily="34" charset="0"/>
              <a:buChar char="•"/>
              <a:defRPr sz="1600"/>
            </a:lvl4pPr>
            <a:lvl5pPr marL="914377" indent="-228594">
              <a:spcBef>
                <a:spcPts val="1200"/>
              </a:spcBef>
              <a:buFont typeface="Open Sans Light" panose="020B0306030504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5188611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1564225"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575387"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5349163"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4360325"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9134100" y="1639789"/>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8145262"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62807749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3 Team 2">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1564225"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575387"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5349163"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4360325"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9134100" y="1639789"/>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8145262"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69626356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1221602"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719254"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025464"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3523116"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829326"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6326978"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
        <p:nvSpPr>
          <p:cNvPr id="10" name="Picture Placeholder 3"/>
          <p:cNvSpPr>
            <a:spLocks noGrp="1"/>
          </p:cNvSpPr>
          <p:nvPr>
            <p:ph type="pic" sz="quarter" idx="42"/>
          </p:nvPr>
        </p:nvSpPr>
        <p:spPr>
          <a:xfrm>
            <a:off x="9633189" y="1639789"/>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1050"/>
            </a:lvl1pPr>
          </a:lstStyle>
          <a:p>
            <a:endParaRPr lang="en-US" dirty="0"/>
          </a:p>
        </p:txBody>
      </p:sp>
      <p:sp>
        <p:nvSpPr>
          <p:cNvPr id="11" name="Content Placeholder 13"/>
          <p:cNvSpPr>
            <a:spLocks noGrp="1"/>
          </p:cNvSpPr>
          <p:nvPr>
            <p:ph sz="quarter" idx="43" hasCustomPrompt="1"/>
          </p:nvPr>
        </p:nvSpPr>
        <p:spPr>
          <a:xfrm>
            <a:off x="9130841"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93760829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4 Team 2">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1221602"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719254"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025464"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3523116"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829326"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6326978"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10" name="Picture Placeholder 3"/>
          <p:cNvSpPr>
            <a:spLocks noGrp="1"/>
          </p:cNvSpPr>
          <p:nvPr>
            <p:ph type="pic" sz="quarter" idx="42"/>
          </p:nvPr>
        </p:nvSpPr>
        <p:spPr>
          <a:xfrm>
            <a:off x="9633189" y="1639789"/>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1050"/>
            </a:lvl1pPr>
          </a:lstStyle>
          <a:p>
            <a:endParaRPr lang="en-US" dirty="0"/>
          </a:p>
        </p:txBody>
      </p:sp>
      <p:sp>
        <p:nvSpPr>
          <p:cNvPr id="11" name="Content Placeholder 13"/>
          <p:cNvSpPr>
            <a:spLocks noGrp="1"/>
          </p:cNvSpPr>
          <p:nvPr>
            <p:ph sz="quarter" idx="43" hasCustomPrompt="1"/>
          </p:nvPr>
        </p:nvSpPr>
        <p:spPr>
          <a:xfrm>
            <a:off x="9130841"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44552547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DF18550-DA75-40AD-838D-40238185EE4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9CB9F5E-02E3-4EB3-97B0-4E0F261BA75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6488707E-AE73-4641-B9CE-9C76867F0854}"/>
              </a:ext>
            </a:extLst>
          </p:cNvPr>
          <p:cNvSpPr>
            <a:spLocks noGrp="1"/>
          </p:cNvSpPr>
          <p:nvPr>
            <p:ph type="dt" sz="half" idx="10"/>
          </p:nvPr>
        </p:nvSpPr>
        <p:spPr>
          <a:xfrm>
            <a:off x="838200" y="6356350"/>
            <a:ext cx="2743200" cy="365125"/>
          </a:xfrm>
          <a:prstGeom prst="rect">
            <a:avLst/>
          </a:prstGeom>
        </p:spPr>
        <p:txBody>
          <a:bodyPr/>
          <a:lstStyle/>
          <a:p>
            <a:fld id="{2603264C-3F76-4418-8230-65BC708B96B1}" type="datetimeFigureOut">
              <a:rPr lang="en-US" smtClean="0"/>
              <a:t>11/19/2021</a:t>
            </a:fld>
            <a:endParaRPr lang="en-US" dirty="0"/>
          </a:p>
        </p:txBody>
      </p:sp>
      <p:sp>
        <p:nvSpPr>
          <p:cNvPr id="5" name="Footer Placeholder 4">
            <a:extLst>
              <a:ext uri="{FF2B5EF4-FFF2-40B4-BE49-F238E27FC236}">
                <a16:creationId xmlns="" xmlns:a16="http://schemas.microsoft.com/office/drawing/2014/main" id="{8946FBCE-69D8-4B3D-80D4-1B1B35A4DF70}"/>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 xmlns:a16="http://schemas.microsoft.com/office/drawing/2014/main" id="{298F9E8F-D25E-4B3B-8496-DDA004930204}"/>
              </a:ext>
            </a:extLst>
          </p:cNvPr>
          <p:cNvSpPr>
            <a:spLocks noGrp="1"/>
          </p:cNvSpPr>
          <p:nvPr>
            <p:ph type="sldNum" sz="quarter" idx="12"/>
          </p:nvPr>
        </p:nvSpPr>
        <p:spPr>
          <a:xfrm>
            <a:off x="8610600" y="6356350"/>
            <a:ext cx="2743200" cy="365125"/>
          </a:xfrm>
          <a:prstGeom prst="rect">
            <a:avLst/>
          </a:prstGeom>
        </p:spPr>
        <p:txBody>
          <a:bodyPr/>
          <a:lstStyle/>
          <a:p>
            <a:fld id="{4F4AE98C-8924-494E-9950-65A2BEA4C99B}" type="slidenum">
              <a:rPr lang="en-US" smtClean="0"/>
              <a:t>‹#›</a:t>
            </a:fld>
            <a:endParaRPr lang="en-US" dirty="0"/>
          </a:p>
        </p:txBody>
      </p:sp>
    </p:spTree>
    <p:extLst>
      <p:ext uri="{BB962C8B-B14F-4D97-AF65-F5344CB8AC3E}">
        <p14:creationId xmlns:p14="http://schemas.microsoft.com/office/powerpoint/2010/main" val="114359482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0B88341-41DE-46F7-B2A3-F727F4C936E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F3C52D5-DD68-4024-B8D1-B2E45792E0C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4BB6C82-4CFD-463E-9569-81FDE1023A4C}"/>
              </a:ext>
            </a:extLst>
          </p:cNvPr>
          <p:cNvSpPr>
            <a:spLocks noGrp="1"/>
          </p:cNvSpPr>
          <p:nvPr>
            <p:ph type="dt" sz="half" idx="10"/>
          </p:nvPr>
        </p:nvSpPr>
        <p:spPr>
          <a:xfrm>
            <a:off x="838200" y="6356350"/>
            <a:ext cx="2743200" cy="365125"/>
          </a:xfrm>
          <a:prstGeom prst="rect">
            <a:avLst/>
          </a:prstGeom>
        </p:spPr>
        <p:txBody>
          <a:bodyPr/>
          <a:lstStyle/>
          <a:p>
            <a:fld id="{2603264C-3F76-4418-8230-65BC708B96B1}" type="datetimeFigureOut">
              <a:rPr lang="en-US" smtClean="0"/>
              <a:t>11/19/2021</a:t>
            </a:fld>
            <a:endParaRPr lang="en-US" dirty="0"/>
          </a:p>
        </p:txBody>
      </p:sp>
      <p:sp>
        <p:nvSpPr>
          <p:cNvPr id="5" name="Footer Placeholder 4">
            <a:extLst>
              <a:ext uri="{FF2B5EF4-FFF2-40B4-BE49-F238E27FC236}">
                <a16:creationId xmlns="" xmlns:a16="http://schemas.microsoft.com/office/drawing/2014/main" id="{84D81793-E879-43A1-A3AB-9DFD563A59C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 xmlns:a16="http://schemas.microsoft.com/office/drawing/2014/main" id="{816C25D8-8E5D-4AB9-9BC7-F7279FF504B6}"/>
              </a:ext>
            </a:extLst>
          </p:cNvPr>
          <p:cNvSpPr>
            <a:spLocks noGrp="1"/>
          </p:cNvSpPr>
          <p:nvPr>
            <p:ph type="sldNum" sz="quarter" idx="12"/>
          </p:nvPr>
        </p:nvSpPr>
        <p:spPr>
          <a:xfrm>
            <a:off x="8610600" y="6356350"/>
            <a:ext cx="2743200" cy="365125"/>
          </a:xfrm>
          <a:prstGeom prst="rect">
            <a:avLst/>
          </a:prstGeom>
        </p:spPr>
        <p:txBody>
          <a:bodyPr/>
          <a:lstStyle/>
          <a:p>
            <a:fld id="{4F4AE98C-8924-494E-9950-65A2BEA4C99B}" type="slidenum">
              <a:rPr lang="en-US" smtClean="0"/>
              <a:t>‹#›</a:t>
            </a:fld>
            <a:endParaRPr lang="en-US" dirty="0"/>
          </a:p>
        </p:txBody>
      </p:sp>
    </p:spTree>
    <p:extLst>
      <p:ext uri="{BB962C8B-B14F-4D97-AF65-F5344CB8AC3E}">
        <p14:creationId xmlns:p14="http://schemas.microsoft.com/office/powerpoint/2010/main" val="336995153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DE93D49-4D5E-49F6-B9A1-F2B237E6B3F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E174DB43-5EE4-493B-9F05-280B0EE17CC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19F13AC3-8A23-4D25-9F4E-316DAB972B68}"/>
              </a:ext>
            </a:extLst>
          </p:cNvPr>
          <p:cNvSpPr>
            <a:spLocks noGrp="1"/>
          </p:cNvSpPr>
          <p:nvPr>
            <p:ph type="dt" sz="half" idx="10"/>
          </p:nvPr>
        </p:nvSpPr>
        <p:spPr>
          <a:xfrm>
            <a:off x="838200" y="6356350"/>
            <a:ext cx="2743200" cy="365125"/>
          </a:xfrm>
          <a:prstGeom prst="rect">
            <a:avLst/>
          </a:prstGeom>
        </p:spPr>
        <p:txBody>
          <a:bodyPr/>
          <a:lstStyle/>
          <a:p>
            <a:fld id="{2603264C-3F76-4418-8230-65BC708B96B1}" type="datetimeFigureOut">
              <a:rPr lang="en-US" smtClean="0"/>
              <a:t>11/19/2021</a:t>
            </a:fld>
            <a:endParaRPr lang="en-US" dirty="0"/>
          </a:p>
        </p:txBody>
      </p:sp>
      <p:sp>
        <p:nvSpPr>
          <p:cNvPr id="5" name="Footer Placeholder 4">
            <a:extLst>
              <a:ext uri="{FF2B5EF4-FFF2-40B4-BE49-F238E27FC236}">
                <a16:creationId xmlns="" xmlns:a16="http://schemas.microsoft.com/office/drawing/2014/main" id="{C595932B-EBD2-4187-887D-12323633C2CB}"/>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 xmlns:a16="http://schemas.microsoft.com/office/drawing/2014/main" id="{75504640-42FF-4EDD-9620-D81EF9326050}"/>
              </a:ext>
            </a:extLst>
          </p:cNvPr>
          <p:cNvSpPr>
            <a:spLocks noGrp="1"/>
          </p:cNvSpPr>
          <p:nvPr>
            <p:ph type="sldNum" sz="quarter" idx="12"/>
          </p:nvPr>
        </p:nvSpPr>
        <p:spPr>
          <a:xfrm>
            <a:off x="8610600" y="6356350"/>
            <a:ext cx="2743200" cy="365125"/>
          </a:xfrm>
          <a:prstGeom prst="rect">
            <a:avLst/>
          </a:prstGeom>
        </p:spPr>
        <p:txBody>
          <a:bodyPr/>
          <a:lstStyle/>
          <a:p>
            <a:fld id="{4F4AE98C-8924-494E-9950-65A2BEA4C99B}" type="slidenum">
              <a:rPr lang="en-US" smtClean="0"/>
              <a:t>‹#›</a:t>
            </a:fld>
            <a:endParaRPr lang="en-US" dirty="0"/>
          </a:p>
        </p:txBody>
      </p:sp>
    </p:spTree>
    <p:extLst>
      <p:ext uri="{BB962C8B-B14F-4D97-AF65-F5344CB8AC3E}">
        <p14:creationId xmlns:p14="http://schemas.microsoft.com/office/powerpoint/2010/main" val="403502466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C47BEE1-9015-416F-8551-50EAAB8FAE1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6729130-AD31-43A6-888B-D6BD1B4BFD6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C5A1B38C-304E-455B-961C-4288DDBB7093}"/>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CA3182F9-CA48-471C-BBD2-0D9B82611B79}"/>
              </a:ext>
            </a:extLst>
          </p:cNvPr>
          <p:cNvSpPr>
            <a:spLocks noGrp="1"/>
          </p:cNvSpPr>
          <p:nvPr>
            <p:ph type="dt" sz="half" idx="10"/>
          </p:nvPr>
        </p:nvSpPr>
        <p:spPr>
          <a:xfrm>
            <a:off x="838200" y="6356350"/>
            <a:ext cx="2743200" cy="365125"/>
          </a:xfrm>
          <a:prstGeom prst="rect">
            <a:avLst/>
          </a:prstGeom>
        </p:spPr>
        <p:txBody>
          <a:bodyPr/>
          <a:lstStyle/>
          <a:p>
            <a:fld id="{2603264C-3F76-4418-8230-65BC708B96B1}" type="datetimeFigureOut">
              <a:rPr lang="en-US" smtClean="0"/>
              <a:t>11/19/2021</a:t>
            </a:fld>
            <a:endParaRPr lang="en-US" dirty="0"/>
          </a:p>
        </p:txBody>
      </p:sp>
      <p:sp>
        <p:nvSpPr>
          <p:cNvPr id="6" name="Footer Placeholder 5">
            <a:extLst>
              <a:ext uri="{FF2B5EF4-FFF2-40B4-BE49-F238E27FC236}">
                <a16:creationId xmlns="" xmlns:a16="http://schemas.microsoft.com/office/drawing/2014/main" id="{B92C29EE-C475-46A2-B9F7-D29E73E8A73B}"/>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 xmlns:a16="http://schemas.microsoft.com/office/drawing/2014/main" id="{4F803EDA-CCFC-4AFD-A8B1-3FB15F732193}"/>
              </a:ext>
            </a:extLst>
          </p:cNvPr>
          <p:cNvSpPr>
            <a:spLocks noGrp="1"/>
          </p:cNvSpPr>
          <p:nvPr>
            <p:ph type="sldNum" sz="quarter" idx="12"/>
          </p:nvPr>
        </p:nvSpPr>
        <p:spPr>
          <a:xfrm>
            <a:off x="8610600" y="6356350"/>
            <a:ext cx="2743200" cy="365125"/>
          </a:xfrm>
          <a:prstGeom prst="rect">
            <a:avLst/>
          </a:prstGeom>
        </p:spPr>
        <p:txBody>
          <a:bodyPr/>
          <a:lstStyle/>
          <a:p>
            <a:fld id="{4F4AE98C-8924-494E-9950-65A2BEA4C99B}" type="slidenum">
              <a:rPr lang="en-US" smtClean="0"/>
              <a:t>‹#›</a:t>
            </a:fld>
            <a:endParaRPr lang="en-US" dirty="0"/>
          </a:p>
        </p:txBody>
      </p:sp>
    </p:spTree>
    <p:extLst>
      <p:ext uri="{BB962C8B-B14F-4D97-AF65-F5344CB8AC3E}">
        <p14:creationId xmlns:p14="http://schemas.microsoft.com/office/powerpoint/2010/main" val="355217131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D539A52-8089-483B-849E-BB8EC60B0B7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 xmlns:a16="http://schemas.microsoft.com/office/drawing/2014/main" id="{F7C671CA-780E-4653-8BE2-4DA88474334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58418BE3-327F-4A92-BEF4-4B8F43D1353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E06C933A-6AEA-40A9-9DE2-D58D3E0730E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FFB2DA71-C459-4CF7-8F01-C3ECB9E079B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F49826DA-93E4-4D7F-B570-566DB44B8ACD}"/>
              </a:ext>
            </a:extLst>
          </p:cNvPr>
          <p:cNvSpPr>
            <a:spLocks noGrp="1"/>
          </p:cNvSpPr>
          <p:nvPr>
            <p:ph type="dt" sz="half" idx="10"/>
          </p:nvPr>
        </p:nvSpPr>
        <p:spPr>
          <a:xfrm>
            <a:off x="838200" y="6356350"/>
            <a:ext cx="2743200" cy="365125"/>
          </a:xfrm>
          <a:prstGeom prst="rect">
            <a:avLst/>
          </a:prstGeom>
        </p:spPr>
        <p:txBody>
          <a:bodyPr/>
          <a:lstStyle/>
          <a:p>
            <a:fld id="{2603264C-3F76-4418-8230-65BC708B96B1}" type="datetimeFigureOut">
              <a:rPr lang="en-US" smtClean="0"/>
              <a:t>11/19/2021</a:t>
            </a:fld>
            <a:endParaRPr lang="en-US" dirty="0"/>
          </a:p>
        </p:txBody>
      </p:sp>
      <p:sp>
        <p:nvSpPr>
          <p:cNvPr id="8" name="Footer Placeholder 7">
            <a:extLst>
              <a:ext uri="{FF2B5EF4-FFF2-40B4-BE49-F238E27FC236}">
                <a16:creationId xmlns="" xmlns:a16="http://schemas.microsoft.com/office/drawing/2014/main" id="{52BBBDF1-87AB-47D4-BAE1-FAC681FFCEA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 xmlns:a16="http://schemas.microsoft.com/office/drawing/2014/main" id="{40A37D19-D7F7-45D7-A78B-D29BD040F494}"/>
              </a:ext>
            </a:extLst>
          </p:cNvPr>
          <p:cNvSpPr>
            <a:spLocks noGrp="1"/>
          </p:cNvSpPr>
          <p:nvPr>
            <p:ph type="sldNum" sz="quarter" idx="12"/>
          </p:nvPr>
        </p:nvSpPr>
        <p:spPr>
          <a:xfrm>
            <a:off x="8610600" y="6356350"/>
            <a:ext cx="2743200" cy="365125"/>
          </a:xfrm>
          <a:prstGeom prst="rect">
            <a:avLst/>
          </a:prstGeom>
        </p:spPr>
        <p:txBody>
          <a:bodyPr/>
          <a:lstStyle/>
          <a:p>
            <a:fld id="{4F4AE98C-8924-494E-9950-65A2BEA4C99B}" type="slidenum">
              <a:rPr lang="en-US" smtClean="0"/>
              <a:t>‹#›</a:t>
            </a:fld>
            <a:endParaRPr lang="en-US" dirty="0"/>
          </a:p>
        </p:txBody>
      </p:sp>
    </p:spTree>
    <p:extLst>
      <p:ext uri="{BB962C8B-B14F-4D97-AF65-F5344CB8AC3E}">
        <p14:creationId xmlns:p14="http://schemas.microsoft.com/office/powerpoint/2010/main" val="284529769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6159C8-53FB-4337-9ACA-1A797A9A5A5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 xmlns:a16="http://schemas.microsoft.com/office/drawing/2014/main" id="{85DAD014-94E3-414D-97C7-637FF0241012}"/>
              </a:ext>
            </a:extLst>
          </p:cNvPr>
          <p:cNvSpPr>
            <a:spLocks noGrp="1"/>
          </p:cNvSpPr>
          <p:nvPr>
            <p:ph type="dt" sz="half" idx="10"/>
          </p:nvPr>
        </p:nvSpPr>
        <p:spPr>
          <a:xfrm>
            <a:off x="838200" y="6356350"/>
            <a:ext cx="2743200" cy="365125"/>
          </a:xfrm>
          <a:prstGeom prst="rect">
            <a:avLst/>
          </a:prstGeom>
        </p:spPr>
        <p:txBody>
          <a:bodyPr/>
          <a:lstStyle/>
          <a:p>
            <a:fld id="{2603264C-3F76-4418-8230-65BC708B96B1}" type="datetimeFigureOut">
              <a:rPr lang="en-US" smtClean="0"/>
              <a:t>11/19/2021</a:t>
            </a:fld>
            <a:endParaRPr lang="en-US" dirty="0"/>
          </a:p>
        </p:txBody>
      </p:sp>
      <p:sp>
        <p:nvSpPr>
          <p:cNvPr id="4" name="Footer Placeholder 3">
            <a:extLst>
              <a:ext uri="{FF2B5EF4-FFF2-40B4-BE49-F238E27FC236}">
                <a16:creationId xmlns="" xmlns:a16="http://schemas.microsoft.com/office/drawing/2014/main" id="{1EEE34FB-081D-42F5-9362-2088DD4A196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 xmlns:a16="http://schemas.microsoft.com/office/drawing/2014/main" id="{E6B10B77-1486-40E2-8920-B83F8E8D3B8E}"/>
              </a:ext>
            </a:extLst>
          </p:cNvPr>
          <p:cNvSpPr>
            <a:spLocks noGrp="1"/>
          </p:cNvSpPr>
          <p:nvPr>
            <p:ph type="sldNum" sz="quarter" idx="12"/>
          </p:nvPr>
        </p:nvSpPr>
        <p:spPr>
          <a:xfrm>
            <a:off x="8610600" y="6356350"/>
            <a:ext cx="2743200" cy="365125"/>
          </a:xfrm>
          <a:prstGeom prst="rect">
            <a:avLst/>
          </a:prstGeom>
        </p:spPr>
        <p:txBody>
          <a:bodyPr/>
          <a:lstStyle/>
          <a:p>
            <a:fld id="{4F4AE98C-8924-494E-9950-65A2BEA4C99B}" type="slidenum">
              <a:rPr lang="en-US" smtClean="0"/>
              <a:t>‹#›</a:t>
            </a:fld>
            <a:endParaRPr lang="en-US" dirty="0"/>
          </a:p>
        </p:txBody>
      </p:sp>
    </p:spTree>
    <p:extLst>
      <p:ext uri="{BB962C8B-B14F-4D97-AF65-F5344CB8AC3E}">
        <p14:creationId xmlns:p14="http://schemas.microsoft.com/office/powerpoint/2010/main" val="36891380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 tex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4400" y="1452420"/>
            <a:ext cx="10363200" cy="4627563"/>
          </a:xfrm>
        </p:spPr>
        <p:txBody>
          <a:bodyPr numCol="2" spcCol="274320">
            <a:normAutofit/>
          </a:bodyPr>
          <a:lstStyle>
            <a:lvl1pPr marL="0" indent="0">
              <a:spcBef>
                <a:spcPts val="1200"/>
              </a:spcBef>
              <a:buNone/>
              <a:defRPr sz="1600"/>
            </a:lvl1pPr>
            <a:lvl2pPr marL="228594" indent="-228594">
              <a:spcBef>
                <a:spcPts val="1200"/>
              </a:spcBef>
              <a:buFont typeface="Arial" panose="020B0604020202020204" pitchFamily="34" charset="0"/>
              <a:buChar char="•"/>
              <a:defRPr sz="1600"/>
            </a:lvl2pPr>
            <a:lvl3pPr marL="457189" indent="-228594">
              <a:spcBef>
                <a:spcPts val="1200"/>
              </a:spcBef>
              <a:buFont typeface="Open Sans Light" panose="020B0306030504020204" pitchFamily="34" charset="0"/>
              <a:buChar char="–"/>
              <a:defRPr sz="1600"/>
            </a:lvl3pPr>
            <a:lvl4pPr marL="685783" indent="-228594">
              <a:spcBef>
                <a:spcPts val="1200"/>
              </a:spcBef>
              <a:buFont typeface="Arial" panose="020B0604020202020204" pitchFamily="34" charset="0"/>
              <a:buChar char="•"/>
              <a:defRPr sz="1600"/>
            </a:lvl4pPr>
            <a:lvl5pPr marL="914377" indent="-228594">
              <a:spcBef>
                <a:spcPts val="1200"/>
              </a:spcBef>
              <a:buFont typeface="Open Sans Light" panose="020B0306030504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42093602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A1C304B6-1191-486B-B62A-66A798B193E0}"/>
              </a:ext>
            </a:extLst>
          </p:cNvPr>
          <p:cNvSpPr>
            <a:spLocks noGrp="1"/>
          </p:cNvSpPr>
          <p:nvPr>
            <p:ph type="dt" sz="half" idx="10"/>
          </p:nvPr>
        </p:nvSpPr>
        <p:spPr>
          <a:xfrm>
            <a:off x="838200" y="6356350"/>
            <a:ext cx="2743200" cy="365125"/>
          </a:xfrm>
          <a:prstGeom prst="rect">
            <a:avLst/>
          </a:prstGeom>
        </p:spPr>
        <p:txBody>
          <a:bodyPr/>
          <a:lstStyle/>
          <a:p>
            <a:fld id="{2603264C-3F76-4418-8230-65BC708B96B1}" type="datetimeFigureOut">
              <a:rPr lang="en-US" smtClean="0"/>
              <a:t>11/19/2021</a:t>
            </a:fld>
            <a:endParaRPr lang="en-US" dirty="0"/>
          </a:p>
        </p:txBody>
      </p:sp>
      <p:sp>
        <p:nvSpPr>
          <p:cNvPr id="3" name="Footer Placeholder 2">
            <a:extLst>
              <a:ext uri="{FF2B5EF4-FFF2-40B4-BE49-F238E27FC236}">
                <a16:creationId xmlns="" xmlns:a16="http://schemas.microsoft.com/office/drawing/2014/main" id="{FD1773C8-F71C-47BF-BE44-32CD3309E48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 xmlns:a16="http://schemas.microsoft.com/office/drawing/2014/main" id="{9218BA3A-8E56-453A-90BC-AC939B2D1319}"/>
              </a:ext>
            </a:extLst>
          </p:cNvPr>
          <p:cNvSpPr>
            <a:spLocks noGrp="1"/>
          </p:cNvSpPr>
          <p:nvPr>
            <p:ph type="sldNum" sz="quarter" idx="12"/>
          </p:nvPr>
        </p:nvSpPr>
        <p:spPr>
          <a:xfrm>
            <a:off x="8610600" y="6356350"/>
            <a:ext cx="2743200" cy="365125"/>
          </a:xfrm>
          <a:prstGeom prst="rect">
            <a:avLst/>
          </a:prstGeom>
        </p:spPr>
        <p:txBody>
          <a:bodyPr/>
          <a:lstStyle/>
          <a:p>
            <a:fld id="{4F4AE98C-8924-494E-9950-65A2BEA4C99B}" type="slidenum">
              <a:rPr lang="en-US" smtClean="0"/>
              <a:t>‹#›</a:t>
            </a:fld>
            <a:endParaRPr lang="en-US" dirty="0"/>
          </a:p>
        </p:txBody>
      </p:sp>
    </p:spTree>
    <p:extLst>
      <p:ext uri="{BB962C8B-B14F-4D97-AF65-F5344CB8AC3E}">
        <p14:creationId xmlns:p14="http://schemas.microsoft.com/office/powerpoint/2010/main" val="388629784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C78F41C-597D-4A67-B3C8-A87508A74A5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83D3D920-C976-4BB0-8EF7-5ED1AD0D748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B3EA4A8D-D24E-4B18-B6F6-001DF6691D3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B3AFD7C3-3010-4180-B277-3F29933E1CBD}"/>
              </a:ext>
            </a:extLst>
          </p:cNvPr>
          <p:cNvSpPr>
            <a:spLocks noGrp="1"/>
          </p:cNvSpPr>
          <p:nvPr>
            <p:ph type="dt" sz="half" idx="10"/>
          </p:nvPr>
        </p:nvSpPr>
        <p:spPr>
          <a:xfrm>
            <a:off x="838200" y="6356350"/>
            <a:ext cx="2743200" cy="365125"/>
          </a:xfrm>
          <a:prstGeom prst="rect">
            <a:avLst/>
          </a:prstGeom>
        </p:spPr>
        <p:txBody>
          <a:bodyPr/>
          <a:lstStyle/>
          <a:p>
            <a:fld id="{2603264C-3F76-4418-8230-65BC708B96B1}" type="datetimeFigureOut">
              <a:rPr lang="en-US" smtClean="0"/>
              <a:t>11/19/2021</a:t>
            </a:fld>
            <a:endParaRPr lang="en-US" dirty="0"/>
          </a:p>
        </p:txBody>
      </p:sp>
      <p:sp>
        <p:nvSpPr>
          <p:cNvPr id="6" name="Footer Placeholder 5">
            <a:extLst>
              <a:ext uri="{FF2B5EF4-FFF2-40B4-BE49-F238E27FC236}">
                <a16:creationId xmlns="" xmlns:a16="http://schemas.microsoft.com/office/drawing/2014/main" id="{2BCED994-5AF3-469D-BD86-A8DE957F0CFD}"/>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 xmlns:a16="http://schemas.microsoft.com/office/drawing/2014/main" id="{75E2FD4C-53A7-41A7-B258-813652B463F1}"/>
              </a:ext>
            </a:extLst>
          </p:cNvPr>
          <p:cNvSpPr>
            <a:spLocks noGrp="1"/>
          </p:cNvSpPr>
          <p:nvPr>
            <p:ph type="sldNum" sz="quarter" idx="12"/>
          </p:nvPr>
        </p:nvSpPr>
        <p:spPr>
          <a:xfrm>
            <a:off x="8610600" y="6356350"/>
            <a:ext cx="2743200" cy="365125"/>
          </a:xfrm>
          <a:prstGeom prst="rect">
            <a:avLst/>
          </a:prstGeom>
        </p:spPr>
        <p:txBody>
          <a:bodyPr/>
          <a:lstStyle/>
          <a:p>
            <a:fld id="{4F4AE98C-8924-494E-9950-65A2BEA4C99B}" type="slidenum">
              <a:rPr lang="en-US" smtClean="0"/>
              <a:t>‹#›</a:t>
            </a:fld>
            <a:endParaRPr lang="en-US" dirty="0"/>
          </a:p>
        </p:txBody>
      </p:sp>
    </p:spTree>
    <p:extLst>
      <p:ext uri="{BB962C8B-B14F-4D97-AF65-F5344CB8AC3E}">
        <p14:creationId xmlns:p14="http://schemas.microsoft.com/office/powerpoint/2010/main" val="321887878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50EA40A-4EF7-4746-BDDD-B10D9A3B81E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A597341B-E8A7-4254-91ED-C5342B017D6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 xmlns:a16="http://schemas.microsoft.com/office/drawing/2014/main" id="{2BFC824C-8913-4E9F-BAA2-15C360DCEE7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5C978684-A31C-4D08-AED0-D586A3076B26}"/>
              </a:ext>
            </a:extLst>
          </p:cNvPr>
          <p:cNvSpPr>
            <a:spLocks noGrp="1"/>
          </p:cNvSpPr>
          <p:nvPr>
            <p:ph type="dt" sz="half" idx="10"/>
          </p:nvPr>
        </p:nvSpPr>
        <p:spPr>
          <a:xfrm>
            <a:off x="838200" y="6356350"/>
            <a:ext cx="2743200" cy="365125"/>
          </a:xfrm>
          <a:prstGeom prst="rect">
            <a:avLst/>
          </a:prstGeom>
        </p:spPr>
        <p:txBody>
          <a:bodyPr/>
          <a:lstStyle/>
          <a:p>
            <a:fld id="{2603264C-3F76-4418-8230-65BC708B96B1}" type="datetimeFigureOut">
              <a:rPr lang="en-US" smtClean="0"/>
              <a:t>11/19/2021</a:t>
            </a:fld>
            <a:endParaRPr lang="en-US" dirty="0"/>
          </a:p>
        </p:txBody>
      </p:sp>
      <p:sp>
        <p:nvSpPr>
          <p:cNvPr id="6" name="Footer Placeholder 5">
            <a:extLst>
              <a:ext uri="{FF2B5EF4-FFF2-40B4-BE49-F238E27FC236}">
                <a16:creationId xmlns="" xmlns:a16="http://schemas.microsoft.com/office/drawing/2014/main" id="{3520E5F0-30F0-498F-B4AA-3E21F6B212F8}"/>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 xmlns:a16="http://schemas.microsoft.com/office/drawing/2014/main" id="{5E88310F-1278-4ADC-800A-7609F5F91A50}"/>
              </a:ext>
            </a:extLst>
          </p:cNvPr>
          <p:cNvSpPr>
            <a:spLocks noGrp="1"/>
          </p:cNvSpPr>
          <p:nvPr>
            <p:ph type="sldNum" sz="quarter" idx="12"/>
          </p:nvPr>
        </p:nvSpPr>
        <p:spPr>
          <a:xfrm>
            <a:off x="8610600" y="6356350"/>
            <a:ext cx="2743200" cy="365125"/>
          </a:xfrm>
          <a:prstGeom prst="rect">
            <a:avLst/>
          </a:prstGeom>
        </p:spPr>
        <p:txBody>
          <a:bodyPr/>
          <a:lstStyle/>
          <a:p>
            <a:fld id="{4F4AE98C-8924-494E-9950-65A2BEA4C99B}" type="slidenum">
              <a:rPr lang="en-US" smtClean="0"/>
              <a:t>‹#›</a:t>
            </a:fld>
            <a:endParaRPr lang="en-US" dirty="0"/>
          </a:p>
        </p:txBody>
      </p:sp>
    </p:spTree>
    <p:extLst>
      <p:ext uri="{BB962C8B-B14F-4D97-AF65-F5344CB8AC3E}">
        <p14:creationId xmlns:p14="http://schemas.microsoft.com/office/powerpoint/2010/main" val="201036310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98772FB-4FD3-4770-8CB8-57526CCFF81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DC2E9DDE-DE45-4811-B62F-85CBC9C4EA56}"/>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AA5EE89-5063-4A8A-9FE2-465658B5573E}"/>
              </a:ext>
            </a:extLst>
          </p:cNvPr>
          <p:cNvSpPr>
            <a:spLocks noGrp="1"/>
          </p:cNvSpPr>
          <p:nvPr>
            <p:ph type="dt" sz="half" idx="10"/>
          </p:nvPr>
        </p:nvSpPr>
        <p:spPr>
          <a:xfrm>
            <a:off x="838200" y="6356350"/>
            <a:ext cx="2743200" cy="365125"/>
          </a:xfrm>
          <a:prstGeom prst="rect">
            <a:avLst/>
          </a:prstGeom>
        </p:spPr>
        <p:txBody>
          <a:bodyPr/>
          <a:lstStyle/>
          <a:p>
            <a:fld id="{2603264C-3F76-4418-8230-65BC708B96B1}" type="datetimeFigureOut">
              <a:rPr lang="en-US" smtClean="0"/>
              <a:t>11/19/2021</a:t>
            </a:fld>
            <a:endParaRPr lang="en-US" dirty="0"/>
          </a:p>
        </p:txBody>
      </p:sp>
      <p:sp>
        <p:nvSpPr>
          <p:cNvPr id="5" name="Footer Placeholder 4">
            <a:extLst>
              <a:ext uri="{FF2B5EF4-FFF2-40B4-BE49-F238E27FC236}">
                <a16:creationId xmlns="" xmlns:a16="http://schemas.microsoft.com/office/drawing/2014/main" id="{F3F4B979-3D45-4E35-A5BA-1C68565D359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 xmlns:a16="http://schemas.microsoft.com/office/drawing/2014/main" id="{C39E3A14-4470-4CFA-ABE1-E6B374F1B244}"/>
              </a:ext>
            </a:extLst>
          </p:cNvPr>
          <p:cNvSpPr>
            <a:spLocks noGrp="1"/>
          </p:cNvSpPr>
          <p:nvPr>
            <p:ph type="sldNum" sz="quarter" idx="12"/>
          </p:nvPr>
        </p:nvSpPr>
        <p:spPr>
          <a:xfrm>
            <a:off x="8610600" y="6356350"/>
            <a:ext cx="2743200" cy="365125"/>
          </a:xfrm>
          <a:prstGeom prst="rect">
            <a:avLst/>
          </a:prstGeom>
        </p:spPr>
        <p:txBody>
          <a:bodyPr/>
          <a:lstStyle/>
          <a:p>
            <a:fld id="{4F4AE98C-8924-494E-9950-65A2BEA4C99B}" type="slidenum">
              <a:rPr lang="en-US" smtClean="0"/>
              <a:t>‹#›</a:t>
            </a:fld>
            <a:endParaRPr lang="en-US" dirty="0"/>
          </a:p>
        </p:txBody>
      </p:sp>
    </p:spTree>
    <p:extLst>
      <p:ext uri="{BB962C8B-B14F-4D97-AF65-F5344CB8AC3E}">
        <p14:creationId xmlns:p14="http://schemas.microsoft.com/office/powerpoint/2010/main" val="79961918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3555E9BE-16AA-4F4B-99B8-C92BFF8E4EF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7B247810-2869-4648-8746-7D9F9AC7DDD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1713DA9-0BE5-4A11-984B-FD89A3DBB4A4}"/>
              </a:ext>
            </a:extLst>
          </p:cNvPr>
          <p:cNvSpPr>
            <a:spLocks noGrp="1"/>
          </p:cNvSpPr>
          <p:nvPr>
            <p:ph type="dt" sz="half" idx="10"/>
          </p:nvPr>
        </p:nvSpPr>
        <p:spPr>
          <a:xfrm>
            <a:off x="838200" y="6356350"/>
            <a:ext cx="2743200" cy="365125"/>
          </a:xfrm>
          <a:prstGeom prst="rect">
            <a:avLst/>
          </a:prstGeom>
        </p:spPr>
        <p:txBody>
          <a:bodyPr/>
          <a:lstStyle/>
          <a:p>
            <a:fld id="{2603264C-3F76-4418-8230-65BC708B96B1}" type="datetimeFigureOut">
              <a:rPr lang="en-US" smtClean="0"/>
              <a:t>11/19/2021</a:t>
            </a:fld>
            <a:endParaRPr lang="en-US" dirty="0"/>
          </a:p>
        </p:txBody>
      </p:sp>
      <p:sp>
        <p:nvSpPr>
          <p:cNvPr id="5" name="Footer Placeholder 4">
            <a:extLst>
              <a:ext uri="{FF2B5EF4-FFF2-40B4-BE49-F238E27FC236}">
                <a16:creationId xmlns="" xmlns:a16="http://schemas.microsoft.com/office/drawing/2014/main" id="{C4343CE4-4FFC-4CF7-9FFF-6357F5C2FECC}"/>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 xmlns:a16="http://schemas.microsoft.com/office/drawing/2014/main" id="{C79D47CF-1FE1-4966-9F56-974B92AAD628}"/>
              </a:ext>
            </a:extLst>
          </p:cNvPr>
          <p:cNvSpPr>
            <a:spLocks noGrp="1"/>
          </p:cNvSpPr>
          <p:nvPr>
            <p:ph type="sldNum" sz="quarter" idx="12"/>
          </p:nvPr>
        </p:nvSpPr>
        <p:spPr>
          <a:xfrm>
            <a:off x="8610600" y="6356350"/>
            <a:ext cx="2743200" cy="365125"/>
          </a:xfrm>
          <a:prstGeom prst="rect">
            <a:avLst/>
          </a:prstGeom>
        </p:spPr>
        <p:txBody>
          <a:bodyPr/>
          <a:lstStyle/>
          <a:p>
            <a:fld id="{4F4AE98C-8924-494E-9950-65A2BEA4C99B}" type="slidenum">
              <a:rPr lang="en-US" smtClean="0"/>
              <a:t>‹#›</a:t>
            </a:fld>
            <a:endParaRPr lang="en-US" dirty="0"/>
          </a:p>
        </p:txBody>
      </p:sp>
    </p:spTree>
    <p:extLst>
      <p:ext uri="{BB962C8B-B14F-4D97-AF65-F5344CB8AC3E}">
        <p14:creationId xmlns:p14="http://schemas.microsoft.com/office/powerpoint/2010/main" val="278806052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normAutofit/>
          </a:bodyPr>
          <a:lstStyle>
            <a:lvl1pPr>
              <a:defRPr sz="3600"/>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45578779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9875567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4400" y="1452420"/>
            <a:ext cx="10363200" cy="4627563"/>
          </a:xfrm>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03148501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wo column tex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numCol="2" spcCol="274320">
            <a:normAutofit/>
          </a:bodyPr>
          <a:lstStyle>
            <a:lvl1pPr marL="0" indent="0">
              <a:spcBef>
                <a:spcPts val="1200"/>
              </a:spcBef>
              <a:buNone/>
              <a:defRPr sz="1600"/>
            </a:lvl1pPr>
            <a:lvl2pPr marL="228594" indent="-228594">
              <a:spcBef>
                <a:spcPts val="1200"/>
              </a:spcBef>
              <a:buFont typeface="Arial" panose="020B0604020202020204" pitchFamily="34" charset="0"/>
              <a:buChar char="•"/>
              <a:defRPr sz="1600"/>
            </a:lvl2pPr>
            <a:lvl3pPr marL="476239" indent="-247644">
              <a:spcBef>
                <a:spcPts val="1200"/>
              </a:spcBef>
              <a:buFont typeface="Open Sans Light" panose="020B0306030504020204" pitchFamily="34" charset="0"/>
              <a:buChar char="–"/>
              <a:defRPr sz="1600"/>
            </a:lvl3pPr>
            <a:lvl4pPr marL="685783" indent="-228594">
              <a:spcBef>
                <a:spcPts val="1200"/>
              </a:spcBef>
              <a:buFont typeface="Arial" panose="020B0604020202020204" pitchFamily="34" charset="0"/>
              <a:buChar char="•"/>
              <a:defRPr sz="1600"/>
            </a:lvl4pPr>
            <a:lvl5pPr marL="914377" indent="-228594">
              <a:spcBef>
                <a:spcPts val="1200"/>
              </a:spcBef>
              <a:buFont typeface="Open Sans Light" panose="020B0306030504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771193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wo column tex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4400" y="1452420"/>
            <a:ext cx="10363200" cy="4627563"/>
          </a:xfrm>
        </p:spPr>
        <p:txBody>
          <a:bodyPr numCol="2" spcCol="274320">
            <a:normAutofit/>
          </a:bodyPr>
          <a:lstStyle>
            <a:lvl1pPr marL="0" indent="0">
              <a:spcBef>
                <a:spcPts val="1200"/>
              </a:spcBef>
              <a:buNone/>
              <a:defRPr sz="1600"/>
            </a:lvl1pPr>
            <a:lvl2pPr marL="228594" indent="-228594">
              <a:spcBef>
                <a:spcPts val="1200"/>
              </a:spcBef>
              <a:buFont typeface="Arial" panose="020B0604020202020204" pitchFamily="34" charset="0"/>
              <a:buChar char="•"/>
              <a:defRPr sz="1600"/>
            </a:lvl2pPr>
            <a:lvl3pPr marL="457189" indent="-228594">
              <a:spcBef>
                <a:spcPts val="1200"/>
              </a:spcBef>
              <a:buFont typeface="Open Sans Light" panose="020B0306030504020204" pitchFamily="34" charset="0"/>
              <a:buChar char="–"/>
              <a:defRPr sz="1600"/>
            </a:lvl3pPr>
            <a:lvl4pPr marL="685783" indent="-228594">
              <a:spcBef>
                <a:spcPts val="1200"/>
              </a:spcBef>
              <a:buFont typeface="Arial" panose="020B0604020202020204" pitchFamily="34" charset="0"/>
              <a:buChar char="•"/>
              <a:defRPr sz="1600"/>
            </a:lvl4pPr>
            <a:lvl5pPr marL="914377" indent="-228594">
              <a:spcBef>
                <a:spcPts val="1200"/>
              </a:spcBef>
              <a:buFont typeface="Open Sans Light" panose="020B0306030504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8270090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452420"/>
            <a:ext cx="5080000" cy="4525963"/>
          </a:xfr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452420"/>
            <a:ext cx="5080000" cy="4525963"/>
          </a:xfr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42967032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452420"/>
            <a:ext cx="5080000" cy="4525963"/>
          </a:xfr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452420"/>
            <a:ext cx="5080000" cy="4525963"/>
          </a:xfr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403005831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219200"/>
            <a:ext cx="5080000" cy="4525963"/>
          </a:xfr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219200"/>
            <a:ext cx="5080000" cy="4525963"/>
          </a:xfr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2243736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1219200"/>
            <a:ext cx="5082117" cy="307776"/>
          </a:xfrm>
        </p:spPr>
        <p:txBody>
          <a:bodyPr wrap="square" anchor="b">
            <a:spAutoFit/>
          </a:bodyPr>
          <a:lstStyle>
            <a:lvl1pPr marL="0" indent="0">
              <a:spcBef>
                <a:spcPts val="0"/>
              </a:spcBef>
              <a:buNone/>
              <a:defRPr sz="20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914400" y="1560285"/>
            <a:ext cx="5082117" cy="4565877"/>
          </a:xfrm>
        </p:spPr>
        <p:txBody>
          <a:bodyPr>
            <a:normAutofit/>
          </a:bodyPr>
          <a:lstStyle>
            <a:lvl1pPr>
              <a:defRPr sz="20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9" y="1219200"/>
            <a:ext cx="5084232" cy="307776"/>
          </a:xfrm>
        </p:spPr>
        <p:txBody>
          <a:bodyPr wrap="square" anchor="b">
            <a:spAutoFit/>
          </a:bodyPr>
          <a:lstStyle>
            <a:lvl1pPr marL="0" indent="0">
              <a:spcBef>
                <a:spcPts val="0"/>
              </a:spcBef>
              <a:buNone/>
              <a:defRPr sz="20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6" name="Content Placeholder 5"/>
          <p:cNvSpPr>
            <a:spLocks noGrp="1"/>
          </p:cNvSpPr>
          <p:nvPr>
            <p:ph sz="quarter" idx="4"/>
          </p:nvPr>
        </p:nvSpPr>
        <p:spPr>
          <a:xfrm>
            <a:off x="6193369" y="1560285"/>
            <a:ext cx="5084232" cy="4565877"/>
          </a:xfrm>
        </p:spPr>
        <p:txBody>
          <a:bodyPr>
            <a:normAutofit/>
          </a:bodyPr>
          <a:lstStyle>
            <a:lvl1pPr>
              <a:defRPr sz="20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9430279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_Comparison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1462284"/>
            <a:ext cx="5082117" cy="307776"/>
          </a:xfrm>
        </p:spPr>
        <p:txBody>
          <a:bodyPr wrap="square" anchor="b">
            <a:spAutoFit/>
          </a:bodyPr>
          <a:lstStyle>
            <a:lvl1pPr marL="0" indent="0">
              <a:spcBef>
                <a:spcPts val="0"/>
              </a:spcBef>
              <a:buNone/>
              <a:defRPr sz="20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914400" y="1803370"/>
            <a:ext cx="5082117" cy="4368831"/>
          </a:xfrm>
        </p:spPr>
        <p:txBody>
          <a:bodyPr>
            <a:normAutofit/>
          </a:bodyPr>
          <a:lstStyle>
            <a:lvl1pPr>
              <a:defRPr sz="20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9" y="1462284"/>
            <a:ext cx="5084232" cy="307776"/>
          </a:xfrm>
        </p:spPr>
        <p:txBody>
          <a:bodyPr wrap="square" anchor="b">
            <a:spAutoFit/>
          </a:bodyPr>
          <a:lstStyle>
            <a:lvl1pPr marL="0" indent="0">
              <a:spcBef>
                <a:spcPts val="0"/>
              </a:spcBef>
              <a:buNone/>
              <a:defRPr sz="20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6" name="Content Placeholder 5"/>
          <p:cNvSpPr>
            <a:spLocks noGrp="1"/>
          </p:cNvSpPr>
          <p:nvPr>
            <p:ph sz="quarter" idx="4"/>
          </p:nvPr>
        </p:nvSpPr>
        <p:spPr>
          <a:xfrm>
            <a:off x="6193369" y="1803370"/>
            <a:ext cx="5084232" cy="4368831"/>
          </a:xfrm>
        </p:spPr>
        <p:txBody>
          <a:bodyPr>
            <a:normAutofit/>
          </a:bodyPr>
          <a:lstStyle>
            <a:lvl1pPr>
              <a:defRPr sz="20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56733471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1306529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65018290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Utterly Blank">
    <p:spTree>
      <p:nvGrpSpPr>
        <p:cNvPr id="1" name=""/>
        <p:cNvGrpSpPr/>
        <p:nvPr/>
      </p:nvGrpSpPr>
      <p:grpSpPr>
        <a:xfrm>
          <a:off x="0" y="0"/>
          <a:ext cx="0" cy="0"/>
          <a:chOff x="0" y="0"/>
          <a:chExt cx="0" cy="0"/>
        </a:xfrm>
      </p:grpSpPr>
      <p:sp>
        <p:nvSpPr>
          <p:cNvPr id="2" name="Rectangle 18">
            <a:extLst>
              <a:ext uri="{FF2B5EF4-FFF2-40B4-BE49-F238E27FC236}">
                <a16:creationId xmlns="" xmlns:a16="http://schemas.microsoft.com/office/drawing/2014/main" id="{EC23726F-899C-4D2F-9B92-56857361E210}"/>
              </a:ext>
            </a:extLst>
          </p:cNvPr>
          <p:cNvSpPr/>
          <p:nvPr userDrawn="1"/>
        </p:nvSpPr>
        <p:spPr>
          <a:xfrm>
            <a:off x="0" y="1"/>
            <a:ext cx="12192000" cy="6857999"/>
          </a:xfrm>
          <a:prstGeom prst="rect">
            <a:avLst/>
          </a:prstGeom>
          <a:solidFill>
            <a:schemeClr val="bg1">
              <a:lumMod val="95000"/>
            </a:schemeClr>
          </a:solidFill>
          <a:ln>
            <a:noFill/>
          </a:ln>
          <a:effectLst>
            <a:innerShdw blurRad="977900" dist="698500" dir="13500000">
              <a:prstClr val="black">
                <a:alpha val="12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3" name="Номер слайда 5">
            <a:extLst>
              <a:ext uri="{FF2B5EF4-FFF2-40B4-BE49-F238E27FC236}">
                <a16:creationId xmlns="" xmlns:a16="http://schemas.microsoft.com/office/drawing/2014/main" id="{BE0951C9-484F-4E9A-8471-00D15E074EEA}"/>
              </a:ext>
            </a:extLst>
          </p:cNvPr>
          <p:cNvSpPr txBox="1">
            <a:spLocks/>
          </p:cNvSpPr>
          <p:nvPr userDrawn="1"/>
        </p:nvSpPr>
        <p:spPr>
          <a:xfrm>
            <a:off x="11929138" y="0"/>
            <a:ext cx="262862" cy="260648"/>
          </a:xfrm>
          <a:prstGeom prst="rect">
            <a:avLst/>
          </a:prstGeom>
          <a:solidFill>
            <a:schemeClr val="bg1"/>
          </a:solidFill>
        </p:spPr>
        <p:txBody>
          <a:bodyPr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fld id="{4D98284C-E9DD-4537-BB81-F68BE29D47E1}" type="slidenum">
              <a:rPr lang="en-US" sz="600" b="1" smtClean="0">
                <a:solidFill>
                  <a:prstClr val="black"/>
                </a:solidFill>
                <a:latin typeface="Roboto Condensed" panose="02000000000000000000" pitchFamily="2" charset="0"/>
                <a:ea typeface="Roboto Condensed" panose="02000000000000000000" pitchFamily="2" charset="0"/>
              </a:rPr>
              <a:pPr algn="ctr"/>
              <a:t>‹#›</a:t>
            </a:fld>
            <a:endParaRPr lang="en-US" sz="600" b="1" dirty="0">
              <a:solidFill>
                <a:prstClr val="black"/>
              </a:solidFill>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336588509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Eight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3063240" cy="3438144"/>
          </a:xfrm>
        </p:spPr>
        <p:txBody>
          <a:bodyPr lIns="182880" tIns="91440" rIns="182880" bIns="91440"/>
          <a:lstStyle>
            <a:lvl1pPr marL="0" indent="0">
              <a:buFontTx/>
              <a:buNone/>
              <a:defRPr/>
            </a:lvl1pPr>
          </a:lstStyle>
          <a:p>
            <a:endParaRPr lang="en-US" dirty="0"/>
          </a:p>
        </p:txBody>
      </p:sp>
      <p:sp>
        <p:nvSpPr>
          <p:cNvPr id="7" name="Picture Placeholder 3"/>
          <p:cNvSpPr>
            <a:spLocks noGrp="1"/>
          </p:cNvSpPr>
          <p:nvPr>
            <p:ph type="pic" sz="quarter" idx="11"/>
          </p:nvPr>
        </p:nvSpPr>
        <p:spPr>
          <a:xfrm>
            <a:off x="3049016" y="0"/>
            <a:ext cx="3063240" cy="3438144"/>
          </a:xfrm>
        </p:spPr>
        <p:txBody>
          <a:bodyPr lIns="182880" tIns="91440" rIns="182880" bIns="91440"/>
          <a:lstStyle>
            <a:lvl1pPr marL="0" indent="0">
              <a:buFontTx/>
              <a:buNone/>
              <a:defRPr/>
            </a:lvl1pPr>
          </a:lstStyle>
          <a:p>
            <a:endParaRPr lang="en-US" dirty="0"/>
          </a:p>
        </p:txBody>
      </p:sp>
      <p:sp>
        <p:nvSpPr>
          <p:cNvPr id="12" name="Picture Placeholder 3"/>
          <p:cNvSpPr>
            <a:spLocks noGrp="1"/>
          </p:cNvSpPr>
          <p:nvPr>
            <p:ph type="pic" sz="quarter" idx="12"/>
          </p:nvPr>
        </p:nvSpPr>
        <p:spPr>
          <a:xfrm>
            <a:off x="6098032" y="0"/>
            <a:ext cx="3063240" cy="3438144"/>
          </a:xfrm>
        </p:spPr>
        <p:txBody>
          <a:bodyPr lIns="182880" tIns="91440" rIns="182880" bIns="91440"/>
          <a:lstStyle>
            <a:lvl1pPr marL="0" indent="0">
              <a:buFontTx/>
              <a:buNone/>
              <a:defRPr/>
            </a:lvl1pPr>
          </a:lstStyle>
          <a:p>
            <a:endParaRPr lang="en-US" dirty="0"/>
          </a:p>
        </p:txBody>
      </p:sp>
      <p:sp>
        <p:nvSpPr>
          <p:cNvPr id="13" name="Picture Placeholder 3"/>
          <p:cNvSpPr>
            <a:spLocks noGrp="1"/>
          </p:cNvSpPr>
          <p:nvPr>
            <p:ph type="pic" sz="quarter" idx="13"/>
          </p:nvPr>
        </p:nvSpPr>
        <p:spPr>
          <a:xfrm>
            <a:off x="9147048" y="0"/>
            <a:ext cx="3063240" cy="3438144"/>
          </a:xfrm>
        </p:spPr>
        <p:txBody>
          <a:bodyPr lIns="182880" tIns="91440" rIns="182880" bIns="91440"/>
          <a:lstStyle>
            <a:lvl1pPr marL="0" indent="0">
              <a:buFontTx/>
              <a:buNone/>
              <a:defRPr/>
            </a:lvl1pPr>
          </a:lstStyle>
          <a:p>
            <a:endParaRPr lang="en-US" dirty="0"/>
          </a:p>
        </p:txBody>
      </p:sp>
      <p:sp>
        <p:nvSpPr>
          <p:cNvPr id="15" name="Picture Placeholder 3"/>
          <p:cNvSpPr>
            <a:spLocks noGrp="1"/>
          </p:cNvSpPr>
          <p:nvPr>
            <p:ph type="pic" sz="quarter" idx="15"/>
          </p:nvPr>
        </p:nvSpPr>
        <p:spPr>
          <a:xfrm>
            <a:off x="0" y="3419856"/>
            <a:ext cx="3063240" cy="3438144"/>
          </a:xfrm>
        </p:spPr>
        <p:txBody>
          <a:bodyPr lIns="182880" tIns="91440" rIns="182880" bIns="91440"/>
          <a:lstStyle>
            <a:lvl1pPr marL="0" indent="0">
              <a:buFontTx/>
              <a:buNone/>
              <a:defRPr/>
            </a:lvl1pPr>
          </a:lstStyle>
          <a:p>
            <a:endParaRPr lang="en-US" dirty="0"/>
          </a:p>
        </p:txBody>
      </p:sp>
      <p:sp>
        <p:nvSpPr>
          <p:cNvPr id="16" name="Picture Placeholder 3"/>
          <p:cNvSpPr>
            <a:spLocks noGrp="1"/>
          </p:cNvSpPr>
          <p:nvPr>
            <p:ph type="pic" sz="quarter" idx="16"/>
          </p:nvPr>
        </p:nvSpPr>
        <p:spPr>
          <a:xfrm>
            <a:off x="3049016" y="3419856"/>
            <a:ext cx="3063240" cy="3438144"/>
          </a:xfrm>
        </p:spPr>
        <p:txBody>
          <a:bodyPr lIns="182880" tIns="91440" rIns="182880" bIns="91440"/>
          <a:lstStyle>
            <a:lvl1pPr marL="0" indent="0">
              <a:buFontTx/>
              <a:buNone/>
              <a:defRPr/>
            </a:lvl1pPr>
          </a:lstStyle>
          <a:p>
            <a:endParaRPr lang="en-US" dirty="0"/>
          </a:p>
        </p:txBody>
      </p:sp>
      <p:sp>
        <p:nvSpPr>
          <p:cNvPr id="17" name="Picture Placeholder 3"/>
          <p:cNvSpPr>
            <a:spLocks noGrp="1"/>
          </p:cNvSpPr>
          <p:nvPr>
            <p:ph type="pic" sz="quarter" idx="17"/>
          </p:nvPr>
        </p:nvSpPr>
        <p:spPr>
          <a:xfrm>
            <a:off x="6098032" y="3419856"/>
            <a:ext cx="3063240" cy="3438144"/>
          </a:xfrm>
        </p:spPr>
        <p:txBody>
          <a:bodyPr lIns="182880" tIns="91440" rIns="182880" bIns="91440"/>
          <a:lstStyle>
            <a:lvl1pPr marL="0" indent="0">
              <a:buFontTx/>
              <a:buNone/>
              <a:defRPr/>
            </a:lvl1pPr>
          </a:lstStyle>
          <a:p>
            <a:endParaRPr lang="en-US" dirty="0"/>
          </a:p>
        </p:txBody>
      </p:sp>
      <p:sp>
        <p:nvSpPr>
          <p:cNvPr id="18" name="Picture Placeholder 3"/>
          <p:cNvSpPr>
            <a:spLocks noGrp="1"/>
          </p:cNvSpPr>
          <p:nvPr>
            <p:ph type="pic" sz="quarter" idx="18"/>
          </p:nvPr>
        </p:nvSpPr>
        <p:spPr>
          <a:xfrm>
            <a:off x="9147048" y="3419856"/>
            <a:ext cx="3063240" cy="3438144"/>
          </a:xfrm>
        </p:spPr>
        <p:txBody>
          <a:bodyPr lIns="182880" tIns="91440" rIns="182880" bIns="91440"/>
          <a:lstStyle>
            <a:lvl1pPr marL="0" indent="0">
              <a:buFontTx/>
              <a:buNone/>
              <a:defRPr/>
            </a:lvl1pPr>
          </a:lstStyle>
          <a:p>
            <a:endParaRPr lang="en-US" dirty="0"/>
          </a:p>
        </p:txBody>
      </p:sp>
    </p:spTree>
    <p:extLst>
      <p:ext uri="{BB962C8B-B14F-4D97-AF65-F5344CB8AC3E}">
        <p14:creationId xmlns:p14="http://schemas.microsoft.com/office/powerpoint/2010/main" val="334213357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Fifteen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441448" cy="2295144"/>
          </a:xfrm>
        </p:spPr>
        <p:txBody>
          <a:bodyPr lIns="182880" tIns="91440" rIns="182880" bIns="91440"/>
          <a:lstStyle>
            <a:lvl1pPr marL="0" indent="0">
              <a:buFontTx/>
              <a:buNone/>
              <a:defRPr/>
            </a:lvl1pPr>
          </a:lstStyle>
          <a:p>
            <a:endParaRPr lang="en-US" dirty="0"/>
          </a:p>
        </p:txBody>
      </p:sp>
      <p:sp>
        <p:nvSpPr>
          <p:cNvPr id="7" name="Picture Placeholder 3"/>
          <p:cNvSpPr>
            <a:spLocks noGrp="1"/>
          </p:cNvSpPr>
          <p:nvPr>
            <p:ph type="pic" sz="quarter" idx="11"/>
          </p:nvPr>
        </p:nvSpPr>
        <p:spPr>
          <a:xfrm>
            <a:off x="2437638" y="0"/>
            <a:ext cx="2441448" cy="2295144"/>
          </a:xfrm>
        </p:spPr>
        <p:txBody>
          <a:bodyPr lIns="182880" tIns="91440" rIns="182880" bIns="91440"/>
          <a:lstStyle>
            <a:lvl1pPr marL="0" indent="0">
              <a:buFontTx/>
              <a:buNone/>
              <a:defRPr/>
            </a:lvl1pPr>
          </a:lstStyle>
          <a:p>
            <a:endParaRPr lang="en-US" dirty="0"/>
          </a:p>
        </p:txBody>
      </p:sp>
      <p:sp>
        <p:nvSpPr>
          <p:cNvPr id="12" name="Picture Placeholder 3"/>
          <p:cNvSpPr>
            <a:spLocks noGrp="1"/>
          </p:cNvSpPr>
          <p:nvPr>
            <p:ph type="pic" sz="quarter" idx="12"/>
          </p:nvPr>
        </p:nvSpPr>
        <p:spPr>
          <a:xfrm>
            <a:off x="4875276" y="0"/>
            <a:ext cx="2441448" cy="2295144"/>
          </a:xfrm>
        </p:spPr>
        <p:txBody>
          <a:bodyPr lIns="182880" tIns="91440" rIns="182880" bIns="91440"/>
          <a:lstStyle>
            <a:lvl1pPr marL="0" indent="0">
              <a:buFontTx/>
              <a:buNone/>
              <a:defRPr/>
            </a:lvl1pPr>
          </a:lstStyle>
          <a:p>
            <a:endParaRPr lang="en-US" dirty="0"/>
          </a:p>
        </p:txBody>
      </p:sp>
      <p:sp>
        <p:nvSpPr>
          <p:cNvPr id="13" name="Picture Placeholder 3"/>
          <p:cNvSpPr>
            <a:spLocks noGrp="1"/>
          </p:cNvSpPr>
          <p:nvPr>
            <p:ph type="pic" sz="quarter" idx="13"/>
          </p:nvPr>
        </p:nvSpPr>
        <p:spPr>
          <a:xfrm>
            <a:off x="7312914" y="0"/>
            <a:ext cx="2441448" cy="2295144"/>
          </a:xfrm>
        </p:spPr>
        <p:txBody>
          <a:bodyPr lIns="182880" tIns="91440" rIns="182880" bIns="91440"/>
          <a:lstStyle>
            <a:lvl1pPr marL="0" indent="0">
              <a:buFontTx/>
              <a:buNone/>
              <a:defRPr/>
            </a:lvl1pPr>
          </a:lstStyle>
          <a:p>
            <a:endParaRPr lang="en-US" dirty="0"/>
          </a:p>
        </p:txBody>
      </p:sp>
      <p:sp>
        <p:nvSpPr>
          <p:cNvPr id="14" name="Picture Placeholder 3"/>
          <p:cNvSpPr>
            <a:spLocks noGrp="1"/>
          </p:cNvSpPr>
          <p:nvPr>
            <p:ph type="pic" sz="quarter" idx="14"/>
          </p:nvPr>
        </p:nvSpPr>
        <p:spPr>
          <a:xfrm>
            <a:off x="9750552" y="0"/>
            <a:ext cx="2441448" cy="2295144"/>
          </a:xfrm>
        </p:spPr>
        <p:txBody>
          <a:bodyPr lIns="182880" tIns="91440" rIns="182880" bIns="91440"/>
          <a:lstStyle>
            <a:lvl1pPr marL="0" indent="0">
              <a:buFontTx/>
              <a:buNone/>
              <a:defRPr/>
            </a:lvl1pPr>
          </a:lstStyle>
          <a:p>
            <a:endParaRPr lang="en-US" dirty="0"/>
          </a:p>
        </p:txBody>
      </p:sp>
      <p:sp>
        <p:nvSpPr>
          <p:cNvPr id="15" name="Picture Placeholder 3"/>
          <p:cNvSpPr>
            <a:spLocks noGrp="1"/>
          </p:cNvSpPr>
          <p:nvPr>
            <p:ph type="pic" sz="quarter" idx="15"/>
          </p:nvPr>
        </p:nvSpPr>
        <p:spPr>
          <a:xfrm>
            <a:off x="0" y="2281428"/>
            <a:ext cx="2441448" cy="2295144"/>
          </a:xfrm>
        </p:spPr>
        <p:txBody>
          <a:bodyPr lIns="182880" tIns="91440" rIns="182880" bIns="91440"/>
          <a:lstStyle>
            <a:lvl1pPr marL="0" indent="0">
              <a:buFontTx/>
              <a:buNone/>
              <a:defRPr/>
            </a:lvl1pPr>
          </a:lstStyle>
          <a:p>
            <a:endParaRPr lang="en-US" dirty="0"/>
          </a:p>
        </p:txBody>
      </p:sp>
      <p:sp>
        <p:nvSpPr>
          <p:cNvPr id="16" name="Picture Placeholder 3"/>
          <p:cNvSpPr>
            <a:spLocks noGrp="1"/>
          </p:cNvSpPr>
          <p:nvPr>
            <p:ph type="pic" sz="quarter" idx="16"/>
          </p:nvPr>
        </p:nvSpPr>
        <p:spPr>
          <a:xfrm>
            <a:off x="2437638" y="2281428"/>
            <a:ext cx="2441448" cy="2295144"/>
          </a:xfrm>
        </p:spPr>
        <p:txBody>
          <a:bodyPr lIns="182880" tIns="91440" rIns="182880" bIns="91440"/>
          <a:lstStyle>
            <a:lvl1pPr marL="0" indent="0">
              <a:buFontTx/>
              <a:buNone/>
              <a:defRPr/>
            </a:lvl1pPr>
          </a:lstStyle>
          <a:p>
            <a:endParaRPr lang="en-US" dirty="0"/>
          </a:p>
        </p:txBody>
      </p:sp>
      <p:sp>
        <p:nvSpPr>
          <p:cNvPr id="17" name="Picture Placeholder 3"/>
          <p:cNvSpPr>
            <a:spLocks noGrp="1"/>
          </p:cNvSpPr>
          <p:nvPr>
            <p:ph type="pic" sz="quarter" idx="17"/>
          </p:nvPr>
        </p:nvSpPr>
        <p:spPr>
          <a:xfrm>
            <a:off x="4875276" y="2281428"/>
            <a:ext cx="2441448" cy="2295144"/>
          </a:xfrm>
        </p:spPr>
        <p:txBody>
          <a:bodyPr lIns="182880" tIns="91440" rIns="182880" bIns="91440"/>
          <a:lstStyle>
            <a:lvl1pPr marL="0" indent="0">
              <a:buFontTx/>
              <a:buNone/>
              <a:defRPr/>
            </a:lvl1pPr>
          </a:lstStyle>
          <a:p>
            <a:endParaRPr lang="en-US" dirty="0"/>
          </a:p>
        </p:txBody>
      </p:sp>
      <p:sp>
        <p:nvSpPr>
          <p:cNvPr id="18" name="Picture Placeholder 3"/>
          <p:cNvSpPr>
            <a:spLocks noGrp="1"/>
          </p:cNvSpPr>
          <p:nvPr>
            <p:ph type="pic" sz="quarter" idx="18"/>
          </p:nvPr>
        </p:nvSpPr>
        <p:spPr>
          <a:xfrm>
            <a:off x="7312914" y="2281428"/>
            <a:ext cx="2441448" cy="2295144"/>
          </a:xfrm>
        </p:spPr>
        <p:txBody>
          <a:bodyPr lIns="182880" tIns="91440" rIns="182880" bIns="91440"/>
          <a:lstStyle>
            <a:lvl1pPr marL="0" indent="0">
              <a:buFontTx/>
              <a:buNone/>
              <a:defRPr/>
            </a:lvl1pPr>
          </a:lstStyle>
          <a:p>
            <a:endParaRPr lang="en-US" dirty="0"/>
          </a:p>
        </p:txBody>
      </p:sp>
      <p:sp>
        <p:nvSpPr>
          <p:cNvPr id="19" name="Picture Placeholder 3"/>
          <p:cNvSpPr>
            <a:spLocks noGrp="1"/>
          </p:cNvSpPr>
          <p:nvPr>
            <p:ph type="pic" sz="quarter" idx="19"/>
          </p:nvPr>
        </p:nvSpPr>
        <p:spPr>
          <a:xfrm>
            <a:off x="9750552" y="2281428"/>
            <a:ext cx="2441448" cy="2295144"/>
          </a:xfrm>
        </p:spPr>
        <p:txBody>
          <a:bodyPr lIns="182880" tIns="91440" rIns="182880" bIns="91440"/>
          <a:lstStyle>
            <a:lvl1pPr marL="0" indent="0">
              <a:buFontTx/>
              <a:buNone/>
              <a:defRPr/>
            </a:lvl1pPr>
          </a:lstStyle>
          <a:p>
            <a:endParaRPr lang="en-US" dirty="0"/>
          </a:p>
        </p:txBody>
      </p:sp>
      <p:sp>
        <p:nvSpPr>
          <p:cNvPr id="20" name="Picture Placeholder 3"/>
          <p:cNvSpPr>
            <a:spLocks noGrp="1"/>
          </p:cNvSpPr>
          <p:nvPr>
            <p:ph type="pic" sz="quarter" idx="20"/>
          </p:nvPr>
        </p:nvSpPr>
        <p:spPr>
          <a:xfrm>
            <a:off x="0" y="4562856"/>
            <a:ext cx="2441448" cy="2295144"/>
          </a:xfrm>
        </p:spPr>
        <p:txBody>
          <a:bodyPr lIns="182880" tIns="91440" rIns="182880" bIns="91440"/>
          <a:lstStyle>
            <a:lvl1pPr marL="0" indent="0">
              <a:buFontTx/>
              <a:buNone/>
              <a:defRPr/>
            </a:lvl1pPr>
          </a:lstStyle>
          <a:p>
            <a:endParaRPr lang="en-US" dirty="0"/>
          </a:p>
        </p:txBody>
      </p:sp>
      <p:sp>
        <p:nvSpPr>
          <p:cNvPr id="21" name="Picture Placeholder 3"/>
          <p:cNvSpPr>
            <a:spLocks noGrp="1"/>
          </p:cNvSpPr>
          <p:nvPr>
            <p:ph type="pic" sz="quarter" idx="21"/>
          </p:nvPr>
        </p:nvSpPr>
        <p:spPr>
          <a:xfrm>
            <a:off x="2437638" y="4562856"/>
            <a:ext cx="2441448" cy="2295144"/>
          </a:xfrm>
        </p:spPr>
        <p:txBody>
          <a:bodyPr lIns="182880" tIns="91440" rIns="182880" bIns="91440"/>
          <a:lstStyle>
            <a:lvl1pPr marL="0" indent="0">
              <a:buFontTx/>
              <a:buNone/>
              <a:defRPr/>
            </a:lvl1pPr>
          </a:lstStyle>
          <a:p>
            <a:endParaRPr lang="en-US" dirty="0"/>
          </a:p>
        </p:txBody>
      </p:sp>
      <p:sp>
        <p:nvSpPr>
          <p:cNvPr id="22" name="Picture Placeholder 3"/>
          <p:cNvSpPr>
            <a:spLocks noGrp="1"/>
          </p:cNvSpPr>
          <p:nvPr>
            <p:ph type="pic" sz="quarter" idx="22"/>
          </p:nvPr>
        </p:nvSpPr>
        <p:spPr>
          <a:xfrm>
            <a:off x="4875276" y="4562856"/>
            <a:ext cx="2441448" cy="2295144"/>
          </a:xfrm>
        </p:spPr>
        <p:txBody>
          <a:bodyPr lIns="182880" tIns="91440" rIns="182880" bIns="91440"/>
          <a:lstStyle>
            <a:lvl1pPr marL="0" indent="0">
              <a:buFontTx/>
              <a:buNone/>
              <a:defRPr/>
            </a:lvl1pPr>
          </a:lstStyle>
          <a:p>
            <a:endParaRPr lang="en-US" dirty="0"/>
          </a:p>
        </p:txBody>
      </p:sp>
      <p:sp>
        <p:nvSpPr>
          <p:cNvPr id="23" name="Picture Placeholder 3"/>
          <p:cNvSpPr>
            <a:spLocks noGrp="1"/>
          </p:cNvSpPr>
          <p:nvPr>
            <p:ph type="pic" sz="quarter" idx="23"/>
          </p:nvPr>
        </p:nvSpPr>
        <p:spPr>
          <a:xfrm>
            <a:off x="7312914" y="4562856"/>
            <a:ext cx="2441448" cy="2295144"/>
          </a:xfrm>
        </p:spPr>
        <p:txBody>
          <a:bodyPr lIns="182880" tIns="91440" rIns="182880" bIns="91440"/>
          <a:lstStyle>
            <a:lvl1pPr marL="0" indent="0">
              <a:buFontTx/>
              <a:buNone/>
              <a:defRPr/>
            </a:lvl1pPr>
          </a:lstStyle>
          <a:p>
            <a:endParaRPr lang="en-US" dirty="0"/>
          </a:p>
        </p:txBody>
      </p:sp>
      <p:sp>
        <p:nvSpPr>
          <p:cNvPr id="24" name="Picture Placeholder 3"/>
          <p:cNvSpPr>
            <a:spLocks noGrp="1"/>
          </p:cNvSpPr>
          <p:nvPr>
            <p:ph type="pic" sz="quarter" idx="24"/>
          </p:nvPr>
        </p:nvSpPr>
        <p:spPr>
          <a:xfrm>
            <a:off x="9750552" y="4562856"/>
            <a:ext cx="2441448" cy="2295144"/>
          </a:xfrm>
        </p:spPr>
        <p:txBody>
          <a:bodyPr lIns="182880" tIns="91440" rIns="182880" bIns="91440"/>
          <a:lstStyle>
            <a:lvl1pPr marL="0" indent="0">
              <a:buFontTx/>
              <a:buNone/>
              <a:defRPr/>
            </a:lvl1pPr>
          </a:lstStyle>
          <a:p>
            <a:endParaRPr lang="en-US" dirty="0"/>
          </a:p>
        </p:txBody>
      </p:sp>
    </p:spTree>
    <p:extLst>
      <p:ext uri="{BB962C8B-B14F-4D97-AF65-F5344CB8AC3E}">
        <p14:creationId xmlns:p14="http://schemas.microsoft.com/office/powerpoint/2010/main" val="250687504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24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048256" cy="1728216"/>
          </a:xfrm>
        </p:spPr>
        <p:txBody>
          <a:bodyPr lIns="182880" tIns="91440" rIns="182880" bIns="91440"/>
          <a:lstStyle>
            <a:lvl1pPr marL="0" indent="0">
              <a:buFontTx/>
              <a:buNone/>
              <a:defRPr/>
            </a:lvl1pPr>
          </a:lstStyle>
          <a:p>
            <a:endParaRPr lang="en-US" dirty="0"/>
          </a:p>
        </p:txBody>
      </p:sp>
      <p:sp>
        <p:nvSpPr>
          <p:cNvPr id="7" name="Picture Placeholder 3"/>
          <p:cNvSpPr>
            <a:spLocks noGrp="1"/>
          </p:cNvSpPr>
          <p:nvPr>
            <p:ph type="pic" sz="quarter" idx="11"/>
          </p:nvPr>
        </p:nvSpPr>
        <p:spPr>
          <a:xfrm>
            <a:off x="2028749" y="0"/>
            <a:ext cx="2048256" cy="1728216"/>
          </a:xfrm>
        </p:spPr>
        <p:txBody>
          <a:bodyPr lIns="182880" tIns="91440" rIns="182880" bIns="91440"/>
          <a:lstStyle>
            <a:lvl1pPr marL="0" indent="0">
              <a:buFontTx/>
              <a:buNone/>
              <a:defRPr/>
            </a:lvl1pPr>
          </a:lstStyle>
          <a:p>
            <a:endParaRPr lang="en-US" dirty="0"/>
          </a:p>
        </p:txBody>
      </p:sp>
      <p:sp>
        <p:nvSpPr>
          <p:cNvPr id="12" name="Picture Placeholder 3"/>
          <p:cNvSpPr>
            <a:spLocks noGrp="1"/>
          </p:cNvSpPr>
          <p:nvPr>
            <p:ph type="pic" sz="quarter" idx="12"/>
          </p:nvPr>
        </p:nvSpPr>
        <p:spPr>
          <a:xfrm>
            <a:off x="4057498" y="0"/>
            <a:ext cx="2048256" cy="1728216"/>
          </a:xfrm>
        </p:spPr>
        <p:txBody>
          <a:bodyPr lIns="182880" tIns="91440" rIns="182880" bIns="91440"/>
          <a:lstStyle>
            <a:lvl1pPr marL="0" indent="0">
              <a:buFontTx/>
              <a:buNone/>
              <a:defRPr/>
            </a:lvl1pPr>
          </a:lstStyle>
          <a:p>
            <a:endParaRPr lang="en-US" dirty="0"/>
          </a:p>
        </p:txBody>
      </p:sp>
      <p:sp>
        <p:nvSpPr>
          <p:cNvPr id="13" name="Picture Placeholder 3"/>
          <p:cNvSpPr>
            <a:spLocks noGrp="1"/>
          </p:cNvSpPr>
          <p:nvPr>
            <p:ph type="pic" sz="quarter" idx="13"/>
          </p:nvPr>
        </p:nvSpPr>
        <p:spPr>
          <a:xfrm>
            <a:off x="6086247" y="0"/>
            <a:ext cx="2048256" cy="1728216"/>
          </a:xfrm>
        </p:spPr>
        <p:txBody>
          <a:bodyPr lIns="182880" tIns="91440" rIns="182880" bIns="91440"/>
          <a:lstStyle>
            <a:lvl1pPr marL="0" indent="0">
              <a:buFontTx/>
              <a:buNone/>
              <a:defRPr/>
            </a:lvl1pPr>
          </a:lstStyle>
          <a:p>
            <a:endParaRPr lang="en-US" dirty="0"/>
          </a:p>
        </p:txBody>
      </p:sp>
      <p:sp>
        <p:nvSpPr>
          <p:cNvPr id="14" name="Picture Placeholder 3"/>
          <p:cNvSpPr>
            <a:spLocks noGrp="1"/>
          </p:cNvSpPr>
          <p:nvPr>
            <p:ph type="pic" sz="quarter" idx="14"/>
          </p:nvPr>
        </p:nvSpPr>
        <p:spPr>
          <a:xfrm>
            <a:off x="10143744" y="0"/>
            <a:ext cx="2048256" cy="1728216"/>
          </a:xfrm>
        </p:spPr>
        <p:txBody>
          <a:bodyPr lIns="182880" tIns="91440" rIns="182880" bIns="91440"/>
          <a:lstStyle>
            <a:lvl1pPr marL="0" indent="0">
              <a:buFontTx/>
              <a:buNone/>
              <a:defRPr/>
            </a:lvl1pPr>
          </a:lstStyle>
          <a:p>
            <a:endParaRPr lang="en-US" dirty="0"/>
          </a:p>
        </p:txBody>
      </p:sp>
      <p:sp>
        <p:nvSpPr>
          <p:cNvPr id="25" name="Picture Placeholder 3"/>
          <p:cNvSpPr>
            <a:spLocks noGrp="1"/>
          </p:cNvSpPr>
          <p:nvPr>
            <p:ph type="pic" sz="quarter" idx="25"/>
          </p:nvPr>
        </p:nvSpPr>
        <p:spPr>
          <a:xfrm>
            <a:off x="8114996" y="0"/>
            <a:ext cx="2048256" cy="1728216"/>
          </a:xfrm>
        </p:spPr>
        <p:txBody>
          <a:bodyPr lIns="182880" tIns="91440" rIns="182880" bIns="91440"/>
          <a:lstStyle>
            <a:lvl1pPr marL="0" indent="0">
              <a:buFontTx/>
              <a:buNone/>
              <a:defRPr/>
            </a:lvl1pPr>
          </a:lstStyle>
          <a:p>
            <a:endParaRPr lang="en-US" dirty="0"/>
          </a:p>
        </p:txBody>
      </p:sp>
      <p:sp>
        <p:nvSpPr>
          <p:cNvPr id="28" name="Picture Placeholder 3"/>
          <p:cNvSpPr>
            <a:spLocks noGrp="1"/>
          </p:cNvSpPr>
          <p:nvPr>
            <p:ph type="pic" sz="quarter" idx="26"/>
          </p:nvPr>
        </p:nvSpPr>
        <p:spPr>
          <a:xfrm>
            <a:off x="0" y="1709928"/>
            <a:ext cx="2048256" cy="1728216"/>
          </a:xfrm>
        </p:spPr>
        <p:txBody>
          <a:bodyPr lIns="182880" tIns="91440" rIns="182880" bIns="91440"/>
          <a:lstStyle>
            <a:lvl1pPr marL="0" indent="0">
              <a:buFontTx/>
              <a:buNone/>
              <a:defRPr/>
            </a:lvl1pPr>
          </a:lstStyle>
          <a:p>
            <a:endParaRPr lang="en-US" dirty="0"/>
          </a:p>
        </p:txBody>
      </p:sp>
      <p:sp>
        <p:nvSpPr>
          <p:cNvPr id="29" name="Picture Placeholder 3"/>
          <p:cNvSpPr>
            <a:spLocks noGrp="1"/>
          </p:cNvSpPr>
          <p:nvPr>
            <p:ph type="pic" sz="quarter" idx="27"/>
          </p:nvPr>
        </p:nvSpPr>
        <p:spPr>
          <a:xfrm>
            <a:off x="2028749" y="1709928"/>
            <a:ext cx="2048256" cy="1728216"/>
          </a:xfrm>
        </p:spPr>
        <p:txBody>
          <a:bodyPr lIns="182880" tIns="91440" rIns="182880" bIns="91440"/>
          <a:lstStyle>
            <a:lvl1pPr marL="0" indent="0">
              <a:buFontTx/>
              <a:buNone/>
              <a:defRPr/>
            </a:lvl1pPr>
          </a:lstStyle>
          <a:p>
            <a:endParaRPr lang="en-US" dirty="0"/>
          </a:p>
        </p:txBody>
      </p:sp>
      <p:sp>
        <p:nvSpPr>
          <p:cNvPr id="30" name="Picture Placeholder 3"/>
          <p:cNvSpPr>
            <a:spLocks noGrp="1"/>
          </p:cNvSpPr>
          <p:nvPr>
            <p:ph type="pic" sz="quarter" idx="28"/>
          </p:nvPr>
        </p:nvSpPr>
        <p:spPr>
          <a:xfrm>
            <a:off x="4057498" y="1709928"/>
            <a:ext cx="2048256" cy="1728216"/>
          </a:xfrm>
        </p:spPr>
        <p:txBody>
          <a:bodyPr lIns="182880" tIns="91440" rIns="182880" bIns="91440"/>
          <a:lstStyle>
            <a:lvl1pPr marL="0" indent="0">
              <a:buFontTx/>
              <a:buNone/>
              <a:defRPr/>
            </a:lvl1pPr>
          </a:lstStyle>
          <a:p>
            <a:endParaRPr lang="en-US" dirty="0"/>
          </a:p>
        </p:txBody>
      </p:sp>
      <p:sp>
        <p:nvSpPr>
          <p:cNvPr id="31" name="Picture Placeholder 3"/>
          <p:cNvSpPr>
            <a:spLocks noGrp="1"/>
          </p:cNvSpPr>
          <p:nvPr>
            <p:ph type="pic" sz="quarter" idx="29"/>
          </p:nvPr>
        </p:nvSpPr>
        <p:spPr>
          <a:xfrm>
            <a:off x="6086247" y="1709928"/>
            <a:ext cx="2048256" cy="1728216"/>
          </a:xfrm>
        </p:spPr>
        <p:txBody>
          <a:bodyPr lIns="182880" tIns="91440" rIns="182880" bIns="91440"/>
          <a:lstStyle>
            <a:lvl1pPr marL="0" indent="0">
              <a:buFontTx/>
              <a:buNone/>
              <a:defRPr/>
            </a:lvl1pPr>
          </a:lstStyle>
          <a:p>
            <a:endParaRPr lang="en-US" dirty="0"/>
          </a:p>
        </p:txBody>
      </p:sp>
      <p:sp>
        <p:nvSpPr>
          <p:cNvPr id="32" name="Picture Placeholder 3"/>
          <p:cNvSpPr>
            <a:spLocks noGrp="1"/>
          </p:cNvSpPr>
          <p:nvPr>
            <p:ph type="pic" sz="quarter" idx="30"/>
          </p:nvPr>
        </p:nvSpPr>
        <p:spPr>
          <a:xfrm>
            <a:off x="10143744" y="1709928"/>
            <a:ext cx="2048256" cy="1728216"/>
          </a:xfrm>
        </p:spPr>
        <p:txBody>
          <a:bodyPr lIns="182880" tIns="91440" rIns="182880" bIns="91440"/>
          <a:lstStyle>
            <a:lvl1pPr marL="0" indent="0">
              <a:buFontTx/>
              <a:buNone/>
              <a:defRPr/>
            </a:lvl1pPr>
          </a:lstStyle>
          <a:p>
            <a:endParaRPr lang="en-US" dirty="0"/>
          </a:p>
        </p:txBody>
      </p:sp>
      <p:sp>
        <p:nvSpPr>
          <p:cNvPr id="33" name="Picture Placeholder 3"/>
          <p:cNvSpPr>
            <a:spLocks noGrp="1"/>
          </p:cNvSpPr>
          <p:nvPr>
            <p:ph type="pic" sz="quarter" idx="31"/>
          </p:nvPr>
        </p:nvSpPr>
        <p:spPr>
          <a:xfrm>
            <a:off x="8114996" y="1709928"/>
            <a:ext cx="2048256" cy="1728216"/>
          </a:xfrm>
        </p:spPr>
        <p:txBody>
          <a:bodyPr lIns="182880" tIns="91440" rIns="182880" bIns="91440"/>
          <a:lstStyle>
            <a:lvl1pPr marL="0" indent="0">
              <a:buFontTx/>
              <a:buNone/>
              <a:defRPr/>
            </a:lvl1pPr>
          </a:lstStyle>
          <a:p>
            <a:endParaRPr lang="en-US" dirty="0"/>
          </a:p>
        </p:txBody>
      </p:sp>
      <p:sp>
        <p:nvSpPr>
          <p:cNvPr id="34" name="Picture Placeholder 3"/>
          <p:cNvSpPr>
            <a:spLocks noGrp="1"/>
          </p:cNvSpPr>
          <p:nvPr>
            <p:ph type="pic" sz="quarter" idx="32"/>
          </p:nvPr>
        </p:nvSpPr>
        <p:spPr>
          <a:xfrm>
            <a:off x="0" y="3419856"/>
            <a:ext cx="2048256" cy="1728216"/>
          </a:xfrm>
        </p:spPr>
        <p:txBody>
          <a:bodyPr lIns="182880" tIns="91440" rIns="182880" bIns="91440"/>
          <a:lstStyle>
            <a:lvl1pPr marL="0" indent="0">
              <a:buFontTx/>
              <a:buNone/>
              <a:defRPr/>
            </a:lvl1pPr>
          </a:lstStyle>
          <a:p>
            <a:endParaRPr lang="en-US" dirty="0"/>
          </a:p>
        </p:txBody>
      </p:sp>
      <p:sp>
        <p:nvSpPr>
          <p:cNvPr id="35" name="Picture Placeholder 3"/>
          <p:cNvSpPr>
            <a:spLocks noGrp="1"/>
          </p:cNvSpPr>
          <p:nvPr>
            <p:ph type="pic" sz="quarter" idx="33"/>
          </p:nvPr>
        </p:nvSpPr>
        <p:spPr>
          <a:xfrm>
            <a:off x="2028749" y="3419856"/>
            <a:ext cx="2048256" cy="1728216"/>
          </a:xfrm>
        </p:spPr>
        <p:txBody>
          <a:bodyPr lIns="182880" tIns="91440" rIns="182880" bIns="91440"/>
          <a:lstStyle>
            <a:lvl1pPr marL="0" indent="0">
              <a:buFontTx/>
              <a:buNone/>
              <a:defRPr/>
            </a:lvl1pPr>
          </a:lstStyle>
          <a:p>
            <a:endParaRPr lang="en-US" dirty="0"/>
          </a:p>
        </p:txBody>
      </p:sp>
      <p:sp>
        <p:nvSpPr>
          <p:cNvPr id="36" name="Picture Placeholder 3"/>
          <p:cNvSpPr>
            <a:spLocks noGrp="1"/>
          </p:cNvSpPr>
          <p:nvPr>
            <p:ph type="pic" sz="quarter" idx="34"/>
          </p:nvPr>
        </p:nvSpPr>
        <p:spPr>
          <a:xfrm>
            <a:off x="4057498" y="3419856"/>
            <a:ext cx="2048256" cy="1728216"/>
          </a:xfrm>
        </p:spPr>
        <p:txBody>
          <a:bodyPr lIns="182880" tIns="91440" rIns="182880" bIns="91440"/>
          <a:lstStyle>
            <a:lvl1pPr marL="0" indent="0">
              <a:buFontTx/>
              <a:buNone/>
              <a:defRPr/>
            </a:lvl1pPr>
          </a:lstStyle>
          <a:p>
            <a:endParaRPr lang="en-US" dirty="0"/>
          </a:p>
        </p:txBody>
      </p:sp>
      <p:sp>
        <p:nvSpPr>
          <p:cNvPr id="37" name="Picture Placeholder 3"/>
          <p:cNvSpPr>
            <a:spLocks noGrp="1"/>
          </p:cNvSpPr>
          <p:nvPr>
            <p:ph type="pic" sz="quarter" idx="35"/>
          </p:nvPr>
        </p:nvSpPr>
        <p:spPr>
          <a:xfrm>
            <a:off x="6086247" y="3419856"/>
            <a:ext cx="2048256" cy="1728216"/>
          </a:xfrm>
        </p:spPr>
        <p:txBody>
          <a:bodyPr lIns="182880" tIns="91440" rIns="182880" bIns="91440"/>
          <a:lstStyle>
            <a:lvl1pPr marL="0" indent="0">
              <a:buFontTx/>
              <a:buNone/>
              <a:defRPr/>
            </a:lvl1pPr>
          </a:lstStyle>
          <a:p>
            <a:endParaRPr lang="en-US" dirty="0"/>
          </a:p>
        </p:txBody>
      </p:sp>
      <p:sp>
        <p:nvSpPr>
          <p:cNvPr id="38" name="Picture Placeholder 3"/>
          <p:cNvSpPr>
            <a:spLocks noGrp="1"/>
          </p:cNvSpPr>
          <p:nvPr>
            <p:ph type="pic" sz="quarter" idx="36"/>
          </p:nvPr>
        </p:nvSpPr>
        <p:spPr>
          <a:xfrm>
            <a:off x="10143744" y="3419856"/>
            <a:ext cx="2048256" cy="1728216"/>
          </a:xfrm>
        </p:spPr>
        <p:txBody>
          <a:bodyPr lIns="182880" tIns="91440" rIns="182880" bIns="91440"/>
          <a:lstStyle>
            <a:lvl1pPr marL="0" indent="0">
              <a:buFontTx/>
              <a:buNone/>
              <a:defRPr/>
            </a:lvl1pPr>
          </a:lstStyle>
          <a:p>
            <a:endParaRPr lang="en-US" dirty="0"/>
          </a:p>
        </p:txBody>
      </p:sp>
      <p:sp>
        <p:nvSpPr>
          <p:cNvPr id="39" name="Picture Placeholder 3"/>
          <p:cNvSpPr>
            <a:spLocks noGrp="1"/>
          </p:cNvSpPr>
          <p:nvPr>
            <p:ph type="pic" sz="quarter" idx="37"/>
          </p:nvPr>
        </p:nvSpPr>
        <p:spPr>
          <a:xfrm>
            <a:off x="8114996" y="3419856"/>
            <a:ext cx="2048256" cy="1728216"/>
          </a:xfrm>
        </p:spPr>
        <p:txBody>
          <a:bodyPr lIns="182880" tIns="91440" rIns="182880" bIns="91440"/>
          <a:lstStyle>
            <a:lvl1pPr marL="0" indent="0">
              <a:buFontTx/>
              <a:buNone/>
              <a:defRPr/>
            </a:lvl1pPr>
          </a:lstStyle>
          <a:p>
            <a:endParaRPr lang="en-US" dirty="0"/>
          </a:p>
        </p:txBody>
      </p:sp>
      <p:sp>
        <p:nvSpPr>
          <p:cNvPr id="40" name="Picture Placeholder 3"/>
          <p:cNvSpPr>
            <a:spLocks noGrp="1"/>
          </p:cNvSpPr>
          <p:nvPr>
            <p:ph type="pic" sz="quarter" idx="38"/>
          </p:nvPr>
        </p:nvSpPr>
        <p:spPr>
          <a:xfrm>
            <a:off x="0" y="5129784"/>
            <a:ext cx="2048256" cy="1728216"/>
          </a:xfrm>
        </p:spPr>
        <p:txBody>
          <a:bodyPr lIns="182880" tIns="91440" rIns="182880" bIns="91440"/>
          <a:lstStyle>
            <a:lvl1pPr marL="0" indent="0">
              <a:buFontTx/>
              <a:buNone/>
              <a:defRPr/>
            </a:lvl1pPr>
          </a:lstStyle>
          <a:p>
            <a:endParaRPr lang="en-US" dirty="0"/>
          </a:p>
        </p:txBody>
      </p:sp>
      <p:sp>
        <p:nvSpPr>
          <p:cNvPr id="41" name="Picture Placeholder 3"/>
          <p:cNvSpPr>
            <a:spLocks noGrp="1"/>
          </p:cNvSpPr>
          <p:nvPr>
            <p:ph type="pic" sz="quarter" idx="39"/>
          </p:nvPr>
        </p:nvSpPr>
        <p:spPr>
          <a:xfrm>
            <a:off x="2028749" y="5129784"/>
            <a:ext cx="2048256" cy="1728216"/>
          </a:xfrm>
        </p:spPr>
        <p:txBody>
          <a:bodyPr lIns="182880" tIns="91440" rIns="182880" bIns="91440"/>
          <a:lstStyle>
            <a:lvl1pPr marL="0" indent="0">
              <a:buFontTx/>
              <a:buNone/>
              <a:defRPr/>
            </a:lvl1pPr>
          </a:lstStyle>
          <a:p>
            <a:endParaRPr lang="en-US" dirty="0"/>
          </a:p>
        </p:txBody>
      </p:sp>
      <p:sp>
        <p:nvSpPr>
          <p:cNvPr id="42" name="Picture Placeholder 3"/>
          <p:cNvSpPr>
            <a:spLocks noGrp="1"/>
          </p:cNvSpPr>
          <p:nvPr>
            <p:ph type="pic" sz="quarter" idx="40"/>
          </p:nvPr>
        </p:nvSpPr>
        <p:spPr>
          <a:xfrm>
            <a:off x="4057498" y="5129784"/>
            <a:ext cx="2048256" cy="1728216"/>
          </a:xfrm>
        </p:spPr>
        <p:txBody>
          <a:bodyPr lIns="182880" tIns="91440" rIns="182880" bIns="91440"/>
          <a:lstStyle>
            <a:lvl1pPr marL="0" indent="0">
              <a:buFontTx/>
              <a:buNone/>
              <a:defRPr/>
            </a:lvl1pPr>
          </a:lstStyle>
          <a:p>
            <a:endParaRPr lang="en-US" dirty="0"/>
          </a:p>
        </p:txBody>
      </p:sp>
      <p:sp>
        <p:nvSpPr>
          <p:cNvPr id="43" name="Picture Placeholder 3"/>
          <p:cNvSpPr>
            <a:spLocks noGrp="1"/>
          </p:cNvSpPr>
          <p:nvPr>
            <p:ph type="pic" sz="quarter" idx="41"/>
          </p:nvPr>
        </p:nvSpPr>
        <p:spPr>
          <a:xfrm>
            <a:off x="6086247" y="5129784"/>
            <a:ext cx="2048256" cy="1728216"/>
          </a:xfrm>
        </p:spPr>
        <p:txBody>
          <a:bodyPr lIns="182880" tIns="91440" rIns="182880" bIns="91440"/>
          <a:lstStyle>
            <a:lvl1pPr marL="0" indent="0">
              <a:buFontTx/>
              <a:buNone/>
              <a:defRPr/>
            </a:lvl1pPr>
          </a:lstStyle>
          <a:p>
            <a:endParaRPr lang="en-US" dirty="0"/>
          </a:p>
        </p:txBody>
      </p:sp>
      <p:sp>
        <p:nvSpPr>
          <p:cNvPr id="44" name="Picture Placeholder 3"/>
          <p:cNvSpPr>
            <a:spLocks noGrp="1"/>
          </p:cNvSpPr>
          <p:nvPr>
            <p:ph type="pic" sz="quarter" idx="42"/>
          </p:nvPr>
        </p:nvSpPr>
        <p:spPr>
          <a:xfrm>
            <a:off x="10143744" y="5129784"/>
            <a:ext cx="2048256" cy="1728216"/>
          </a:xfrm>
        </p:spPr>
        <p:txBody>
          <a:bodyPr lIns="182880" tIns="91440" rIns="182880" bIns="91440"/>
          <a:lstStyle>
            <a:lvl1pPr marL="0" indent="0">
              <a:buFontTx/>
              <a:buNone/>
              <a:defRPr/>
            </a:lvl1pPr>
          </a:lstStyle>
          <a:p>
            <a:endParaRPr lang="en-US" dirty="0"/>
          </a:p>
        </p:txBody>
      </p:sp>
      <p:sp>
        <p:nvSpPr>
          <p:cNvPr id="45" name="Picture Placeholder 3"/>
          <p:cNvSpPr>
            <a:spLocks noGrp="1"/>
          </p:cNvSpPr>
          <p:nvPr>
            <p:ph type="pic" sz="quarter" idx="43"/>
          </p:nvPr>
        </p:nvSpPr>
        <p:spPr>
          <a:xfrm>
            <a:off x="8114996" y="5129784"/>
            <a:ext cx="2048256" cy="1728216"/>
          </a:xfrm>
        </p:spPr>
        <p:txBody>
          <a:bodyPr lIns="182880" tIns="91440" rIns="182880" bIns="91440"/>
          <a:lstStyle>
            <a:lvl1pPr marL="0" indent="0">
              <a:buFontTx/>
              <a:buNone/>
              <a:defRPr/>
            </a:lvl1pPr>
          </a:lstStyle>
          <a:p>
            <a:endParaRPr lang="en-US" dirty="0"/>
          </a:p>
        </p:txBody>
      </p:sp>
    </p:spTree>
    <p:extLst>
      <p:ext uri="{BB962C8B-B14F-4D97-AF65-F5344CB8AC3E}">
        <p14:creationId xmlns:p14="http://schemas.microsoft.com/office/powerpoint/2010/main" val="42406939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219200"/>
            <a:ext cx="5080000" cy="4525963"/>
          </a:xfr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219200"/>
            <a:ext cx="5080000" cy="4525963"/>
          </a:xfr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0161167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5" name="Picture Placeholder 3"/>
          <p:cNvSpPr>
            <a:spLocks noGrp="1"/>
          </p:cNvSpPr>
          <p:nvPr>
            <p:ph type="pic" sz="quarter" idx="11"/>
          </p:nvPr>
        </p:nvSpPr>
        <p:spPr>
          <a:xfrm>
            <a:off x="35560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6" name="Picture Placeholder 3"/>
          <p:cNvSpPr>
            <a:spLocks noGrp="1"/>
          </p:cNvSpPr>
          <p:nvPr>
            <p:ph type="pic" sz="quarter" idx="12"/>
          </p:nvPr>
        </p:nvSpPr>
        <p:spPr>
          <a:xfrm>
            <a:off x="61976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7" name="Picture Placeholder 3"/>
          <p:cNvSpPr>
            <a:spLocks noGrp="1"/>
          </p:cNvSpPr>
          <p:nvPr>
            <p:ph type="pic" sz="quarter" idx="13"/>
          </p:nvPr>
        </p:nvSpPr>
        <p:spPr>
          <a:xfrm>
            <a:off x="88392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10" name="Text Placeholder 9"/>
          <p:cNvSpPr>
            <a:spLocks noGrp="1"/>
          </p:cNvSpPr>
          <p:nvPr>
            <p:ph type="body" sz="quarter" idx="14"/>
          </p:nvPr>
        </p:nvSpPr>
        <p:spPr>
          <a:xfrm>
            <a:off x="9144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p:cNvSpPr>
            <a:spLocks noGrp="1"/>
          </p:cNvSpPr>
          <p:nvPr>
            <p:ph type="body" sz="quarter" idx="15"/>
          </p:nvPr>
        </p:nvSpPr>
        <p:spPr>
          <a:xfrm>
            <a:off x="35560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p:cNvSpPr>
            <a:spLocks noGrp="1"/>
          </p:cNvSpPr>
          <p:nvPr>
            <p:ph type="body" sz="quarter" idx="16"/>
          </p:nvPr>
        </p:nvSpPr>
        <p:spPr>
          <a:xfrm>
            <a:off x="61976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p:cNvSpPr>
            <a:spLocks noGrp="1"/>
          </p:cNvSpPr>
          <p:nvPr>
            <p:ph type="body" sz="quarter" idx="17"/>
          </p:nvPr>
        </p:nvSpPr>
        <p:spPr>
          <a:xfrm>
            <a:off x="88392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167862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Four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5" name="Picture Placeholder 3"/>
          <p:cNvSpPr>
            <a:spLocks noGrp="1"/>
          </p:cNvSpPr>
          <p:nvPr>
            <p:ph type="pic" sz="quarter" idx="11"/>
          </p:nvPr>
        </p:nvSpPr>
        <p:spPr>
          <a:xfrm>
            <a:off x="35560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6" name="Picture Placeholder 3"/>
          <p:cNvSpPr>
            <a:spLocks noGrp="1"/>
          </p:cNvSpPr>
          <p:nvPr>
            <p:ph type="pic" sz="quarter" idx="12"/>
          </p:nvPr>
        </p:nvSpPr>
        <p:spPr>
          <a:xfrm>
            <a:off x="61976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7" name="Picture Placeholder 3"/>
          <p:cNvSpPr>
            <a:spLocks noGrp="1"/>
          </p:cNvSpPr>
          <p:nvPr>
            <p:ph type="pic" sz="quarter" idx="13"/>
          </p:nvPr>
        </p:nvSpPr>
        <p:spPr>
          <a:xfrm>
            <a:off x="88392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10" name="Text Placeholder 9"/>
          <p:cNvSpPr>
            <a:spLocks noGrp="1"/>
          </p:cNvSpPr>
          <p:nvPr>
            <p:ph type="body" sz="quarter" idx="14"/>
          </p:nvPr>
        </p:nvSpPr>
        <p:spPr>
          <a:xfrm>
            <a:off x="9144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p:cNvSpPr>
            <a:spLocks noGrp="1"/>
          </p:cNvSpPr>
          <p:nvPr>
            <p:ph type="body" sz="quarter" idx="15"/>
          </p:nvPr>
        </p:nvSpPr>
        <p:spPr>
          <a:xfrm>
            <a:off x="35560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p:cNvSpPr>
            <a:spLocks noGrp="1"/>
          </p:cNvSpPr>
          <p:nvPr>
            <p:ph type="body" sz="quarter" idx="16"/>
          </p:nvPr>
        </p:nvSpPr>
        <p:spPr>
          <a:xfrm>
            <a:off x="61976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p:cNvSpPr>
            <a:spLocks noGrp="1"/>
          </p:cNvSpPr>
          <p:nvPr>
            <p:ph type="body" sz="quarter" idx="17"/>
          </p:nvPr>
        </p:nvSpPr>
        <p:spPr>
          <a:xfrm>
            <a:off x="88392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0617734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3328416" cy="34074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5" name="Picture Placeholder 3"/>
          <p:cNvSpPr>
            <a:spLocks noGrp="1"/>
          </p:cNvSpPr>
          <p:nvPr>
            <p:ph type="pic" sz="quarter" idx="11"/>
          </p:nvPr>
        </p:nvSpPr>
        <p:spPr>
          <a:xfrm>
            <a:off x="4431792" y="1396999"/>
            <a:ext cx="3328416" cy="340743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6" name="Picture Placeholder 3"/>
          <p:cNvSpPr>
            <a:spLocks noGrp="1"/>
          </p:cNvSpPr>
          <p:nvPr>
            <p:ph type="pic" sz="quarter" idx="12"/>
          </p:nvPr>
        </p:nvSpPr>
        <p:spPr>
          <a:xfrm>
            <a:off x="7949184" y="1396999"/>
            <a:ext cx="3328416" cy="34074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8" name="Text Placeholder 9"/>
          <p:cNvSpPr>
            <a:spLocks noGrp="1"/>
          </p:cNvSpPr>
          <p:nvPr>
            <p:ph type="body" sz="quarter" idx="14"/>
          </p:nvPr>
        </p:nvSpPr>
        <p:spPr>
          <a:xfrm>
            <a:off x="914400"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4431792"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7949184"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5239462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3328416" cy="34074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5" name="Picture Placeholder 3"/>
          <p:cNvSpPr>
            <a:spLocks noGrp="1"/>
          </p:cNvSpPr>
          <p:nvPr>
            <p:ph type="pic" sz="quarter" idx="11"/>
          </p:nvPr>
        </p:nvSpPr>
        <p:spPr>
          <a:xfrm>
            <a:off x="4431792" y="1396999"/>
            <a:ext cx="3328416" cy="340743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6" name="Picture Placeholder 3"/>
          <p:cNvSpPr>
            <a:spLocks noGrp="1"/>
          </p:cNvSpPr>
          <p:nvPr>
            <p:ph type="pic" sz="quarter" idx="12"/>
          </p:nvPr>
        </p:nvSpPr>
        <p:spPr>
          <a:xfrm>
            <a:off x="7949184" y="1396999"/>
            <a:ext cx="3328416" cy="34074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8" name="Text Placeholder 9"/>
          <p:cNvSpPr>
            <a:spLocks noGrp="1"/>
          </p:cNvSpPr>
          <p:nvPr>
            <p:ph type="body" sz="quarter" idx="14"/>
          </p:nvPr>
        </p:nvSpPr>
        <p:spPr>
          <a:xfrm>
            <a:off x="914400"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4431792"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7949184"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90101417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5085589" cy="34074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5" name="Picture Placeholder 3"/>
          <p:cNvSpPr>
            <a:spLocks noGrp="1"/>
          </p:cNvSpPr>
          <p:nvPr>
            <p:ph type="pic" sz="quarter" idx="11"/>
          </p:nvPr>
        </p:nvSpPr>
        <p:spPr>
          <a:xfrm>
            <a:off x="6192011" y="1396999"/>
            <a:ext cx="5085589" cy="34074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8" name="Text Placeholder 9"/>
          <p:cNvSpPr>
            <a:spLocks noGrp="1"/>
          </p:cNvSpPr>
          <p:nvPr>
            <p:ph type="body" sz="quarter" idx="14"/>
          </p:nvPr>
        </p:nvSpPr>
        <p:spPr>
          <a:xfrm>
            <a:off x="914400" y="4980565"/>
            <a:ext cx="508558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6192011" y="4980565"/>
            <a:ext cx="508558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1850268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5085589" cy="34074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5" name="Picture Placeholder 3"/>
          <p:cNvSpPr>
            <a:spLocks noGrp="1"/>
          </p:cNvSpPr>
          <p:nvPr>
            <p:ph type="pic" sz="quarter" idx="11"/>
          </p:nvPr>
        </p:nvSpPr>
        <p:spPr>
          <a:xfrm>
            <a:off x="6192011" y="1396999"/>
            <a:ext cx="5085589" cy="34074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8" name="Text Placeholder 9"/>
          <p:cNvSpPr>
            <a:spLocks noGrp="1"/>
          </p:cNvSpPr>
          <p:nvPr>
            <p:ph type="body" sz="quarter" idx="14"/>
          </p:nvPr>
        </p:nvSpPr>
        <p:spPr>
          <a:xfrm>
            <a:off x="914400" y="4980565"/>
            <a:ext cx="508558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6192011" y="4980565"/>
            <a:ext cx="508558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58212065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400"/>
            </a:lvl1pPr>
          </a:lstStyle>
          <a:p>
            <a:endParaRPr lang="en-US" dirty="0"/>
          </a:p>
        </p:txBody>
      </p:sp>
      <p:sp>
        <p:nvSpPr>
          <p:cNvPr id="5" name="Picture Placeholder 3"/>
          <p:cNvSpPr>
            <a:spLocks noGrp="1"/>
          </p:cNvSpPr>
          <p:nvPr>
            <p:ph type="pic" sz="quarter" idx="11"/>
          </p:nvPr>
        </p:nvSpPr>
        <p:spPr>
          <a:xfrm>
            <a:off x="35560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400"/>
            </a:lvl1pPr>
          </a:lstStyle>
          <a:p>
            <a:endParaRPr lang="en-US" dirty="0"/>
          </a:p>
        </p:txBody>
      </p:sp>
      <p:sp>
        <p:nvSpPr>
          <p:cNvPr id="6" name="Picture Placeholder 3"/>
          <p:cNvSpPr>
            <a:spLocks noGrp="1"/>
          </p:cNvSpPr>
          <p:nvPr>
            <p:ph type="pic" sz="quarter" idx="12"/>
          </p:nvPr>
        </p:nvSpPr>
        <p:spPr>
          <a:xfrm>
            <a:off x="61976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400"/>
            </a:lvl1pPr>
          </a:lstStyle>
          <a:p>
            <a:endParaRPr lang="en-US" dirty="0"/>
          </a:p>
        </p:txBody>
      </p:sp>
      <p:sp>
        <p:nvSpPr>
          <p:cNvPr id="7" name="Picture Placeholder 3"/>
          <p:cNvSpPr>
            <a:spLocks noGrp="1"/>
          </p:cNvSpPr>
          <p:nvPr>
            <p:ph type="pic" sz="quarter" idx="13"/>
          </p:nvPr>
        </p:nvSpPr>
        <p:spPr>
          <a:xfrm>
            <a:off x="88392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400"/>
            </a:lvl1pPr>
          </a:lstStyle>
          <a:p>
            <a:endParaRPr lang="en-US" dirty="0"/>
          </a:p>
        </p:txBody>
      </p:sp>
      <p:sp>
        <p:nvSpPr>
          <p:cNvPr id="14" name="Content Placeholder 13"/>
          <p:cNvSpPr>
            <a:spLocks noGrp="1"/>
          </p:cNvSpPr>
          <p:nvPr>
            <p:ph sz="quarter" idx="18"/>
          </p:nvPr>
        </p:nvSpPr>
        <p:spPr>
          <a:xfrm>
            <a:off x="914400"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554984"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6195568"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8836152"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2871437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400"/>
            </a:lvl1pPr>
          </a:lstStyle>
          <a:p>
            <a:endParaRPr lang="en-US" dirty="0"/>
          </a:p>
        </p:txBody>
      </p:sp>
      <p:sp>
        <p:nvSpPr>
          <p:cNvPr id="5" name="Picture Placeholder 3"/>
          <p:cNvSpPr>
            <a:spLocks noGrp="1"/>
          </p:cNvSpPr>
          <p:nvPr>
            <p:ph type="pic" sz="quarter" idx="11"/>
          </p:nvPr>
        </p:nvSpPr>
        <p:spPr>
          <a:xfrm>
            <a:off x="35560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400"/>
            </a:lvl1pPr>
          </a:lstStyle>
          <a:p>
            <a:endParaRPr lang="en-US" dirty="0"/>
          </a:p>
        </p:txBody>
      </p:sp>
      <p:sp>
        <p:nvSpPr>
          <p:cNvPr id="6" name="Picture Placeholder 3"/>
          <p:cNvSpPr>
            <a:spLocks noGrp="1"/>
          </p:cNvSpPr>
          <p:nvPr>
            <p:ph type="pic" sz="quarter" idx="12"/>
          </p:nvPr>
        </p:nvSpPr>
        <p:spPr>
          <a:xfrm>
            <a:off x="61976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400"/>
            </a:lvl1pPr>
          </a:lstStyle>
          <a:p>
            <a:endParaRPr lang="en-US" dirty="0"/>
          </a:p>
        </p:txBody>
      </p:sp>
      <p:sp>
        <p:nvSpPr>
          <p:cNvPr id="7" name="Picture Placeholder 3"/>
          <p:cNvSpPr>
            <a:spLocks noGrp="1"/>
          </p:cNvSpPr>
          <p:nvPr>
            <p:ph type="pic" sz="quarter" idx="13"/>
          </p:nvPr>
        </p:nvSpPr>
        <p:spPr>
          <a:xfrm>
            <a:off x="88392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400"/>
            </a:lvl1pPr>
          </a:lstStyle>
          <a:p>
            <a:endParaRPr lang="en-US" dirty="0"/>
          </a:p>
        </p:txBody>
      </p:sp>
      <p:sp>
        <p:nvSpPr>
          <p:cNvPr id="14" name="Content Placeholder 13"/>
          <p:cNvSpPr>
            <a:spLocks noGrp="1"/>
          </p:cNvSpPr>
          <p:nvPr>
            <p:ph sz="quarter" idx="18"/>
          </p:nvPr>
        </p:nvSpPr>
        <p:spPr>
          <a:xfrm>
            <a:off x="914400"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554984"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6195568"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8836152"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22"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15364330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147218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5" name="Picture Placeholder 3"/>
          <p:cNvSpPr>
            <a:spLocks noGrp="1"/>
          </p:cNvSpPr>
          <p:nvPr>
            <p:ph type="pic" sz="quarter" idx="11"/>
          </p:nvPr>
        </p:nvSpPr>
        <p:spPr>
          <a:xfrm>
            <a:off x="4431792" y="1397000"/>
            <a:ext cx="3328416" cy="1472184"/>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6" name="Picture Placeholder 3"/>
          <p:cNvSpPr>
            <a:spLocks noGrp="1"/>
          </p:cNvSpPr>
          <p:nvPr>
            <p:ph type="pic" sz="quarter" idx="12"/>
          </p:nvPr>
        </p:nvSpPr>
        <p:spPr>
          <a:xfrm>
            <a:off x="7949184" y="1397000"/>
            <a:ext cx="3328416" cy="147218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11" name="Content Placeholder 13"/>
          <p:cNvSpPr>
            <a:spLocks noGrp="1"/>
          </p:cNvSpPr>
          <p:nvPr>
            <p:ph sz="quarter" idx="18"/>
          </p:nvPr>
        </p:nvSpPr>
        <p:spPr>
          <a:xfrm>
            <a:off x="914400"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431792"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7949184"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6272109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147218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5" name="Picture Placeholder 3"/>
          <p:cNvSpPr>
            <a:spLocks noGrp="1"/>
          </p:cNvSpPr>
          <p:nvPr>
            <p:ph type="pic" sz="quarter" idx="11"/>
          </p:nvPr>
        </p:nvSpPr>
        <p:spPr>
          <a:xfrm>
            <a:off x="4431792" y="1397000"/>
            <a:ext cx="3328416" cy="1472184"/>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6" name="Picture Placeholder 3"/>
          <p:cNvSpPr>
            <a:spLocks noGrp="1"/>
          </p:cNvSpPr>
          <p:nvPr>
            <p:ph type="pic" sz="quarter" idx="12"/>
          </p:nvPr>
        </p:nvSpPr>
        <p:spPr>
          <a:xfrm>
            <a:off x="7949184" y="1397000"/>
            <a:ext cx="3328416" cy="147218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11" name="Content Placeholder 13"/>
          <p:cNvSpPr>
            <a:spLocks noGrp="1"/>
          </p:cNvSpPr>
          <p:nvPr>
            <p:ph sz="quarter" idx="18"/>
          </p:nvPr>
        </p:nvSpPr>
        <p:spPr>
          <a:xfrm>
            <a:off x="914400"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431792"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7949184"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
          <p:cNvSpPr>
            <a:spLocks noGrp="1"/>
          </p:cNvSpPr>
          <p:nvPr>
            <p:ph type="body" sz="quarter" idx="2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9235236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1219200"/>
            <a:ext cx="5082117" cy="307776"/>
          </a:xfrm>
        </p:spPr>
        <p:txBody>
          <a:bodyPr wrap="square" anchor="b">
            <a:spAutoFit/>
          </a:bodyPr>
          <a:lstStyle>
            <a:lvl1pPr marL="0" indent="0">
              <a:spcBef>
                <a:spcPts val="0"/>
              </a:spcBef>
              <a:buNone/>
              <a:defRPr sz="20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914400" y="1560285"/>
            <a:ext cx="5082117" cy="4565877"/>
          </a:xfrm>
        </p:spPr>
        <p:txBody>
          <a:bodyPr>
            <a:normAutofit/>
          </a:bodyPr>
          <a:lstStyle>
            <a:lvl1pPr>
              <a:defRPr sz="20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9" y="1219200"/>
            <a:ext cx="5084232" cy="307776"/>
          </a:xfrm>
        </p:spPr>
        <p:txBody>
          <a:bodyPr wrap="square" anchor="b">
            <a:spAutoFit/>
          </a:bodyPr>
          <a:lstStyle>
            <a:lvl1pPr marL="0" indent="0">
              <a:spcBef>
                <a:spcPts val="0"/>
              </a:spcBef>
              <a:buNone/>
              <a:defRPr sz="20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6" name="Content Placeholder 5"/>
          <p:cNvSpPr>
            <a:spLocks noGrp="1"/>
          </p:cNvSpPr>
          <p:nvPr>
            <p:ph sz="quarter" idx="4"/>
          </p:nvPr>
        </p:nvSpPr>
        <p:spPr>
          <a:xfrm>
            <a:off x="6193369" y="1560285"/>
            <a:ext cx="5084232" cy="4565877"/>
          </a:xfrm>
        </p:spPr>
        <p:txBody>
          <a:bodyPr>
            <a:normAutofit/>
          </a:bodyPr>
          <a:lstStyle>
            <a:lvl1pPr>
              <a:defRPr sz="20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4395214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5085589" cy="147218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5" name="Picture Placeholder 3"/>
          <p:cNvSpPr>
            <a:spLocks noGrp="1"/>
          </p:cNvSpPr>
          <p:nvPr>
            <p:ph type="pic" sz="quarter" idx="11"/>
          </p:nvPr>
        </p:nvSpPr>
        <p:spPr>
          <a:xfrm>
            <a:off x="6192011" y="1397000"/>
            <a:ext cx="5085589" cy="147218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7" name="Content Placeholder 13"/>
          <p:cNvSpPr>
            <a:spLocks noGrp="1"/>
          </p:cNvSpPr>
          <p:nvPr>
            <p:ph sz="quarter" idx="18"/>
          </p:nvPr>
        </p:nvSpPr>
        <p:spPr>
          <a:xfrm>
            <a:off x="914400" y="3055281"/>
            <a:ext cx="5084064"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6193536" y="3055281"/>
            <a:ext cx="5084064"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0761486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5085589" cy="147218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5" name="Picture Placeholder 3"/>
          <p:cNvSpPr>
            <a:spLocks noGrp="1"/>
          </p:cNvSpPr>
          <p:nvPr>
            <p:ph type="pic" sz="quarter" idx="11"/>
          </p:nvPr>
        </p:nvSpPr>
        <p:spPr>
          <a:xfrm>
            <a:off x="6192011" y="1397000"/>
            <a:ext cx="5085589" cy="147218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7" name="Content Placeholder 13"/>
          <p:cNvSpPr>
            <a:spLocks noGrp="1"/>
          </p:cNvSpPr>
          <p:nvPr>
            <p:ph sz="quarter" idx="18"/>
          </p:nvPr>
        </p:nvSpPr>
        <p:spPr>
          <a:xfrm>
            <a:off x="914400" y="3055281"/>
            <a:ext cx="5084064"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6193536" y="3055281"/>
            <a:ext cx="5084064"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4"/>
          <p:cNvSpPr>
            <a:spLocks noGrp="1"/>
          </p:cNvSpPr>
          <p:nvPr>
            <p:ph type="body" sz="quarter" idx="2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18130577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3384" y="1397000"/>
            <a:ext cx="2438400" cy="1476165"/>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4984" y="1397000"/>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6196584" y="1397000"/>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7" name="Picture Placeholder 3"/>
          <p:cNvSpPr>
            <a:spLocks noGrp="1"/>
          </p:cNvSpPr>
          <p:nvPr>
            <p:ph type="pic" sz="quarter" idx="13"/>
          </p:nvPr>
        </p:nvSpPr>
        <p:spPr>
          <a:xfrm>
            <a:off x="8838184" y="1397000"/>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4" name="Content Placeholder 13"/>
          <p:cNvSpPr>
            <a:spLocks noGrp="1"/>
          </p:cNvSpPr>
          <p:nvPr>
            <p:ph sz="quarter" idx="18"/>
          </p:nvPr>
        </p:nvSpPr>
        <p:spPr>
          <a:xfrm>
            <a:off x="913384" y="4717007"/>
            <a:ext cx="2441448" cy="1326605"/>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553968"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6194552"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8835136"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p:cNvSpPr>
            <a:spLocks noGrp="1"/>
          </p:cNvSpPr>
          <p:nvPr>
            <p:ph type="pic" sz="quarter" idx="22"/>
          </p:nvPr>
        </p:nvSpPr>
        <p:spPr>
          <a:xfrm>
            <a:off x="913384" y="3057004"/>
            <a:ext cx="2438400" cy="1476165"/>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12" name="Picture Placeholder 3"/>
          <p:cNvSpPr>
            <a:spLocks noGrp="1"/>
          </p:cNvSpPr>
          <p:nvPr>
            <p:ph type="pic" sz="quarter" idx="23"/>
          </p:nvPr>
        </p:nvSpPr>
        <p:spPr>
          <a:xfrm>
            <a:off x="3554984" y="3057004"/>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3" name="Picture Placeholder 3"/>
          <p:cNvSpPr>
            <a:spLocks noGrp="1"/>
          </p:cNvSpPr>
          <p:nvPr>
            <p:ph type="pic" sz="quarter" idx="24"/>
          </p:nvPr>
        </p:nvSpPr>
        <p:spPr>
          <a:xfrm>
            <a:off x="6196584" y="3057004"/>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6" name="Picture Placeholder 3"/>
          <p:cNvSpPr>
            <a:spLocks noGrp="1"/>
          </p:cNvSpPr>
          <p:nvPr>
            <p:ph type="pic" sz="quarter" idx="25"/>
          </p:nvPr>
        </p:nvSpPr>
        <p:spPr>
          <a:xfrm>
            <a:off x="8838184" y="3057004"/>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Tree>
    <p:extLst>
      <p:ext uri="{BB962C8B-B14F-4D97-AF65-F5344CB8AC3E}">
        <p14:creationId xmlns:p14="http://schemas.microsoft.com/office/powerpoint/2010/main" val="397024503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3384" y="1397000"/>
            <a:ext cx="2438400" cy="1476165"/>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4984" y="1397000"/>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6196584" y="1397000"/>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7" name="Picture Placeholder 3"/>
          <p:cNvSpPr>
            <a:spLocks noGrp="1"/>
          </p:cNvSpPr>
          <p:nvPr>
            <p:ph type="pic" sz="quarter" idx="13"/>
          </p:nvPr>
        </p:nvSpPr>
        <p:spPr>
          <a:xfrm>
            <a:off x="8838184" y="1397000"/>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4" name="Content Placeholder 13"/>
          <p:cNvSpPr>
            <a:spLocks noGrp="1"/>
          </p:cNvSpPr>
          <p:nvPr>
            <p:ph sz="quarter" idx="18"/>
          </p:nvPr>
        </p:nvSpPr>
        <p:spPr>
          <a:xfrm>
            <a:off x="913384" y="4717007"/>
            <a:ext cx="2441448" cy="1326605"/>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553968"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6194552"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8835136"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p:cNvSpPr>
            <a:spLocks noGrp="1"/>
          </p:cNvSpPr>
          <p:nvPr>
            <p:ph type="pic" sz="quarter" idx="22"/>
          </p:nvPr>
        </p:nvSpPr>
        <p:spPr>
          <a:xfrm>
            <a:off x="913384" y="3057004"/>
            <a:ext cx="2438400" cy="1476165"/>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12" name="Picture Placeholder 3"/>
          <p:cNvSpPr>
            <a:spLocks noGrp="1"/>
          </p:cNvSpPr>
          <p:nvPr>
            <p:ph type="pic" sz="quarter" idx="23"/>
          </p:nvPr>
        </p:nvSpPr>
        <p:spPr>
          <a:xfrm>
            <a:off x="3554984" y="3057004"/>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3" name="Picture Placeholder 3"/>
          <p:cNvSpPr>
            <a:spLocks noGrp="1"/>
          </p:cNvSpPr>
          <p:nvPr>
            <p:ph type="pic" sz="quarter" idx="24"/>
          </p:nvPr>
        </p:nvSpPr>
        <p:spPr>
          <a:xfrm>
            <a:off x="6196584" y="3057004"/>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6" name="Picture Placeholder 3"/>
          <p:cNvSpPr>
            <a:spLocks noGrp="1"/>
          </p:cNvSpPr>
          <p:nvPr>
            <p:ph type="pic" sz="quarter" idx="25"/>
          </p:nvPr>
        </p:nvSpPr>
        <p:spPr>
          <a:xfrm>
            <a:off x="8838184" y="3057004"/>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7" name="Text Placeholder 4"/>
          <p:cNvSpPr>
            <a:spLocks noGrp="1"/>
          </p:cNvSpPr>
          <p:nvPr>
            <p:ph type="body" sz="quarter" idx="26"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4610903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5" name="Picture Placeholder 3"/>
          <p:cNvSpPr>
            <a:spLocks noGrp="1"/>
          </p:cNvSpPr>
          <p:nvPr>
            <p:ph type="pic" sz="quarter" idx="11"/>
          </p:nvPr>
        </p:nvSpPr>
        <p:spPr>
          <a:xfrm>
            <a:off x="4431792" y="1397000"/>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7949184" y="1397000"/>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1" name="Content Placeholder 13"/>
          <p:cNvSpPr>
            <a:spLocks noGrp="1"/>
          </p:cNvSpPr>
          <p:nvPr>
            <p:ph sz="quarter" idx="18"/>
          </p:nvPr>
        </p:nvSpPr>
        <p:spPr>
          <a:xfrm>
            <a:off x="914400"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431792"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7949184"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3"/>
          <p:cNvSpPr>
            <a:spLocks noGrp="1"/>
          </p:cNvSpPr>
          <p:nvPr>
            <p:ph type="pic" sz="quarter" idx="23"/>
          </p:nvPr>
        </p:nvSpPr>
        <p:spPr>
          <a:xfrm>
            <a:off x="914400" y="3060985"/>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5" name="Picture Placeholder 3"/>
          <p:cNvSpPr>
            <a:spLocks noGrp="1"/>
          </p:cNvSpPr>
          <p:nvPr>
            <p:ph type="pic" sz="quarter" idx="24"/>
          </p:nvPr>
        </p:nvSpPr>
        <p:spPr>
          <a:xfrm>
            <a:off x="4431792" y="3060985"/>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6" name="Picture Placeholder 3"/>
          <p:cNvSpPr>
            <a:spLocks noGrp="1"/>
          </p:cNvSpPr>
          <p:nvPr>
            <p:ph type="pic" sz="quarter" idx="25"/>
          </p:nvPr>
        </p:nvSpPr>
        <p:spPr>
          <a:xfrm>
            <a:off x="7949184" y="3060985"/>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Tree>
    <p:extLst>
      <p:ext uri="{BB962C8B-B14F-4D97-AF65-F5344CB8AC3E}">
        <p14:creationId xmlns:p14="http://schemas.microsoft.com/office/powerpoint/2010/main" val="270867750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5" name="Picture Placeholder 3"/>
          <p:cNvSpPr>
            <a:spLocks noGrp="1"/>
          </p:cNvSpPr>
          <p:nvPr>
            <p:ph type="pic" sz="quarter" idx="11"/>
          </p:nvPr>
        </p:nvSpPr>
        <p:spPr>
          <a:xfrm>
            <a:off x="4431792" y="1397000"/>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7949184" y="1397000"/>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1" name="Content Placeholder 13"/>
          <p:cNvSpPr>
            <a:spLocks noGrp="1"/>
          </p:cNvSpPr>
          <p:nvPr>
            <p:ph sz="quarter" idx="18"/>
          </p:nvPr>
        </p:nvSpPr>
        <p:spPr>
          <a:xfrm>
            <a:off x="914400"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431792"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7949184"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3"/>
          <p:cNvSpPr>
            <a:spLocks noGrp="1"/>
          </p:cNvSpPr>
          <p:nvPr>
            <p:ph type="pic" sz="quarter" idx="23"/>
          </p:nvPr>
        </p:nvSpPr>
        <p:spPr>
          <a:xfrm>
            <a:off x="914400" y="3060985"/>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5" name="Picture Placeholder 3"/>
          <p:cNvSpPr>
            <a:spLocks noGrp="1"/>
          </p:cNvSpPr>
          <p:nvPr>
            <p:ph type="pic" sz="quarter" idx="24"/>
          </p:nvPr>
        </p:nvSpPr>
        <p:spPr>
          <a:xfrm>
            <a:off x="4431792" y="3060985"/>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6" name="Picture Placeholder 3"/>
          <p:cNvSpPr>
            <a:spLocks noGrp="1"/>
          </p:cNvSpPr>
          <p:nvPr>
            <p:ph type="pic" sz="quarter" idx="25"/>
          </p:nvPr>
        </p:nvSpPr>
        <p:spPr>
          <a:xfrm>
            <a:off x="7949184" y="3060985"/>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7" name="Text Placeholder 4"/>
          <p:cNvSpPr>
            <a:spLocks noGrp="1"/>
          </p:cNvSpPr>
          <p:nvPr>
            <p:ph type="body" sz="quarter" idx="26"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98405575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5925" y="1397000"/>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5" name="Picture Placeholder 3"/>
          <p:cNvSpPr>
            <a:spLocks noGrp="1"/>
          </p:cNvSpPr>
          <p:nvPr>
            <p:ph type="pic" sz="quarter" idx="11"/>
          </p:nvPr>
        </p:nvSpPr>
        <p:spPr>
          <a:xfrm>
            <a:off x="6193536" y="1397000"/>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7" name="Content Placeholder 13"/>
          <p:cNvSpPr>
            <a:spLocks noGrp="1"/>
          </p:cNvSpPr>
          <p:nvPr>
            <p:ph sz="quarter" idx="18"/>
          </p:nvPr>
        </p:nvSpPr>
        <p:spPr>
          <a:xfrm>
            <a:off x="914400" y="4704405"/>
            <a:ext cx="5084064" cy="1339207"/>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6193536" y="4704405"/>
            <a:ext cx="5084064" cy="1339207"/>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24"/>
          </p:nvPr>
        </p:nvSpPr>
        <p:spPr>
          <a:xfrm>
            <a:off x="915925" y="3060985"/>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1" name="Picture Placeholder 3"/>
          <p:cNvSpPr>
            <a:spLocks noGrp="1"/>
          </p:cNvSpPr>
          <p:nvPr>
            <p:ph type="pic" sz="quarter" idx="25"/>
          </p:nvPr>
        </p:nvSpPr>
        <p:spPr>
          <a:xfrm>
            <a:off x="6193536" y="3060985"/>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Tree>
    <p:extLst>
      <p:ext uri="{BB962C8B-B14F-4D97-AF65-F5344CB8AC3E}">
        <p14:creationId xmlns:p14="http://schemas.microsoft.com/office/powerpoint/2010/main" val="152554575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5925" y="1397000"/>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5" name="Picture Placeholder 3"/>
          <p:cNvSpPr>
            <a:spLocks noGrp="1"/>
          </p:cNvSpPr>
          <p:nvPr>
            <p:ph type="pic" sz="quarter" idx="11"/>
          </p:nvPr>
        </p:nvSpPr>
        <p:spPr>
          <a:xfrm>
            <a:off x="6193536" y="1397000"/>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7" name="Content Placeholder 13"/>
          <p:cNvSpPr>
            <a:spLocks noGrp="1"/>
          </p:cNvSpPr>
          <p:nvPr>
            <p:ph sz="quarter" idx="18"/>
          </p:nvPr>
        </p:nvSpPr>
        <p:spPr>
          <a:xfrm>
            <a:off x="914400" y="4704405"/>
            <a:ext cx="5084064" cy="1339207"/>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6193536" y="4704405"/>
            <a:ext cx="5084064" cy="1339207"/>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24"/>
          </p:nvPr>
        </p:nvSpPr>
        <p:spPr>
          <a:xfrm>
            <a:off x="915925" y="3060985"/>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1" name="Picture Placeholder 3"/>
          <p:cNvSpPr>
            <a:spLocks noGrp="1"/>
          </p:cNvSpPr>
          <p:nvPr>
            <p:ph type="pic" sz="quarter" idx="25"/>
          </p:nvPr>
        </p:nvSpPr>
        <p:spPr>
          <a:xfrm>
            <a:off x="6193536" y="3060985"/>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2" name="Text Placeholder 4"/>
          <p:cNvSpPr>
            <a:spLocks noGrp="1"/>
          </p:cNvSpPr>
          <p:nvPr>
            <p:ph type="body" sz="quarter" idx="26"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52484844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Four Bar">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2438400" cy="4266109"/>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6000" y="1396999"/>
            <a:ext cx="2438400"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6197600" y="1396999"/>
            <a:ext cx="2438400"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7" name="Picture Placeholder 3"/>
          <p:cNvSpPr>
            <a:spLocks noGrp="1"/>
          </p:cNvSpPr>
          <p:nvPr>
            <p:ph type="pic" sz="quarter" idx="13"/>
          </p:nvPr>
        </p:nvSpPr>
        <p:spPr>
          <a:xfrm>
            <a:off x="8839200" y="1396999"/>
            <a:ext cx="2438400"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8" name="Text Placeholder 7"/>
          <p:cNvSpPr>
            <a:spLocks noGrp="1"/>
          </p:cNvSpPr>
          <p:nvPr>
            <p:ph type="body" sz="quarter" idx="19"/>
          </p:nvPr>
        </p:nvSpPr>
        <p:spPr>
          <a:xfrm>
            <a:off x="914400" y="4604358"/>
            <a:ext cx="24414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3554984" y="4604358"/>
            <a:ext cx="2441448" cy="105875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6195568" y="4604358"/>
            <a:ext cx="2441448" cy="105875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8836152" y="4604358"/>
            <a:ext cx="2441448"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418810513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2438400" cy="4266109"/>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6000" y="1396999"/>
            <a:ext cx="2438400"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6197600" y="1396999"/>
            <a:ext cx="2438400"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7" name="Picture Placeholder 3"/>
          <p:cNvSpPr>
            <a:spLocks noGrp="1"/>
          </p:cNvSpPr>
          <p:nvPr>
            <p:ph type="pic" sz="quarter" idx="13"/>
          </p:nvPr>
        </p:nvSpPr>
        <p:spPr>
          <a:xfrm>
            <a:off x="8839200" y="1396999"/>
            <a:ext cx="2438400"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8" name="Text Placeholder 7"/>
          <p:cNvSpPr>
            <a:spLocks noGrp="1"/>
          </p:cNvSpPr>
          <p:nvPr>
            <p:ph type="body" sz="quarter" idx="19"/>
          </p:nvPr>
        </p:nvSpPr>
        <p:spPr>
          <a:xfrm>
            <a:off x="914400" y="4604358"/>
            <a:ext cx="24414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3554984" y="4604358"/>
            <a:ext cx="2441448" cy="105875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6195568" y="4604358"/>
            <a:ext cx="2441448" cy="105875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8836152" y="4604358"/>
            <a:ext cx="2441448"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1"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2246833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mparison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1462284"/>
            <a:ext cx="5082117" cy="307776"/>
          </a:xfrm>
        </p:spPr>
        <p:txBody>
          <a:bodyPr wrap="square" anchor="b">
            <a:spAutoFit/>
          </a:bodyPr>
          <a:lstStyle>
            <a:lvl1pPr marL="0" indent="0">
              <a:spcBef>
                <a:spcPts val="0"/>
              </a:spcBef>
              <a:buNone/>
              <a:defRPr sz="20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914400" y="1803370"/>
            <a:ext cx="5082117" cy="4368831"/>
          </a:xfrm>
        </p:spPr>
        <p:txBody>
          <a:bodyPr>
            <a:normAutofit/>
          </a:bodyPr>
          <a:lstStyle>
            <a:lvl1pPr>
              <a:defRPr sz="20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9" y="1462284"/>
            <a:ext cx="5084232" cy="307776"/>
          </a:xfrm>
        </p:spPr>
        <p:txBody>
          <a:bodyPr wrap="square" anchor="b">
            <a:spAutoFit/>
          </a:bodyPr>
          <a:lstStyle>
            <a:lvl1pPr marL="0" indent="0">
              <a:spcBef>
                <a:spcPts val="0"/>
              </a:spcBef>
              <a:buNone/>
              <a:defRPr sz="20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6" name="Content Placeholder 5"/>
          <p:cNvSpPr>
            <a:spLocks noGrp="1"/>
          </p:cNvSpPr>
          <p:nvPr>
            <p:ph sz="quarter" idx="4"/>
          </p:nvPr>
        </p:nvSpPr>
        <p:spPr>
          <a:xfrm>
            <a:off x="6193369" y="1803370"/>
            <a:ext cx="5084232" cy="4368831"/>
          </a:xfrm>
        </p:spPr>
        <p:txBody>
          <a:bodyPr>
            <a:normAutofit/>
          </a:bodyPr>
          <a:lstStyle>
            <a:lvl1pPr>
              <a:defRPr sz="20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413545870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hree Bar">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3328416" cy="4266109"/>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4431792" y="1396999"/>
            <a:ext cx="3328416"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7949184" y="1396999"/>
            <a:ext cx="3328416"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9" name="Text Placeholder 7"/>
          <p:cNvSpPr>
            <a:spLocks noGrp="1"/>
          </p:cNvSpPr>
          <p:nvPr>
            <p:ph type="body" sz="quarter" idx="21"/>
          </p:nvPr>
        </p:nvSpPr>
        <p:spPr>
          <a:xfrm>
            <a:off x="914400" y="4604358"/>
            <a:ext cx="3328416"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4431792" y="4604358"/>
            <a:ext cx="3328416"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7949184" y="4604358"/>
            <a:ext cx="3328416"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31171017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3328416" cy="4266109"/>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4431792" y="1396999"/>
            <a:ext cx="3328416"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7949184" y="1396999"/>
            <a:ext cx="3328416"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9" name="Text Placeholder 7"/>
          <p:cNvSpPr>
            <a:spLocks noGrp="1"/>
          </p:cNvSpPr>
          <p:nvPr>
            <p:ph type="body" sz="quarter" idx="21"/>
          </p:nvPr>
        </p:nvSpPr>
        <p:spPr>
          <a:xfrm>
            <a:off x="914400" y="4604358"/>
            <a:ext cx="3328416"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4431792" y="4604358"/>
            <a:ext cx="3328416"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7949184" y="4604358"/>
            <a:ext cx="3328416"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1"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17512265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5085589"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5" name="Picture Placeholder 3"/>
          <p:cNvSpPr>
            <a:spLocks noGrp="1"/>
          </p:cNvSpPr>
          <p:nvPr>
            <p:ph type="pic" sz="quarter" idx="11"/>
          </p:nvPr>
        </p:nvSpPr>
        <p:spPr>
          <a:xfrm>
            <a:off x="6192011" y="1396999"/>
            <a:ext cx="5085589"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8" name="Text Placeholder 7"/>
          <p:cNvSpPr>
            <a:spLocks noGrp="1"/>
          </p:cNvSpPr>
          <p:nvPr>
            <p:ph type="body" sz="quarter" idx="21"/>
          </p:nvPr>
        </p:nvSpPr>
        <p:spPr>
          <a:xfrm>
            <a:off x="914400" y="4912134"/>
            <a:ext cx="5084064" cy="75097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6193536" y="4912134"/>
            <a:ext cx="5084064" cy="75097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7"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15203986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5085589"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5" name="Picture Placeholder 3"/>
          <p:cNvSpPr>
            <a:spLocks noGrp="1"/>
          </p:cNvSpPr>
          <p:nvPr>
            <p:ph type="pic" sz="quarter" idx="11"/>
          </p:nvPr>
        </p:nvSpPr>
        <p:spPr>
          <a:xfrm>
            <a:off x="6192011" y="1396999"/>
            <a:ext cx="5085589"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8" name="Text Placeholder 7"/>
          <p:cNvSpPr>
            <a:spLocks noGrp="1"/>
          </p:cNvSpPr>
          <p:nvPr>
            <p:ph type="body" sz="quarter" idx="21"/>
          </p:nvPr>
        </p:nvSpPr>
        <p:spPr>
          <a:xfrm>
            <a:off x="914400" y="4912134"/>
            <a:ext cx="5084064" cy="75097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6193536" y="4912134"/>
            <a:ext cx="5084064" cy="75097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408661551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4 Ba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2644068"/>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6000" y="1397000"/>
            <a:ext cx="2438400"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6197600" y="1397000"/>
            <a:ext cx="2438400"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7" name="Picture Placeholder 3"/>
          <p:cNvSpPr>
            <a:spLocks noGrp="1"/>
          </p:cNvSpPr>
          <p:nvPr>
            <p:ph type="pic" sz="quarter" idx="13"/>
          </p:nvPr>
        </p:nvSpPr>
        <p:spPr>
          <a:xfrm>
            <a:off x="8839200" y="1397000"/>
            <a:ext cx="2438400"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8" name="Text Placeholder 7"/>
          <p:cNvSpPr>
            <a:spLocks noGrp="1"/>
          </p:cNvSpPr>
          <p:nvPr>
            <p:ph type="body" sz="quarter" idx="19"/>
          </p:nvPr>
        </p:nvSpPr>
        <p:spPr>
          <a:xfrm>
            <a:off x="914400" y="2982317"/>
            <a:ext cx="24414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3554984" y="2982317"/>
            <a:ext cx="2441448" cy="105875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6195568" y="2982317"/>
            <a:ext cx="2441448" cy="105875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8836152" y="2982317"/>
            <a:ext cx="2441448"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8" name="Content Placeholder 13"/>
          <p:cNvSpPr>
            <a:spLocks noGrp="1"/>
          </p:cNvSpPr>
          <p:nvPr>
            <p:ph sz="quarter" idx="18"/>
          </p:nvPr>
        </p:nvSpPr>
        <p:spPr>
          <a:xfrm>
            <a:off x="914400" y="4212305"/>
            <a:ext cx="2441448" cy="1713558"/>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4"/>
          </p:nvPr>
        </p:nvSpPr>
        <p:spPr>
          <a:xfrm>
            <a:off x="3554984"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3"/>
          <p:cNvSpPr>
            <a:spLocks noGrp="1"/>
          </p:cNvSpPr>
          <p:nvPr>
            <p:ph sz="quarter" idx="25"/>
          </p:nvPr>
        </p:nvSpPr>
        <p:spPr>
          <a:xfrm>
            <a:off x="6195568"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13"/>
          <p:cNvSpPr>
            <a:spLocks noGrp="1"/>
          </p:cNvSpPr>
          <p:nvPr>
            <p:ph sz="quarter" idx="26"/>
          </p:nvPr>
        </p:nvSpPr>
        <p:spPr>
          <a:xfrm>
            <a:off x="8836152"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9764847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2644068"/>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6000" y="1397000"/>
            <a:ext cx="2438400"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6197600" y="1397000"/>
            <a:ext cx="2438400"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7" name="Picture Placeholder 3"/>
          <p:cNvSpPr>
            <a:spLocks noGrp="1"/>
          </p:cNvSpPr>
          <p:nvPr>
            <p:ph type="pic" sz="quarter" idx="13"/>
          </p:nvPr>
        </p:nvSpPr>
        <p:spPr>
          <a:xfrm>
            <a:off x="8839200" y="1397000"/>
            <a:ext cx="2438400"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8" name="Text Placeholder 7"/>
          <p:cNvSpPr>
            <a:spLocks noGrp="1"/>
          </p:cNvSpPr>
          <p:nvPr>
            <p:ph type="body" sz="quarter" idx="19"/>
          </p:nvPr>
        </p:nvSpPr>
        <p:spPr>
          <a:xfrm>
            <a:off x="914400" y="2982317"/>
            <a:ext cx="24414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3554984" y="2982317"/>
            <a:ext cx="2441448" cy="105875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6195568" y="2982317"/>
            <a:ext cx="2441448" cy="105875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8836152" y="2982317"/>
            <a:ext cx="2441448"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8" name="Content Placeholder 13"/>
          <p:cNvSpPr>
            <a:spLocks noGrp="1"/>
          </p:cNvSpPr>
          <p:nvPr>
            <p:ph sz="quarter" idx="18"/>
          </p:nvPr>
        </p:nvSpPr>
        <p:spPr>
          <a:xfrm>
            <a:off x="914400" y="4212305"/>
            <a:ext cx="2441448" cy="1713558"/>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4"/>
          </p:nvPr>
        </p:nvSpPr>
        <p:spPr>
          <a:xfrm>
            <a:off x="3554984"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3"/>
          <p:cNvSpPr>
            <a:spLocks noGrp="1"/>
          </p:cNvSpPr>
          <p:nvPr>
            <p:ph sz="quarter" idx="25"/>
          </p:nvPr>
        </p:nvSpPr>
        <p:spPr>
          <a:xfrm>
            <a:off x="6195568"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13"/>
          <p:cNvSpPr>
            <a:spLocks noGrp="1"/>
          </p:cNvSpPr>
          <p:nvPr>
            <p:ph sz="quarter" idx="26"/>
          </p:nvPr>
        </p:nvSpPr>
        <p:spPr>
          <a:xfrm>
            <a:off x="8836152"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
          <p:cNvSpPr>
            <a:spLocks noGrp="1"/>
          </p:cNvSpPr>
          <p:nvPr>
            <p:ph type="body" sz="quarter" idx="27"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48215172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2644068"/>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4431792" y="1397000"/>
            <a:ext cx="3328416"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7949184" y="1397000"/>
            <a:ext cx="3328416"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9" name="Text Placeholder 7"/>
          <p:cNvSpPr>
            <a:spLocks noGrp="1"/>
          </p:cNvSpPr>
          <p:nvPr>
            <p:ph type="body" sz="quarter" idx="21"/>
          </p:nvPr>
        </p:nvSpPr>
        <p:spPr>
          <a:xfrm>
            <a:off x="914400" y="2982317"/>
            <a:ext cx="3328416"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4431792" y="2982317"/>
            <a:ext cx="3328416"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7949184" y="2982317"/>
            <a:ext cx="3328416"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Content Placeholder 13"/>
          <p:cNvSpPr>
            <a:spLocks noGrp="1"/>
          </p:cNvSpPr>
          <p:nvPr>
            <p:ph sz="quarter" idx="18"/>
          </p:nvPr>
        </p:nvSpPr>
        <p:spPr>
          <a:xfrm>
            <a:off x="914400"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4431792"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p:cNvSpPr>
            <a:spLocks noGrp="1"/>
          </p:cNvSpPr>
          <p:nvPr>
            <p:ph sz="quarter" idx="20"/>
          </p:nvPr>
        </p:nvSpPr>
        <p:spPr>
          <a:xfrm>
            <a:off x="7949184"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4"/>
          <p:cNvSpPr>
            <a:spLocks noGrp="1"/>
          </p:cNvSpPr>
          <p:nvPr>
            <p:ph type="body" sz="quarter" idx="24"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52344301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2644068"/>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4431792" y="1397000"/>
            <a:ext cx="3328416"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7949184" y="1397000"/>
            <a:ext cx="3328416"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9" name="Text Placeholder 7"/>
          <p:cNvSpPr>
            <a:spLocks noGrp="1"/>
          </p:cNvSpPr>
          <p:nvPr>
            <p:ph type="body" sz="quarter" idx="21"/>
          </p:nvPr>
        </p:nvSpPr>
        <p:spPr>
          <a:xfrm>
            <a:off x="914400" y="2982317"/>
            <a:ext cx="3328416"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4431792" y="2982317"/>
            <a:ext cx="3328416"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7949184" y="2982317"/>
            <a:ext cx="3328416"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Content Placeholder 13"/>
          <p:cNvSpPr>
            <a:spLocks noGrp="1"/>
          </p:cNvSpPr>
          <p:nvPr>
            <p:ph sz="quarter" idx="18"/>
          </p:nvPr>
        </p:nvSpPr>
        <p:spPr>
          <a:xfrm>
            <a:off x="914400"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4431792"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p:cNvSpPr>
            <a:spLocks noGrp="1"/>
          </p:cNvSpPr>
          <p:nvPr>
            <p:ph sz="quarter" idx="20"/>
          </p:nvPr>
        </p:nvSpPr>
        <p:spPr>
          <a:xfrm>
            <a:off x="7949184"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0399591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wo Ba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5085589"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5" name="Picture Placeholder 3"/>
          <p:cNvSpPr>
            <a:spLocks noGrp="1"/>
          </p:cNvSpPr>
          <p:nvPr>
            <p:ph type="pic" sz="quarter" idx="11"/>
          </p:nvPr>
        </p:nvSpPr>
        <p:spPr>
          <a:xfrm>
            <a:off x="6192011" y="1397000"/>
            <a:ext cx="5085589"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8" name="Text Placeholder 7"/>
          <p:cNvSpPr>
            <a:spLocks noGrp="1"/>
          </p:cNvSpPr>
          <p:nvPr>
            <p:ph type="body" sz="quarter" idx="21"/>
          </p:nvPr>
        </p:nvSpPr>
        <p:spPr>
          <a:xfrm>
            <a:off x="914400" y="3290093"/>
            <a:ext cx="5084064" cy="75097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6193536" y="3290093"/>
            <a:ext cx="5084064" cy="75097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1" name="Content Placeholder 13"/>
          <p:cNvSpPr>
            <a:spLocks noGrp="1"/>
          </p:cNvSpPr>
          <p:nvPr>
            <p:ph sz="quarter" idx="18"/>
          </p:nvPr>
        </p:nvSpPr>
        <p:spPr>
          <a:xfrm>
            <a:off x="914400" y="4212305"/>
            <a:ext cx="5084064" cy="170306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6193536" y="4212305"/>
            <a:ext cx="5084064" cy="170306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0363510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5085589"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5" name="Picture Placeholder 3"/>
          <p:cNvSpPr>
            <a:spLocks noGrp="1"/>
          </p:cNvSpPr>
          <p:nvPr>
            <p:ph type="pic" sz="quarter" idx="11"/>
          </p:nvPr>
        </p:nvSpPr>
        <p:spPr>
          <a:xfrm>
            <a:off x="6192011" y="1397000"/>
            <a:ext cx="5085589"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8" name="Text Placeholder 7"/>
          <p:cNvSpPr>
            <a:spLocks noGrp="1"/>
          </p:cNvSpPr>
          <p:nvPr>
            <p:ph type="body" sz="quarter" idx="21"/>
          </p:nvPr>
        </p:nvSpPr>
        <p:spPr>
          <a:xfrm>
            <a:off x="914400" y="3290093"/>
            <a:ext cx="5084064" cy="75097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6193536" y="3290093"/>
            <a:ext cx="5084064" cy="75097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1" name="Content Placeholder 13"/>
          <p:cNvSpPr>
            <a:spLocks noGrp="1"/>
          </p:cNvSpPr>
          <p:nvPr>
            <p:ph sz="quarter" idx="18"/>
          </p:nvPr>
        </p:nvSpPr>
        <p:spPr>
          <a:xfrm>
            <a:off x="914400" y="4212305"/>
            <a:ext cx="5084064" cy="170306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6193536" y="4212305"/>
            <a:ext cx="5084064" cy="170306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4"/>
          <p:cNvSpPr>
            <a:spLocks noGrp="1"/>
          </p:cNvSpPr>
          <p:nvPr>
            <p:ph type="body" sz="quarter" idx="23"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3201199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4911578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12 team">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483710"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4546239"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392033"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7454562"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1" name="Picture Placeholder 3"/>
          <p:cNvSpPr>
            <a:spLocks noGrp="1"/>
          </p:cNvSpPr>
          <p:nvPr>
            <p:ph type="pic" sz="quarter" idx="23"/>
          </p:nvPr>
        </p:nvSpPr>
        <p:spPr>
          <a:xfrm>
            <a:off x="9300356"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32" name="Content Placeholder 13"/>
          <p:cNvSpPr>
            <a:spLocks noGrp="1"/>
          </p:cNvSpPr>
          <p:nvPr>
            <p:ph sz="quarter" idx="24" hasCustomPrompt="1"/>
          </p:nvPr>
        </p:nvSpPr>
        <p:spPr>
          <a:xfrm>
            <a:off x="10362885"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483710"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4546239"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392033"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7454562"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9" name="Picture Placeholder 3"/>
          <p:cNvSpPr>
            <a:spLocks noGrp="1"/>
          </p:cNvSpPr>
          <p:nvPr>
            <p:ph type="pic" sz="quarter" idx="31"/>
          </p:nvPr>
        </p:nvSpPr>
        <p:spPr>
          <a:xfrm>
            <a:off x="9300356"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40" name="Content Placeholder 13"/>
          <p:cNvSpPr>
            <a:spLocks noGrp="1"/>
          </p:cNvSpPr>
          <p:nvPr>
            <p:ph sz="quarter" idx="32" hasCustomPrompt="1"/>
          </p:nvPr>
        </p:nvSpPr>
        <p:spPr>
          <a:xfrm>
            <a:off x="10362885"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575387"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42" name="Content Placeholder 13"/>
          <p:cNvSpPr>
            <a:spLocks noGrp="1"/>
          </p:cNvSpPr>
          <p:nvPr>
            <p:ph sz="quarter" idx="34" hasCustomPrompt="1"/>
          </p:nvPr>
        </p:nvSpPr>
        <p:spPr>
          <a:xfrm>
            <a:off x="1637916"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3483710"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44" name="Content Placeholder 13"/>
          <p:cNvSpPr>
            <a:spLocks noGrp="1"/>
          </p:cNvSpPr>
          <p:nvPr>
            <p:ph sz="quarter" idx="36" hasCustomPrompt="1"/>
          </p:nvPr>
        </p:nvSpPr>
        <p:spPr>
          <a:xfrm>
            <a:off x="4546239"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6392033"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46" name="Content Placeholder 13"/>
          <p:cNvSpPr>
            <a:spLocks noGrp="1"/>
          </p:cNvSpPr>
          <p:nvPr>
            <p:ph sz="quarter" idx="38" hasCustomPrompt="1"/>
          </p:nvPr>
        </p:nvSpPr>
        <p:spPr>
          <a:xfrm>
            <a:off x="7454562"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7" name="Picture Placeholder 3"/>
          <p:cNvSpPr>
            <a:spLocks noGrp="1"/>
          </p:cNvSpPr>
          <p:nvPr>
            <p:ph type="pic" sz="quarter" idx="39"/>
          </p:nvPr>
        </p:nvSpPr>
        <p:spPr>
          <a:xfrm>
            <a:off x="9300356"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48" name="Content Placeholder 13"/>
          <p:cNvSpPr>
            <a:spLocks noGrp="1"/>
          </p:cNvSpPr>
          <p:nvPr>
            <p:ph sz="quarter" idx="40" hasCustomPrompt="1"/>
          </p:nvPr>
        </p:nvSpPr>
        <p:spPr>
          <a:xfrm>
            <a:off x="10362885"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36479321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483710"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4546239"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392033"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7454562"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1" name="Picture Placeholder 3"/>
          <p:cNvSpPr>
            <a:spLocks noGrp="1"/>
          </p:cNvSpPr>
          <p:nvPr>
            <p:ph type="pic" sz="quarter" idx="23"/>
          </p:nvPr>
        </p:nvSpPr>
        <p:spPr>
          <a:xfrm>
            <a:off x="9300356"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32" name="Content Placeholder 13"/>
          <p:cNvSpPr>
            <a:spLocks noGrp="1"/>
          </p:cNvSpPr>
          <p:nvPr>
            <p:ph sz="quarter" idx="24" hasCustomPrompt="1"/>
          </p:nvPr>
        </p:nvSpPr>
        <p:spPr>
          <a:xfrm>
            <a:off x="10362885"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483710"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4546239"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392033"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7454562"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9" name="Picture Placeholder 3"/>
          <p:cNvSpPr>
            <a:spLocks noGrp="1"/>
          </p:cNvSpPr>
          <p:nvPr>
            <p:ph type="pic" sz="quarter" idx="31"/>
          </p:nvPr>
        </p:nvSpPr>
        <p:spPr>
          <a:xfrm>
            <a:off x="9300356"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40" name="Content Placeholder 13"/>
          <p:cNvSpPr>
            <a:spLocks noGrp="1"/>
          </p:cNvSpPr>
          <p:nvPr>
            <p:ph sz="quarter" idx="32" hasCustomPrompt="1"/>
          </p:nvPr>
        </p:nvSpPr>
        <p:spPr>
          <a:xfrm>
            <a:off x="10362885"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575387"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42" name="Content Placeholder 13"/>
          <p:cNvSpPr>
            <a:spLocks noGrp="1"/>
          </p:cNvSpPr>
          <p:nvPr>
            <p:ph sz="quarter" idx="34" hasCustomPrompt="1"/>
          </p:nvPr>
        </p:nvSpPr>
        <p:spPr>
          <a:xfrm>
            <a:off x="1637916"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3483710"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44" name="Content Placeholder 13"/>
          <p:cNvSpPr>
            <a:spLocks noGrp="1"/>
          </p:cNvSpPr>
          <p:nvPr>
            <p:ph sz="quarter" idx="36" hasCustomPrompt="1"/>
          </p:nvPr>
        </p:nvSpPr>
        <p:spPr>
          <a:xfrm>
            <a:off x="4546239"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6392033"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46" name="Content Placeholder 13"/>
          <p:cNvSpPr>
            <a:spLocks noGrp="1"/>
          </p:cNvSpPr>
          <p:nvPr>
            <p:ph sz="quarter" idx="38" hasCustomPrompt="1"/>
          </p:nvPr>
        </p:nvSpPr>
        <p:spPr>
          <a:xfrm>
            <a:off x="7454562"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7" name="Picture Placeholder 3"/>
          <p:cNvSpPr>
            <a:spLocks noGrp="1"/>
          </p:cNvSpPr>
          <p:nvPr>
            <p:ph type="pic" sz="quarter" idx="39"/>
          </p:nvPr>
        </p:nvSpPr>
        <p:spPr>
          <a:xfrm>
            <a:off x="9300356"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48" name="Content Placeholder 13"/>
          <p:cNvSpPr>
            <a:spLocks noGrp="1"/>
          </p:cNvSpPr>
          <p:nvPr>
            <p:ph sz="quarter" idx="40" hasCustomPrompt="1"/>
          </p:nvPr>
        </p:nvSpPr>
        <p:spPr>
          <a:xfrm>
            <a:off x="10362885"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414618172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360325"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5426633"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8145262" y="1639789"/>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9215349"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360325"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5426633"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8145262" y="3153547"/>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9215349"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575387"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42" name="Content Placeholder 13"/>
          <p:cNvSpPr>
            <a:spLocks noGrp="1"/>
          </p:cNvSpPr>
          <p:nvPr>
            <p:ph sz="quarter" idx="34" hasCustomPrompt="1"/>
          </p:nvPr>
        </p:nvSpPr>
        <p:spPr>
          <a:xfrm>
            <a:off x="1637916"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4360325"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44" name="Content Placeholder 13"/>
          <p:cNvSpPr>
            <a:spLocks noGrp="1"/>
          </p:cNvSpPr>
          <p:nvPr>
            <p:ph sz="quarter" idx="36" hasCustomPrompt="1"/>
          </p:nvPr>
        </p:nvSpPr>
        <p:spPr>
          <a:xfrm>
            <a:off x="5426633"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8145262" y="4667304"/>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46" name="Content Placeholder 13"/>
          <p:cNvSpPr>
            <a:spLocks noGrp="1"/>
          </p:cNvSpPr>
          <p:nvPr>
            <p:ph sz="quarter" idx="38" hasCustomPrompt="1"/>
          </p:nvPr>
        </p:nvSpPr>
        <p:spPr>
          <a:xfrm>
            <a:off x="9215349"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88493631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360325"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5426633"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8145262" y="1639789"/>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9215349"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360325"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5426633"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8145262" y="3153547"/>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9215349"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575387"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42" name="Content Placeholder 13"/>
          <p:cNvSpPr>
            <a:spLocks noGrp="1"/>
          </p:cNvSpPr>
          <p:nvPr>
            <p:ph sz="quarter" idx="34" hasCustomPrompt="1"/>
          </p:nvPr>
        </p:nvSpPr>
        <p:spPr>
          <a:xfrm>
            <a:off x="1637916"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4360325"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44" name="Content Placeholder 13"/>
          <p:cNvSpPr>
            <a:spLocks noGrp="1"/>
          </p:cNvSpPr>
          <p:nvPr>
            <p:ph sz="quarter" idx="36" hasCustomPrompt="1"/>
          </p:nvPr>
        </p:nvSpPr>
        <p:spPr>
          <a:xfrm>
            <a:off x="5426633"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8145262" y="4667304"/>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46" name="Content Placeholder 13"/>
          <p:cNvSpPr>
            <a:spLocks noGrp="1"/>
          </p:cNvSpPr>
          <p:nvPr>
            <p:ph sz="quarter" idx="38" hasCustomPrompt="1"/>
          </p:nvPr>
        </p:nvSpPr>
        <p:spPr>
          <a:xfrm>
            <a:off x="9215349"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72657524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360325"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5426633"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8145262" y="1639789"/>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9215349"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886577"/>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360325" y="3886577"/>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5426633"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8145262" y="3886576"/>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9215349"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24175704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6 Team ">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360325"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5426633"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8145262" y="1639789"/>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9215349"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886577"/>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360325" y="3886577"/>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5426633"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8145262" y="3886576"/>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9215349"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65976688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2295374" y="1639788"/>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6279803" y="1639790"/>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8003569" y="1639788"/>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886577"/>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2295374" y="3886575"/>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6279803" y="3886577"/>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8003569" y="3886575"/>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29848068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2295374" y="1639788"/>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6279803" y="1639790"/>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8003569" y="1639788"/>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886577"/>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2295374" y="3886575"/>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6279803" y="3886577"/>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8003569" y="3886575"/>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52128959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1564225"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575387"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5349163"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4360325"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9134100" y="1639789"/>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8145262"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1664355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3 Team 2">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1564225"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575387"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5349163"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4360325"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9134100" y="1639789"/>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8145262"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9476670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89696162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1221602"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719254"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025464"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3523116"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829326"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6326978"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
        <p:nvSpPr>
          <p:cNvPr id="10" name="Picture Placeholder 3"/>
          <p:cNvSpPr>
            <a:spLocks noGrp="1"/>
          </p:cNvSpPr>
          <p:nvPr>
            <p:ph type="pic" sz="quarter" idx="42"/>
          </p:nvPr>
        </p:nvSpPr>
        <p:spPr>
          <a:xfrm>
            <a:off x="9633189" y="1639789"/>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1050"/>
            </a:lvl1pPr>
          </a:lstStyle>
          <a:p>
            <a:endParaRPr lang="en-US" dirty="0"/>
          </a:p>
        </p:txBody>
      </p:sp>
      <p:sp>
        <p:nvSpPr>
          <p:cNvPr id="11" name="Content Placeholder 13"/>
          <p:cNvSpPr>
            <a:spLocks noGrp="1"/>
          </p:cNvSpPr>
          <p:nvPr>
            <p:ph sz="quarter" idx="43" hasCustomPrompt="1"/>
          </p:nvPr>
        </p:nvSpPr>
        <p:spPr>
          <a:xfrm>
            <a:off x="9130841"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149998554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4 Team 2">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1221602"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719254"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025464"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3523116"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829326"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6326978"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10" name="Picture Placeholder 3"/>
          <p:cNvSpPr>
            <a:spLocks noGrp="1"/>
          </p:cNvSpPr>
          <p:nvPr>
            <p:ph type="pic" sz="quarter" idx="42"/>
          </p:nvPr>
        </p:nvSpPr>
        <p:spPr>
          <a:xfrm>
            <a:off x="9633189" y="1639789"/>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1050"/>
            </a:lvl1pPr>
          </a:lstStyle>
          <a:p>
            <a:endParaRPr lang="en-US" dirty="0"/>
          </a:p>
        </p:txBody>
      </p:sp>
      <p:sp>
        <p:nvSpPr>
          <p:cNvPr id="11" name="Content Placeholder 13"/>
          <p:cNvSpPr>
            <a:spLocks noGrp="1"/>
          </p:cNvSpPr>
          <p:nvPr>
            <p:ph sz="quarter" idx="43" hasCustomPrompt="1"/>
          </p:nvPr>
        </p:nvSpPr>
        <p:spPr>
          <a:xfrm>
            <a:off x="9130841"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1477396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normAutofit/>
          </a:bodyPr>
          <a:lstStyle>
            <a:lvl1pPr>
              <a:defRPr sz="3600"/>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7349207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78672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7_Title Only">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3063240" cy="3438144"/>
          </a:xfrm>
        </p:spPr>
        <p:txBody>
          <a:bodyPr lIns="182880" tIns="91440" rIns="182880" bIns="91440"/>
          <a:lstStyle>
            <a:lvl1pPr marL="0" indent="0">
              <a:buFontTx/>
              <a:buNone/>
              <a:defRPr/>
            </a:lvl1pPr>
          </a:lstStyle>
          <a:p>
            <a:endParaRPr lang="en-US" dirty="0"/>
          </a:p>
        </p:txBody>
      </p:sp>
      <p:sp>
        <p:nvSpPr>
          <p:cNvPr id="7" name="Picture Placeholder 3"/>
          <p:cNvSpPr>
            <a:spLocks noGrp="1"/>
          </p:cNvSpPr>
          <p:nvPr>
            <p:ph type="pic" sz="quarter" idx="11"/>
          </p:nvPr>
        </p:nvSpPr>
        <p:spPr>
          <a:xfrm>
            <a:off x="3049016" y="0"/>
            <a:ext cx="3063240" cy="3438144"/>
          </a:xfrm>
        </p:spPr>
        <p:txBody>
          <a:bodyPr lIns="182880" tIns="91440" rIns="182880" bIns="91440"/>
          <a:lstStyle>
            <a:lvl1pPr marL="0" indent="0">
              <a:buFontTx/>
              <a:buNone/>
              <a:defRPr/>
            </a:lvl1pPr>
          </a:lstStyle>
          <a:p>
            <a:endParaRPr lang="en-US" dirty="0"/>
          </a:p>
        </p:txBody>
      </p:sp>
      <p:sp>
        <p:nvSpPr>
          <p:cNvPr id="12" name="Picture Placeholder 3"/>
          <p:cNvSpPr>
            <a:spLocks noGrp="1"/>
          </p:cNvSpPr>
          <p:nvPr>
            <p:ph type="pic" sz="quarter" idx="12"/>
          </p:nvPr>
        </p:nvSpPr>
        <p:spPr>
          <a:xfrm>
            <a:off x="6098032" y="0"/>
            <a:ext cx="3063240" cy="3438144"/>
          </a:xfrm>
        </p:spPr>
        <p:txBody>
          <a:bodyPr lIns="182880" tIns="91440" rIns="182880" bIns="91440"/>
          <a:lstStyle>
            <a:lvl1pPr marL="0" indent="0">
              <a:buFontTx/>
              <a:buNone/>
              <a:defRPr/>
            </a:lvl1pPr>
          </a:lstStyle>
          <a:p>
            <a:endParaRPr lang="en-US" dirty="0"/>
          </a:p>
        </p:txBody>
      </p:sp>
      <p:sp>
        <p:nvSpPr>
          <p:cNvPr id="13" name="Picture Placeholder 3"/>
          <p:cNvSpPr>
            <a:spLocks noGrp="1"/>
          </p:cNvSpPr>
          <p:nvPr>
            <p:ph type="pic" sz="quarter" idx="13"/>
          </p:nvPr>
        </p:nvSpPr>
        <p:spPr>
          <a:xfrm>
            <a:off x="9147048" y="0"/>
            <a:ext cx="3063240" cy="3438144"/>
          </a:xfrm>
        </p:spPr>
        <p:txBody>
          <a:bodyPr lIns="182880" tIns="91440" rIns="182880" bIns="91440"/>
          <a:lstStyle>
            <a:lvl1pPr marL="0" indent="0">
              <a:buFontTx/>
              <a:buNone/>
              <a:defRPr/>
            </a:lvl1pPr>
          </a:lstStyle>
          <a:p>
            <a:endParaRPr lang="en-US" dirty="0"/>
          </a:p>
        </p:txBody>
      </p:sp>
      <p:sp>
        <p:nvSpPr>
          <p:cNvPr id="15" name="Picture Placeholder 3"/>
          <p:cNvSpPr>
            <a:spLocks noGrp="1"/>
          </p:cNvSpPr>
          <p:nvPr>
            <p:ph type="pic" sz="quarter" idx="15"/>
          </p:nvPr>
        </p:nvSpPr>
        <p:spPr>
          <a:xfrm>
            <a:off x="0" y="3419856"/>
            <a:ext cx="3063240" cy="3438144"/>
          </a:xfrm>
        </p:spPr>
        <p:txBody>
          <a:bodyPr lIns="182880" tIns="91440" rIns="182880" bIns="91440"/>
          <a:lstStyle>
            <a:lvl1pPr marL="0" indent="0">
              <a:buFontTx/>
              <a:buNone/>
              <a:defRPr/>
            </a:lvl1pPr>
          </a:lstStyle>
          <a:p>
            <a:endParaRPr lang="en-US" dirty="0"/>
          </a:p>
        </p:txBody>
      </p:sp>
      <p:sp>
        <p:nvSpPr>
          <p:cNvPr id="16" name="Picture Placeholder 3"/>
          <p:cNvSpPr>
            <a:spLocks noGrp="1"/>
          </p:cNvSpPr>
          <p:nvPr>
            <p:ph type="pic" sz="quarter" idx="16"/>
          </p:nvPr>
        </p:nvSpPr>
        <p:spPr>
          <a:xfrm>
            <a:off x="3049016" y="3419856"/>
            <a:ext cx="3063240" cy="3438144"/>
          </a:xfrm>
        </p:spPr>
        <p:txBody>
          <a:bodyPr lIns="182880" tIns="91440" rIns="182880" bIns="91440"/>
          <a:lstStyle>
            <a:lvl1pPr marL="0" indent="0">
              <a:buFontTx/>
              <a:buNone/>
              <a:defRPr/>
            </a:lvl1pPr>
          </a:lstStyle>
          <a:p>
            <a:endParaRPr lang="en-US" dirty="0"/>
          </a:p>
        </p:txBody>
      </p:sp>
      <p:sp>
        <p:nvSpPr>
          <p:cNvPr id="17" name="Picture Placeholder 3"/>
          <p:cNvSpPr>
            <a:spLocks noGrp="1"/>
          </p:cNvSpPr>
          <p:nvPr>
            <p:ph type="pic" sz="quarter" idx="17"/>
          </p:nvPr>
        </p:nvSpPr>
        <p:spPr>
          <a:xfrm>
            <a:off x="6098032" y="3419856"/>
            <a:ext cx="3063240" cy="3438144"/>
          </a:xfrm>
        </p:spPr>
        <p:txBody>
          <a:bodyPr lIns="182880" tIns="91440" rIns="182880" bIns="91440"/>
          <a:lstStyle>
            <a:lvl1pPr marL="0" indent="0">
              <a:buFontTx/>
              <a:buNone/>
              <a:defRPr/>
            </a:lvl1pPr>
          </a:lstStyle>
          <a:p>
            <a:endParaRPr lang="en-US" dirty="0"/>
          </a:p>
        </p:txBody>
      </p:sp>
      <p:sp>
        <p:nvSpPr>
          <p:cNvPr id="18" name="Picture Placeholder 3"/>
          <p:cNvSpPr>
            <a:spLocks noGrp="1"/>
          </p:cNvSpPr>
          <p:nvPr>
            <p:ph type="pic" sz="quarter" idx="18"/>
          </p:nvPr>
        </p:nvSpPr>
        <p:spPr>
          <a:xfrm>
            <a:off x="9147048" y="3419856"/>
            <a:ext cx="3063240" cy="3438144"/>
          </a:xfrm>
        </p:spPr>
        <p:txBody>
          <a:bodyPr lIns="182880" tIns="91440" rIns="182880" bIns="91440"/>
          <a:lstStyle>
            <a:lvl1pPr marL="0" indent="0">
              <a:buFontTx/>
              <a:buNone/>
              <a:defRPr/>
            </a:lvl1pPr>
          </a:lstStyle>
          <a:p>
            <a:endParaRPr lang="en-US" dirty="0"/>
          </a:p>
        </p:txBody>
      </p:sp>
    </p:spTree>
    <p:extLst>
      <p:ext uri="{BB962C8B-B14F-4D97-AF65-F5344CB8AC3E}">
        <p14:creationId xmlns:p14="http://schemas.microsoft.com/office/powerpoint/2010/main" val="18005485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8_Title Only">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441448" cy="2295144"/>
          </a:xfrm>
        </p:spPr>
        <p:txBody>
          <a:bodyPr lIns="182880" tIns="91440" rIns="182880" bIns="91440"/>
          <a:lstStyle>
            <a:lvl1pPr marL="0" indent="0">
              <a:buFontTx/>
              <a:buNone/>
              <a:defRPr/>
            </a:lvl1pPr>
          </a:lstStyle>
          <a:p>
            <a:endParaRPr lang="en-US" dirty="0"/>
          </a:p>
        </p:txBody>
      </p:sp>
      <p:sp>
        <p:nvSpPr>
          <p:cNvPr id="7" name="Picture Placeholder 3"/>
          <p:cNvSpPr>
            <a:spLocks noGrp="1"/>
          </p:cNvSpPr>
          <p:nvPr>
            <p:ph type="pic" sz="quarter" idx="11"/>
          </p:nvPr>
        </p:nvSpPr>
        <p:spPr>
          <a:xfrm>
            <a:off x="2437638" y="0"/>
            <a:ext cx="2441448" cy="2295144"/>
          </a:xfrm>
        </p:spPr>
        <p:txBody>
          <a:bodyPr lIns="182880" tIns="91440" rIns="182880" bIns="91440"/>
          <a:lstStyle>
            <a:lvl1pPr marL="0" indent="0">
              <a:buFontTx/>
              <a:buNone/>
              <a:defRPr/>
            </a:lvl1pPr>
          </a:lstStyle>
          <a:p>
            <a:endParaRPr lang="en-US" dirty="0"/>
          </a:p>
        </p:txBody>
      </p:sp>
      <p:sp>
        <p:nvSpPr>
          <p:cNvPr id="12" name="Picture Placeholder 3"/>
          <p:cNvSpPr>
            <a:spLocks noGrp="1"/>
          </p:cNvSpPr>
          <p:nvPr>
            <p:ph type="pic" sz="quarter" idx="12"/>
          </p:nvPr>
        </p:nvSpPr>
        <p:spPr>
          <a:xfrm>
            <a:off x="4875276" y="0"/>
            <a:ext cx="2441448" cy="2295144"/>
          </a:xfrm>
        </p:spPr>
        <p:txBody>
          <a:bodyPr lIns="182880" tIns="91440" rIns="182880" bIns="91440"/>
          <a:lstStyle>
            <a:lvl1pPr marL="0" indent="0">
              <a:buFontTx/>
              <a:buNone/>
              <a:defRPr/>
            </a:lvl1pPr>
          </a:lstStyle>
          <a:p>
            <a:endParaRPr lang="en-US" dirty="0"/>
          </a:p>
        </p:txBody>
      </p:sp>
      <p:sp>
        <p:nvSpPr>
          <p:cNvPr id="13" name="Picture Placeholder 3"/>
          <p:cNvSpPr>
            <a:spLocks noGrp="1"/>
          </p:cNvSpPr>
          <p:nvPr>
            <p:ph type="pic" sz="quarter" idx="13"/>
          </p:nvPr>
        </p:nvSpPr>
        <p:spPr>
          <a:xfrm>
            <a:off x="7312914" y="0"/>
            <a:ext cx="2441448" cy="2295144"/>
          </a:xfrm>
        </p:spPr>
        <p:txBody>
          <a:bodyPr lIns="182880" tIns="91440" rIns="182880" bIns="91440"/>
          <a:lstStyle>
            <a:lvl1pPr marL="0" indent="0">
              <a:buFontTx/>
              <a:buNone/>
              <a:defRPr/>
            </a:lvl1pPr>
          </a:lstStyle>
          <a:p>
            <a:endParaRPr lang="en-US" dirty="0"/>
          </a:p>
        </p:txBody>
      </p:sp>
      <p:sp>
        <p:nvSpPr>
          <p:cNvPr id="14" name="Picture Placeholder 3"/>
          <p:cNvSpPr>
            <a:spLocks noGrp="1"/>
          </p:cNvSpPr>
          <p:nvPr>
            <p:ph type="pic" sz="quarter" idx="14"/>
          </p:nvPr>
        </p:nvSpPr>
        <p:spPr>
          <a:xfrm>
            <a:off x="9750552" y="0"/>
            <a:ext cx="2441448" cy="2295144"/>
          </a:xfrm>
        </p:spPr>
        <p:txBody>
          <a:bodyPr lIns="182880" tIns="91440" rIns="182880" bIns="91440"/>
          <a:lstStyle>
            <a:lvl1pPr marL="0" indent="0">
              <a:buFontTx/>
              <a:buNone/>
              <a:defRPr/>
            </a:lvl1pPr>
          </a:lstStyle>
          <a:p>
            <a:endParaRPr lang="en-US" dirty="0"/>
          </a:p>
        </p:txBody>
      </p:sp>
      <p:sp>
        <p:nvSpPr>
          <p:cNvPr id="15" name="Picture Placeholder 3"/>
          <p:cNvSpPr>
            <a:spLocks noGrp="1"/>
          </p:cNvSpPr>
          <p:nvPr>
            <p:ph type="pic" sz="quarter" idx="15"/>
          </p:nvPr>
        </p:nvSpPr>
        <p:spPr>
          <a:xfrm>
            <a:off x="0" y="2281428"/>
            <a:ext cx="2441448" cy="2295144"/>
          </a:xfrm>
        </p:spPr>
        <p:txBody>
          <a:bodyPr lIns="182880" tIns="91440" rIns="182880" bIns="91440"/>
          <a:lstStyle>
            <a:lvl1pPr marL="0" indent="0">
              <a:buFontTx/>
              <a:buNone/>
              <a:defRPr/>
            </a:lvl1pPr>
          </a:lstStyle>
          <a:p>
            <a:endParaRPr lang="en-US" dirty="0"/>
          </a:p>
        </p:txBody>
      </p:sp>
      <p:sp>
        <p:nvSpPr>
          <p:cNvPr id="16" name="Picture Placeholder 3"/>
          <p:cNvSpPr>
            <a:spLocks noGrp="1"/>
          </p:cNvSpPr>
          <p:nvPr>
            <p:ph type="pic" sz="quarter" idx="16"/>
          </p:nvPr>
        </p:nvSpPr>
        <p:spPr>
          <a:xfrm>
            <a:off x="2437638" y="2281428"/>
            <a:ext cx="2441448" cy="2295144"/>
          </a:xfrm>
        </p:spPr>
        <p:txBody>
          <a:bodyPr lIns="182880" tIns="91440" rIns="182880" bIns="91440"/>
          <a:lstStyle>
            <a:lvl1pPr marL="0" indent="0">
              <a:buFontTx/>
              <a:buNone/>
              <a:defRPr/>
            </a:lvl1pPr>
          </a:lstStyle>
          <a:p>
            <a:endParaRPr lang="en-US" dirty="0"/>
          </a:p>
        </p:txBody>
      </p:sp>
      <p:sp>
        <p:nvSpPr>
          <p:cNvPr id="17" name="Picture Placeholder 3"/>
          <p:cNvSpPr>
            <a:spLocks noGrp="1"/>
          </p:cNvSpPr>
          <p:nvPr>
            <p:ph type="pic" sz="quarter" idx="17"/>
          </p:nvPr>
        </p:nvSpPr>
        <p:spPr>
          <a:xfrm>
            <a:off x="4875276" y="2281428"/>
            <a:ext cx="2441448" cy="2295144"/>
          </a:xfrm>
        </p:spPr>
        <p:txBody>
          <a:bodyPr lIns="182880" tIns="91440" rIns="182880" bIns="91440"/>
          <a:lstStyle>
            <a:lvl1pPr marL="0" indent="0">
              <a:buFontTx/>
              <a:buNone/>
              <a:defRPr/>
            </a:lvl1pPr>
          </a:lstStyle>
          <a:p>
            <a:endParaRPr lang="en-US" dirty="0"/>
          </a:p>
        </p:txBody>
      </p:sp>
      <p:sp>
        <p:nvSpPr>
          <p:cNvPr id="18" name="Picture Placeholder 3"/>
          <p:cNvSpPr>
            <a:spLocks noGrp="1"/>
          </p:cNvSpPr>
          <p:nvPr>
            <p:ph type="pic" sz="quarter" idx="18"/>
          </p:nvPr>
        </p:nvSpPr>
        <p:spPr>
          <a:xfrm>
            <a:off x="7312914" y="2281428"/>
            <a:ext cx="2441448" cy="2295144"/>
          </a:xfrm>
        </p:spPr>
        <p:txBody>
          <a:bodyPr lIns="182880" tIns="91440" rIns="182880" bIns="91440"/>
          <a:lstStyle>
            <a:lvl1pPr marL="0" indent="0">
              <a:buFontTx/>
              <a:buNone/>
              <a:defRPr/>
            </a:lvl1pPr>
          </a:lstStyle>
          <a:p>
            <a:endParaRPr lang="en-US" dirty="0"/>
          </a:p>
        </p:txBody>
      </p:sp>
      <p:sp>
        <p:nvSpPr>
          <p:cNvPr id="19" name="Picture Placeholder 3"/>
          <p:cNvSpPr>
            <a:spLocks noGrp="1"/>
          </p:cNvSpPr>
          <p:nvPr>
            <p:ph type="pic" sz="quarter" idx="19"/>
          </p:nvPr>
        </p:nvSpPr>
        <p:spPr>
          <a:xfrm>
            <a:off x="9750552" y="2281428"/>
            <a:ext cx="2441448" cy="2295144"/>
          </a:xfrm>
        </p:spPr>
        <p:txBody>
          <a:bodyPr lIns="182880" tIns="91440" rIns="182880" bIns="91440"/>
          <a:lstStyle>
            <a:lvl1pPr marL="0" indent="0">
              <a:buFontTx/>
              <a:buNone/>
              <a:defRPr/>
            </a:lvl1pPr>
          </a:lstStyle>
          <a:p>
            <a:endParaRPr lang="en-US" dirty="0"/>
          </a:p>
        </p:txBody>
      </p:sp>
      <p:sp>
        <p:nvSpPr>
          <p:cNvPr id="20" name="Picture Placeholder 3"/>
          <p:cNvSpPr>
            <a:spLocks noGrp="1"/>
          </p:cNvSpPr>
          <p:nvPr>
            <p:ph type="pic" sz="quarter" idx="20"/>
          </p:nvPr>
        </p:nvSpPr>
        <p:spPr>
          <a:xfrm>
            <a:off x="0" y="4562856"/>
            <a:ext cx="2441448" cy="2295144"/>
          </a:xfrm>
        </p:spPr>
        <p:txBody>
          <a:bodyPr lIns="182880" tIns="91440" rIns="182880" bIns="91440"/>
          <a:lstStyle>
            <a:lvl1pPr marL="0" indent="0">
              <a:buFontTx/>
              <a:buNone/>
              <a:defRPr/>
            </a:lvl1pPr>
          </a:lstStyle>
          <a:p>
            <a:endParaRPr lang="en-US" dirty="0"/>
          </a:p>
        </p:txBody>
      </p:sp>
      <p:sp>
        <p:nvSpPr>
          <p:cNvPr id="21" name="Picture Placeholder 3"/>
          <p:cNvSpPr>
            <a:spLocks noGrp="1"/>
          </p:cNvSpPr>
          <p:nvPr>
            <p:ph type="pic" sz="quarter" idx="21"/>
          </p:nvPr>
        </p:nvSpPr>
        <p:spPr>
          <a:xfrm>
            <a:off x="2446782" y="4562856"/>
            <a:ext cx="2441448" cy="2295144"/>
          </a:xfrm>
        </p:spPr>
        <p:txBody>
          <a:bodyPr lIns="182880" tIns="91440" rIns="182880" bIns="91440"/>
          <a:lstStyle>
            <a:lvl1pPr marL="0" indent="0">
              <a:buFontTx/>
              <a:buNone/>
              <a:defRPr/>
            </a:lvl1pPr>
          </a:lstStyle>
          <a:p>
            <a:endParaRPr lang="en-US" dirty="0"/>
          </a:p>
        </p:txBody>
      </p:sp>
      <p:sp>
        <p:nvSpPr>
          <p:cNvPr id="22" name="Picture Placeholder 3"/>
          <p:cNvSpPr>
            <a:spLocks noGrp="1"/>
          </p:cNvSpPr>
          <p:nvPr>
            <p:ph type="pic" sz="quarter" idx="22"/>
          </p:nvPr>
        </p:nvSpPr>
        <p:spPr>
          <a:xfrm>
            <a:off x="4884420" y="4562856"/>
            <a:ext cx="2441448" cy="2295144"/>
          </a:xfrm>
        </p:spPr>
        <p:txBody>
          <a:bodyPr lIns="182880" tIns="91440" rIns="182880" bIns="91440"/>
          <a:lstStyle>
            <a:lvl1pPr marL="0" indent="0">
              <a:buFontTx/>
              <a:buNone/>
              <a:defRPr/>
            </a:lvl1pPr>
          </a:lstStyle>
          <a:p>
            <a:endParaRPr lang="en-US" dirty="0"/>
          </a:p>
        </p:txBody>
      </p:sp>
      <p:sp>
        <p:nvSpPr>
          <p:cNvPr id="23" name="Picture Placeholder 3"/>
          <p:cNvSpPr>
            <a:spLocks noGrp="1"/>
          </p:cNvSpPr>
          <p:nvPr>
            <p:ph type="pic" sz="quarter" idx="23"/>
          </p:nvPr>
        </p:nvSpPr>
        <p:spPr>
          <a:xfrm>
            <a:off x="7322058" y="4562856"/>
            <a:ext cx="2441448" cy="2295144"/>
          </a:xfrm>
        </p:spPr>
        <p:txBody>
          <a:bodyPr lIns="182880" tIns="91440" rIns="182880" bIns="91440"/>
          <a:lstStyle>
            <a:lvl1pPr marL="0" indent="0">
              <a:buFontTx/>
              <a:buNone/>
              <a:defRPr/>
            </a:lvl1pPr>
          </a:lstStyle>
          <a:p>
            <a:endParaRPr lang="en-US" dirty="0"/>
          </a:p>
        </p:txBody>
      </p:sp>
      <p:sp>
        <p:nvSpPr>
          <p:cNvPr id="24" name="Picture Placeholder 3"/>
          <p:cNvSpPr>
            <a:spLocks noGrp="1"/>
          </p:cNvSpPr>
          <p:nvPr>
            <p:ph type="pic" sz="quarter" idx="24"/>
          </p:nvPr>
        </p:nvSpPr>
        <p:spPr>
          <a:xfrm>
            <a:off x="9750552" y="4562856"/>
            <a:ext cx="2441448" cy="2295144"/>
          </a:xfrm>
        </p:spPr>
        <p:txBody>
          <a:bodyPr lIns="182880" tIns="91440" rIns="182880" bIns="91440"/>
          <a:lstStyle>
            <a:lvl1pPr marL="0" indent="0">
              <a:buFontTx/>
              <a:buNone/>
              <a:defRPr/>
            </a:lvl1pPr>
          </a:lstStyle>
          <a:p>
            <a:endParaRPr lang="en-US" dirty="0"/>
          </a:p>
        </p:txBody>
      </p:sp>
    </p:spTree>
    <p:extLst>
      <p:ext uri="{BB962C8B-B14F-4D97-AF65-F5344CB8AC3E}">
        <p14:creationId xmlns:p14="http://schemas.microsoft.com/office/powerpoint/2010/main" val="33431367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9_Title Only">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048256" cy="1728216"/>
          </a:xfrm>
        </p:spPr>
        <p:txBody>
          <a:bodyPr lIns="182880" tIns="91440" rIns="182880" bIns="91440"/>
          <a:lstStyle>
            <a:lvl1pPr marL="0" indent="0">
              <a:buFontTx/>
              <a:buNone/>
              <a:defRPr/>
            </a:lvl1pPr>
          </a:lstStyle>
          <a:p>
            <a:endParaRPr lang="en-US" dirty="0"/>
          </a:p>
        </p:txBody>
      </p:sp>
      <p:sp>
        <p:nvSpPr>
          <p:cNvPr id="7" name="Picture Placeholder 3"/>
          <p:cNvSpPr>
            <a:spLocks noGrp="1"/>
          </p:cNvSpPr>
          <p:nvPr>
            <p:ph type="pic" sz="quarter" idx="11"/>
          </p:nvPr>
        </p:nvSpPr>
        <p:spPr>
          <a:xfrm>
            <a:off x="2028749" y="0"/>
            <a:ext cx="2048256" cy="1728216"/>
          </a:xfrm>
        </p:spPr>
        <p:txBody>
          <a:bodyPr lIns="182880" tIns="91440" rIns="182880" bIns="91440"/>
          <a:lstStyle>
            <a:lvl1pPr marL="0" indent="0">
              <a:buFontTx/>
              <a:buNone/>
              <a:defRPr/>
            </a:lvl1pPr>
          </a:lstStyle>
          <a:p>
            <a:endParaRPr lang="en-US" dirty="0"/>
          </a:p>
        </p:txBody>
      </p:sp>
      <p:sp>
        <p:nvSpPr>
          <p:cNvPr id="12" name="Picture Placeholder 3"/>
          <p:cNvSpPr>
            <a:spLocks noGrp="1"/>
          </p:cNvSpPr>
          <p:nvPr>
            <p:ph type="pic" sz="quarter" idx="12"/>
          </p:nvPr>
        </p:nvSpPr>
        <p:spPr>
          <a:xfrm>
            <a:off x="4057498" y="0"/>
            <a:ext cx="2048256" cy="1728216"/>
          </a:xfrm>
        </p:spPr>
        <p:txBody>
          <a:bodyPr lIns="182880" tIns="91440" rIns="182880" bIns="91440"/>
          <a:lstStyle>
            <a:lvl1pPr marL="0" indent="0">
              <a:buFontTx/>
              <a:buNone/>
              <a:defRPr/>
            </a:lvl1pPr>
          </a:lstStyle>
          <a:p>
            <a:endParaRPr lang="en-US" dirty="0"/>
          </a:p>
        </p:txBody>
      </p:sp>
      <p:sp>
        <p:nvSpPr>
          <p:cNvPr id="13" name="Picture Placeholder 3"/>
          <p:cNvSpPr>
            <a:spLocks noGrp="1"/>
          </p:cNvSpPr>
          <p:nvPr>
            <p:ph type="pic" sz="quarter" idx="13"/>
          </p:nvPr>
        </p:nvSpPr>
        <p:spPr>
          <a:xfrm>
            <a:off x="6086247" y="0"/>
            <a:ext cx="2048256" cy="1728216"/>
          </a:xfrm>
        </p:spPr>
        <p:txBody>
          <a:bodyPr lIns="182880" tIns="91440" rIns="182880" bIns="91440"/>
          <a:lstStyle>
            <a:lvl1pPr marL="0" indent="0">
              <a:buFontTx/>
              <a:buNone/>
              <a:defRPr/>
            </a:lvl1pPr>
          </a:lstStyle>
          <a:p>
            <a:endParaRPr lang="en-US" dirty="0"/>
          </a:p>
        </p:txBody>
      </p:sp>
      <p:sp>
        <p:nvSpPr>
          <p:cNvPr id="14" name="Picture Placeholder 3"/>
          <p:cNvSpPr>
            <a:spLocks noGrp="1"/>
          </p:cNvSpPr>
          <p:nvPr>
            <p:ph type="pic" sz="quarter" idx="14"/>
          </p:nvPr>
        </p:nvSpPr>
        <p:spPr>
          <a:xfrm>
            <a:off x="10143744" y="0"/>
            <a:ext cx="2048256" cy="1728216"/>
          </a:xfrm>
        </p:spPr>
        <p:txBody>
          <a:bodyPr lIns="182880" tIns="91440" rIns="182880" bIns="91440"/>
          <a:lstStyle>
            <a:lvl1pPr marL="0" indent="0">
              <a:buFontTx/>
              <a:buNone/>
              <a:defRPr/>
            </a:lvl1pPr>
          </a:lstStyle>
          <a:p>
            <a:endParaRPr lang="en-US" dirty="0"/>
          </a:p>
        </p:txBody>
      </p:sp>
      <p:sp>
        <p:nvSpPr>
          <p:cNvPr id="25" name="Picture Placeholder 3"/>
          <p:cNvSpPr>
            <a:spLocks noGrp="1"/>
          </p:cNvSpPr>
          <p:nvPr>
            <p:ph type="pic" sz="quarter" idx="25"/>
          </p:nvPr>
        </p:nvSpPr>
        <p:spPr>
          <a:xfrm>
            <a:off x="8114996" y="0"/>
            <a:ext cx="2048256" cy="1728216"/>
          </a:xfrm>
        </p:spPr>
        <p:txBody>
          <a:bodyPr lIns="182880" tIns="91440" rIns="182880" bIns="91440"/>
          <a:lstStyle>
            <a:lvl1pPr marL="0" indent="0">
              <a:buFontTx/>
              <a:buNone/>
              <a:defRPr/>
            </a:lvl1pPr>
          </a:lstStyle>
          <a:p>
            <a:endParaRPr lang="en-US" dirty="0"/>
          </a:p>
        </p:txBody>
      </p:sp>
      <p:sp>
        <p:nvSpPr>
          <p:cNvPr id="28" name="Picture Placeholder 3"/>
          <p:cNvSpPr>
            <a:spLocks noGrp="1"/>
          </p:cNvSpPr>
          <p:nvPr>
            <p:ph type="pic" sz="quarter" idx="26"/>
          </p:nvPr>
        </p:nvSpPr>
        <p:spPr>
          <a:xfrm>
            <a:off x="0" y="1709928"/>
            <a:ext cx="2048256" cy="1728216"/>
          </a:xfrm>
        </p:spPr>
        <p:txBody>
          <a:bodyPr lIns="182880" tIns="91440" rIns="182880" bIns="91440"/>
          <a:lstStyle>
            <a:lvl1pPr marL="0" indent="0">
              <a:buFontTx/>
              <a:buNone/>
              <a:defRPr/>
            </a:lvl1pPr>
          </a:lstStyle>
          <a:p>
            <a:endParaRPr lang="en-US" dirty="0"/>
          </a:p>
        </p:txBody>
      </p:sp>
      <p:sp>
        <p:nvSpPr>
          <p:cNvPr id="29" name="Picture Placeholder 3"/>
          <p:cNvSpPr>
            <a:spLocks noGrp="1"/>
          </p:cNvSpPr>
          <p:nvPr>
            <p:ph type="pic" sz="quarter" idx="27"/>
          </p:nvPr>
        </p:nvSpPr>
        <p:spPr>
          <a:xfrm>
            <a:off x="2028749" y="1709928"/>
            <a:ext cx="2048256" cy="1728216"/>
          </a:xfrm>
        </p:spPr>
        <p:txBody>
          <a:bodyPr lIns="182880" tIns="91440" rIns="182880" bIns="91440"/>
          <a:lstStyle>
            <a:lvl1pPr marL="0" indent="0">
              <a:buFontTx/>
              <a:buNone/>
              <a:defRPr/>
            </a:lvl1pPr>
          </a:lstStyle>
          <a:p>
            <a:endParaRPr lang="en-US" dirty="0"/>
          </a:p>
        </p:txBody>
      </p:sp>
      <p:sp>
        <p:nvSpPr>
          <p:cNvPr id="30" name="Picture Placeholder 3"/>
          <p:cNvSpPr>
            <a:spLocks noGrp="1"/>
          </p:cNvSpPr>
          <p:nvPr>
            <p:ph type="pic" sz="quarter" idx="28"/>
          </p:nvPr>
        </p:nvSpPr>
        <p:spPr>
          <a:xfrm>
            <a:off x="4057498" y="1709928"/>
            <a:ext cx="2048256" cy="1728216"/>
          </a:xfrm>
        </p:spPr>
        <p:txBody>
          <a:bodyPr lIns="182880" tIns="91440" rIns="182880" bIns="91440"/>
          <a:lstStyle>
            <a:lvl1pPr marL="0" indent="0">
              <a:buFontTx/>
              <a:buNone/>
              <a:defRPr/>
            </a:lvl1pPr>
          </a:lstStyle>
          <a:p>
            <a:endParaRPr lang="en-US" dirty="0"/>
          </a:p>
        </p:txBody>
      </p:sp>
      <p:sp>
        <p:nvSpPr>
          <p:cNvPr id="31" name="Picture Placeholder 3"/>
          <p:cNvSpPr>
            <a:spLocks noGrp="1"/>
          </p:cNvSpPr>
          <p:nvPr>
            <p:ph type="pic" sz="quarter" idx="29"/>
          </p:nvPr>
        </p:nvSpPr>
        <p:spPr>
          <a:xfrm>
            <a:off x="6086247" y="1709928"/>
            <a:ext cx="2048256" cy="1728216"/>
          </a:xfrm>
        </p:spPr>
        <p:txBody>
          <a:bodyPr lIns="182880" tIns="91440" rIns="182880" bIns="91440"/>
          <a:lstStyle>
            <a:lvl1pPr marL="0" indent="0">
              <a:buFontTx/>
              <a:buNone/>
              <a:defRPr/>
            </a:lvl1pPr>
          </a:lstStyle>
          <a:p>
            <a:endParaRPr lang="en-US" dirty="0"/>
          </a:p>
        </p:txBody>
      </p:sp>
      <p:sp>
        <p:nvSpPr>
          <p:cNvPr id="32" name="Picture Placeholder 3"/>
          <p:cNvSpPr>
            <a:spLocks noGrp="1"/>
          </p:cNvSpPr>
          <p:nvPr>
            <p:ph type="pic" sz="quarter" idx="30"/>
          </p:nvPr>
        </p:nvSpPr>
        <p:spPr>
          <a:xfrm>
            <a:off x="10143744" y="1709928"/>
            <a:ext cx="2048256" cy="1728216"/>
          </a:xfrm>
        </p:spPr>
        <p:txBody>
          <a:bodyPr lIns="182880" tIns="91440" rIns="182880" bIns="91440"/>
          <a:lstStyle>
            <a:lvl1pPr marL="0" indent="0">
              <a:buFontTx/>
              <a:buNone/>
              <a:defRPr/>
            </a:lvl1pPr>
          </a:lstStyle>
          <a:p>
            <a:endParaRPr lang="en-US" dirty="0"/>
          </a:p>
        </p:txBody>
      </p:sp>
      <p:sp>
        <p:nvSpPr>
          <p:cNvPr id="33" name="Picture Placeholder 3"/>
          <p:cNvSpPr>
            <a:spLocks noGrp="1"/>
          </p:cNvSpPr>
          <p:nvPr>
            <p:ph type="pic" sz="quarter" idx="31"/>
          </p:nvPr>
        </p:nvSpPr>
        <p:spPr>
          <a:xfrm>
            <a:off x="8114996" y="1709928"/>
            <a:ext cx="2048256" cy="1728216"/>
          </a:xfrm>
        </p:spPr>
        <p:txBody>
          <a:bodyPr lIns="182880" tIns="91440" rIns="182880" bIns="91440"/>
          <a:lstStyle>
            <a:lvl1pPr marL="0" indent="0">
              <a:buFontTx/>
              <a:buNone/>
              <a:defRPr/>
            </a:lvl1pPr>
          </a:lstStyle>
          <a:p>
            <a:endParaRPr lang="en-US" dirty="0"/>
          </a:p>
        </p:txBody>
      </p:sp>
      <p:sp>
        <p:nvSpPr>
          <p:cNvPr id="34" name="Picture Placeholder 3"/>
          <p:cNvSpPr>
            <a:spLocks noGrp="1"/>
          </p:cNvSpPr>
          <p:nvPr>
            <p:ph type="pic" sz="quarter" idx="32"/>
          </p:nvPr>
        </p:nvSpPr>
        <p:spPr>
          <a:xfrm>
            <a:off x="0" y="3419856"/>
            <a:ext cx="2048256" cy="1728216"/>
          </a:xfrm>
        </p:spPr>
        <p:txBody>
          <a:bodyPr lIns="182880" tIns="91440" rIns="182880" bIns="91440"/>
          <a:lstStyle>
            <a:lvl1pPr marL="0" indent="0">
              <a:buFontTx/>
              <a:buNone/>
              <a:defRPr/>
            </a:lvl1pPr>
          </a:lstStyle>
          <a:p>
            <a:endParaRPr lang="en-US" dirty="0"/>
          </a:p>
        </p:txBody>
      </p:sp>
      <p:sp>
        <p:nvSpPr>
          <p:cNvPr id="35" name="Picture Placeholder 3"/>
          <p:cNvSpPr>
            <a:spLocks noGrp="1"/>
          </p:cNvSpPr>
          <p:nvPr>
            <p:ph type="pic" sz="quarter" idx="33"/>
          </p:nvPr>
        </p:nvSpPr>
        <p:spPr>
          <a:xfrm>
            <a:off x="2028749" y="3419856"/>
            <a:ext cx="2048256" cy="1728216"/>
          </a:xfrm>
        </p:spPr>
        <p:txBody>
          <a:bodyPr lIns="182880" tIns="91440" rIns="182880" bIns="91440"/>
          <a:lstStyle>
            <a:lvl1pPr marL="0" indent="0">
              <a:buFontTx/>
              <a:buNone/>
              <a:defRPr/>
            </a:lvl1pPr>
          </a:lstStyle>
          <a:p>
            <a:endParaRPr lang="en-US" dirty="0"/>
          </a:p>
        </p:txBody>
      </p:sp>
      <p:sp>
        <p:nvSpPr>
          <p:cNvPr id="36" name="Picture Placeholder 3"/>
          <p:cNvSpPr>
            <a:spLocks noGrp="1"/>
          </p:cNvSpPr>
          <p:nvPr>
            <p:ph type="pic" sz="quarter" idx="34"/>
          </p:nvPr>
        </p:nvSpPr>
        <p:spPr>
          <a:xfrm>
            <a:off x="4057498" y="3419856"/>
            <a:ext cx="2048256" cy="1728216"/>
          </a:xfrm>
        </p:spPr>
        <p:txBody>
          <a:bodyPr lIns="182880" tIns="91440" rIns="182880" bIns="91440"/>
          <a:lstStyle>
            <a:lvl1pPr marL="0" indent="0">
              <a:buFontTx/>
              <a:buNone/>
              <a:defRPr/>
            </a:lvl1pPr>
          </a:lstStyle>
          <a:p>
            <a:endParaRPr lang="en-US" dirty="0"/>
          </a:p>
        </p:txBody>
      </p:sp>
      <p:sp>
        <p:nvSpPr>
          <p:cNvPr id="37" name="Picture Placeholder 3"/>
          <p:cNvSpPr>
            <a:spLocks noGrp="1"/>
          </p:cNvSpPr>
          <p:nvPr>
            <p:ph type="pic" sz="quarter" idx="35"/>
          </p:nvPr>
        </p:nvSpPr>
        <p:spPr>
          <a:xfrm>
            <a:off x="6086247" y="3419856"/>
            <a:ext cx="2048256" cy="1728216"/>
          </a:xfrm>
        </p:spPr>
        <p:txBody>
          <a:bodyPr lIns="182880" tIns="91440" rIns="182880" bIns="91440"/>
          <a:lstStyle>
            <a:lvl1pPr marL="0" indent="0">
              <a:buFontTx/>
              <a:buNone/>
              <a:defRPr/>
            </a:lvl1pPr>
          </a:lstStyle>
          <a:p>
            <a:endParaRPr lang="en-US" dirty="0"/>
          </a:p>
        </p:txBody>
      </p:sp>
      <p:sp>
        <p:nvSpPr>
          <p:cNvPr id="38" name="Picture Placeholder 3"/>
          <p:cNvSpPr>
            <a:spLocks noGrp="1"/>
          </p:cNvSpPr>
          <p:nvPr>
            <p:ph type="pic" sz="quarter" idx="36"/>
          </p:nvPr>
        </p:nvSpPr>
        <p:spPr>
          <a:xfrm>
            <a:off x="10143744" y="3419856"/>
            <a:ext cx="2048256" cy="1728216"/>
          </a:xfrm>
        </p:spPr>
        <p:txBody>
          <a:bodyPr lIns="182880" tIns="91440" rIns="182880" bIns="91440"/>
          <a:lstStyle>
            <a:lvl1pPr marL="0" indent="0">
              <a:buFontTx/>
              <a:buNone/>
              <a:defRPr/>
            </a:lvl1pPr>
          </a:lstStyle>
          <a:p>
            <a:endParaRPr lang="en-US" dirty="0"/>
          </a:p>
        </p:txBody>
      </p:sp>
      <p:sp>
        <p:nvSpPr>
          <p:cNvPr id="39" name="Picture Placeholder 3"/>
          <p:cNvSpPr>
            <a:spLocks noGrp="1"/>
          </p:cNvSpPr>
          <p:nvPr>
            <p:ph type="pic" sz="quarter" idx="37"/>
          </p:nvPr>
        </p:nvSpPr>
        <p:spPr>
          <a:xfrm>
            <a:off x="8114996" y="3419856"/>
            <a:ext cx="2048256" cy="1728216"/>
          </a:xfrm>
        </p:spPr>
        <p:txBody>
          <a:bodyPr lIns="182880" tIns="91440" rIns="182880" bIns="91440"/>
          <a:lstStyle>
            <a:lvl1pPr marL="0" indent="0">
              <a:buFontTx/>
              <a:buNone/>
              <a:defRPr/>
            </a:lvl1pPr>
          </a:lstStyle>
          <a:p>
            <a:endParaRPr lang="en-US" dirty="0"/>
          </a:p>
        </p:txBody>
      </p:sp>
      <p:sp>
        <p:nvSpPr>
          <p:cNvPr id="40" name="Picture Placeholder 3"/>
          <p:cNvSpPr>
            <a:spLocks noGrp="1"/>
          </p:cNvSpPr>
          <p:nvPr>
            <p:ph type="pic" sz="quarter" idx="38"/>
          </p:nvPr>
        </p:nvSpPr>
        <p:spPr>
          <a:xfrm>
            <a:off x="0" y="5129784"/>
            <a:ext cx="2048256" cy="1728216"/>
          </a:xfrm>
        </p:spPr>
        <p:txBody>
          <a:bodyPr lIns="182880" tIns="91440" rIns="182880" bIns="91440"/>
          <a:lstStyle>
            <a:lvl1pPr marL="0" indent="0">
              <a:buFontTx/>
              <a:buNone/>
              <a:defRPr/>
            </a:lvl1pPr>
          </a:lstStyle>
          <a:p>
            <a:endParaRPr lang="en-US" dirty="0"/>
          </a:p>
        </p:txBody>
      </p:sp>
      <p:sp>
        <p:nvSpPr>
          <p:cNvPr id="41" name="Picture Placeholder 3"/>
          <p:cNvSpPr>
            <a:spLocks noGrp="1"/>
          </p:cNvSpPr>
          <p:nvPr>
            <p:ph type="pic" sz="quarter" idx="39"/>
          </p:nvPr>
        </p:nvSpPr>
        <p:spPr>
          <a:xfrm>
            <a:off x="2028749" y="5129784"/>
            <a:ext cx="2048256" cy="1728216"/>
          </a:xfrm>
        </p:spPr>
        <p:txBody>
          <a:bodyPr lIns="182880" tIns="91440" rIns="182880" bIns="91440"/>
          <a:lstStyle>
            <a:lvl1pPr marL="0" indent="0">
              <a:buFontTx/>
              <a:buNone/>
              <a:defRPr/>
            </a:lvl1pPr>
          </a:lstStyle>
          <a:p>
            <a:endParaRPr lang="en-US" dirty="0"/>
          </a:p>
        </p:txBody>
      </p:sp>
      <p:sp>
        <p:nvSpPr>
          <p:cNvPr id="42" name="Picture Placeholder 3"/>
          <p:cNvSpPr>
            <a:spLocks noGrp="1"/>
          </p:cNvSpPr>
          <p:nvPr>
            <p:ph type="pic" sz="quarter" idx="40"/>
          </p:nvPr>
        </p:nvSpPr>
        <p:spPr>
          <a:xfrm>
            <a:off x="4057498" y="5129784"/>
            <a:ext cx="2048256" cy="1728216"/>
          </a:xfrm>
        </p:spPr>
        <p:txBody>
          <a:bodyPr lIns="182880" tIns="91440" rIns="182880" bIns="91440"/>
          <a:lstStyle>
            <a:lvl1pPr marL="0" indent="0">
              <a:buFontTx/>
              <a:buNone/>
              <a:defRPr/>
            </a:lvl1pPr>
          </a:lstStyle>
          <a:p>
            <a:endParaRPr lang="en-US" dirty="0"/>
          </a:p>
        </p:txBody>
      </p:sp>
      <p:sp>
        <p:nvSpPr>
          <p:cNvPr id="43" name="Picture Placeholder 3"/>
          <p:cNvSpPr>
            <a:spLocks noGrp="1"/>
          </p:cNvSpPr>
          <p:nvPr>
            <p:ph type="pic" sz="quarter" idx="41"/>
          </p:nvPr>
        </p:nvSpPr>
        <p:spPr>
          <a:xfrm>
            <a:off x="6086247" y="5129784"/>
            <a:ext cx="2048256" cy="1728216"/>
          </a:xfrm>
        </p:spPr>
        <p:txBody>
          <a:bodyPr lIns="182880" tIns="91440" rIns="182880" bIns="91440"/>
          <a:lstStyle>
            <a:lvl1pPr marL="0" indent="0">
              <a:buFontTx/>
              <a:buNone/>
              <a:defRPr/>
            </a:lvl1pPr>
          </a:lstStyle>
          <a:p>
            <a:endParaRPr lang="en-US" dirty="0"/>
          </a:p>
        </p:txBody>
      </p:sp>
      <p:sp>
        <p:nvSpPr>
          <p:cNvPr id="44" name="Picture Placeholder 3"/>
          <p:cNvSpPr>
            <a:spLocks noGrp="1"/>
          </p:cNvSpPr>
          <p:nvPr>
            <p:ph type="pic" sz="quarter" idx="42"/>
          </p:nvPr>
        </p:nvSpPr>
        <p:spPr>
          <a:xfrm>
            <a:off x="10143744" y="5129784"/>
            <a:ext cx="2048256" cy="1728216"/>
          </a:xfrm>
        </p:spPr>
        <p:txBody>
          <a:bodyPr lIns="182880" tIns="91440" rIns="182880" bIns="91440"/>
          <a:lstStyle>
            <a:lvl1pPr marL="0" indent="0">
              <a:buFontTx/>
              <a:buNone/>
              <a:defRPr/>
            </a:lvl1pPr>
          </a:lstStyle>
          <a:p>
            <a:endParaRPr lang="en-US" dirty="0"/>
          </a:p>
        </p:txBody>
      </p:sp>
      <p:sp>
        <p:nvSpPr>
          <p:cNvPr id="45" name="Picture Placeholder 3"/>
          <p:cNvSpPr>
            <a:spLocks noGrp="1"/>
          </p:cNvSpPr>
          <p:nvPr>
            <p:ph type="pic" sz="quarter" idx="43"/>
          </p:nvPr>
        </p:nvSpPr>
        <p:spPr>
          <a:xfrm>
            <a:off x="8114996" y="5129784"/>
            <a:ext cx="2048256" cy="1728216"/>
          </a:xfrm>
        </p:spPr>
        <p:txBody>
          <a:bodyPr lIns="182880" tIns="91440" rIns="182880" bIns="91440"/>
          <a:lstStyle>
            <a:lvl1pPr marL="0" indent="0">
              <a:buFontTx/>
              <a:buNone/>
              <a:defRPr/>
            </a:lvl1pPr>
          </a:lstStyle>
          <a:p>
            <a:endParaRPr lang="en-US" dirty="0"/>
          </a:p>
        </p:txBody>
      </p:sp>
    </p:spTree>
    <p:extLst>
      <p:ext uri="{BB962C8B-B14F-4D97-AF65-F5344CB8AC3E}">
        <p14:creationId xmlns:p14="http://schemas.microsoft.com/office/powerpoint/2010/main" val="10921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3407438"/>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5" name="Picture Placeholder 3"/>
          <p:cNvSpPr>
            <a:spLocks noGrp="1"/>
          </p:cNvSpPr>
          <p:nvPr>
            <p:ph type="pic" sz="quarter" idx="11"/>
          </p:nvPr>
        </p:nvSpPr>
        <p:spPr>
          <a:xfrm>
            <a:off x="3556000" y="1397000"/>
            <a:ext cx="2438400" cy="3407438"/>
          </a:xfrm>
          <a:solidFill>
            <a:schemeClr val="bg1">
              <a:lumMod val="90000"/>
              <a:lumOff val="10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6" name="Picture Placeholder 3"/>
          <p:cNvSpPr>
            <a:spLocks noGrp="1"/>
          </p:cNvSpPr>
          <p:nvPr>
            <p:ph type="pic" sz="quarter" idx="12"/>
          </p:nvPr>
        </p:nvSpPr>
        <p:spPr>
          <a:xfrm>
            <a:off x="6197600" y="1397000"/>
            <a:ext cx="2438400" cy="3407438"/>
          </a:xfrm>
          <a:solidFill>
            <a:schemeClr val="bg1">
              <a:lumMod val="90000"/>
              <a:lumOff val="10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7" name="Picture Placeholder 3"/>
          <p:cNvSpPr>
            <a:spLocks noGrp="1"/>
          </p:cNvSpPr>
          <p:nvPr>
            <p:ph type="pic" sz="quarter" idx="13"/>
          </p:nvPr>
        </p:nvSpPr>
        <p:spPr>
          <a:xfrm>
            <a:off x="8839200" y="1397000"/>
            <a:ext cx="2438400" cy="3407438"/>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10" name="Text Placeholder 9"/>
          <p:cNvSpPr>
            <a:spLocks noGrp="1"/>
          </p:cNvSpPr>
          <p:nvPr>
            <p:ph type="body" sz="quarter" idx="14"/>
          </p:nvPr>
        </p:nvSpPr>
        <p:spPr>
          <a:xfrm>
            <a:off x="9144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p:cNvSpPr>
            <a:spLocks noGrp="1"/>
          </p:cNvSpPr>
          <p:nvPr>
            <p:ph type="body" sz="quarter" idx="15"/>
          </p:nvPr>
        </p:nvSpPr>
        <p:spPr>
          <a:xfrm>
            <a:off x="35560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p:cNvSpPr>
            <a:spLocks noGrp="1"/>
          </p:cNvSpPr>
          <p:nvPr>
            <p:ph type="body" sz="quarter" idx="16"/>
          </p:nvPr>
        </p:nvSpPr>
        <p:spPr>
          <a:xfrm>
            <a:off x="61976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p:cNvSpPr>
            <a:spLocks noGrp="1"/>
          </p:cNvSpPr>
          <p:nvPr>
            <p:ph type="body" sz="quarter" idx="17"/>
          </p:nvPr>
        </p:nvSpPr>
        <p:spPr>
          <a:xfrm>
            <a:off x="88392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462113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our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3407438"/>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5" name="Picture Placeholder 3"/>
          <p:cNvSpPr>
            <a:spLocks noGrp="1"/>
          </p:cNvSpPr>
          <p:nvPr>
            <p:ph type="pic" sz="quarter" idx="11"/>
          </p:nvPr>
        </p:nvSpPr>
        <p:spPr>
          <a:xfrm>
            <a:off x="3556000" y="1397000"/>
            <a:ext cx="2438400" cy="3407438"/>
          </a:xfrm>
          <a:solidFill>
            <a:schemeClr val="bg1">
              <a:lumMod val="90000"/>
              <a:lumOff val="10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6" name="Picture Placeholder 3"/>
          <p:cNvSpPr>
            <a:spLocks noGrp="1"/>
          </p:cNvSpPr>
          <p:nvPr>
            <p:ph type="pic" sz="quarter" idx="12"/>
          </p:nvPr>
        </p:nvSpPr>
        <p:spPr>
          <a:xfrm>
            <a:off x="6197600" y="1397000"/>
            <a:ext cx="2438400" cy="3407438"/>
          </a:xfrm>
          <a:solidFill>
            <a:schemeClr val="bg1">
              <a:lumMod val="90000"/>
              <a:lumOff val="10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7" name="Picture Placeholder 3"/>
          <p:cNvSpPr>
            <a:spLocks noGrp="1"/>
          </p:cNvSpPr>
          <p:nvPr>
            <p:ph type="pic" sz="quarter" idx="13"/>
          </p:nvPr>
        </p:nvSpPr>
        <p:spPr>
          <a:xfrm>
            <a:off x="8839200" y="1397000"/>
            <a:ext cx="2438400" cy="3407438"/>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10" name="Text Placeholder 9"/>
          <p:cNvSpPr>
            <a:spLocks noGrp="1"/>
          </p:cNvSpPr>
          <p:nvPr>
            <p:ph type="body" sz="quarter" idx="14"/>
          </p:nvPr>
        </p:nvSpPr>
        <p:spPr>
          <a:xfrm>
            <a:off x="9144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p:cNvSpPr>
            <a:spLocks noGrp="1"/>
          </p:cNvSpPr>
          <p:nvPr>
            <p:ph type="body" sz="quarter" idx="15"/>
          </p:nvPr>
        </p:nvSpPr>
        <p:spPr>
          <a:xfrm>
            <a:off x="35560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p:cNvSpPr>
            <a:spLocks noGrp="1"/>
          </p:cNvSpPr>
          <p:nvPr>
            <p:ph type="body" sz="quarter" idx="16"/>
          </p:nvPr>
        </p:nvSpPr>
        <p:spPr>
          <a:xfrm>
            <a:off x="61976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p:cNvSpPr>
            <a:spLocks noGrp="1"/>
          </p:cNvSpPr>
          <p:nvPr>
            <p:ph type="body" sz="quarter" idx="17"/>
          </p:nvPr>
        </p:nvSpPr>
        <p:spPr>
          <a:xfrm>
            <a:off x="88392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1445649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3328416" cy="3407439"/>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5" name="Picture Placeholder 3"/>
          <p:cNvSpPr>
            <a:spLocks noGrp="1"/>
          </p:cNvSpPr>
          <p:nvPr>
            <p:ph type="pic" sz="quarter" idx="11"/>
          </p:nvPr>
        </p:nvSpPr>
        <p:spPr>
          <a:xfrm>
            <a:off x="4431792" y="1396999"/>
            <a:ext cx="3328416" cy="3407439"/>
          </a:xfrm>
          <a:solidFill>
            <a:schemeClr val="bg1">
              <a:lumMod val="90000"/>
              <a:lumOff val="10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6" name="Picture Placeholder 3"/>
          <p:cNvSpPr>
            <a:spLocks noGrp="1"/>
          </p:cNvSpPr>
          <p:nvPr>
            <p:ph type="pic" sz="quarter" idx="12"/>
          </p:nvPr>
        </p:nvSpPr>
        <p:spPr>
          <a:xfrm>
            <a:off x="7949184" y="1396999"/>
            <a:ext cx="3328416" cy="3407439"/>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8" name="Text Placeholder 9"/>
          <p:cNvSpPr>
            <a:spLocks noGrp="1"/>
          </p:cNvSpPr>
          <p:nvPr>
            <p:ph type="body" sz="quarter" idx="14"/>
          </p:nvPr>
        </p:nvSpPr>
        <p:spPr>
          <a:xfrm>
            <a:off x="914400"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4431792"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7949184"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599194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3328416" cy="3407439"/>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5" name="Picture Placeholder 3"/>
          <p:cNvSpPr>
            <a:spLocks noGrp="1"/>
          </p:cNvSpPr>
          <p:nvPr>
            <p:ph type="pic" sz="quarter" idx="11"/>
          </p:nvPr>
        </p:nvSpPr>
        <p:spPr>
          <a:xfrm>
            <a:off x="4431792" y="1396999"/>
            <a:ext cx="3328416" cy="3407439"/>
          </a:xfrm>
          <a:solidFill>
            <a:schemeClr val="bg1">
              <a:lumMod val="90000"/>
              <a:lumOff val="10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6" name="Picture Placeholder 3"/>
          <p:cNvSpPr>
            <a:spLocks noGrp="1"/>
          </p:cNvSpPr>
          <p:nvPr>
            <p:ph type="pic" sz="quarter" idx="12"/>
          </p:nvPr>
        </p:nvSpPr>
        <p:spPr>
          <a:xfrm>
            <a:off x="7949184" y="1396999"/>
            <a:ext cx="3328416" cy="3407439"/>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8" name="Text Placeholder 9"/>
          <p:cNvSpPr>
            <a:spLocks noGrp="1"/>
          </p:cNvSpPr>
          <p:nvPr>
            <p:ph type="body" sz="quarter" idx="14"/>
          </p:nvPr>
        </p:nvSpPr>
        <p:spPr>
          <a:xfrm>
            <a:off x="914400"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4431792"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7949184"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9069599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5085589" cy="3407439"/>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5" name="Picture Placeholder 3"/>
          <p:cNvSpPr>
            <a:spLocks noGrp="1"/>
          </p:cNvSpPr>
          <p:nvPr>
            <p:ph type="pic" sz="quarter" idx="11"/>
          </p:nvPr>
        </p:nvSpPr>
        <p:spPr>
          <a:xfrm>
            <a:off x="6192011" y="1396999"/>
            <a:ext cx="5085589" cy="3407439"/>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8" name="Text Placeholder 9"/>
          <p:cNvSpPr>
            <a:spLocks noGrp="1"/>
          </p:cNvSpPr>
          <p:nvPr>
            <p:ph type="body" sz="quarter" idx="14"/>
          </p:nvPr>
        </p:nvSpPr>
        <p:spPr>
          <a:xfrm>
            <a:off x="914400" y="4980565"/>
            <a:ext cx="508558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6192011" y="4980565"/>
            <a:ext cx="508558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793190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5085589" cy="3407439"/>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5" name="Picture Placeholder 3"/>
          <p:cNvSpPr>
            <a:spLocks noGrp="1"/>
          </p:cNvSpPr>
          <p:nvPr>
            <p:ph type="pic" sz="quarter" idx="11"/>
          </p:nvPr>
        </p:nvSpPr>
        <p:spPr>
          <a:xfrm>
            <a:off x="6192011" y="1396999"/>
            <a:ext cx="5085589" cy="3407439"/>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8" name="Text Placeholder 9"/>
          <p:cNvSpPr>
            <a:spLocks noGrp="1"/>
          </p:cNvSpPr>
          <p:nvPr>
            <p:ph type="body" sz="quarter" idx="14"/>
          </p:nvPr>
        </p:nvSpPr>
        <p:spPr>
          <a:xfrm>
            <a:off x="914400" y="4980565"/>
            <a:ext cx="508558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6192011" y="4980565"/>
            <a:ext cx="508558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40559566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3182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1476165"/>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400"/>
            </a:lvl1pPr>
          </a:lstStyle>
          <a:p>
            <a:endParaRPr lang="en-US" dirty="0"/>
          </a:p>
        </p:txBody>
      </p:sp>
      <p:sp>
        <p:nvSpPr>
          <p:cNvPr id="5" name="Picture Placeholder 3"/>
          <p:cNvSpPr>
            <a:spLocks noGrp="1"/>
          </p:cNvSpPr>
          <p:nvPr>
            <p:ph type="pic" sz="quarter" idx="11"/>
          </p:nvPr>
        </p:nvSpPr>
        <p:spPr>
          <a:xfrm>
            <a:off x="3556000" y="1397000"/>
            <a:ext cx="2438400" cy="1476165"/>
          </a:xfrm>
          <a:solidFill>
            <a:schemeClr val="bg1">
              <a:lumMod val="90000"/>
              <a:lumOff val="10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400"/>
            </a:lvl1pPr>
          </a:lstStyle>
          <a:p>
            <a:endParaRPr lang="en-US" dirty="0"/>
          </a:p>
        </p:txBody>
      </p:sp>
      <p:sp>
        <p:nvSpPr>
          <p:cNvPr id="6" name="Picture Placeholder 3"/>
          <p:cNvSpPr>
            <a:spLocks noGrp="1"/>
          </p:cNvSpPr>
          <p:nvPr>
            <p:ph type="pic" sz="quarter" idx="12"/>
          </p:nvPr>
        </p:nvSpPr>
        <p:spPr>
          <a:xfrm>
            <a:off x="6197600" y="1397000"/>
            <a:ext cx="2438400" cy="1476165"/>
          </a:xfrm>
          <a:solidFill>
            <a:schemeClr val="bg1">
              <a:lumMod val="90000"/>
              <a:lumOff val="10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400"/>
            </a:lvl1pPr>
          </a:lstStyle>
          <a:p>
            <a:endParaRPr lang="en-US" dirty="0"/>
          </a:p>
        </p:txBody>
      </p:sp>
      <p:sp>
        <p:nvSpPr>
          <p:cNvPr id="7" name="Picture Placeholder 3"/>
          <p:cNvSpPr>
            <a:spLocks noGrp="1"/>
          </p:cNvSpPr>
          <p:nvPr>
            <p:ph type="pic" sz="quarter" idx="13"/>
          </p:nvPr>
        </p:nvSpPr>
        <p:spPr>
          <a:xfrm>
            <a:off x="8839200" y="1397000"/>
            <a:ext cx="2438400" cy="1476165"/>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400"/>
            </a:lvl1pPr>
          </a:lstStyle>
          <a:p>
            <a:endParaRPr lang="en-US" dirty="0"/>
          </a:p>
        </p:txBody>
      </p:sp>
      <p:sp>
        <p:nvSpPr>
          <p:cNvPr id="14" name="Content Placeholder 13"/>
          <p:cNvSpPr>
            <a:spLocks noGrp="1"/>
          </p:cNvSpPr>
          <p:nvPr>
            <p:ph sz="quarter" idx="18"/>
          </p:nvPr>
        </p:nvSpPr>
        <p:spPr>
          <a:xfrm>
            <a:off x="914400"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554984"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6195568"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8836152"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545733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1476165"/>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400"/>
            </a:lvl1pPr>
          </a:lstStyle>
          <a:p>
            <a:endParaRPr lang="en-US" dirty="0"/>
          </a:p>
        </p:txBody>
      </p:sp>
      <p:sp>
        <p:nvSpPr>
          <p:cNvPr id="5" name="Picture Placeholder 3"/>
          <p:cNvSpPr>
            <a:spLocks noGrp="1"/>
          </p:cNvSpPr>
          <p:nvPr>
            <p:ph type="pic" sz="quarter" idx="11"/>
          </p:nvPr>
        </p:nvSpPr>
        <p:spPr>
          <a:xfrm>
            <a:off x="3556000" y="1397000"/>
            <a:ext cx="2438400" cy="1476165"/>
          </a:xfrm>
          <a:solidFill>
            <a:schemeClr val="bg1">
              <a:lumMod val="90000"/>
              <a:lumOff val="10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400"/>
            </a:lvl1pPr>
          </a:lstStyle>
          <a:p>
            <a:endParaRPr lang="en-US" dirty="0"/>
          </a:p>
        </p:txBody>
      </p:sp>
      <p:sp>
        <p:nvSpPr>
          <p:cNvPr id="6" name="Picture Placeholder 3"/>
          <p:cNvSpPr>
            <a:spLocks noGrp="1"/>
          </p:cNvSpPr>
          <p:nvPr>
            <p:ph type="pic" sz="quarter" idx="12"/>
          </p:nvPr>
        </p:nvSpPr>
        <p:spPr>
          <a:xfrm>
            <a:off x="6197600" y="1397000"/>
            <a:ext cx="2438400" cy="1476165"/>
          </a:xfrm>
          <a:solidFill>
            <a:schemeClr val="bg1">
              <a:lumMod val="90000"/>
              <a:lumOff val="10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400"/>
            </a:lvl1pPr>
          </a:lstStyle>
          <a:p>
            <a:endParaRPr lang="en-US" dirty="0"/>
          </a:p>
        </p:txBody>
      </p:sp>
      <p:sp>
        <p:nvSpPr>
          <p:cNvPr id="7" name="Picture Placeholder 3"/>
          <p:cNvSpPr>
            <a:spLocks noGrp="1"/>
          </p:cNvSpPr>
          <p:nvPr>
            <p:ph type="pic" sz="quarter" idx="13"/>
          </p:nvPr>
        </p:nvSpPr>
        <p:spPr>
          <a:xfrm>
            <a:off x="8839200" y="1397000"/>
            <a:ext cx="2438400" cy="1476165"/>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400"/>
            </a:lvl1pPr>
          </a:lstStyle>
          <a:p>
            <a:endParaRPr lang="en-US" dirty="0"/>
          </a:p>
        </p:txBody>
      </p:sp>
      <p:sp>
        <p:nvSpPr>
          <p:cNvPr id="14" name="Content Placeholder 13"/>
          <p:cNvSpPr>
            <a:spLocks noGrp="1"/>
          </p:cNvSpPr>
          <p:nvPr>
            <p:ph sz="quarter" idx="18"/>
          </p:nvPr>
        </p:nvSpPr>
        <p:spPr>
          <a:xfrm>
            <a:off x="914400"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554984"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6195568"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8836152"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22"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6107107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1472184"/>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5" name="Picture Placeholder 3"/>
          <p:cNvSpPr>
            <a:spLocks noGrp="1"/>
          </p:cNvSpPr>
          <p:nvPr>
            <p:ph type="pic" sz="quarter" idx="11"/>
          </p:nvPr>
        </p:nvSpPr>
        <p:spPr>
          <a:xfrm>
            <a:off x="4431792" y="1397000"/>
            <a:ext cx="3328416" cy="1472184"/>
          </a:xfrm>
          <a:solidFill>
            <a:schemeClr val="bg1">
              <a:lumMod val="90000"/>
              <a:lumOff val="10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6" name="Picture Placeholder 3"/>
          <p:cNvSpPr>
            <a:spLocks noGrp="1"/>
          </p:cNvSpPr>
          <p:nvPr>
            <p:ph type="pic" sz="quarter" idx="12"/>
          </p:nvPr>
        </p:nvSpPr>
        <p:spPr>
          <a:xfrm>
            <a:off x="7949184" y="1397000"/>
            <a:ext cx="3328416" cy="1472184"/>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11" name="Content Placeholder 13"/>
          <p:cNvSpPr>
            <a:spLocks noGrp="1"/>
          </p:cNvSpPr>
          <p:nvPr>
            <p:ph sz="quarter" idx="18"/>
          </p:nvPr>
        </p:nvSpPr>
        <p:spPr>
          <a:xfrm>
            <a:off x="914400"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431792"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7949184"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67765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1472184"/>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5" name="Picture Placeholder 3"/>
          <p:cNvSpPr>
            <a:spLocks noGrp="1"/>
          </p:cNvSpPr>
          <p:nvPr>
            <p:ph type="pic" sz="quarter" idx="11"/>
          </p:nvPr>
        </p:nvSpPr>
        <p:spPr>
          <a:xfrm>
            <a:off x="4431792" y="1397000"/>
            <a:ext cx="3328416" cy="1472184"/>
          </a:xfrm>
          <a:solidFill>
            <a:schemeClr val="bg1">
              <a:lumMod val="90000"/>
              <a:lumOff val="10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6" name="Picture Placeholder 3"/>
          <p:cNvSpPr>
            <a:spLocks noGrp="1"/>
          </p:cNvSpPr>
          <p:nvPr>
            <p:ph type="pic" sz="quarter" idx="12"/>
          </p:nvPr>
        </p:nvSpPr>
        <p:spPr>
          <a:xfrm>
            <a:off x="7949184" y="1397000"/>
            <a:ext cx="3328416" cy="1472184"/>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11" name="Content Placeholder 13"/>
          <p:cNvSpPr>
            <a:spLocks noGrp="1"/>
          </p:cNvSpPr>
          <p:nvPr>
            <p:ph sz="quarter" idx="18"/>
          </p:nvPr>
        </p:nvSpPr>
        <p:spPr>
          <a:xfrm>
            <a:off x="914400"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431792"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7949184"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
          <p:cNvSpPr>
            <a:spLocks noGrp="1"/>
          </p:cNvSpPr>
          <p:nvPr>
            <p:ph type="body" sz="quarter" idx="2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5574926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5085589" cy="1472184"/>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5" name="Picture Placeholder 3"/>
          <p:cNvSpPr>
            <a:spLocks noGrp="1"/>
          </p:cNvSpPr>
          <p:nvPr>
            <p:ph type="pic" sz="quarter" idx="11"/>
          </p:nvPr>
        </p:nvSpPr>
        <p:spPr>
          <a:xfrm>
            <a:off x="6192011" y="1397000"/>
            <a:ext cx="5085589" cy="1472184"/>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7" name="Content Placeholder 13"/>
          <p:cNvSpPr>
            <a:spLocks noGrp="1"/>
          </p:cNvSpPr>
          <p:nvPr>
            <p:ph sz="quarter" idx="18"/>
          </p:nvPr>
        </p:nvSpPr>
        <p:spPr>
          <a:xfrm>
            <a:off x="914400" y="3055281"/>
            <a:ext cx="5084064"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6193536" y="3055281"/>
            <a:ext cx="5084064"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916813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5085589" cy="1472184"/>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5" name="Picture Placeholder 3"/>
          <p:cNvSpPr>
            <a:spLocks noGrp="1"/>
          </p:cNvSpPr>
          <p:nvPr>
            <p:ph type="pic" sz="quarter" idx="11"/>
          </p:nvPr>
        </p:nvSpPr>
        <p:spPr>
          <a:xfrm>
            <a:off x="6192011" y="1397000"/>
            <a:ext cx="5085589" cy="1472184"/>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7" name="Content Placeholder 13"/>
          <p:cNvSpPr>
            <a:spLocks noGrp="1"/>
          </p:cNvSpPr>
          <p:nvPr>
            <p:ph sz="quarter" idx="18"/>
          </p:nvPr>
        </p:nvSpPr>
        <p:spPr>
          <a:xfrm>
            <a:off x="914400" y="3055281"/>
            <a:ext cx="5084064"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6193536" y="3055281"/>
            <a:ext cx="5084064"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4"/>
          <p:cNvSpPr>
            <a:spLocks noGrp="1"/>
          </p:cNvSpPr>
          <p:nvPr>
            <p:ph type="body" sz="quarter" idx="2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0512509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3384" y="1397000"/>
            <a:ext cx="2438400" cy="1476165"/>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4984" y="1397000"/>
            <a:ext cx="2438400" cy="1476165"/>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6196584" y="1397000"/>
            <a:ext cx="2438400" cy="1476165"/>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7" name="Picture Placeholder 3"/>
          <p:cNvSpPr>
            <a:spLocks noGrp="1"/>
          </p:cNvSpPr>
          <p:nvPr>
            <p:ph type="pic" sz="quarter" idx="13"/>
          </p:nvPr>
        </p:nvSpPr>
        <p:spPr>
          <a:xfrm>
            <a:off x="8838184" y="1397000"/>
            <a:ext cx="2438400" cy="1476165"/>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4" name="Content Placeholder 13"/>
          <p:cNvSpPr>
            <a:spLocks noGrp="1"/>
          </p:cNvSpPr>
          <p:nvPr>
            <p:ph sz="quarter" idx="18"/>
          </p:nvPr>
        </p:nvSpPr>
        <p:spPr>
          <a:xfrm>
            <a:off x="913384" y="4717007"/>
            <a:ext cx="2441448" cy="1326605"/>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553968"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6194552"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8835136"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p:cNvSpPr>
            <a:spLocks noGrp="1"/>
          </p:cNvSpPr>
          <p:nvPr>
            <p:ph type="pic" sz="quarter" idx="22"/>
          </p:nvPr>
        </p:nvSpPr>
        <p:spPr>
          <a:xfrm>
            <a:off x="913384" y="3057004"/>
            <a:ext cx="2438400" cy="1476165"/>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12" name="Picture Placeholder 3"/>
          <p:cNvSpPr>
            <a:spLocks noGrp="1"/>
          </p:cNvSpPr>
          <p:nvPr>
            <p:ph type="pic" sz="quarter" idx="23"/>
          </p:nvPr>
        </p:nvSpPr>
        <p:spPr>
          <a:xfrm>
            <a:off x="3554984" y="3057004"/>
            <a:ext cx="2438400" cy="1476165"/>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3" name="Picture Placeholder 3"/>
          <p:cNvSpPr>
            <a:spLocks noGrp="1"/>
          </p:cNvSpPr>
          <p:nvPr>
            <p:ph type="pic" sz="quarter" idx="24"/>
          </p:nvPr>
        </p:nvSpPr>
        <p:spPr>
          <a:xfrm>
            <a:off x="6196584" y="3057004"/>
            <a:ext cx="2438400" cy="1476165"/>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6" name="Picture Placeholder 3"/>
          <p:cNvSpPr>
            <a:spLocks noGrp="1"/>
          </p:cNvSpPr>
          <p:nvPr>
            <p:ph type="pic" sz="quarter" idx="25"/>
          </p:nvPr>
        </p:nvSpPr>
        <p:spPr>
          <a:xfrm>
            <a:off x="8838184" y="3057004"/>
            <a:ext cx="2438400" cy="1476165"/>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Tree>
    <p:extLst>
      <p:ext uri="{BB962C8B-B14F-4D97-AF65-F5344CB8AC3E}">
        <p14:creationId xmlns:p14="http://schemas.microsoft.com/office/powerpoint/2010/main" val="20102196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3384" y="1397000"/>
            <a:ext cx="2438400" cy="1476165"/>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4984" y="1397000"/>
            <a:ext cx="2438400" cy="1476165"/>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6196584" y="1397000"/>
            <a:ext cx="2438400" cy="1476165"/>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7" name="Picture Placeholder 3"/>
          <p:cNvSpPr>
            <a:spLocks noGrp="1"/>
          </p:cNvSpPr>
          <p:nvPr>
            <p:ph type="pic" sz="quarter" idx="13"/>
          </p:nvPr>
        </p:nvSpPr>
        <p:spPr>
          <a:xfrm>
            <a:off x="8838184" y="1397000"/>
            <a:ext cx="2438400" cy="1476165"/>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4" name="Content Placeholder 13"/>
          <p:cNvSpPr>
            <a:spLocks noGrp="1"/>
          </p:cNvSpPr>
          <p:nvPr>
            <p:ph sz="quarter" idx="18"/>
          </p:nvPr>
        </p:nvSpPr>
        <p:spPr>
          <a:xfrm>
            <a:off x="913384" y="4717007"/>
            <a:ext cx="2441448" cy="1326605"/>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553968"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6194552"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8835136"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p:cNvSpPr>
            <a:spLocks noGrp="1"/>
          </p:cNvSpPr>
          <p:nvPr>
            <p:ph type="pic" sz="quarter" idx="22"/>
          </p:nvPr>
        </p:nvSpPr>
        <p:spPr>
          <a:xfrm>
            <a:off x="913384" y="3057004"/>
            <a:ext cx="2438400" cy="1476165"/>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12" name="Picture Placeholder 3"/>
          <p:cNvSpPr>
            <a:spLocks noGrp="1"/>
          </p:cNvSpPr>
          <p:nvPr>
            <p:ph type="pic" sz="quarter" idx="23"/>
          </p:nvPr>
        </p:nvSpPr>
        <p:spPr>
          <a:xfrm>
            <a:off x="3554984" y="3057004"/>
            <a:ext cx="2438400" cy="1476165"/>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3" name="Picture Placeholder 3"/>
          <p:cNvSpPr>
            <a:spLocks noGrp="1"/>
          </p:cNvSpPr>
          <p:nvPr>
            <p:ph type="pic" sz="quarter" idx="24"/>
          </p:nvPr>
        </p:nvSpPr>
        <p:spPr>
          <a:xfrm>
            <a:off x="6196584" y="3057004"/>
            <a:ext cx="2438400" cy="1476165"/>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6" name="Picture Placeholder 3"/>
          <p:cNvSpPr>
            <a:spLocks noGrp="1"/>
          </p:cNvSpPr>
          <p:nvPr>
            <p:ph type="pic" sz="quarter" idx="25"/>
          </p:nvPr>
        </p:nvSpPr>
        <p:spPr>
          <a:xfrm>
            <a:off x="8838184" y="3057004"/>
            <a:ext cx="2438400" cy="1476165"/>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7" name="Text Placeholder 4"/>
          <p:cNvSpPr>
            <a:spLocks noGrp="1"/>
          </p:cNvSpPr>
          <p:nvPr>
            <p:ph type="body" sz="quarter" idx="26"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40347416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5" name="Picture Placeholder 3"/>
          <p:cNvSpPr>
            <a:spLocks noGrp="1"/>
          </p:cNvSpPr>
          <p:nvPr>
            <p:ph type="pic" sz="quarter" idx="11"/>
          </p:nvPr>
        </p:nvSpPr>
        <p:spPr>
          <a:xfrm>
            <a:off x="4431792" y="1397000"/>
            <a:ext cx="3328416"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7949184" y="1397000"/>
            <a:ext cx="3328416"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1" name="Content Placeholder 13"/>
          <p:cNvSpPr>
            <a:spLocks noGrp="1"/>
          </p:cNvSpPr>
          <p:nvPr>
            <p:ph sz="quarter" idx="18"/>
          </p:nvPr>
        </p:nvSpPr>
        <p:spPr>
          <a:xfrm>
            <a:off x="914400"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431792"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7949184"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3"/>
          <p:cNvSpPr>
            <a:spLocks noGrp="1"/>
          </p:cNvSpPr>
          <p:nvPr>
            <p:ph type="pic" sz="quarter" idx="23"/>
          </p:nvPr>
        </p:nvSpPr>
        <p:spPr>
          <a:xfrm>
            <a:off x="914400" y="3060985"/>
            <a:ext cx="3328416"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5" name="Picture Placeholder 3"/>
          <p:cNvSpPr>
            <a:spLocks noGrp="1"/>
          </p:cNvSpPr>
          <p:nvPr>
            <p:ph type="pic" sz="quarter" idx="24"/>
          </p:nvPr>
        </p:nvSpPr>
        <p:spPr>
          <a:xfrm>
            <a:off x="4431792" y="3060985"/>
            <a:ext cx="3328416"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6" name="Picture Placeholder 3"/>
          <p:cNvSpPr>
            <a:spLocks noGrp="1"/>
          </p:cNvSpPr>
          <p:nvPr>
            <p:ph type="pic" sz="quarter" idx="25"/>
          </p:nvPr>
        </p:nvSpPr>
        <p:spPr>
          <a:xfrm>
            <a:off x="7949184" y="3060985"/>
            <a:ext cx="3328416"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Tree>
    <p:extLst>
      <p:ext uri="{BB962C8B-B14F-4D97-AF65-F5344CB8AC3E}">
        <p14:creationId xmlns:p14="http://schemas.microsoft.com/office/powerpoint/2010/main" val="2748377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5" name="Picture Placeholder 3"/>
          <p:cNvSpPr>
            <a:spLocks noGrp="1"/>
          </p:cNvSpPr>
          <p:nvPr>
            <p:ph type="pic" sz="quarter" idx="11"/>
          </p:nvPr>
        </p:nvSpPr>
        <p:spPr>
          <a:xfrm>
            <a:off x="4431792" y="1397000"/>
            <a:ext cx="3328416"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7949184" y="1397000"/>
            <a:ext cx="3328416"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1" name="Content Placeholder 13"/>
          <p:cNvSpPr>
            <a:spLocks noGrp="1"/>
          </p:cNvSpPr>
          <p:nvPr>
            <p:ph sz="quarter" idx="18"/>
          </p:nvPr>
        </p:nvSpPr>
        <p:spPr>
          <a:xfrm>
            <a:off x="914400"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431792"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7949184"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3"/>
          <p:cNvSpPr>
            <a:spLocks noGrp="1"/>
          </p:cNvSpPr>
          <p:nvPr>
            <p:ph type="pic" sz="quarter" idx="23"/>
          </p:nvPr>
        </p:nvSpPr>
        <p:spPr>
          <a:xfrm>
            <a:off x="914400" y="3060985"/>
            <a:ext cx="3328416"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5" name="Picture Placeholder 3"/>
          <p:cNvSpPr>
            <a:spLocks noGrp="1"/>
          </p:cNvSpPr>
          <p:nvPr>
            <p:ph type="pic" sz="quarter" idx="24"/>
          </p:nvPr>
        </p:nvSpPr>
        <p:spPr>
          <a:xfrm>
            <a:off x="4431792" y="3060985"/>
            <a:ext cx="3328416"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6" name="Picture Placeholder 3"/>
          <p:cNvSpPr>
            <a:spLocks noGrp="1"/>
          </p:cNvSpPr>
          <p:nvPr>
            <p:ph type="pic" sz="quarter" idx="25"/>
          </p:nvPr>
        </p:nvSpPr>
        <p:spPr>
          <a:xfrm>
            <a:off x="7949184" y="3060985"/>
            <a:ext cx="3328416"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7" name="Text Placeholder 4"/>
          <p:cNvSpPr>
            <a:spLocks noGrp="1"/>
          </p:cNvSpPr>
          <p:nvPr>
            <p:ph type="body" sz="quarter" idx="26"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6417812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3_Title Slide">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normAutofit/>
          </a:bodyPr>
          <a:lstStyle>
            <a:lvl1pPr>
              <a:defRPr sz="3600"/>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5872565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5925" y="1397000"/>
            <a:ext cx="5085589"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5" name="Picture Placeholder 3"/>
          <p:cNvSpPr>
            <a:spLocks noGrp="1"/>
          </p:cNvSpPr>
          <p:nvPr>
            <p:ph type="pic" sz="quarter" idx="11"/>
          </p:nvPr>
        </p:nvSpPr>
        <p:spPr>
          <a:xfrm>
            <a:off x="6193536" y="1397000"/>
            <a:ext cx="5085589"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7" name="Content Placeholder 13"/>
          <p:cNvSpPr>
            <a:spLocks noGrp="1"/>
          </p:cNvSpPr>
          <p:nvPr>
            <p:ph sz="quarter" idx="18"/>
          </p:nvPr>
        </p:nvSpPr>
        <p:spPr>
          <a:xfrm>
            <a:off x="914400" y="4704405"/>
            <a:ext cx="5084064" cy="1339207"/>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6193536" y="4704405"/>
            <a:ext cx="5084064" cy="1339207"/>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24"/>
          </p:nvPr>
        </p:nvSpPr>
        <p:spPr>
          <a:xfrm>
            <a:off x="915925" y="3060985"/>
            <a:ext cx="5085589"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1" name="Picture Placeholder 3"/>
          <p:cNvSpPr>
            <a:spLocks noGrp="1"/>
          </p:cNvSpPr>
          <p:nvPr>
            <p:ph type="pic" sz="quarter" idx="25"/>
          </p:nvPr>
        </p:nvSpPr>
        <p:spPr>
          <a:xfrm>
            <a:off x="6193536" y="3060985"/>
            <a:ext cx="5085589"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Tree>
    <p:extLst>
      <p:ext uri="{BB962C8B-B14F-4D97-AF65-F5344CB8AC3E}">
        <p14:creationId xmlns:p14="http://schemas.microsoft.com/office/powerpoint/2010/main" val="33870100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5925" y="1397000"/>
            <a:ext cx="5085589"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5" name="Picture Placeholder 3"/>
          <p:cNvSpPr>
            <a:spLocks noGrp="1"/>
          </p:cNvSpPr>
          <p:nvPr>
            <p:ph type="pic" sz="quarter" idx="11"/>
          </p:nvPr>
        </p:nvSpPr>
        <p:spPr>
          <a:xfrm>
            <a:off x="6193536" y="1397000"/>
            <a:ext cx="5085589"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7" name="Content Placeholder 13"/>
          <p:cNvSpPr>
            <a:spLocks noGrp="1"/>
          </p:cNvSpPr>
          <p:nvPr>
            <p:ph sz="quarter" idx="18"/>
          </p:nvPr>
        </p:nvSpPr>
        <p:spPr>
          <a:xfrm>
            <a:off x="914400" y="4704405"/>
            <a:ext cx="5084064" cy="1339207"/>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6193536" y="4704405"/>
            <a:ext cx="5084064" cy="1339207"/>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24"/>
          </p:nvPr>
        </p:nvSpPr>
        <p:spPr>
          <a:xfrm>
            <a:off x="915925" y="3060985"/>
            <a:ext cx="5085589"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1" name="Picture Placeholder 3"/>
          <p:cNvSpPr>
            <a:spLocks noGrp="1"/>
          </p:cNvSpPr>
          <p:nvPr>
            <p:ph type="pic" sz="quarter" idx="25"/>
          </p:nvPr>
        </p:nvSpPr>
        <p:spPr>
          <a:xfrm>
            <a:off x="6193536" y="3060985"/>
            <a:ext cx="5085589"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2" name="Text Placeholder 4"/>
          <p:cNvSpPr>
            <a:spLocks noGrp="1"/>
          </p:cNvSpPr>
          <p:nvPr>
            <p:ph type="body" sz="quarter" idx="26"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1357843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our Bar">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2438400" cy="4266109"/>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6000" y="1396999"/>
            <a:ext cx="2438400" cy="4266109"/>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6197600" y="1396999"/>
            <a:ext cx="2438400" cy="4266109"/>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7" name="Picture Placeholder 3"/>
          <p:cNvSpPr>
            <a:spLocks noGrp="1"/>
          </p:cNvSpPr>
          <p:nvPr>
            <p:ph type="pic" sz="quarter" idx="13"/>
          </p:nvPr>
        </p:nvSpPr>
        <p:spPr>
          <a:xfrm>
            <a:off x="8839200" y="1396999"/>
            <a:ext cx="2438400" cy="4266109"/>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8" name="Text Placeholder 7"/>
          <p:cNvSpPr>
            <a:spLocks noGrp="1"/>
          </p:cNvSpPr>
          <p:nvPr>
            <p:ph type="body" sz="quarter" idx="19"/>
          </p:nvPr>
        </p:nvSpPr>
        <p:spPr>
          <a:xfrm>
            <a:off x="914400" y="4604358"/>
            <a:ext cx="24414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3554984" y="4604358"/>
            <a:ext cx="2441448" cy="105875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6195568" y="4604358"/>
            <a:ext cx="2441448" cy="105875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8836152" y="4604358"/>
            <a:ext cx="2441448"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8087994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2438400" cy="4266109"/>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6000" y="1396999"/>
            <a:ext cx="2438400" cy="4266109"/>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6197600" y="1396999"/>
            <a:ext cx="2438400" cy="4266109"/>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7" name="Picture Placeholder 3"/>
          <p:cNvSpPr>
            <a:spLocks noGrp="1"/>
          </p:cNvSpPr>
          <p:nvPr>
            <p:ph type="pic" sz="quarter" idx="13"/>
          </p:nvPr>
        </p:nvSpPr>
        <p:spPr>
          <a:xfrm>
            <a:off x="8839200" y="1396999"/>
            <a:ext cx="2438400" cy="4266109"/>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8" name="Text Placeholder 7"/>
          <p:cNvSpPr>
            <a:spLocks noGrp="1"/>
          </p:cNvSpPr>
          <p:nvPr>
            <p:ph type="body" sz="quarter" idx="19"/>
          </p:nvPr>
        </p:nvSpPr>
        <p:spPr>
          <a:xfrm>
            <a:off x="914400" y="4604358"/>
            <a:ext cx="24414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3554984" y="4604358"/>
            <a:ext cx="2441448" cy="105875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6195568" y="4604358"/>
            <a:ext cx="2441448" cy="105875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8836152" y="4604358"/>
            <a:ext cx="2441448"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1"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8652169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hree Bar">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3328416" cy="4266109"/>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4431792" y="1396999"/>
            <a:ext cx="3328416" cy="4266109"/>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7949184" y="1396999"/>
            <a:ext cx="3328416" cy="4266109"/>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9" name="Text Placeholder 7"/>
          <p:cNvSpPr>
            <a:spLocks noGrp="1"/>
          </p:cNvSpPr>
          <p:nvPr>
            <p:ph type="body" sz="quarter" idx="21"/>
          </p:nvPr>
        </p:nvSpPr>
        <p:spPr>
          <a:xfrm>
            <a:off x="914400" y="4604358"/>
            <a:ext cx="3328416"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4431792" y="4604358"/>
            <a:ext cx="3328416"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7949184" y="4604358"/>
            <a:ext cx="3328416"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86816054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3328416" cy="4266109"/>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4431792" y="1396999"/>
            <a:ext cx="3328416" cy="4266109"/>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7949184" y="1396999"/>
            <a:ext cx="3328416" cy="4266109"/>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9" name="Text Placeholder 7"/>
          <p:cNvSpPr>
            <a:spLocks noGrp="1"/>
          </p:cNvSpPr>
          <p:nvPr>
            <p:ph type="body" sz="quarter" idx="21"/>
          </p:nvPr>
        </p:nvSpPr>
        <p:spPr>
          <a:xfrm>
            <a:off x="914400" y="4604358"/>
            <a:ext cx="3328416"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4431792" y="4604358"/>
            <a:ext cx="3328416"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7949184" y="4604358"/>
            <a:ext cx="3328416"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1"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9569272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5085589" cy="4266109"/>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5" name="Picture Placeholder 3"/>
          <p:cNvSpPr>
            <a:spLocks noGrp="1"/>
          </p:cNvSpPr>
          <p:nvPr>
            <p:ph type="pic" sz="quarter" idx="11"/>
          </p:nvPr>
        </p:nvSpPr>
        <p:spPr>
          <a:xfrm>
            <a:off x="6192011" y="1396999"/>
            <a:ext cx="5085589" cy="4266109"/>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8" name="Text Placeholder 7"/>
          <p:cNvSpPr>
            <a:spLocks noGrp="1"/>
          </p:cNvSpPr>
          <p:nvPr>
            <p:ph type="body" sz="quarter" idx="21"/>
          </p:nvPr>
        </p:nvSpPr>
        <p:spPr>
          <a:xfrm>
            <a:off x="914400" y="4912134"/>
            <a:ext cx="5084064" cy="75097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6193536" y="4912134"/>
            <a:ext cx="5084064" cy="75097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7"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5636778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5085589" cy="4266109"/>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5" name="Picture Placeholder 3"/>
          <p:cNvSpPr>
            <a:spLocks noGrp="1"/>
          </p:cNvSpPr>
          <p:nvPr>
            <p:ph type="pic" sz="quarter" idx="11"/>
          </p:nvPr>
        </p:nvSpPr>
        <p:spPr>
          <a:xfrm>
            <a:off x="6192011" y="1396999"/>
            <a:ext cx="5085589" cy="4266109"/>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8" name="Text Placeholder 7"/>
          <p:cNvSpPr>
            <a:spLocks noGrp="1"/>
          </p:cNvSpPr>
          <p:nvPr>
            <p:ph type="body" sz="quarter" idx="21"/>
          </p:nvPr>
        </p:nvSpPr>
        <p:spPr>
          <a:xfrm>
            <a:off x="914400" y="4912134"/>
            <a:ext cx="5084064" cy="75097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6193536" y="4912134"/>
            <a:ext cx="5084064" cy="75097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5279825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 Ba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2644068"/>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6000" y="1397000"/>
            <a:ext cx="2438400" cy="264406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6197600" y="1397000"/>
            <a:ext cx="2438400" cy="264406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7" name="Picture Placeholder 3"/>
          <p:cNvSpPr>
            <a:spLocks noGrp="1"/>
          </p:cNvSpPr>
          <p:nvPr>
            <p:ph type="pic" sz="quarter" idx="13"/>
          </p:nvPr>
        </p:nvSpPr>
        <p:spPr>
          <a:xfrm>
            <a:off x="8839200" y="1397000"/>
            <a:ext cx="2438400" cy="264406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8" name="Text Placeholder 7"/>
          <p:cNvSpPr>
            <a:spLocks noGrp="1"/>
          </p:cNvSpPr>
          <p:nvPr>
            <p:ph type="body" sz="quarter" idx="19"/>
          </p:nvPr>
        </p:nvSpPr>
        <p:spPr>
          <a:xfrm>
            <a:off x="914400" y="2982317"/>
            <a:ext cx="24414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3554984" y="2982317"/>
            <a:ext cx="2441448" cy="105875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6195568" y="2982317"/>
            <a:ext cx="2441448" cy="105875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8836152" y="2982317"/>
            <a:ext cx="2441448"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8" name="Content Placeholder 13"/>
          <p:cNvSpPr>
            <a:spLocks noGrp="1"/>
          </p:cNvSpPr>
          <p:nvPr>
            <p:ph sz="quarter" idx="18"/>
          </p:nvPr>
        </p:nvSpPr>
        <p:spPr>
          <a:xfrm>
            <a:off x="914400" y="4212305"/>
            <a:ext cx="2441448" cy="1713558"/>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4"/>
          </p:nvPr>
        </p:nvSpPr>
        <p:spPr>
          <a:xfrm>
            <a:off x="3554984"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3"/>
          <p:cNvSpPr>
            <a:spLocks noGrp="1"/>
          </p:cNvSpPr>
          <p:nvPr>
            <p:ph sz="quarter" idx="25"/>
          </p:nvPr>
        </p:nvSpPr>
        <p:spPr>
          <a:xfrm>
            <a:off x="6195568"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13"/>
          <p:cNvSpPr>
            <a:spLocks noGrp="1"/>
          </p:cNvSpPr>
          <p:nvPr>
            <p:ph sz="quarter" idx="26"/>
          </p:nvPr>
        </p:nvSpPr>
        <p:spPr>
          <a:xfrm>
            <a:off x="8836152"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692161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2644068"/>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6000" y="1397000"/>
            <a:ext cx="2438400" cy="264406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6197600" y="1397000"/>
            <a:ext cx="2438400" cy="264406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7" name="Picture Placeholder 3"/>
          <p:cNvSpPr>
            <a:spLocks noGrp="1"/>
          </p:cNvSpPr>
          <p:nvPr>
            <p:ph type="pic" sz="quarter" idx="13"/>
          </p:nvPr>
        </p:nvSpPr>
        <p:spPr>
          <a:xfrm>
            <a:off x="8839200" y="1397000"/>
            <a:ext cx="2438400" cy="264406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8" name="Text Placeholder 7"/>
          <p:cNvSpPr>
            <a:spLocks noGrp="1"/>
          </p:cNvSpPr>
          <p:nvPr>
            <p:ph type="body" sz="quarter" idx="19"/>
          </p:nvPr>
        </p:nvSpPr>
        <p:spPr>
          <a:xfrm>
            <a:off x="914400" y="2982317"/>
            <a:ext cx="24414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3554984" y="2982317"/>
            <a:ext cx="2441448" cy="105875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6195568" y="2982317"/>
            <a:ext cx="2441448" cy="105875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8836152" y="2982317"/>
            <a:ext cx="2441448"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8" name="Content Placeholder 13"/>
          <p:cNvSpPr>
            <a:spLocks noGrp="1"/>
          </p:cNvSpPr>
          <p:nvPr>
            <p:ph sz="quarter" idx="18"/>
          </p:nvPr>
        </p:nvSpPr>
        <p:spPr>
          <a:xfrm>
            <a:off x="914400" y="4212305"/>
            <a:ext cx="2441448" cy="1713558"/>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4"/>
          </p:nvPr>
        </p:nvSpPr>
        <p:spPr>
          <a:xfrm>
            <a:off x="3554984"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3"/>
          <p:cNvSpPr>
            <a:spLocks noGrp="1"/>
          </p:cNvSpPr>
          <p:nvPr>
            <p:ph sz="quarter" idx="25"/>
          </p:nvPr>
        </p:nvSpPr>
        <p:spPr>
          <a:xfrm>
            <a:off x="6195568"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13"/>
          <p:cNvSpPr>
            <a:spLocks noGrp="1"/>
          </p:cNvSpPr>
          <p:nvPr>
            <p:ph sz="quarter" idx="26"/>
          </p:nvPr>
        </p:nvSpPr>
        <p:spPr>
          <a:xfrm>
            <a:off x="8836152"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
          <p:cNvSpPr>
            <a:spLocks noGrp="1"/>
          </p:cNvSpPr>
          <p:nvPr>
            <p:ph type="body" sz="quarter" idx="27"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3555741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rgbClr val="92D05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525699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2644068"/>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4431792" y="1397000"/>
            <a:ext cx="3328416" cy="264406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7949184" y="1397000"/>
            <a:ext cx="3328416" cy="264406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9" name="Text Placeholder 7"/>
          <p:cNvSpPr>
            <a:spLocks noGrp="1"/>
          </p:cNvSpPr>
          <p:nvPr>
            <p:ph type="body" sz="quarter" idx="21"/>
          </p:nvPr>
        </p:nvSpPr>
        <p:spPr>
          <a:xfrm>
            <a:off x="914400" y="2982317"/>
            <a:ext cx="3328416"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4431792" y="2982317"/>
            <a:ext cx="3328416"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7949184" y="2982317"/>
            <a:ext cx="3328416"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Content Placeholder 13"/>
          <p:cNvSpPr>
            <a:spLocks noGrp="1"/>
          </p:cNvSpPr>
          <p:nvPr>
            <p:ph sz="quarter" idx="18"/>
          </p:nvPr>
        </p:nvSpPr>
        <p:spPr>
          <a:xfrm>
            <a:off x="914400"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4431792"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p:cNvSpPr>
            <a:spLocks noGrp="1"/>
          </p:cNvSpPr>
          <p:nvPr>
            <p:ph sz="quarter" idx="20"/>
          </p:nvPr>
        </p:nvSpPr>
        <p:spPr>
          <a:xfrm>
            <a:off x="7949184"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4"/>
          <p:cNvSpPr>
            <a:spLocks noGrp="1"/>
          </p:cNvSpPr>
          <p:nvPr>
            <p:ph type="body" sz="quarter" idx="24"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6707489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2644068"/>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4431792" y="1397000"/>
            <a:ext cx="3328416" cy="264406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7949184" y="1397000"/>
            <a:ext cx="3328416" cy="264406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9" name="Text Placeholder 7"/>
          <p:cNvSpPr>
            <a:spLocks noGrp="1"/>
          </p:cNvSpPr>
          <p:nvPr>
            <p:ph type="body" sz="quarter" idx="21"/>
          </p:nvPr>
        </p:nvSpPr>
        <p:spPr>
          <a:xfrm>
            <a:off x="914400" y="2982317"/>
            <a:ext cx="3328416"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4431792" y="2982317"/>
            <a:ext cx="3328416"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7949184" y="2982317"/>
            <a:ext cx="3328416"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Content Placeholder 13"/>
          <p:cNvSpPr>
            <a:spLocks noGrp="1"/>
          </p:cNvSpPr>
          <p:nvPr>
            <p:ph sz="quarter" idx="18"/>
          </p:nvPr>
        </p:nvSpPr>
        <p:spPr>
          <a:xfrm>
            <a:off x="914400"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4431792"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p:cNvSpPr>
            <a:spLocks noGrp="1"/>
          </p:cNvSpPr>
          <p:nvPr>
            <p:ph sz="quarter" idx="20"/>
          </p:nvPr>
        </p:nvSpPr>
        <p:spPr>
          <a:xfrm>
            <a:off x="7949184"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071558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wo Ba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5085589" cy="264406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5" name="Picture Placeholder 3"/>
          <p:cNvSpPr>
            <a:spLocks noGrp="1"/>
          </p:cNvSpPr>
          <p:nvPr>
            <p:ph type="pic" sz="quarter" idx="11"/>
          </p:nvPr>
        </p:nvSpPr>
        <p:spPr>
          <a:xfrm>
            <a:off x="6192011" y="1397000"/>
            <a:ext cx="5085589" cy="264406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8" name="Text Placeholder 7"/>
          <p:cNvSpPr>
            <a:spLocks noGrp="1"/>
          </p:cNvSpPr>
          <p:nvPr>
            <p:ph type="body" sz="quarter" idx="21"/>
          </p:nvPr>
        </p:nvSpPr>
        <p:spPr>
          <a:xfrm>
            <a:off x="914400" y="3290093"/>
            <a:ext cx="5084064" cy="75097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6193536" y="3290093"/>
            <a:ext cx="5084064" cy="75097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1" name="Content Placeholder 13"/>
          <p:cNvSpPr>
            <a:spLocks noGrp="1"/>
          </p:cNvSpPr>
          <p:nvPr>
            <p:ph sz="quarter" idx="18"/>
          </p:nvPr>
        </p:nvSpPr>
        <p:spPr>
          <a:xfrm>
            <a:off x="914400" y="4212305"/>
            <a:ext cx="5084064" cy="170306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6193536" y="4212305"/>
            <a:ext cx="5084064" cy="170306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7928760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5085589" cy="264406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5" name="Picture Placeholder 3"/>
          <p:cNvSpPr>
            <a:spLocks noGrp="1"/>
          </p:cNvSpPr>
          <p:nvPr>
            <p:ph type="pic" sz="quarter" idx="11"/>
          </p:nvPr>
        </p:nvSpPr>
        <p:spPr>
          <a:xfrm>
            <a:off x="6192011" y="1397000"/>
            <a:ext cx="5085589" cy="264406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8" name="Text Placeholder 7"/>
          <p:cNvSpPr>
            <a:spLocks noGrp="1"/>
          </p:cNvSpPr>
          <p:nvPr>
            <p:ph type="body" sz="quarter" idx="21"/>
          </p:nvPr>
        </p:nvSpPr>
        <p:spPr>
          <a:xfrm>
            <a:off x="914400" y="3290093"/>
            <a:ext cx="5084064" cy="75097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6193536" y="3290093"/>
            <a:ext cx="5084064" cy="75097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1" name="Content Placeholder 13"/>
          <p:cNvSpPr>
            <a:spLocks noGrp="1"/>
          </p:cNvSpPr>
          <p:nvPr>
            <p:ph sz="quarter" idx="18"/>
          </p:nvPr>
        </p:nvSpPr>
        <p:spPr>
          <a:xfrm>
            <a:off x="914400" y="4212305"/>
            <a:ext cx="5084064" cy="170306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6193536" y="4212305"/>
            <a:ext cx="5084064" cy="170306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4"/>
          <p:cNvSpPr>
            <a:spLocks noGrp="1"/>
          </p:cNvSpPr>
          <p:nvPr>
            <p:ph type="body" sz="quarter" idx="23"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9515408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2 team">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483710" y="1639790"/>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4546239"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392033" y="1639790"/>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7454562"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1" name="Picture Placeholder 3"/>
          <p:cNvSpPr>
            <a:spLocks noGrp="1"/>
          </p:cNvSpPr>
          <p:nvPr>
            <p:ph type="pic" sz="quarter" idx="23"/>
          </p:nvPr>
        </p:nvSpPr>
        <p:spPr>
          <a:xfrm>
            <a:off x="9300356" y="1639790"/>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32" name="Content Placeholder 13"/>
          <p:cNvSpPr>
            <a:spLocks noGrp="1"/>
          </p:cNvSpPr>
          <p:nvPr>
            <p:ph sz="quarter" idx="24" hasCustomPrompt="1"/>
          </p:nvPr>
        </p:nvSpPr>
        <p:spPr>
          <a:xfrm>
            <a:off x="10362885"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153548"/>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483710" y="3153548"/>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4546239"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392033" y="3153548"/>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7454562"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9" name="Picture Placeholder 3"/>
          <p:cNvSpPr>
            <a:spLocks noGrp="1"/>
          </p:cNvSpPr>
          <p:nvPr>
            <p:ph type="pic" sz="quarter" idx="31"/>
          </p:nvPr>
        </p:nvSpPr>
        <p:spPr>
          <a:xfrm>
            <a:off x="9300356" y="3153548"/>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40" name="Content Placeholder 13"/>
          <p:cNvSpPr>
            <a:spLocks noGrp="1"/>
          </p:cNvSpPr>
          <p:nvPr>
            <p:ph sz="quarter" idx="32" hasCustomPrompt="1"/>
          </p:nvPr>
        </p:nvSpPr>
        <p:spPr>
          <a:xfrm>
            <a:off x="10362885"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575387" y="4667305"/>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42" name="Content Placeholder 13"/>
          <p:cNvSpPr>
            <a:spLocks noGrp="1"/>
          </p:cNvSpPr>
          <p:nvPr>
            <p:ph sz="quarter" idx="34" hasCustomPrompt="1"/>
          </p:nvPr>
        </p:nvSpPr>
        <p:spPr>
          <a:xfrm>
            <a:off x="1637916"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3483710" y="4667305"/>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44" name="Content Placeholder 13"/>
          <p:cNvSpPr>
            <a:spLocks noGrp="1"/>
          </p:cNvSpPr>
          <p:nvPr>
            <p:ph sz="quarter" idx="36" hasCustomPrompt="1"/>
          </p:nvPr>
        </p:nvSpPr>
        <p:spPr>
          <a:xfrm>
            <a:off x="4546239"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6392033" y="4667305"/>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46" name="Content Placeholder 13"/>
          <p:cNvSpPr>
            <a:spLocks noGrp="1"/>
          </p:cNvSpPr>
          <p:nvPr>
            <p:ph sz="quarter" idx="38" hasCustomPrompt="1"/>
          </p:nvPr>
        </p:nvSpPr>
        <p:spPr>
          <a:xfrm>
            <a:off x="7454562"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7" name="Picture Placeholder 3"/>
          <p:cNvSpPr>
            <a:spLocks noGrp="1"/>
          </p:cNvSpPr>
          <p:nvPr>
            <p:ph type="pic" sz="quarter" idx="39"/>
          </p:nvPr>
        </p:nvSpPr>
        <p:spPr>
          <a:xfrm>
            <a:off x="9300356" y="4667305"/>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48" name="Content Placeholder 13"/>
          <p:cNvSpPr>
            <a:spLocks noGrp="1"/>
          </p:cNvSpPr>
          <p:nvPr>
            <p:ph sz="quarter" idx="40" hasCustomPrompt="1"/>
          </p:nvPr>
        </p:nvSpPr>
        <p:spPr>
          <a:xfrm>
            <a:off x="10362885"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4877741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483710" y="1639790"/>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4546239"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392033" y="1639790"/>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7454562"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1" name="Picture Placeholder 3"/>
          <p:cNvSpPr>
            <a:spLocks noGrp="1"/>
          </p:cNvSpPr>
          <p:nvPr>
            <p:ph type="pic" sz="quarter" idx="23"/>
          </p:nvPr>
        </p:nvSpPr>
        <p:spPr>
          <a:xfrm>
            <a:off x="9300356" y="1639790"/>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32" name="Content Placeholder 13"/>
          <p:cNvSpPr>
            <a:spLocks noGrp="1"/>
          </p:cNvSpPr>
          <p:nvPr>
            <p:ph sz="quarter" idx="24" hasCustomPrompt="1"/>
          </p:nvPr>
        </p:nvSpPr>
        <p:spPr>
          <a:xfrm>
            <a:off x="10362885"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153548"/>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483710" y="3153548"/>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4546239"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392033" y="3153548"/>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7454562"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9" name="Picture Placeholder 3"/>
          <p:cNvSpPr>
            <a:spLocks noGrp="1"/>
          </p:cNvSpPr>
          <p:nvPr>
            <p:ph type="pic" sz="quarter" idx="31"/>
          </p:nvPr>
        </p:nvSpPr>
        <p:spPr>
          <a:xfrm>
            <a:off x="9300356" y="3153548"/>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40" name="Content Placeholder 13"/>
          <p:cNvSpPr>
            <a:spLocks noGrp="1"/>
          </p:cNvSpPr>
          <p:nvPr>
            <p:ph sz="quarter" idx="32" hasCustomPrompt="1"/>
          </p:nvPr>
        </p:nvSpPr>
        <p:spPr>
          <a:xfrm>
            <a:off x="10362885"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575387" y="4667305"/>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42" name="Content Placeholder 13"/>
          <p:cNvSpPr>
            <a:spLocks noGrp="1"/>
          </p:cNvSpPr>
          <p:nvPr>
            <p:ph sz="quarter" idx="34" hasCustomPrompt="1"/>
          </p:nvPr>
        </p:nvSpPr>
        <p:spPr>
          <a:xfrm>
            <a:off x="1637916"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3483710" y="4667305"/>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44" name="Content Placeholder 13"/>
          <p:cNvSpPr>
            <a:spLocks noGrp="1"/>
          </p:cNvSpPr>
          <p:nvPr>
            <p:ph sz="quarter" idx="36" hasCustomPrompt="1"/>
          </p:nvPr>
        </p:nvSpPr>
        <p:spPr>
          <a:xfrm>
            <a:off x="4546239"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6392033" y="4667305"/>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46" name="Content Placeholder 13"/>
          <p:cNvSpPr>
            <a:spLocks noGrp="1"/>
          </p:cNvSpPr>
          <p:nvPr>
            <p:ph sz="quarter" idx="38" hasCustomPrompt="1"/>
          </p:nvPr>
        </p:nvSpPr>
        <p:spPr>
          <a:xfrm>
            <a:off x="7454562"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7" name="Picture Placeholder 3"/>
          <p:cNvSpPr>
            <a:spLocks noGrp="1"/>
          </p:cNvSpPr>
          <p:nvPr>
            <p:ph type="pic" sz="quarter" idx="39"/>
          </p:nvPr>
        </p:nvSpPr>
        <p:spPr>
          <a:xfrm>
            <a:off x="9300356" y="4667305"/>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48" name="Content Placeholder 13"/>
          <p:cNvSpPr>
            <a:spLocks noGrp="1"/>
          </p:cNvSpPr>
          <p:nvPr>
            <p:ph sz="quarter" idx="40" hasCustomPrompt="1"/>
          </p:nvPr>
        </p:nvSpPr>
        <p:spPr>
          <a:xfrm>
            <a:off x="10362885"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4673805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360325" y="1639790"/>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5426633"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8145262" y="1639789"/>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9215349"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153548"/>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360325" y="3153548"/>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5426633"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8145262" y="3153547"/>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9215349"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575387" y="4667305"/>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42" name="Content Placeholder 13"/>
          <p:cNvSpPr>
            <a:spLocks noGrp="1"/>
          </p:cNvSpPr>
          <p:nvPr>
            <p:ph sz="quarter" idx="34" hasCustomPrompt="1"/>
          </p:nvPr>
        </p:nvSpPr>
        <p:spPr>
          <a:xfrm>
            <a:off x="1637916"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4360325" y="4667305"/>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44" name="Content Placeholder 13"/>
          <p:cNvSpPr>
            <a:spLocks noGrp="1"/>
          </p:cNvSpPr>
          <p:nvPr>
            <p:ph sz="quarter" idx="36" hasCustomPrompt="1"/>
          </p:nvPr>
        </p:nvSpPr>
        <p:spPr>
          <a:xfrm>
            <a:off x="5426633"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8145262" y="4667304"/>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46" name="Content Placeholder 13"/>
          <p:cNvSpPr>
            <a:spLocks noGrp="1"/>
          </p:cNvSpPr>
          <p:nvPr>
            <p:ph sz="quarter" idx="38" hasCustomPrompt="1"/>
          </p:nvPr>
        </p:nvSpPr>
        <p:spPr>
          <a:xfrm>
            <a:off x="9215349"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0801040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360325" y="1639790"/>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5426633"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8145262" y="1639789"/>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9215349"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153548"/>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360325" y="3153548"/>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5426633"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8145262" y="3153547"/>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9215349"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575387" y="4667305"/>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42" name="Content Placeholder 13"/>
          <p:cNvSpPr>
            <a:spLocks noGrp="1"/>
          </p:cNvSpPr>
          <p:nvPr>
            <p:ph sz="quarter" idx="34" hasCustomPrompt="1"/>
          </p:nvPr>
        </p:nvSpPr>
        <p:spPr>
          <a:xfrm>
            <a:off x="1637916"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4360325" y="4667305"/>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44" name="Content Placeholder 13"/>
          <p:cNvSpPr>
            <a:spLocks noGrp="1"/>
          </p:cNvSpPr>
          <p:nvPr>
            <p:ph sz="quarter" idx="36" hasCustomPrompt="1"/>
          </p:nvPr>
        </p:nvSpPr>
        <p:spPr>
          <a:xfrm>
            <a:off x="5426633"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8145262" y="4667304"/>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46" name="Content Placeholder 13"/>
          <p:cNvSpPr>
            <a:spLocks noGrp="1"/>
          </p:cNvSpPr>
          <p:nvPr>
            <p:ph sz="quarter" idx="38" hasCustomPrompt="1"/>
          </p:nvPr>
        </p:nvSpPr>
        <p:spPr>
          <a:xfrm>
            <a:off x="9215349"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418890732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360325" y="1639790"/>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5426633"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8145262" y="1639789"/>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9215349"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886577"/>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360325" y="3886577"/>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5426633"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8145262" y="3886576"/>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9215349"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53546258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6 Team ">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360325" y="1639790"/>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5426633"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8145262" y="1639789"/>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9215349"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886577"/>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360325" y="3886577"/>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5426633"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8145262" y="3886576"/>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9215349"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7415568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5_Title Slide">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normAutofit/>
          </a:bodyPr>
          <a:lstStyle>
            <a:lvl1pPr>
              <a:defRPr sz="3600"/>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51674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1534154" cy="1534154"/>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2295374" y="1639788"/>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6279803" y="1639790"/>
            <a:ext cx="1534154" cy="1534154"/>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8003569" y="1639788"/>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886577"/>
            <a:ext cx="1534154" cy="1534154"/>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2295374" y="3886575"/>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6279803" y="3886577"/>
            <a:ext cx="1534154" cy="1534154"/>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8003569" y="3886575"/>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423536024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1534154" cy="1534154"/>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2295374" y="1639788"/>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6279803" y="1639790"/>
            <a:ext cx="1534154" cy="1534154"/>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8003569" y="1639788"/>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886577"/>
            <a:ext cx="1534154" cy="1534154"/>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2295374" y="3886575"/>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6279803" y="3886577"/>
            <a:ext cx="1534154" cy="1534154"/>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8003569" y="3886575"/>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27816467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1564225" y="1639790"/>
            <a:ext cx="1399260" cy="1399260"/>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575387"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5349163" y="1639790"/>
            <a:ext cx="1399260" cy="1399260"/>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4360325"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9134100" y="1639789"/>
            <a:ext cx="1399260" cy="1399260"/>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8145262"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84096209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 Team 2">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1564225" y="1639790"/>
            <a:ext cx="1399260" cy="1399260"/>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575387"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5349163" y="1639790"/>
            <a:ext cx="1399260" cy="1399260"/>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4360325"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9134100" y="1639789"/>
            <a:ext cx="1399260" cy="1399260"/>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8145262"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83489808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1221602" y="1639790"/>
            <a:ext cx="1399260" cy="1399260"/>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719254"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025464" y="1639790"/>
            <a:ext cx="1399260" cy="1399260"/>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3523116"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829326" y="1639790"/>
            <a:ext cx="1399260" cy="1399260"/>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6326978"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
        <p:nvSpPr>
          <p:cNvPr id="10" name="Picture Placeholder 3"/>
          <p:cNvSpPr>
            <a:spLocks noGrp="1"/>
          </p:cNvSpPr>
          <p:nvPr>
            <p:ph type="pic" sz="quarter" idx="42"/>
          </p:nvPr>
        </p:nvSpPr>
        <p:spPr>
          <a:xfrm>
            <a:off x="9633189" y="1639789"/>
            <a:ext cx="1399260" cy="1399260"/>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1050"/>
            </a:lvl1pPr>
          </a:lstStyle>
          <a:p>
            <a:endParaRPr lang="en-US" dirty="0"/>
          </a:p>
        </p:txBody>
      </p:sp>
      <p:sp>
        <p:nvSpPr>
          <p:cNvPr id="11" name="Content Placeholder 13"/>
          <p:cNvSpPr>
            <a:spLocks noGrp="1"/>
          </p:cNvSpPr>
          <p:nvPr>
            <p:ph sz="quarter" idx="43" hasCustomPrompt="1"/>
          </p:nvPr>
        </p:nvSpPr>
        <p:spPr>
          <a:xfrm>
            <a:off x="9130841"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4527730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 Team 2">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1221602" y="1639790"/>
            <a:ext cx="1399260" cy="1399260"/>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719254"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025464" y="1639790"/>
            <a:ext cx="1399260" cy="1399260"/>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3523116"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829326" y="1639790"/>
            <a:ext cx="1399260" cy="1399260"/>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6326978"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10" name="Picture Placeholder 3"/>
          <p:cNvSpPr>
            <a:spLocks noGrp="1"/>
          </p:cNvSpPr>
          <p:nvPr>
            <p:ph type="pic" sz="quarter" idx="42"/>
          </p:nvPr>
        </p:nvSpPr>
        <p:spPr>
          <a:xfrm>
            <a:off x="9633189" y="1639789"/>
            <a:ext cx="1399260" cy="1399260"/>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1050"/>
            </a:lvl1pPr>
          </a:lstStyle>
          <a:p>
            <a:endParaRPr lang="en-US" dirty="0"/>
          </a:p>
        </p:txBody>
      </p:sp>
      <p:sp>
        <p:nvSpPr>
          <p:cNvPr id="11" name="Content Placeholder 13"/>
          <p:cNvSpPr>
            <a:spLocks noGrp="1"/>
          </p:cNvSpPr>
          <p:nvPr>
            <p:ph sz="quarter" idx="43" hasCustomPrompt="1"/>
          </p:nvPr>
        </p:nvSpPr>
        <p:spPr>
          <a:xfrm>
            <a:off x="9130841"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4773301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1" y="1268759"/>
            <a:ext cx="2352260" cy="3535680"/>
          </a:xfrm>
          <a:solidFill>
            <a:schemeClr val="bg1">
              <a:lumMod val="90000"/>
              <a:lumOff val="10000"/>
            </a:schemeClr>
          </a:solidFill>
        </p:spPr>
        <p:txBody>
          <a:bodyPr anchor="ctr">
            <a:normAutofit/>
          </a:bodyPr>
          <a:lstStyle>
            <a:lvl1pPr marL="0" indent="0" algn="ctr">
              <a:buNone/>
              <a:defRPr sz="1400"/>
            </a:lvl1pPr>
          </a:lstStyle>
          <a:p>
            <a:endParaRPr lang="en-US" dirty="0"/>
          </a:p>
        </p:txBody>
      </p:sp>
      <p:sp>
        <p:nvSpPr>
          <p:cNvPr id="5" name="Picture Placeholder 3"/>
          <p:cNvSpPr>
            <a:spLocks noGrp="1"/>
          </p:cNvSpPr>
          <p:nvPr>
            <p:ph type="pic" sz="quarter" idx="11"/>
          </p:nvPr>
        </p:nvSpPr>
        <p:spPr>
          <a:xfrm>
            <a:off x="6257971" y="1268759"/>
            <a:ext cx="2352260" cy="3535680"/>
          </a:xfrm>
          <a:solidFill>
            <a:schemeClr val="bg1">
              <a:lumMod val="90000"/>
              <a:lumOff val="10000"/>
            </a:schemeClr>
          </a:solidFill>
        </p:spPr>
        <p:txBody>
          <a:bodyPr anchor="ctr">
            <a:normAutofit/>
          </a:bodyPr>
          <a:lstStyle>
            <a:lvl1pPr marL="0" indent="0" algn="ctr">
              <a:buNone/>
              <a:defRPr sz="1400"/>
            </a:lvl1pPr>
          </a:lstStyle>
          <a:p>
            <a:endParaRPr lang="en-US" dirty="0"/>
          </a:p>
        </p:txBody>
      </p:sp>
      <p:sp>
        <p:nvSpPr>
          <p:cNvPr id="8" name="Text Placeholder 9"/>
          <p:cNvSpPr>
            <a:spLocks noGrp="1"/>
          </p:cNvSpPr>
          <p:nvPr>
            <p:ph type="body" sz="quarter" idx="14"/>
          </p:nvPr>
        </p:nvSpPr>
        <p:spPr>
          <a:xfrm>
            <a:off x="3467708" y="1268759"/>
            <a:ext cx="2479811" cy="3535680"/>
          </a:xfrm>
        </p:spPr>
        <p:txBody>
          <a:bodyPr>
            <a:noAutofit/>
          </a:bodyPr>
          <a:lstStyle>
            <a:lvl1pPr marL="0" indent="0">
              <a:buNone/>
              <a:defRPr sz="14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400"/>
            </a:lvl2pPr>
            <a:lvl3pPr marL="150813" indent="-150813">
              <a:defRPr sz="1400"/>
            </a:lvl3pPr>
            <a:lvl4pPr marL="401638" indent="-207963">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9"/>
          <p:cNvSpPr>
            <a:spLocks noGrp="1"/>
          </p:cNvSpPr>
          <p:nvPr>
            <p:ph type="body" sz="quarter" idx="15"/>
          </p:nvPr>
        </p:nvSpPr>
        <p:spPr>
          <a:xfrm>
            <a:off x="8797789" y="1268759"/>
            <a:ext cx="2479811" cy="3535680"/>
          </a:xfrm>
        </p:spPr>
        <p:txBody>
          <a:bodyPr>
            <a:noAutofit/>
          </a:bodyPr>
          <a:lstStyle>
            <a:lvl1pPr marL="0" indent="0">
              <a:buNone/>
              <a:defRPr sz="14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400"/>
            </a:lvl2pPr>
            <a:lvl3pPr marL="150813" indent="-150813">
              <a:defRPr sz="1400"/>
            </a:lvl3pPr>
            <a:lvl4pPr marL="401638" indent="-207963">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9"/>
          <p:cNvSpPr>
            <a:spLocks noGrp="1"/>
          </p:cNvSpPr>
          <p:nvPr>
            <p:ph type="body" sz="quarter" idx="16"/>
          </p:nvPr>
        </p:nvSpPr>
        <p:spPr>
          <a:xfrm>
            <a:off x="914400" y="4980565"/>
            <a:ext cx="503311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9"/>
          <p:cNvSpPr>
            <a:spLocks noGrp="1"/>
          </p:cNvSpPr>
          <p:nvPr>
            <p:ph type="body" sz="quarter" idx="17"/>
          </p:nvPr>
        </p:nvSpPr>
        <p:spPr>
          <a:xfrm>
            <a:off x="6257971" y="4980565"/>
            <a:ext cx="501962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8994767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normAutofit/>
          </a:bodyPr>
          <a:lstStyle>
            <a:lvl1pPr>
              <a:defRPr sz="3600"/>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415328032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1759463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4400" y="1452420"/>
            <a:ext cx="10363200" cy="4627563"/>
          </a:xfrm>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8695642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989747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wo column tex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numCol="2" spcCol="274320">
            <a:normAutofit/>
          </a:bodyPr>
          <a:lstStyle>
            <a:lvl1pPr marL="0" indent="0">
              <a:spcBef>
                <a:spcPts val="1200"/>
              </a:spcBef>
              <a:buNone/>
              <a:defRPr sz="1600"/>
            </a:lvl1pPr>
            <a:lvl2pPr marL="228594" indent="-228594">
              <a:spcBef>
                <a:spcPts val="1200"/>
              </a:spcBef>
              <a:buFont typeface="Arial" panose="020B0604020202020204" pitchFamily="34" charset="0"/>
              <a:buChar char="•"/>
              <a:defRPr sz="1600"/>
            </a:lvl2pPr>
            <a:lvl3pPr marL="476239" indent="-247644">
              <a:spcBef>
                <a:spcPts val="1200"/>
              </a:spcBef>
              <a:buFont typeface="Open Sans Light" panose="020B0306030504020204" pitchFamily="34" charset="0"/>
              <a:buChar char="–"/>
              <a:defRPr sz="1600"/>
            </a:lvl3pPr>
            <a:lvl4pPr marL="685783" indent="-228594">
              <a:spcBef>
                <a:spcPts val="1200"/>
              </a:spcBef>
              <a:buFont typeface="Arial" panose="020B0604020202020204" pitchFamily="34" charset="0"/>
              <a:buChar char="•"/>
              <a:defRPr sz="1600"/>
            </a:lvl4pPr>
            <a:lvl5pPr marL="914377" indent="-228594">
              <a:spcBef>
                <a:spcPts val="1200"/>
              </a:spcBef>
              <a:buFont typeface="Open Sans Light" panose="020B0306030504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3266323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wo column tex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4400" y="1452420"/>
            <a:ext cx="10363200" cy="4627563"/>
          </a:xfrm>
        </p:spPr>
        <p:txBody>
          <a:bodyPr numCol="2" spcCol="274320">
            <a:normAutofit/>
          </a:bodyPr>
          <a:lstStyle>
            <a:lvl1pPr marL="0" indent="0">
              <a:spcBef>
                <a:spcPts val="1200"/>
              </a:spcBef>
              <a:buNone/>
              <a:defRPr sz="1600"/>
            </a:lvl1pPr>
            <a:lvl2pPr marL="228594" indent="-228594">
              <a:spcBef>
                <a:spcPts val="1200"/>
              </a:spcBef>
              <a:buFont typeface="Arial" panose="020B0604020202020204" pitchFamily="34" charset="0"/>
              <a:buChar char="•"/>
              <a:defRPr sz="1600"/>
            </a:lvl2pPr>
            <a:lvl3pPr marL="457189" indent="-228594">
              <a:spcBef>
                <a:spcPts val="1200"/>
              </a:spcBef>
              <a:buFont typeface="Open Sans Light" panose="020B0306030504020204" pitchFamily="34" charset="0"/>
              <a:buChar char="–"/>
              <a:defRPr sz="1600"/>
            </a:lvl3pPr>
            <a:lvl4pPr marL="685783" indent="-228594">
              <a:spcBef>
                <a:spcPts val="1200"/>
              </a:spcBef>
              <a:buFont typeface="Arial" panose="020B0604020202020204" pitchFamily="34" charset="0"/>
              <a:buChar char="•"/>
              <a:defRPr sz="1600"/>
            </a:lvl4pPr>
            <a:lvl5pPr marL="914377" indent="-228594">
              <a:spcBef>
                <a:spcPts val="1200"/>
              </a:spcBef>
              <a:buFont typeface="Open Sans Light" panose="020B0306030504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90064256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452420"/>
            <a:ext cx="5080000" cy="4525963"/>
          </a:xfr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452420"/>
            <a:ext cx="5080000" cy="4525963"/>
          </a:xfr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80792956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219200"/>
            <a:ext cx="5080000" cy="4525963"/>
          </a:xfr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219200"/>
            <a:ext cx="5080000" cy="4525963"/>
          </a:xfr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9907269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1219200"/>
            <a:ext cx="5082117" cy="307776"/>
          </a:xfrm>
        </p:spPr>
        <p:txBody>
          <a:bodyPr wrap="square" anchor="b">
            <a:spAutoFit/>
          </a:bodyPr>
          <a:lstStyle>
            <a:lvl1pPr marL="0" indent="0">
              <a:spcBef>
                <a:spcPts val="0"/>
              </a:spcBef>
              <a:buNone/>
              <a:defRPr sz="20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914400" y="1560285"/>
            <a:ext cx="5082117" cy="4565877"/>
          </a:xfrm>
        </p:spPr>
        <p:txBody>
          <a:bodyPr>
            <a:normAutofit/>
          </a:bodyPr>
          <a:lstStyle>
            <a:lvl1pPr>
              <a:defRPr sz="20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9" y="1219200"/>
            <a:ext cx="5084232" cy="307776"/>
          </a:xfrm>
        </p:spPr>
        <p:txBody>
          <a:bodyPr wrap="square" anchor="b">
            <a:spAutoFit/>
          </a:bodyPr>
          <a:lstStyle>
            <a:lvl1pPr marL="0" indent="0">
              <a:spcBef>
                <a:spcPts val="0"/>
              </a:spcBef>
              <a:buNone/>
              <a:defRPr sz="20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6" name="Content Placeholder 5"/>
          <p:cNvSpPr>
            <a:spLocks noGrp="1"/>
          </p:cNvSpPr>
          <p:nvPr>
            <p:ph sz="quarter" idx="4"/>
          </p:nvPr>
        </p:nvSpPr>
        <p:spPr>
          <a:xfrm>
            <a:off x="6193369" y="1560285"/>
            <a:ext cx="5084232" cy="4565877"/>
          </a:xfrm>
        </p:spPr>
        <p:txBody>
          <a:bodyPr>
            <a:normAutofit/>
          </a:bodyPr>
          <a:lstStyle>
            <a:lvl1pPr>
              <a:defRPr sz="20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2965803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Comparison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1462284"/>
            <a:ext cx="5082117" cy="307776"/>
          </a:xfrm>
        </p:spPr>
        <p:txBody>
          <a:bodyPr wrap="square" anchor="b">
            <a:spAutoFit/>
          </a:bodyPr>
          <a:lstStyle>
            <a:lvl1pPr marL="0" indent="0">
              <a:spcBef>
                <a:spcPts val="0"/>
              </a:spcBef>
              <a:buNone/>
              <a:defRPr sz="20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914400" y="1803370"/>
            <a:ext cx="5082117" cy="4368831"/>
          </a:xfrm>
        </p:spPr>
        <p:txBody>
          <a:bodyPr>
            <a:normAutofit/>
          </a:bodyPr>
          <a:lstStyle>
            <a:lvl1pPr>
              <a:defRPr sz="20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9" y="1462284"/>
            <a:ext cx="5084232" cy="307776"/>
          </a:xfrm>
        </p:spPr>
        <p:txBody>
          <a:bodyPr wrap="square" anchor="b">
            <a:spAutoFit/>
          </a:bodyPr>
          <a:lstStyle>
            <a:lvl1pPr marL="0" indent="0">
              <a:spcBef>
                <a:spcPts val="0"/>
              </a:spcBef>
              <a:buNone/>
              <a:defRPr sz="20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6" name="Content Placeholder 5"/>
          <p:cNvSpPr>
            <a:spLocks noGrp="1"/>
          </p:cNvSpPr>
          <p:nvPr>
            <p:ph sz="quarter" idx="4"/>
          </p:nvPr>
        </p:nvSpPr>
        <p:spPr>
          <a:xfrm>
            <a:off x="6193369" y="1803370"/>
            <a:ext cx="5084232" cy="4368831"/>
          </a:xfrm>
        </p:spPr>
        <p:txBody>
          <a:bodyPr>
            <a:normAutofit/>
          </a:bodyPr>
          <a:lstStyle>
            <a:lvl1pPr>
              <a:defRPr sz="20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65649806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1230590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59175433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Utterly Blank">
    <p:spTree>
      <p:nvGrpSpPr>
        <p:cNvPr id="1" name=""/>
        <p:cNvGrpSpPr/>
        <p:nvPr/>
      </p:nvGrpSpPr>
      <p:grpSpPr>
        <a:xfrm>
          <a:off x="0" y="0"/>
          <a:ext cx="0" cy="0"/>
          <a:chOff x="0" y="0"/>
          <a:chExt cx="0" cy="0"/>
        </a:xfrm>
      </p:grpSpPr>
      <p:sp>
        <p:nvSpPr>
          <p:cNvPr id="2" name="Rectangle 18">
            <a:extLst>
              <a:ext uri="{FF2B5EF4-FFF2-40B4-BE49-F238E27FC236}">
                <a16:creationId xmlns="" xmlns:a16="http://schemas.microsoft.com/office/drawing/2014/main" id="{EC23726F-899C-4D2F-9B92-56857361E210}"/>
              </a:ext>
            </a:extLst>
          </p:cNvPr>
          <p:cNvSpPr/>
          <p:nvPr userDrawn="1"/>
        </p:nvSpPr>
        <p:spPr>
          <a:xfrm>
            <a:off x="0" y="1"/>
            <a:ext cx="12192000" cy="6857999"/>
          </a:xfrm>
          <a:prstGeom prst="rect">
            <a:avLst/>
          </a:prstGeom>
          <a:solidFill>
            <a:schemeClr val="bg1">
              <a:lumMod val="95000"/>
            </a:schemeClr>
          </a:solidFill>
          <a:ln>
            <a:noFill/>
          </a:ln>
          <a:effectLst>
            <a:innerShdw blurRad="977900" dist="698500" dir="13500000">
              <a:prstClr val="black">
                <a:alpha val="12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Номер слайда 5">
            <a:extLst>
              <a:ext uri="{FF2B5EF4-FFF2-40B4-BE49-F238E27FC236}">
                <a16:creationId xmlns="" xmlns:a16="http://schemas.microsoft.com/office/drawing/2014/main" id="{BE0951C9-484F-4E9A-8471-00D15E074EEA}"/>
              </a:ext>
            </a:extLst>
          </p:cNvPr>
          <p:cNvSpPr txBox="1">
            <a:spLocks/>
          </p:cNvSpPr>
          <p:nvPr userDrawn="1"/>
        </p:nvSpPr>
        <p:spPr>
          <a:xfrm>
            <a:off x="11929138" y="0"/>
            <a:ext cx="262862" cy="260648"/>
          </a:xfrm>
          <a:prstGeom prst="rect">
            <a:avLst/>
          </a:prstGeom>
          <a:solidFill>
            <a:schemeClr val="bg1"/>
          </a:solidFill>
        </p:spPr>
        <p:txBody>
          <a:bodyPr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fld id="{4D98284C-E9DD-4537-BB81-F68BE29D47E1}" type="slidenum">
              <a:rPr lang="en-US" sz="600" b="1" smtClean="0">
                <a:latin typeface="Roboto Condensed" panose="02000000000000000000" pitchFamily="2" charset="0"/>
                <a:ea typeface="Roboto Condensed" panose="02000000000000000000" pitchFamily="2" charset="0"/>
              </a:rPr>
              <a:pPr algn="ctr"/>
              <a:t>‹#›</a:t>
            </a:fld>
            <a:endParaRPr lang="en-US" sz="600" b="1" dirty="0">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151188063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Eight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3063240" cy="3438144"/>
          </a:xfrm>
        </p:spPr>
        <p:txBody>
          <a:bodyPr lIns="182880" tIns="91440" rIns="182880" bIns="91440"/>
          <a:lstStyle>
            <a:lvl1pPr marL="0" indent="0">
              <a:buFontTx/>
              <a:buNone/>
              <a:defRPr/>
            </a:lvl1pPr>
          </a:lstStyle>
          <a:p>
            <a:endParaRPr lang="en-US" dirty="0"/>
          </a:p>
        </p:txBody>
      </p:sp>
      <p:sp>
        <p:nvSpPr>
          <p:cNvPr id="7" name="Picture Placeholder 3"/>
          <p:cNvSpPr>
            <a:spLocks noGrp="1"/>
          </p:cNvSpPr>
          <p:nvPr>
            <p:ph type="pic" sz="quarter" idx="11"/>
          </p:nvPr>
        </p:nvSpPr>
        <p:spPr>
          <a:xfrm>
            <a:off x="3049016" y="0"/>
            <a:ext cx="3063240" cy="3438144"/>
          </a:xfrm>
        </p:spPr>
        <p:txBody>
          <a:bodyPr lIns="182880" tIns="91440" rIns="182880" bIns="91440"/>
          <a:lstStyle>
            <a:lvl1pPr marL="0" indent="0">
              <a:buFontTx/>
              <a:buNone/>
              <a:defRPr/>
            </a:lvl1pPr>
          </a:lstStyle>
          <a:p>
            <a:endParaRPr lang="en-US" dirty="0"/>
          </a:p>
        </p:txBody>
      </p:sp>
      <p:sp>
        <p:nvSpPr>
          <p:cNvPr id="12" name="Picture Placeholder 3"/>
          <p:cNvSpPr>
            <a:spLocks noGrp="1"/>
          </p:cNvSpPr>
          <p:nvPr>
            <p:ph type="pic" sz="quarter" idx="12"/>
          </p:nvPr>
        </p:nvSpPr>
        <p:spPr>
          <a:xfrm>
            <a:off x="6098032" y="0"/>
            <a:ext cx="3063240" cy="3438144"/>
          </a:xfrm>
        </p:spPr>
        <p:txBody>
          <a:bodyPr lIns="182880" tIns="91440" rIns="182880" bIns="91440"/>
          <a:lstStyle>
            <a:lvl1pPr marL="0" indent="0">
              <a:buFontTx/>
              <a:buNone/>
              <a:defRPr/>
            </a:lvl1pPr>
          </a:lstStyle>
          <a:p>
            <a:endParaRPr lang="en-US" dirty="0"/>
          </a:p>
        </p:txBody>
      </p:sp>
      <p:sp>
        <p:nvSpPr>
          <p:cNvPr id="13" name="Picture Placeholder 3"/>
          <p:cNvSpPr>
            <a:spLocks noGrp="1"/>
          </p:cNvSpPr>
          <p:nvPr>
            <p:ph type="pic" sz="quarter" idx="13"/>
          </p:nvPr>
        </p:nvSpPr>
        <p:spPr>
          <a:xfrm>
            <a:off x="9147048" y="0"/>
            <a:ext cx="3063240" cy="3438144"/>
          </a:xfrm>
        </p:spPr>
        <p:txBody>
          <a:bodyPr lIns="182880" tIns="91440" rIns="182880" bIns="91440"/>
          <a:lstStyle>
            <a:lvl1pPr marL="0" indent="0">
              <a:buFontTx/>
              <a:buNone/>
              <a:defRPr/>
            </a:lvl1pPr>
          </a:lstStyle>
          <a:p>
            <a:endParaRPr lang="en-US" dirty="0"/>
          </a:p>
        </p:txBody>
      </p:sp>
      <p:sp>
        <p:nvSpPr>
          <p:cNvPr id="15" name="Picture Placeholder 3"/>
          <p:cNvSpPr>
            <a:spLocks noGrp="1"/>
          </p:cNvSpPr>
          <p:nvPr>
            <p:ph type="pic" sz="quarter" idx="15"/>
          </p:nvPr>
        </p:nvSpPr>
        <p:spPr>
          <a:xfrm>
            <a:off x="0" y="3419856"/>
            <a:ext cx="3063240" cy="3438144"/>
          </a:xfrm>
        </p:spPr>
        <p:txBody>
          <a:bodyPr lIns="182880" tIns="91440" rIns="182880" bIns="91440"/>
          <a:lstStyle>
            <a:lvl1pPr marL="0" indent="0">
              <a:buFontTx/>
              <a:buNone/>
              <a:defRPr/>
            </a:lvl1pPr>
          </a:lstStyle>
          <a:p>
            <a:endParaRPr lang="en-US" dirty="0"/>
          </a:p>
        </p:txBody>
      </p:sp>
      <p:sp>
        <p:nvSpPr>
          <p:cNvPr id="16" name="Picture Placeholder 3"/>
          <p:cNvSpPr>
            <a:spLocks noGrp="1"/>
          </p:cNvSpPr>
          <p:nvPr>
            <p:ph type="pic" sz="quarter" idx="16"/>
          </p:nvPr>
        </p:nvSpPr>
        <p:spPr>
          <a:xfrm>
            <a:off x="3049016" y="3419856"/>
            <a:ext cx="3063240" cy="3438144"/>
          </a:xfrm>
        </p:spPr>
        <p:txBody>
          <a:bodyPr lIns="182880" tIns="91440" rIns="182880" bIns="91440"/>
          <a:lstStyle>
            <a:lvl1pPr marL="0" indent="0">
              <a:buFontTx/>
              <a:buNone/>
              <a:defRPr/>
            </a:lvl1pPr>
          </a:lstStyle>
          <a:p>
            <a:endParaRPr lang="en-US" dirty="0"/>
          </a:p>
        </p:txBody>
      </p:sp>
      <p:sp>
        <p:nvSpPr>
          <p:cNvPr id="17" name="Picture Placeholder 3"/>
          <p:cNvSpPr>
            <a:spLocks noGrp="1"/>
          </p:cNvSpPr>
          <p:nvPr>
            <p:ph type="pic" sz="quarter" idx="17"/>
          </p:nvPr>
        </p:nvSpPr>
        <p:spPr>
          <a:xfrm>
            <a:off x="6098032" y="3419856"/>
            <a:ext cx="3063240" cy="3438144"/>
          </a:xfrm>
        </p:spPr>
        <p:txBody>
          <a:bodyPr lIns="182880" tIns="91440" rIns="182880" bIns="91440"/>
          <a:lstStyle>
            <a:lvl1pPr marL="0" indent="0">
              <a:buFontTx/>
              <a:buNone/>
              <a:defRPr/>
            </a:lvl1pPr>
          </a:lstStyle>
          <a:p>
            <a:endParaRPr lang="en-US" dirty="0"/>
          </a:p>
        </p:txBody>
      </p:sp>
      <p:sp>
        <p:nvSpPr>
          <p:cNvPr id="18" name="Picture Placeholder 3"/>
          <p:cNvSpPr>
            <a:spLocks noGrp="1"/>
          </p:cNvSpPr>
          <p:nvPr>
            <p:ph type="pic" sz="quarter" idx="18"/>
          </p:nvPr>
        </p:nvSpPr>
        <p:spPr>
          <a:xfrm>
            <a:off x="9147048" y="3419856"/>
            <a:ext cx="3063240" cy="3438144"/>
          </a:xfrm>
        </p:spPr>
        <p:txBody>
          <a:bodyPr lIns="182880" tIns="91440" rIns="182880" bIns="91440"/>
          <a:lstStyle>
            <a:lvl1pPr marL="0" indent="0">
              <a:buFontTx/>
              <a:buNone/>
              <a:defRPr/>
            </a:lvl1pPr>
          </a:lstStyle>
          <a:p>
            <a:endParaRPr lang="en-US" dirty="0"/>
          </a:p>
        </p:txBody>
      </p:sp>
    </p:spTree>
    <p:extLst>
      <p:ext uri="{BB962C8B-B14F-4D97-AF65-F5344CB8AC3E}">
        <p14:creationId xmlns:p14="http://schemas.microsoft.com/office/powerpoint/2010/main" val="30176093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7_Title Slid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normAutofit/>
          </a:bodyPr>
          <a:lstStyle>
            <a:lvl1pPr>
              <a:defRPr sz="3600"/>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98521236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Fifteen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441448" cy="2295144"/>
          </a:xfrm>
        </p:spPr>
        <p:txBody>
          <a:bodyPr lIns="182880" tIns="91440" rIns="182880" bIns="91440"/>
          <a:lstStyle>
            <a:lvl1pPr marL="0" indent="0">
              <a:buFontTx/>
              <a:buNone/>
              <a:defRPr/>
            </a:lvl1pPr>
          </a:lstStyle>
          <a:p>
            <a:endParaRPr lang="en-US" dirty="0"/>
          </a:p>
        </p:txBody>
      </p:sp>
      <p:sp>
        <p:nvSpPr>
          <p:cNvPr id="7" name="Picture Placeholder 3"/>
          <p:cNvSpPr>
            <a:spLocks noGrp="1"/>
          </p:cNvSpPr>
          <p:nvPr>
            <p:ph type="pic" sz="quarter" idx="11"/>
          </p:nvPr>
        </p:nvSpPr>
        <p:spPr>
          <a:xfrm>
            <a:off x="2437638" y="0"/>
            <a:ext cx="2441448" cy="2295144"/>
          </a:xfrm>
        </p:spPr>
        <p:txBody>
          <a:bodyPr lIns="182880" tIns="91440" rIns="182880" bIns="91440"/>
          <a:lstStyle>
            <a:lvl1pPr marL="0" indent="0">
              <a:buFontTx/>
              <a:buNone/>
              <a:defRPr/>
            </a:lvl1pPr>
          </a:lstStyle>
          <a:p>
            <a:endParaRPr lang="en-US" dirty="0"/>
          </a:p>
        </p:txBody>
      </p:sp>
      <p:sp>
        <p:nvSpPr>
          <p:cNvPr id="12" name="Picture Placeholder 3"/>
          <p:cNvSpPr>
            <a:spLocks noGrp="1"/>
          </p:cNvSpPr>
          <p:nvPr>
            <p:ph type="pic" sz="quarter" idx="12"/>
          </p:nvPr>
        </p:nvSpPr>
        <p:spPr>
          <a:xfrm>
            <a:off x="4875276" y="0"/>
            <a:ext cx="2441448" cy="2295144"/>
          </a:xfrm>
        </p:spPr>
        <p:txBody>
          <a:bodyPr lIns="182880" tIns="91440" rIns="182880" bIns="91440"/>
          <a:lstStyle>
            <a:lvl1pPr marL="0" indent="0">
              <a:buFontTx/>
              <a:buNone/>
              <a:defRPr/>
            </a:lvl1pPr>
          </a:lstStyle>
          <a:p>
            <a:endParaRPr lang="en-US" dirty="0"/>
          </a:p>
        </p:txBody>
      </p:sp>
      <p:sp>
        <p:nvSpPr>
          <p:cNvPr id="13" name="Picture Placeholder 3"/>
          <p:cNvSpPr>
            <a:spLocks noGrp="1"/>
          </p:cNvSpPr>
          <p:nvPr>
            <p:ph type="pic" sz="quarter" idx="13"/>
          </p:nvPr>
        </p:nvSpPr>
        <p:spPr>
          <a:xfrm>
            <a:off x="7312914" y="0"/>
            <a:ext cx="2441448" cy="2295144"/>
          </a:xfrm>
        </p:spPr>
        <p:txBody>
          <a:bodyPr lIns="182880" tIns="91440" rIns="182880" bIns="91440"/>
          <a:lstStyle>
            <a:lvl1pPr marL="0" indent="0">
              <a:buFontTx/>
              <a:buNone/>
              <a:defRPr/>
            </a:lvl1pPr>
          </a:lstStyle>
          <a:p>
            <a:endParaRPr lang="en-US" dirty="0"/>
          </a:p>
        </p:txBody>
      </p:sp>
      <p:sp>
        <p:nvSpPr>
          <p:cNvPr id="14" name="Picture Placeholder 3"/>
          <p:cNvSpPr>
            <a:spLocks noGrp="1"/>
          </p:cNvSpPr>
          <p:nvPr>
            <p:ph type="pic" sz="quarter" idx="14"/>
          </p:nvPr>
        </p:nvSpPr>
        <p:spPr>
          <a:xfrm>
            <a:off x="9750552" y="0"/>
            <a:ext cx="2441448" cy="2295144"/>
          </a:xfrm>
        </p:spPr>
        <p:txBody>
          <a:bodyPr lIns="182880" tIns="91440" rIns="182880" bIns="91440"/>
          <a:lstStyle>
            <a:lvl1pPr marL="0" indent="0">
              <a:buFontTx/>
              <a:buNone/>
              <a:defRPr/>
            </a:lvl1pPr>
          </a:lstStyle>
          <a:p>
            <a:endParaRPr lang="en-US" dirty="0"/>
          </a:p>
        </p:txBody>
      </p:sp>
      <p:sp>
        <p:nvSpPr>
          <p:cNvPr id="15" name="Picture Placeholder 3"/>
          <p:cNvSpPr>
            <a:spLocks noGrp="1"/>
          </p:cNvSpPr>
          <p:nvPr>
            <p:ph type="pic" sz="quarter" idx="15"/>
          </p:nvPr>
        </p:nvSpPr>
        <p:spPr>
          <a:xfrm>
            <a:off x="0" y="2281428"/>
            <a:ext cx="2441448" cy="2295144"/>
          </a:xfrm>
        </p:spPr>
        <p:txBody>
          <a:bodyPr lIns="182880" tIns="91440" rIns="182880" bIns="91440"/>
          <a:lstStyle>
            <a:lvl1pPr marL="0" indent="0">
              <a:buFontTx/>
              <a:buNone/>
              <a:defRPr/>
            </a:lvl1pPr>
          </a:lstStyle>
          <a:p>
            <a:endParaRPr lang="en-US" dirty="0"/>
          </a:p>
        </p:txBody>
      </p:sp>
      <p:sp>
        <p:nvSpPr>
          <p:cNvPr id="16" name="Picture Placeholder 3"/>
          <p:cNvSpPr>
            <a:spLocks noGrp="1"/>
          </p:cNvSpPr>
          <p:nvPr>
            <p:ph type="pic" sz="quarter" idx="16"/>
          </p:nvPr>
        </p:nvSpPr>
        <p:spPr>
          <a:xfrm>
            <a:off x="2437638" y="2281428"/>
            <a:ext cx="2441448" cy="2295144"/>
          </a:xfrm>
        </p:spPr>
        <p:txBody>
          <a:bodyPr lIns="182880" tIns="91440" rIns="182880" bIns="91440"/>
          <a:lstStyle>
            <a:lvl1pPr marL="0" indent="0">
              <a:buFontTx/>
              <a:buNone/>
              <a:defRPr/>
            </a:lvl1pPr>
          </a:lstStyle>
          <a:p>
            <a:endParaRPr lang="en-US" dirty="0"/>
          </a:p>
        </p:txBody>
      </p:sp>
      <p:sp>
        <p:nvSpPr>
          <p:cNvPr id="17" name="Picture Placeholder 3"/>
          <p:cNvSpPr>
            <a:spLocks noGrp="1"/>
          </p:cNvSpPr>
          <p:nvPr>
            <p:ph type="pic" sz="quarter" idx="17"/>
          </p:nvPr>
        </p:nvSpPr>
        <p:spPr>
          <a:xfrm>
            <a:off x="4875276" y="2281428"/>
            <a:ext cx="2441448" cy="2295144"/>
          </a:xfrm>
        </p:spPr>
        <p:txBody>
          <a:bodyPr lIns="182880" tIns="91440" rIns="182880" bIns="91440"/>
          <a:lstStyle>
            <a:lvl1pPr marL="0" indent="0">
              <a:buFontTx/>
              <a:buNone/>
              <a:defRPr/>
            </a:lvl1pPr>
          </a:lstStyle>
          <a:p>
            <a:endParaRPr lang="en-US" dirty="0"/>
          </a:p>
        </p:txBody>
      </p:sp>
      <p:sp>
        <p:nvSpPr>
          <p:cNvPr id="18" name="Picture Placeholder 3"/>
          <p:cNvSpPr>
            <a:spLocks noGrp="1"/>
          </p:cNvSpPr>
          <p:nvPr>
            <p:ph type="pic" sz="quarter" idx="18"/>
          </p:nvPr>
        </p:nvSpPr>
        <p:spPr>
          <a:xfrm>
            <a:off x="7312914" y="2281428"/>
            <a:ext cx="2441448" cy="2295144"/>
          </a:xfrm>
        </p:spPr>
        <p:txBody>
          <a:bodyPr lIns="182880" tIns="91440" rIns="182880" bIns="91440"/>
          <a:lstStyle>
            <a:lvl1pPr marL="0" indent="0">
              <a:buFontTx/>
              <a:buNone/>
              <a:defRPr/>
            </a:lvl1pPr>
          </a:lstStyle>
          <a:p>
            <a:endParaRPr lang="en-US" dirty="0"/>
          </a:p>
        </p:txBody>
      </p:sp>
      <p:sp>
        <p:nvSpPr>
          <p:cNvPr id="19" name="Picture Placeholder 3"/>
          <p:cNvSpPr>
            <a:spLocks noGrp="1"/>
          </p:cNvSpPr>
          <p:nvPr>
            <p:ph type="pic" sz="quarter" idx="19"/>
          </p:nvPr>
        </p:nvSpPr>
        <p:spPr>
          <a:xfrm>
            <a:off x="9750552" y="2281428"/>
            <a:ext cx="2441448" cy="2295144"/>
          </a:xfrm>
        </p:spPr>
        <p:txBody>
          <a:bodyPr lIns="182880" tIns="91440" rIns="182880" bIns="91440"/>
          <a:lstStyle>
            <a:lvl1pPr marL="0" indent="0">
              <a:buFontTx/>
              <a:buNone/>
              <a:defRPr/>
            </a:lvl1pPr>
          </a:lstStyle>
          <a:p>
            <a:endParaRPr lang="en-US" dirty="0"/>
          </a:p>
        </p:txBody>
      </p:sp>
      <p:sp>
        <p:nvSpPr>
          <p:cNvPr id="20" name="Picture Placeholder 3"/>
          <p:cNvSpPr>
            <a:spLocks noGrp="1"/>
          </p:cNvSpPr>
          <p:nvPr>
            <p:ph type="pic" sz="quarter" idx="20"/>
          </p:nvPr>
        </p:nvSpPr>
        <p:spPr>
          <a:xfrm>
            <a:off x="0" y="4562856"/>
            <a:ext cx="2441448" cy="2295144"/>
          </a:xfrm>
        </p:spPr>
        <p:txBody>
          <a:bodyPr lIns="182880" tIns="91440" rIns="182880" bIns="91440"/>
          <a:lstStyle>
            <a:lvl1pPr marL="0" indent="0">
              <a:buFontTx/>
              <a:buNone/>
              <a:defRPr/>
            </a:lvl1pPr>
          </a:lstStyle>
          <a:p>
            <a:endParaRPr lang="en-US" dirty="0"/>
          </a:p>
        </p:txBody>
      </p:sp>
      <p:sp>
        <p:nvSpPr>
          <p:cNvPr id="21" name="Picture Placeholder 3"/>
          <p:cNvSpPr>
            <a:spLocks noGrp="1"/>
          </p:cNvSpPr>
          <p:nvPr>
            <p:ph type="pic" sz="quarter" idx="21"/>
          </p:nvPr>
        </p:nvSpPr>
        <p:spPr>
          <a:xfrm>
            <a:off x="2437638" y="4562856"/>
            <a:ext cx="2441448" cy="2295144"/>
          </a:xfrm>
        </p:spPr>
        <p:txBody>
          <a:bodyPr lIns="182880" tIns="91440" rIns="182880" bIns="91440"/>
          <a:lstStyle>
            <a:lvl1pPr marL="0" indent="0">
              <a:buFontTx/>
              <a:buNone/>
              <a:defRPr/>
            </a:lvl1pPr>
          </a:lstStyle>
          <a:p>
            <a:endParaRPr lang="en-US" dirty="0"/>
          </a:p>
        </p:txBody>
      </p:sp>
      <p:sp>
        <p:nvSpPr>
          <p:cNvPr id="22" name="Picture Placeholder 3"/>
          <p:cNvSpPr>
            <a:spLocks noGrp="1"/>
          </p:cNvSpPr>
          <p:nvPr>
            <p:ph type="pic" sz="quarter" idx="22"/>
          </p:nvPr>
        </p:nvSpPr>
        <p:spPr>
          <a:xfrm>
            <a:off x="4875276" y="4562856"/>
            <a:ext cx="2441448" cy="2295144"/>
          </a:xfrm>
        </p:spPr>
        <p:txBody>
          <a:bodyPr lIns="182880" tIns="91440" rIns="182880" bIns="91440"/>
          <a:lstStyle>
            <a:lvl1pPr marL="0" indent="0">
              <a:buFontTx/>
              <a:buNone/>
              <a:defRPr/>
            </a:lvl1pPr>
          </a:lstStyle>
          <a:p>
            <a:endParaRPr lang="en-US" dirty="0"/>
          </a:p>
        </p:txBody>
      </p:sp>
      <p:sp>
        <p:nvSpPr>
          <p:cNvPr id="23" name="Picture Placeholder 3"/>
          <p:cNvSpPr>
            <a:spLocks noGrp="1"/>
          </p:cNvSpPr>
          <p:nvPr>
            <p:ph type="pic" sz="quarter" idx="23"/>
          </p:nvPr>
        </p:nvSpPr>
        <p:spPr>
          <a:xfrm>
            <a:off x="7312914" y="4562856"/>
            <a:ext cx="2441448" cy="2295144"/>
          </a:xfrm>
        </p:spPr>
        <p:txBody>
          <a:bodyPr lIns="182880" tIns="91440" rIns="182880" bIns="91440"/>
          <a:lstStyle>
            <a:lvl1pPr marL="0" indent="0">
              <a:buFontTx/>
              <a:buNone/>
              <a:defRPr/>
            </a:lvl1pPr>
          </a:lstStyle>
          <a:p>
            <a:endParaRPr lang="en-US" dirty="0"/>
          </a:p>
        </p:txBody>
      </p:sp>
      <p:sp>
        <p:nvSpPr>
          <p:cNvPr id="24" name="Picture Placeholder 3"/>
          <p:cNvSpPr>
            <a:spLocks noGrp="1"/>
          </p:cNvSpPr>
          <p:nvPr>
            <p:ph type="pic" sz="quarter" idx="24"/>
          </p:nvPr>
        </p:nvSpPr>
        <p:spPr>
          <a:xfrm>
            <a:off x="9750552" y="4562856"/>
            <a:ext cx="2441448" cy="2295144"/>
          </a:xfrm>
        </p:spPr>
        <p:txBody>
          <a:bodyPr lIns="182880" tIns="91440" rIns="182880" bIns="91440"/>
          <a:lstStyle>
            <a:lvl1pPr marL="0" indent="0">
              <a:buFontTx/>
              <a:buNone/>
              <a:defRPr/>
            </a:lvl1pPr>
          </a:lstStyle>
          <a:p>
            <a:endParaRPr lang="en-US" dirty="0"/>
          </a:p>
        </p:txBody>
      </p:sp>
    </p:spTree>
    <p:extLst>
      <p:ext uri="{BB962C8B-B14F-4D97-AF65-F5344CB8AC3E}">
        <p14:creationId xmlns:p14="http://schemas.microsoft.com/office/powerpoint/2010/main" val="334548400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24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048256" cy="1728216"/>
          </a:xfrm>
        </p:spPr>
        <p:txBody>
          <a:bodyPr lIns="182880" tIns="91440" rIns="182880" bIns="91440"/>
          <a:lstStyle>
            <a:lvl1pPr marL="0" indent="0">
              <a:buFontTx/>
              <a:buNone/>
              <a:defRPr/>
            </a:lvl1pPr>
          </a:lstStyle>
          <a:p>
            <a:endParaRPr lang="en-US" dirty="0"/>
          </a:p>
        </p:txBody>
      </p:sp>
      <p:sp>
        <p:nvSpPr>
          <p:cNvPr id="7" name="Picture Placeholder 3"/>
          <p:cNvSpPr>
            <a:spLocks noGrp="1"/>
          </p:cNvSpPr>
          <p:nvPr>
            <p:ph type="pic" sz="quarter" idx="11"/>
          </p:nvPr>
        </p:nvSpPr>
        <p:spPr>
          <a:xfrm>
            <a:off x="2028749" y="0"/>
            <a:ext cx="2048256" cy="1728216"/>
          </a:xfrm>
        </p:spPr>
        <p:txBody>
          <a:bodyPr lIns="182880" tIns="91440" rIns="182880" bIns="91440"/>
          <a:lstStyle>
            <a:lvl1pPr marL="0" indent="0">
              <a:buFontTx/>
              <a:buNone/>
              <a:defRPr/>
            </a:lvl1pPr>
          </a:lstStyle>
          <a:p>
            <a:endParaRPr lang="en-US" dirty="0"/>
          </a:p>
        </p:txBody>
      </p:sp>
      <p:sp>
        <p:nvSpPr>
          <p:cNvPr id="12" name="Picture Placeholder 3"/>
          <p:cNvSpPr>
            <a:spLocks noGrp="1"/>
          </p:cNvSpPr>
          <p:nvPr>
            <p:ph type="pic" sz="quarter" idx="12"/>
          </p:nvPr>
        </p:nvSpPr>
        <p:spPr>
          <a:xfrm>
            <a:off x="4057498" y="0"/>
            <a:ext cx="2048256" cy="1728216"/>
          </a:xfrm>
        </p:spPr>
        <p:txBody>
          <a:bodyPr lIns="182880" tIns="91440" rIns="182880" bIns="91440"/>
          <a:lstStyle>
            <a:lvl1pPr marL="0" indent="0">
              <a:buFontTx/>
              <a:buNone/>
              <a:defRPr/>
            </a:lvl1pPr>
          </a:lstStyle>
          <a:p>
            <a:endParaRPr lang="en-US" dirty="0"/>
          </a:p>
        </p:txBody>
      </p:sp>
      <p:sp>
        <p:nvSpPr>
          <p:cNvPr id="13" name="Picture Placeholder 3"/>
          <p:cNvSpPr>
            <a:spLocks noGrp="1"/>
          </p:cNvSpPr>
          <p:nvPr>
            <p:ph type="pic" sz="quarter" idx="13"/>
          </p:nvPr>
        </p:nvSpPr>
        <p:spPr>
          <a:xfrm>
            <a:off x="6086247" y="0"/>
            <a:ext cx="2048256" cy="1728216"/>
          </a:xfrm>
        </p:spPr>
        <p:txBody>
          <a:bodyPr lIns="182880" tIns="91440" rIns="182880" bIns="91440"/>
          <a:lstStyle>
            <a:lvl1pPr marL="0" indent="0">
              <a:buFontTx/>
              <a:buNone/>
              <a:defRPr/>
            </a:lvl1pPr>
          </a:lstStyle>
          <a:p>
            <a:endParaRPr lang="en-US" dirty="0"/>
          </a:p>
        </p:txBody>
      </p:sp>
      <p:sp>
        <p:nvSpPr>
          <p:cNvPr id="14" name="Picture Placeholder 3"/>
          <p:cNvSpPr>
            <a:spLocks noGrp="1"/>
          </p:cNvSpPr>
          <p:nvPr>
            <p:ph type="pic" sz="quarter" idx="14"/>
          </p:nvPr>
        </p:nvSpPr>
        <p:spPr>
          <a:xfrm>
            <a:off x="10143744" y="0"/>
            <a:ext cx="2048256" cy="1728216"/>
          </a:xfrm>
        </p:spPr>
        <p:txBody>
          <a:bodyPr lIns="182880" tIns="91440" rIns="182880" bIns="91440"/>
          <a:lstStyle>
            <a:lvl1pPr marL="0" indent="0">
              <a:buFontTx/>
              <a:buNone/>
              <a:defRPr/>
            </a:lvl1pPr>
          </a:lstStyle>
          <a:p>
            <a:endParaRPr lang="en-US" dirty="0"/>
          </a:p>
        </p:txBody>
      </p:sp>
      <p:sp>
        <p:nvSpPr>
          <p:cNvPr id="25" name="Picture Placeholder 3"/>
          <p:cNvSpPr>
            <a:spLocks noGrp="1"/>
          </p:cNvSpPr>
          <p:nvPr>
            <p:ph type="pic" sz="quarter" idx="25"/>
          </p:nvPr>
        </p:nvSpPr>
        <p:spPr>
          <a:xfrm>
            <a:off x="8114996" y="0"/>
            <a:ext cx="2048256" cy="1728216"/>
          </a:xfrm>
        </p:spPr>
        <p:txBody>
          <a:bodyPr lIns="182880" tIns="91440" rIns="182880" bIns="91440"/>
          <a:lstStyle>
            <a:lvl1pPr marL="0" indent="0">
              <a:buFontTx/>
              <a:buNone/>
              <a:defRPr/>
            </a:lvl1pPr>
          </a:lstStyle>
          <a:p>
            <a:endParaRPr lang="en-US" dirty="0"/>
          </a:p>
        </p:txBody>
      </p:sp>
      <p:sp>
        <p:nvSpPr>
          <p:cNvPr id="28" name="Picture Placeholder 3"/>
          <p:cNvSpPr>
            <a:spLocks noGrp="1"/>
          </p:cNvSpPr>
          <p:nvPr>
            <p:ph type="pic" sz="quarter" idx="26"/>
          </p:nvPr>
        </p:nvSpPr>
        <p:spPr>
          <a:xfrm>
            <a:off x="0" y="1709928"/>
            <a:ext cx="2048256" cy="1728216"/>
          </a:xfrm>
        </p:spPr>
        <p:txBody>
          <a:bodyPr lIns="182880" tIns="91440" rIns="182880" bIns="91440"/>
          <a:lstStyle>
            <a:lvl1pPr marL="0" indent="0">
              <a:buFontTx/>
              <a:buNone/>
              <a:defRPr/>
            </a:lvl1pPr>
          </a:lstStyle>
          <a:p>
            <a:endParaRPr lang="en-US" dirty="0"/>
          </a:p>
        </p:txBody>
      </p:sp>
      <p:sp>
        <p:nvSpPr>
          <p:cNvPr id="29" name="Picture Placeholder 3"/>
          <p:cNvSpPr>
            <a:spLocks noGrp="1"/>
          </p:cNvSpPr>
          <p:nvPr>
            <p:ph type="pic" sz="quarter" idx="27"/>
          </p:nvPr>
        </p:nvSpPr>
        <p:spPr>
          <a:xfrm>
            <a:off x="2028749" y="1709928"/>
            <a:ext cx="2048256" cy="1728216"/>
          </a:xfrm>
        </p:spPr>
        <p:txBody>
          <a:bodyPr lIns="182880" tIns="91440" rIns="182880" bIns="91440"/>
          <a:lstStyle>
            <a:lvl1pPr marL="0" indent="0">
              <a:buFontTx/>
              <a:buNone/>
              <a:defRPr/>
            </a:lvl1pPr>
          </a:lstStyle>
          <a:p>
            <a:endParaRPr lang="en-US" dirty="0"/>
          </a:p>
        </p:txBody>
      </p:sp>
      <p:sp>
        <p:nvSpPr>
          <p:cNvPr id="30" name="Picture Placeholder 3"/>
          <p:cNvSpPr>
            <a:spLocks noGrp="1"/>
          </p:cNvSpPr>
          <p:nvPr>
            <p:ph type="pic" sz="quarter" idx="28"/>
          </p:nvPr>
        </p:nvSpPr>
        <p:spPr>
          <a:xfrm>
            <a:off x="4057498" y="1709928"/>
            <a:ext cx="2048256" cy="1728216"/>
          </a:xfrm>
        </p:spPr>
        <p:txBody>
          <a:bodyPr lIns="182880" tIns="91440" rIns="182880" bIns="91440"/>
          <a:lstStyle>
            <a:lvl1pPr marL="0" indent="0">
              <a:buFontTx/>
              <a:buNone/>
              <a:defRPr/>
            </a:lvl1pPr>
          </a:lstStyle>
          <a:p>
            <a:endParaRPr lang="en-US" dirty="0"/>
          </a:p>
        </p:txBody>
      </p:sp>
      <p:sp>
        <p:nvSpPr>
          <p:cNvPr id="31" name="Picture Placeholder 3"/>
          <p:cNvSpPr>
            <a:spLocks noGrp="1"/>
          </p:cNvSpPr>
          <p:nvPr>
            <p:ph type="pic" sz="quarter" idx="29"/>
          </p:nvPr>
        </p:nvSpPr>
        <p:spPr>
          <a:xfrm>
            <a:off x="6086247" y="1709928"/>
            <a:ext cx="2048256" cy="1728216"/>
          </a:xfrm>
        </p:spPr>
        <p:txBody>
          <a:bodyPr lIns="182880" tIns="91440" rIns="182880" bIns="91440"/>
          <a:lstStyle>
            <a:lvl1pPr marL="0" indent="0">
              <a:buFontTx/>
              <a:buNone/>
              <a:defRPr/>
            </a:lvl1pPr>
          </a:lstStyle>
          <a:p>
            <a:endParaRPr lang="en-US" dirty="0"/>
          </a:p>
        </p:txBody>
      </p:sp>
      <p:sp>
        <p:nvSpPr>
          <p:cNvPr id="32" name="Picture Placeholder 3"/>
          <p:cNvSpPr>
            <a:spLocks noGrp="1"/>
          </p:cNvSpPr>
          <p:nvPr>
            <p:ph type="pic" sz="quarter" idx="30"/>
          </p:nvPr>
        </p:nvSpPr>
        <p:spPr>
          <a:xfrm>
            <a:off x="10143744" y="1709928"/>
            <a:ext cx="2048256" cy="1728216"/>
          </a:xfrm>
        </p:spPr>
        <p:txBody>
          <a:bodyPr lIns="182880" tIns="91440" rIns="182880" bIns="91440"/>
          <a:lstStyle>
            <a:lvl1pPr marL="0" indent="0">
              <a:buFontTx/>
              <a:buNone/>
              <a:defRPr/>
            </a:lvl1pPr>
          </a:lstStyle>
          <a:p>
            <a:endParaRPr lang="en-US" dirty="0"/>
          </a:p>
        </p:txBody>
      </p:sp>
      <p:sp>
        <p:nvSpPr>
          <p:cNvPr id="33" name="Picture Placeholder 3"/>
          <p:cNvSpPr>
            <a:spLocks noGrp="1"/>
          </p:cNvSpPr>
          <p:nvPr>
            <p:ph type="pic" sz="quarter" idx="31"/>
          </p:nvPr>
        </p:nvSpPr>
        <p:spPr>
          <a:xfrm>
            <a:off x="8114996" y="1709928"/>
            <a:ext cx="2048256" cy="1728216"/>
          </a:xfrm>
        </p:spPr>
        <p:txBody>
          <a:bodyPr lIns="182880" tIns="91440" rIns="182880" bIns="91440"/>
          <a:lstStyle>
            <a:lvl1pPr marL="0" indent="0">
              <a:buFontTx/>
              <a:buNone/>
              <a:defRPr/>
            </a:lvl1pPr>
          </a:lstStyle>
          <a:p>
            <a:endParaRPr lang="en-US" dirty="0"/>
          </a:p>
        </p:txBody>
      </p:sp>
      <p:sp>
        <p:nvSpPr>
          <p:cNvPr id="34" name="Picture Placeholder 3"/>
          <p:cNvSpPr>
            <a:spLocks noGrp="1"/>
          </p:cNvSpPr>
          <p:nvPr>
            <p:ph type="pic" sz="quarter" idx="32"/>
          </p:nvPr>
        </p:nvSpPr>
        <p:spPr>
          <a:xfrm>
            <a:off x="0" y="3419856"/>
            <a:ext cx="2048256" cy="1728216"/>
          </a:xfrm>
        </p:spPr>
        <p:txBody>
          <a:bodyPr lIns="182880" tIns="91440" rIns="182880" bIns="91440"/>
          <a:lstStyle>
            <a:lvl1pPr marL="0" indent="0">
              <a:buFontTx/>
              <a:buNone/>
              <a:defRPr/>
            </a:lvl1pPr>
          </a:lstStyle>
          <a:p>
            <a:endParaRPr lang="en-US" dirty="0"/>
          </a:p>
        </p:txBody>
      </p:sp>
      <p:sp>
        <p:nvSpPr>
          <p:cNvPr id="35" name="Picture Placeholder 3"/>
          <p:cNvSpPr>
            <a:spLocks noGrp="1"/>
          </p:cNvSpPr>
          <p:nvPr>
            <p:ph type="pic" sz="quarter" idx="33"/>
          </p:nvPr>
        </p:nvSpPr>
        <p:spPr>
          <a:xfrm>
            <a:off x="2028749" y="3419856"/>
            <a:ext cx="2048256" cy="1728216"/>
          </a:xfrm>
        </p:spPr>
        <p:txBody>
          <a:bodyPr lIns="182880" tIns="91440" rIns="182880" bIns="91440"/>
          <a:lstStyle>
            <a:lvl1pPr marL="0" indent="0">
              <a:buFontTx/>
              <a:buNone/>
              <a:defRPr/>
            </a:lvl1pPr>
          </a:lstStyle>
          <a:p>
            <a:endParaRPr lang="en-US" dirty="0"/>
          </a:p>
        </p:txBody>
      </p:sp>
      <p:sp>
        <p:nvSpPr>
          <p:cNvPr id="36" name="Picture Placeholder 3"/>
          <p:cNvSpPr>
            <a:spLocks noGrp="1"/>
          </p:cNvSpPr>
          <p:nvPr>
            <p:ph type="pic" sz="quarter" idx="34"/>
          </p:nvPr>
        </p:nvSpPr>
        <p:spPr>
          <a:xfrm>
            <a:off x="4057498" y="3419856"/>
            <a:ext cx="2048256" cy="1728216"/>
          </a:xfrm>
        </p:spPr>
        <p:txBody>
          <a:bodyPr lIns="182880" tIns="91440" rIns="182880" bIns="91440"/>
          <a:lstStyle>
            <a:lvl1pPr marL="0" indent="0">
              <a:buFontTx/>
              <a:buNone/>
              <a:defRPr/>
            </a:lvl1pPr>
          </a:lstStyle>
          <a:p>
            <a:endParaRPr lang="en-US" dirty="0"/>
          </a:p>
        </p:txBody>
      </p:sp>
      <p:sp>
        <p:nvSpPr>
          <p:cNvPr id="37" name="Picture Placeholder 3"/>
          <p:cNvSpPr>
            <a:spLocks noGrp="1"/>
          </p:cNvSpPr>
          <p:nvPr>
            <p:ph type="pic" sz="quarter" idx="35"/>
          </p:nvPr>
        </p:nvSpPr>
        <p:spPr>
          <a:xfrm>
            <a:off x="6086247" y="3419856"/>
            <a:ext cx="2048256" cy="1728216"/>
          </a:xfrm>
        </p:spPr>
        <p:txBody>
          <a:bodyPr lIns="182880" tIns="91440" rIns="182880" bIns="91440"/>
          <a:lstStyle>
            <a:lvl1pPr marL="0" indent="0">
              <a:buFontTx/>
              <a:buNone/>
              <a:defRPr/>
            </a:lvl1pPr>
          </a:lstStyle>
          <a:p>
            <a:endParaRPr lang="en-US" dirty="0"/>
          </a:p>
        </p:txBody>
      </p:sp>
      <p:sp>
        <p:nvSpPr>
          <p:cNvPr id="38" name="Picture Placeholder 3"/>
          <p:cNvSpPr>
            <a:spLocks noGrp="1"/>
          </p:cNvSpPr>
          <p:nvPr>
            <p:ph type="pic" sz="quarter" idx="36"/>
          </p:nvPr>
        </p:nvSpPr>
        <p:spPr>
          <a:xfrm>
            <a:off x="10143744" y="3419856"/>
            <a:ext cx="2048256" cy="1728216"/>
          </a:xfrm>
        </p:spPr>
        <p:txBody>
          <a:bodyPr lIns="182880" tIns="91440" rIns="182880" bIns="91440"/>
          <a:lstStyle>
            <a:lvl1pPr marL="0" indent="0">
              <a:buFontTx/>
              <a:buNone/>
              <a:defRPr/>
            </a:lvl1pPr>
          </a:lstStyle>
          <a:p>
            <a:endParaRPr lang="en-US" dirty="0"/>
          </a:p>
        </p:txBody>
      </p:sp>
      <p:sp>
        <p:nvSpPr>
          <p:cNvPr id="39" name="Picture Placeholder 3"/>
          <p:cNvSpPr>
            <a:spLocks noGrp="1"/>
          </p:cNvSpPr>
          <p:nvPr>
            <p:ph type="pic" sz="quarter" idx="37"/>
          </p:nvPr>
        </p:nvSpPr>
        <p:spPr>
          <a:xfrm>
            <a:off x="8114996" y="3419856"/>
            <a:ext cx="2048256" cy="1728216"/>
          </a:xfrm>
        </p:spPr>
        <p:txBody>
          <a:bodyPr lIns="182880" tIns="91440" rIns="182880" bIns="91440"/>
          <a:lstStyle>
            <a:lvl1pPr marL="0" indent="0">
              <a:buFontTx/>
              <a:buNone/>
              <a:defRPr/>
            </a:lvl1pPr>
          </a:lstStyle>
          <a:p>
            <a:endParaRPr lang="en-US" dirty="0"/>
          </a:p>
        </p:txBody>
      </p:sp>
      <p:sp>
        <p:nvSpPr>
          <p:cNvPr id="40" name="Picture Placeholder 3"/>
          <p:cNvSpPr>
            <a:spLocks noGrp="1"/>
          </p:cNvSpPr>
          <p:nvPr>
            <p:ph type="pic" sz="quarter" idx="38"/>
          </p:nvPr>
        </p:nvSpPr>
        <p:spPr>
          <a:xfrm>
            <a:off x="0" y="5129784"/>
            <a:ext cx="2048256" cy="1728216"/>
          </a:xfrm>
        </p:spPr>
        <p:txBody>
          <a:bodyPr lIns="182880" tIns="91440" rIns="182880" bIns="91440"/>
          <a:lstStyle>
            <a:lvl1pPr marL="0" indent="0">
              <a:buFontTx/>
              <a:buNone/>
              <a:defRPr/>
            </a:lvl1pPr>
          </a:lstStyle>
          <a:p>
            <a:endParaRPr lang="en-US" dirty="0"/>
          </a:p>
        </p:txBody>
      </p:sp>
      <p:sp>
        <p:nvSpPr>
          <p:cNvPr id="41" name="Picture Placeholder 3"/>
          <p:cNvSpPr>
            <a:spLocks noGrp="1"/>
          </p:cNvSpPr>
          <p:nvPr>
            <p:ph type="pic" sz="quarter" idx="39"/>
          </p:nvPr>
        </p:nvSpPr>
        <p:spPr>
          <a:xfrm>
            <a:off x="2028749" y="5129784"/>
            <a:ext cx="2048256" cy="1728216"/>
          </a:xfrm>
        </p:spPr>
        <p:txBody>
          <a:bodyPr lIns="182880" tIns="91440" rIns="182880" bIns="91440"/>
          <a:lstStyle>
            <a:lvl1pPr marL="0" indent="0">
              <a:buFontTx/>
              <a:buNone/>
              <a:defRPr/>
            </a:lvl1pPr>
          </a:lstStyle>
          <a:p>
            <a:endParaRPr lang="en-US" dirty="0"/>
          </a:p>
        </p:txBody>
      </p:sp>
      <p:sp>
        <p:nvSpPr>
          <p:cNvPr id="42" name="Picture Placeholder 3"/>
          <p:cNvSpPr>
            <a:spLocks noGrp="1"/>
          </p:cNvSpPr>
          <p:nvPr>
            <p:ph type="pic" sz="quarter" idx="40"/>
          </p:nvPr>
        </p:nvSpPr>
        <p:spPr>
          <a:xfrm>
            <a:off x="4057498" y="5129784"/>
            <a:ext cx="2048256" cy="1728216"/>
          </a:xfrm>
        </p:spPr>
        <p:txBody>
          <a:bodyPr lIns="182880" tIns="91440" rIns="182880" bIns="91440"/>
          <a:lstStyle>
            <a:lvl1pPr marL="0" indent="0">
              <a:buFontTx/>
              <a:buNone/>
              <a:defRPr/>
            </a:lvl1pPr>
          </a:lstStyle>
          <a:p>
            <a:endParaRPr lang="en-US" dirty="0"/>
          </a:p>
        </p:txBody>
      </p:sp>
      <p:sp>
        <p:nvSpPr>
          <p:cNvPr id="43" name="Picture Placeholder 3"/>
          <p:cNvSpPr>
            <a:spLocks noGrp="1"/>
          </p:cNvSpPr>
          <p:nvPr>
            <p:ph type="pic" sz="quarter" idx="41"/>
          </p:nvPr>
        </p:nvSpPr>
        <p:spPr>
          <a:xfrm>
            <a:off x="6086247" y="5129784"/>
            <a:ext cx="2048256" cy="1728216"/>
          </a:xfrm>
        </p:spPr>
        <p:txBody>
          <a:bodyPr lIns="182880" tIns="91440" rIns="182880" bIns="91440"/>
          <a:lstStyle>
            <a:lvl1pPr marL="0" indent="0">
              <a:buFontTx/>
              <a:buNone/>
              <a:defRPr/>
            </a:lvl1pPr>
          </a:lstStyle>
          <a:p>
            <a:endParaRPr lang="en-US" dirty="0"/>
          </a:p>
        </p:txBody>
      </p:sp>
      <p:sp>
        <p:nvSpPr>
          <p:cNvPr id="44" name="Picture Placeholder 3"/>
          <p:cNvSpPr>
            <a:spLocks noGrp="1"/>
          </p:cNvSpPr>
          <p:nvPr>
            <p:ph type="pic" sz="quarter" idx="42"/>
          </p:nvPr>
        </p:nvSpPr>
        <p:spPr>
          <a:xfrm>
            <a:off x="10143744" y="5129784"/>
            <a:ext cx="2048256" cy="1728216"/>
          </a:xfrm>
        </p:spPr>
        <p:txBody>
          <a:bodyPr lIns="182880" tIns="91440" rIns="182880" bIns="91440"/>
          <a:lstStyle>
            <a:lvl1pPr marL="0" indent="0">
              <a:buFontTx/>
              <a:buNone/>
              <a:defRPr/>
            </a:lvl1pPr>
          </a:lstStyle>
          <a:p>
            <a:endParaRPr lang="en-US" dirty="0"/>
          </a:p>
        </p:txBody>
      </p:sp>
      <p:sp>
        <p:nvSpPr>
          <p:cNvPr id="45" name="Picture Placeholder 3"/>
          <p:cNvSpPr>
            <a:spLocks noGrp="1"/>
          </p:cNvSpPr>
          <p:nvPr>
            <p:ph type="pic" sz="quarter" idx="43"/>
          </p:nvPr>
        </p:nvSpPr>
        <p:spPr>
          <a:xfrm>
            <a:off x="8114996" y="5129784"/>
            <a:ext cx="2048256" cy="1728216"/>
          </a:xfrm>
        </p:spPr>
        <p:txBody>
          <a:bodyPr lIns="182880" tIns="91440" rIns="182880" bIns="91440"/>
          <a:lstStyle>
            <a:lvl1pPr marL="0" indent="0">
              <a:buFontTx/>
              <a:buNone/>
              <a:defRPr/>
            </a:lvl1pPr>
          </a:lstStyle>
          <a:p>
            <a:endParaRPr lang="en-US" dirty="0"/>
          </a:p>
        </p:txBody>
      </p:sp>
    </p:spTree>
    <p:extLst>
      <p:ext uri="{BB962C8B-B14F-4D97-AF65-F5344CB8AC3E}">
        <p14:creationId xmlns:p14="http://schemas.microsoft.com/office/powerpoint/2010/main" val="286211751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5" name="Picture Placeholder 3"/>
          <p:cNvSpPr>
            <a:spLocks noGrp="1"/>
          </p:cNvSpPr>
          <p:nvPr>
            <p:ph type="pic" sz="quarter" idx="11"/>
          </p:nvPr>
        </p:nvSpPr>
        <p:spPr>
          <a:xfrm>
            <a:off x="35560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6" name="Picture Placeholder 3"/>
          <p:cNvSpPr>
            <a:spLocks noGrp="1"/>
          </p:cNvSpPr>
          <p:nvPr>
            <p:ph type="pic" sz="quarter" idx="12"/>
          </p:nvPr>
        </p:nvSpPr>
        <p:spPr>
          <a:xfrm>
            <a:off x="61976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7" name="Picture Placeholder 3"/>
          <p:cNvSpPr>
            <a:spLocks noGrp="1"/>
          </p:cNvSpPr>
          <p:nvPr>
            <p:ph type="pic" sz="quarter" idx="13"/>
          </p:nvPr>
        </p:nvSpPr>
        <p:spPr>
          <a:xfrm>
            <a:off x="88392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10" name="Text Placeholder 9"/>
          <p:cNvSpPr>
            <a:spLocks noGrp="1"/>
          </p:cNvSpPr>
          <p:nvPr>
            <p:ph type="body" sz="quarter" idx="14"/>
          </p:nvPr>
        </p:nvSpPr>
        <p:spPr>
          <a:xfrm>
            <a:off x="9144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p:cNvSpPr>
            <a:spLocks noGrp="1"/>
          </p:cNvSpPr>
          <p:nvPr>
            <p:ph type="body" sz="quarter" idx="15"/>
          </p:nvPr>
        </p:nvSpPr>
        <p:spPr>
          <a:xfrm>
            <a:off x="35560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p:cNvSpPr>
            <a:spLocks noGrp="1"/>
          </p:cNvSpPr>
          <p:nvPr>
            <p:ph type="body" sz="quarter" idx="16"/>
          </p:nvPr>
        </p:nvSpPr>
        <p:spPr>
          <a:xfrm>
            <a:off x="61976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p:cNvSpPr>
            <a:spLocks noGrp="1"/>
          </p:cNvSpPr>
          <p:nvPr>
            <p:ph type="body" sz="quarter" idx="17"/>
          </p:nvPr>
        </p:nvSpPr>
        <p:spPr>
          <a:xfrm>
            <a:off x="88392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5223737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Four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5" name="Picture Placeholder 3"/>
          <p:cNvSpPr>
            <a:spLocks noGrp="1"/>
          </p:cNvSpPr>
          <p:nvPr>
            <p:ph type="pic" sz="quarter" idx="11"/>
          </p:nvPr>
        </p:nvSpPr>
        <p:spPr>
          <a:xfrm>
            <a:off x="35560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6" name="Picture Placeholder 3"/>
          <p:cNvSpPr>
            <a:spLocks noGrp="1"/>
          </p:cNvSpPr>
          <p:nvPr>
            <p:ph type="pic" sz="quarter" idx="12"/>
          </p:nvPr>
        </p:nvSpPr>
        <p:spPr>
          <a:xfrm>
            <a:off x="61976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7" name="Picture Placeholder 3"/>
          <p:cNvSpPr>
            <a:spLocks noGrp="1"/>
          </p:cNvSpPr>
          <p:nvPr>
            <p:ph type="pic" sz="quarter" idx="13"/>
          </p:nvPr>
        </p:nvSpPr>
        <p:spPr>
          <a:xfrm>
            <a:off x="88392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10" name="Text Placeholder 9"/>
          <p:cNvSpPr>
            <a:spLocks noGrp="1"/>
          </p:cNvSpPr>
          <p:nvPr>
            <p:ph type="body" sz="quarter" idx="14"/>
          </p:nvPr>
        </p:nvSpPr>
        <p:spPr>
          <a:xfrm>
            <a:off x="9144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p:cNvSpPr>
            <a:spLocks noGrp="1"/>
          </p:cNvSpPr>
          <p:nvPr>
            <p:ph type="body" sz="quarter" idx="15"/>
          </p:nvPr>
        </p:nvSpPr>
        <p:spPr>
          <a:xfrm>
            <a:off x="35560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p:cNvSpPr>
            <a:spLocks noGrp="1"/>
          </p:cNvSpPr>
          <p:nvPr>
            <p:ph type="body" sz="quarter" idx="16"/>
          </p:nvPr>
        </p:nvSpPr>
        <p:spPr>
          <a:xfrm>
            <a:off x="61976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p:cNvSpPr>
            <a:spLocks noGrp="1"/>
          </p:cNvSpPr>
          <p:nvPr>
            <p:ph type="body" sz="quarter" idx="17"/>
          </p:nvPr>
        </p:nvSpPr>
        <p:spPr>
          <a:xfrm>
            <a:off x="88392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8488999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3328416" cy="34074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5" name="Picture Placeholder 3"/>
          <p:cNvSpPr>
            <a:spLocks noGrp="1"/>
          </p:cNvSpPr>
          <p:nvPr>
            <p:ph type="pic" sz="quarter" idx="11"/>
          </p:nvPr>
        </p:nvSpPr>
        <p:spPr>
          <a:xfrm>
            <a:off x="4431792" y="1396999"/>
            <a:ext cx="3328416" cy="340743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6" name="Picture Placeholder 3"/>
          <p:cNvSpPr>
            <a:spLocks noGrp="1"/>
          </p:cNvSpPr>
          <p:nvPr>
            <p:ph type="pic" sz="quarter" idx="12"/>
          </p:nvPr>
        </p:nvSpPr>
        <p:spPr>
          <a:xfrm>
            <a:off x="7949184" y="1396999"/>
            <a:ext cx="3328416" cy="34074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8" name="Text Placeholder 9"/>
          <p:cNvSpPr>
            <a:spLocks noGrp="1"/>
          </p:cNvSpPr>
          <p:nvPr>
            <p:ph type="body" sz="quarter" idx="14"/>
          </p:nvPr>
        </p:nvSpPr>
        <p:spPr>
          <a:xfrm>
            <a:off x="914400"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4431792"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7949184"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1024534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3328416" cy="34074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5" name="Picture Placeholder 3"/>
          <p:cNvSpPr>
            <a:spLocks noGrp="1"/>
          </p:cNvSpPr>
          <p:nvPr>
            <p:ph type="pic" sz="quarter" idx="11"/>
          </p:nvPr>
        </p:nvSpPr>
        <p:spPr>
          <a:xfrm>
            <a:off x="4431792" y="1396999"/>
            <a:ext cx="3328416" cy="340743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6" name="Picture Placeholder 3"/>
          <p:cNvSpPr>
            <a:spLocks noGrp="1"/>
          </p:cNvSpPr>
          <p:nvPr>
            <p:ph type="pic" sz="quarter" idx="12"/>
          </p:nvPr>
        </p:nvSpPr>
        <p:spPr>
          <a:xfrm>
            <a:off x="7949184" y="1396999"/>
            <a:ext cx="3328416" cy="34074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8" name="Text Placeholder 9"/>
          <p:cNvSpPr>
            <a:spLocks noGrp="1"/>
          </p:cNvSpPr>
          <p:nvPr>
            <p:ph type="body" sz="quarter" idx="14"/>
          </p:nvPr>
        </p:nvSpPr>
        <p:spPr>
          <a:xfrm>
            <a:off x="914400"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4431792"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7949184"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23486926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5085589" cy="34074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5" name="Picture Placeholder 3"/>
          <p:cNvSpPr>
            <a:spLocks noGrp="1"/>
          </p:cNvSpPr>
          <p:nvPr>
            <p:ph type="pic" sz="quarter" idx="11"/>
          </p:nvPr>
        </p:nvSpPr>
        <p:spPr>
          <a:xfrm>
            <a:off x="6192011" y="1396999"/>
            <a:ext cx="5085589" cy="34074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8" name="Text Placeholder 9"/>
          <p:cNvSpPr>
            <a:spLocks noGrp="1"/>
          </p:cNvSpPr>
          <p:nvPr>
            <p:ph type="body" sz="quarter" idx="14"/>
          </p:nvPr>
        </p:nvSpPr>
        <p:spPr>
          <a:xfrm>
            <a:off x="914400" y="4980565"/>
            <a:ext cx="508558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6192011" y="4980565"/>
            <a:ext cx="508558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6075896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5085589" cy="34074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5" name="Picture Placeholder 3"/>
          <p:cNvSpPr>
            <a:spLocks noGrp="1"/>
          </p:cNvSpPr>
          <p:nvPr>
            <p:ph type="pic" sz="quarter" idx="11"/>
          </p:nvPr>
        </p:nvSpPr>
        <p:spPr>
          <a:xfrm>
            <a:off x="6192011" y="1396999"/>
            <a:ext cx="5085589" cy="34074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8" name="Text Placeholder 9"/>
          <p:cNvSpPr>
            <a:spLocks noGrp="1"/>
          </p:cNvSpPr>
          <p:nvPr>
            <p:ph type="body" sz="quarter" idx="14"/>
          </p:nvPr>
        </p:nvSpPr>
        <p:spPr>
          <a:xfrm>
            <a:off x="914400" y="4980565"/>
            <a:ext cx="508558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6192011" y="4980565"/>
            <a:ext cx="508558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60672788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400"/>
            </a:lvl1pPr>
          </a:lstStyle>
          <a:p>
            <a:endParaRPr lang="en-US" dirty="0"/>
          </a:p>
        </p:txBody>
      </p:sp>
      <p:sp>
        <p:nvSpPr>
          <p:cNvPr id="5" name="Picture Placeholder 3"/>
          <p:cNvSpPr>
            <a:spLocks noGrp="1"/>
          </p:cNvSpPr>
          <p:nvPr>
            <p:ph type="pic" sz="quarter" idx="11"/>
          </p:nvPr>
        </p:nvSpPr>
        <p:spPr>
          <a:xfrm>
            <a:off x="35560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400"/>
            </a:lvl1pPr>
          </a:lstStyle>
          <a:p>
            <a:endParaRPr lang="en-US" dirty="0"/>
          </a:p>
        </p:txBody>
      </p:sp>
      <p:sp>
        <p:nvSpPr>
          <p:cNvPr id="6" name="Picture Placeholder 3"/>
          <p:cNvSpPr>
            <a:spLocks noGrp="1"/>
          </p:cNvSpPr>
          <p:nvPr>
            <p:ph type="pic" sz="quarter" idx="12"/>
          </p:nvPr>
        </p:nvSpPr>
        <p:spPr>
          <a:xfrm>
            <a:off x="61976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400"/>
            </a:lvl1pPr>
          </a:lstStyle>
          <a:p>
            <a:endParaRPr lang="en-US" dirty="0"/>
          </a:p>
        </p:txBody>
      </p:sp>
      <p:sp>
        <p:nvSpPr>
          <p:cNvPr id="7" name="Picture Placeholder 3"/>
          <p:cNvSpPr>
            <a:spLocks noGrp="1"/>
          </p:cNvSpPr>
          <p:nvPr>
            <p:ph type="pic" sz="quarter" idx="13"/>
          </p:nvPr>
        </p:nvSpPr>
        <p:spPr>
          <a:xfrm>
            <a:off x="88392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400"/>
            </a:lvl1pPr>
          </a:lstStyle>
          <a:p>
            <a:endParaRPr lang="en-US" dirty="0"/>
          </a:p>
        </p:txBody>
      </p:sp>
      <p:sp>
        <p:nvSpPr>
          <p:cNvPr id="14" name="Content Placeholder 13"/>
          <p:cNvSpPr>
            <a:spLocks noGrp="1"/>
          </p:cNvSpPr>
          <p:nvPr>
            <p:ph sz="quarter" idx="18"/>
          </p:nvPr>
        </p:nvSpPr>
        <p:spPr>
          <a:xfrm>
            <a:off x="914400"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554984"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6195568"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8836152"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4909718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400"/>
            </a:lvl1pPr>
          </a:lstStyle>
          <a:p>
            <a:endParaRPr lang="en-US" dirty="0"/>
          </a:p>
        </p:txBody>
      </p:sp>
      <p:sp>
        <p:nvSpPr>
          <p:cNvPr id="5" name="Picture Placeholder 3"/>
          <p:cNvSpPr>
            <a:spLocks noGrp="1"/>
          </p:cNvSpPr>
          <p:nvPr>
            <p:ph type="pic" sz="quarter" idx="11"/>
          </p:nvPr>
        </p:nvSpPr>
        <p:spPr>
          <a:xfrm>
            <a:off x="35560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400"/>
            </a:lvl1pPr>
          </a:lstStyle>
          <a:p>
            <a:endParaRPr lang="en-US" dirty="0"/>
          </a:p>
        </p:txBody>
      </p:sp>
      <p:sp>
        <p:nvSpPr>
          <p:cNvPr id="6" name="Picture Placeholder 3"/>
          <p:cNvSpPr>
            <a:spLocks noGrp="1"/>
          </p:cNvSpPr>
          <p:nvPr>
            <p:ph type="pic" sz="quarter" idx="12"/>
          </p:nvPr>
        </p:nvSpPr>
        <p:spPr>
          <a:xfrm>
            <a:off x="61976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400"/>
            </a:lvl1pPr>
          </a:lstStyle>
          <a:p>
            <a:endParaRPr lang="en-US" dirty="0"/>
          </a:p>
        </p:txBody>
      </p:sp>
      <p:sp>
        <p:nvSpPr>
          <p:cNvPr id="7" name="Picture Placeholder 3"/>
          <p:cNvSpPr>
            <a:spLocks noGrp="1"/>
          </p:cNvSpPr>
          <p:nvPr>
            <p:ph type="pic" sz="quarter" idx="13"/>
          </p:nvPr>
        </p:nvSpPr>
        <p:spPr>
          <a:xfrm>
            <a:off x="88392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400"/>
            </a:lvl1pPr>
          </a:lstStyle>
          <a:p>
            <a:endParaRPr lang="en-US" dirty="0"/>
          </a:p>
        </p:txBody>
      </p:sp>
      <p:sp>
        <p:nvSpPr>
          <p:cNvPr id="14" name="Content Placeholder 13"/>
          <p:cNvSpPr>
            <a:spLocks noGrp="1"/>
          </p:cNvSpPr>
          <p:nvPr>
            <p:ph sz="quarter" idx="18"/>
          </p:nvPr>
        </p:nvSpPr>
        <p:spPr>
          <a:xfrm>
            <a:off x="914400"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554984"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6195568"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8836152"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22"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648967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Title Slide">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760594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147218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5" name="Picture Placeholder 3"/>
          <p:cNvSpPr>
            <a:spLocks noGrp="1"/>
          </p:cNvSpPr>
          <p:nvPr>
            <p:ph type="pic" sz="quarter" idx="11"/>
          </p:nvPr>
        </p:nvSpPr>
        <p:spPr>
          <a:xfrm>
            <a:off x="4431792" y="1397000"/>
            <a:ext cx="3328416" cy="1472184"/>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6" name="Picture Placeholder 3"/>
          <p:cNvSpPr>
            <a:spLocks noGrp="1"/>
          </p:cNvSpPr>
          <p:nvPr>
            <p:ph type="pic" sz="quarter" idx="12"/>
          </p:nvPr>
        </p:nvSpPr>
        <p:spPr>
          <a:xfrm>
            <a:off x="7949184" y="1397000"/>
            <a:ext cx="3328416" cy="147218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11" name="Content Placeholder 13"/>
          <p:cNvSpPr>
            <a:spLocks noGrp="1"/>
          </p:cNvSpPr>
          <p:nvPr>
            <p:ph sz="quarter" idx="18"/>
          </p:nvPr>
        </p:nvSpPr>
        <p:spPr>
          <a:xfrm>
            <a:off x="914400"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431792"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7949184"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1755737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147218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5" name="Picture Placeholder 3"/>
          <p:cNvSpPr>
            <a:spLocks noGrp="1"/>
          </p:cNvSpPr>
          <p:nvPr>
            <p:ph type="pic" sz="quarter" idx="11"/>
          </p:nvPr>
        </p:nvSpPr>
        <p:spPr>
          <a:xfrm>
            <a:off x="4431792" y="1397000"/>
            <a:ext cx="3328416" cy="1472184"/>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6" name="Picture Placeholder 3"/>
          <p:cNvSpPr>
            <a:spLocks noGrp="1"/>
          </p:cNvSpPr>
          <p:nvPr>
            <p:ph type="pic" sz="quarter" idx="12"/>
          </p:nvPr>
        </p:nvSpPr>
        <p:spPr>
          <a:xfrm>
            <a:off x="7949184" y="1397000"/>
            <a:ext cx="3328416" cy="147218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11" name="Content Placeholder 13"/>
          <p:cNvSpPr>
            <a:spLocks noGrp="1"/>
          </p:cNvSpPr>
          <p:nvPr>
            <p:ph sz="quarter" idx="18"/>
          </p:nvPr>
        </p:nvSpPr>
        <p:spPr>
          <a:xfrm>
            <a:off x="914400"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431792"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7949184"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
          <p:cNvSpPr>
            <a:spLocks noGrp="1"/>
          </p:cNvSpPr>
          <p:nvPr>
            <p:ph type="body" sz="quarter" idx="2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83626075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5085589" cy="147218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5" name="Picture Placeholder 3"/>
          <p:cNvSpPr>
            <a:spLocks noGrp="1"/>
          </p:cNvSpPr>
          <p:nvPr>
            <p:ph type="pic" sz="quarter" idx="11"/>
          </p:nvPr>
        </p:nvSpPr>
        <p:spPr>
          <a:xfrm>
            <a:off x="6192011" y="1397000"/>
            <a:ext cx="5085589" cy="147218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7" name="Content Placeholder 13"/>
          <p:cNvSpPr>
            <a:spLocks noGrp="1"/>
          </p:cNvSpPr>
          <p:nvPr>
            <p:ph sz="quarter" idx="18"/>
          </p:nvPr>
        </p:nvSpPr>
        <p:spPr>
          <a:xfrm>
            <a:off x="914400" y="3055281"/>
            <a:ext cx="5084064"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6193536" y="3055281"/>
            <a:ext cx="5084064"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8064146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5085589" cy="147218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5" name="Picture Placeholder 3"/>
          <p:cNvSpPr>
            <a:spLocks noGrp="1"/>
          </p:cNvSpPr>
          <p:nvPr>
            <p:ph type="pic" sz="quarter" idx="11"/>
          </p:nvPr>
        </p:nvSpPr>
        <p:spPr>
          <a:xfrm>
            <a:off x="6192011" y="1397000"/>
            <a:ext cx="5085589" cy="147218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dirty="0"/>
          </a:p>
        </p:txBody>
      </p:sp>
      <p:sp>
        <p:nvSpPr>
          <p:cNvPr id="7" name="Content Placeholder 13"/>
          <p:cNvSpPr>
            <a:spLocks noGrp="1"/>
          </p:cNvSpPr>
          <p:nvPr>
            <p:ph sz="quarter" idx="18"/>
          </p:nvPr>
        </p:nvSpPr>
        <p:spPr>
          <a:xfrm>
            <a:off x="914400" y="3055281"/>
            <a:ext cx="5084064"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6193536" y="3055281"/>
            <a:ext cx="5084064"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4"/>
          <p:cNvSpPr>
            <a:spLocks noGrp="1"/>
          </p:cNvSpPr>
          <p:nvPr>
            <p:ph type="body" sz="quarter" idx="2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38698525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3384" y="1397000"/>
            <a:ext cx="2438400" cy="1476165"/>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4984" y="1397000"/>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6196584" y="1397000"/>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7" name="Picture Placeholder 3"/>
          <p:cNvSpPr>
            <a:spLocks noGrp="1"/>
          </p:cNvSpPr>
          <p:nvPr>
            <p:ph type="pic" sz="quarter" idx="13"/>
          </p:nvPr>
        </p:nvSpPr>
        <p:spPr>
          <a:xfrm>
            <a:off x="8838184" y="1397000"/>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4" name="Content Placeholder 13"/>
          <p:cNvSpPr>
            <a:spLocks noGrp="1"/>
          </p:cNvSpPr>
          <p:nvPr>
            <p:ph sz="quarter" idx="18"/>
          </p:nvPr>
        </p:nvSpPr>
        <p:spPr>
          <a:xfrm>
            <a:off x="913384" y="4717007"/>
            <a:ext cx="2441448" cy="1326605"/>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553968"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6194552"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8835136"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p:cNvSpPr>
            <a:spLocks noGrp="1"/>
          </p:cNvSpPr>
          <p:nvPr>
            <p:ph type="pic" sz="quarter" idx="22"/>
          </p:nvPr>
        </p:nvSpPr>
        <p:spPr>
          <a:xfrm>
            <a:off x="913384" y="3057004"/>
            <a:ext cx="2438400" cy="1476165"/>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12" name="Picture Placeholder 3"/>
          <p:cNvSpPr>
            <a:spLocks noGrp="1"/>
          </p:cNvSpPr>
          <p:nvPr>
            <p:ph type="pic" sz="quarter" idx="23"/>
          </p:nvPr>
        </p:nvSpPr>
        <p:spPr>
          <a:xfrm>
            <a:off x="3554984" y="3057004"/>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3" name="Picture Placeholder 3"/>
          <p:cNvSpPr>
            <a:spLocks noGrp="1"/>
          </p:cNvSpPr>
          <p:nvPr>
            <p:ph type="pic" sz="quarter" idx="24"/>
          </p:nvPr>
        </p:nvSpPr>
        <p:spPr>
          <a:xfrm>
            <a:off x="6196584" y="3057004"/>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6" name="Picture Placeholder 3"/>
          <p:cNvSpPr>
            <a:spLocks noGrp="1"/>
          </p:cNvSpPr>
          <p:nvPr>
            <p:ph type="pic" sz="quarter" idx="25"/>
          </p:nvPr>
        </p:nvSpPr>
        <p:spPr>
          <a:xfrm>
            <a:off x="8838184" y="3057004"/>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Tree>
    <p:extLst>
      <p:ext uri="{BB962C8B-B14F-4D97-AF65-F5344CB8AC3E}">
        <p14:creationId xmlns:p14="http://schemas.microsoft.com/office/powerpoint/2010/main" val="74049327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3384" y="1397000"/>
            <a:ext cx="2438400" cy="1476165"/>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4984" y="1397000"/>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6196584" y="1397000"/>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7" name="Picture Placeholder 3"/>
          <p:cNvSpPr>
            <a:spLocks noGrp="1"/>
          </p:cNvSpPr>
          <p:nvPr>
            <p:ph type="pic" sz="quarter" idx="13"/>
          </p:nvPr>
        </p:nvSpPr>
        <p:spPr>
          <a:xfrm>
            <a:off x="8838184" y="1397000"/>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4" name="Content Placeholder 13"/>
          <p:cNvSpPr>
            <a:spLocks noGrp="1"/>
          </p:cNvSpPr>
          <p:nvPr>
            <p:ph sz="quarter" idx="18"/>
          </p:nvPr>
        </p:nvSpPr>
        <p:spPr>
          <a:xfrm>
            <a:off x="913384" y="4717007"/>
            <a:ext cx="2441448" cy="1326605"/>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553968"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6194552"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8835136"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p:cNvSpPr>
            <a:spLocks noGrp="1"/>
          </p:cNvSpPr>
          <p:nvPr>
            <p:ph type="pic" sz="quarter" idx="22"/>
          </p:nvPr>
        </p:nvSpPr>
        <p:spPr>
          <a:xfrm>
            <a:off x="913384" y="3057004"/>
            <a:ext cx="2438400" cy="1476165"/>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12" name="Picture Placeholder 3"/>
          <p:cNvSpPr>
            <a:spLocks noGrp="1"/>
          </p:cNvSpPr>
          <p:nvPr>
            <p:ph type="pic" sz="quarter" idx="23"/>
          </p:nvPr>
        </p:nvSpPr>
        <p:spPr>
          <a:xfrm>
            <a:off x="3554984" y="3057004"/>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3" name="Picture Placeholder 3"/>
          <p:cNvSpPr>
            <a:spLocks noGrp="1"/>
          </p:cNvSpPr>
          <p:nvPr>
            <p:ph type="pic" sz="quarter" idx="24"/>
          </p:nvPr>
        </p:nvSpPr>
        <p:spPr>
          <a:xfrm>
            <a:off x="6196584" y="3057004"/>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6" name="Picture Placeholder 3"/>
          <p:cNvSpPr>
            <a:spLocks noGrp="1"/>
          </p:cNvSpPr>
          <p:nvPr>
            <p:ph type="pic" sz="quarter" idx="25"/>
          </p:nvPr>
        </p:nvSpPr>
        <p:spPr>
          <a:xfrm>
            <a:off x="8838184" y="3057004"/>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7" name="Text Placeholder 4"/>
          <p:cNvSpPr>
            <a:spLocks noGrp="1"/>
          </p:cNvSpPr>
          <p:nvPr>
            <p:ph type="body" sz="quarter" idx="26"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63106348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5" name="Picture Placeholder 3"/>
          <p:cNvSpPr>
            <a:spLocks noGrp="1"/>
          </p:cNvSpPr>
          <p:nvPr>
            <p:ph type="pic" sz="quarter" idx="11"/>
          </p:nvPr>
        </p:nvSpPr>
        <p:spPr>
          <a:xfrm>
            <a:off x="4431792" y="1397000"/>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7949184" y="1397000"/>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1" name="Content Placeholder 13"/>
          <p:cNvSpPr>
            <a:spLocks noGrp="1"/>
          </p:cNvSpPr>
          <p:nvPr>
            <p:ph sz="quarter" idx="18"/>
          </p:nvPr>
        </p:nvSpPr>
        <p:spPr>
          <a:xfrm>
            <a:off x="914400"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431792"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7949184"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3"/>
          <p:cNvSpPr>
            <a:spLocks noGrp="1"/>
          </p:cNvSpPr>
          <p:nvPr>
            <p:ph type="pic" sz="quarter" idx="23"/>
          </p:nvPr>
        </p:nvSpPr>
        <p:spPr>
          <a:xfrm>
            <a:off x="914400" y="3060985"/>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5" name="Picture Placeholder 3"/>
          <p:cNvSpPr>
            <a:spLocks noGrp="1"/>
          </p:cNvSpPr>
          <p:nvPr>
            <p:ph type="pic" sz="quarter" idx="24"/>
          </p:nvPr>
        </p:nvSpPr>
        <p:spPr>
          <a:xfrm>
            <a:off x="4431792" y="3060985"/>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6" name="Picture Placeholder 3"/>
          <p:cNvSpPr>
            <a:spLocks noGrp="1"/>
          </p:cNvSpPr>
          <p:nvPr>
            <p:ph type="pic" sz="quarter" idx="25"/>
          </p:nvPr>
        </p:nvSpPr>
        <p:spPr>
          <a:xfrm>
            <a:off x="7949184" y="3060985"/>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Tree>
    <p:extLst>
      <p:ext uri="{BB962C8B-B14F-4D97-AF65-F5344CB8AC3E}">
        <p14:creationId xmlns:p14="http://schemas.microsoft.com/office/powerpoint/2010/main" val="66610692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5" name="Picture Placeholder 3"/>
          <p:cNvSpPr>
            <a:spLocks noGrp="1"/>
          </p:cNvSpPr>
          <p:nvPr>
            <p:ph type="pic" sz="quarter" idx="11"/>
          </p:nvPr>
        </p:nvSpPr>
        <p:spPr>
          <a:xfrm>
            <a:off x="4431792" y="1397000"/>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6" name="Picture Placeholder 3"/>
          <p:cNvSpPr>
            <a:spLocks noGrp="1"/>
          </p:cNvSpPr>
          <p:nvPr>
            <p:ph type="pic" sz="quarter" idx="12"/>
          </p:nvPr>
        </p:nvSpPr>
        <p:spPr>
          <a:xfrm>
            <a:off x="7949184" y="1397000"/>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1" name="Content Placeholder 13"/>
          <p:cNvSpPr>
            <a:spLocks noGrp="1"/>
          </p:cNvSpPr>
          <p:nvPr>
            <p:ph sz="quarter" idx="18"/>
          </p:nvPr>
        </p:nvSpPr>
        <p:spPr>
          <a:xfrm>
            <a:off x="914400"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431792"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7949184"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3"/>
          <p:cNvSpPr>
            <a:spLocks noGrp="1"/>
          </p:cNvSpPr>
          <p:nvPr>
            <p:ph type="pic" sz="quarter" idx="23"/>
          </p:nvPr>
        </p:nvSpPr>
        <p:spPr>
          <a:xfrm>
            <a:off x="914400" y="3060985"/>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5" name="Picture Placeholder 3"/>
          <p:cNvSpPr>
            <a:spLocks noGrp="1"/>
          </p:cNvSpPr>
          <p:nvPr>
            <p:ph type="pic" sz="quarter" idx="24"/>
          </p:nvPr>
        </p:nvSpPr>
        <p:spPr>
          <a:xfrm>
            <a:off x="4431792" y="3060985"/>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6" name="Picture Placeholder 3"/>
          <p:cNvSpPr>
            <a:spLocks noGrp="1"/>
          </p:cNvSpPr>
          <p:nvPr>
            <p:ph type="pic" sz="quarter" idx="25"/>
          </p:nvPr>
        </p:nvSpPr>
        <p:spPr>
          <a:xfrm>
            <a:off x="7949184" y="3060985"/>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7" name="Text Placeholder 4"/>
          <p:cNvSpPr>
            <a:spLocks noGrp="1"/>
          </p:cNvSpPr>
          <p:nvPr>
            <p:ph type="body" sz="quarter" idx="26"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71320105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5925" y="1397000"/>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5" name="Picture Placeholder 3"/>
          <p:cNvSpPr>
            <a:spLocks noGrp="1"/>
          </p:cNvSpPr>
          <p:nvPr>
            <p:ph type="pic" sz="quarter" idx="11"/>
          </p:nvPr>
        </p:nvSpPr>
        <p:spPr>
          <a:xfrm>
            <a:off x="6193536" y="1397000"/>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7" name="Content Placeholder 13"/>
          <p:cNvSpPr>
            <a:spLocks noGrp="1"/>
          </p:cNvSpPr>
          <p:nvPr>
            <p:ph sz="quarter" idx="18"/>
          </p:nvPr>
        </p:nvSpPr>
        <p:spPr>
          <a:xfrm>
            <a:off x="914400" y="4704405"/>
            <a:ext cx="5084064" cy="1339207"/>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6193536" y="4704405"/>
            <a:ext cx="5084064" cy="1339207"/>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24"/>
          </p:nvPr>
        </p:nvSpPr>
        <p:spPr>
          <a:xfrm>
            <a:off x="915925" y="3060985"/>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1" name="Picture Placeholder 3"/>
          <p:cNvSpPr>
            <a:spLocks noGrp="1"/>
          </p:cNvSpPr>
          <p:nvPr>
            <p:ph type="pic" sz="quarter" idx="25"/>
          </p:nvPr>
        </p:nvSpPr>
        <p:spPr>
          <a:xfrm>
            <a:off x="6193536" y="3060985"/>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Tree>
    <p:extLst>
      <p:ext uri="{BB962C8B-B14F-4D97-AF65-F5344CB8AC3E}">
        <p14:creationId xmlns:p14="http://schemas.microsoft.com/office/powerpoint/2010/main" val="157713989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5925" y="1397000"/>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5" name="Picture Placeholder 3"/>
          <p:cNvSpPr>
            <a:spLocks noGrp="1"/>
          </p:cNvSpPr>
          <p:nvPr>
            <p:ph type="pic" sz="quarter" idx="11"/>
          </p:nvPr>
        </p:nvSpPr>
        <p:spPr>
          <a:xfrm>
            <a:off x="6193536" y="1397000"/>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7" name="Content Placeholder 13"/>
          <p:cNvSpPr>
            <a:spLocks noGrp="1"/>
          </p:cNvSpPr>
          <p:nvPr>
            <p:ph sz="quarter" idx="18"/>
          </p:nvPr>
        </p:nvSpPr>
        <p:spPr>
          <a:xfrm>
            <a:off x="914400" y="4704405"/>
            <a:ext cx="5084064" cy="1339207"/>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6193536" y="4704405"/>
            <a:ext cx="5084064" cy="1339207"/>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24"/>
          </p:nvPr>
        </p:nvSpPr>
        <p:spPr>
          <a:xfrm>
            <a:off x="915925" y="3060985"/>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1" name="Picture Placeholder 3"/>
          <p:cNvSpPr>
            <a:spLocks noGrp="1"/>
          </p:cNvSpPr>
          <p:nvPr>
            <p:ph type="pic" sz="quarter" idx="25"/>
          </p:nvPr>
        </p:nvSpPr>
        <p:spPr>
          <a:xfrm>
            <a:off x="6193536" y="3060985"/>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dirty="0"/>
          </a:p>
        </p:txBody>
      </p:sp>
      <p:sp>
        <p:nvSpPr>
          <p:cNvPr id="12" name="Text Placeholder 4"/>
          <p:cNvSpPr>
            <a:spLocks noGrp="1"/>
          </p:cNvSpPr>
          <p:nvPr>
            <p:ph type="body" sz="quarter" idx="26"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09238442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79.xml"/><Relationship Id="rId18" Type="http://schemas.openxmlformats.org/officeDocument/2006/relationships/slideLayout" Target="../slideLayouts/slideLayout84.xml"/><Relationship Id="rId26" Type="http://schemas.openxmlformats.org/officeDocument/2006/relationships/slideLayout" Target="../slideLayouts/slideLayout92.xml"/><Relationship Id="rId39" Type="http://schemas.openxmlformats.org/officeDocument/2006/relationships/slideLayout" Target="../slideLayouts/slideLayout105.xml"/><Relationship Id="rId21" Type="http://schemas.openxmlformats.org/officeDocument/2006/relationships/slideLayout" Target="../slideLayouts/slideLayout87.xml"/><Relationship Id="rId34" Type="http://schemas.openxmlformats.org/officeDocument/2006/relationships/slideLayout" Target="../slideLayouts/slideLayout100.xml"/><Relationship Id="rId42" Type="http://schemas.openxmlformats.org/officeDocument/2006/relationships/slideLayout" Target="../slideLayouts/slideLayout108.xml"/><Relationship Id="rId47" Type="http://schemas.openxmlformats.org/officeDocument/2006/relationships/slideLayout" Target="../slideLayouts/slideLayout113.xml"/><Relationship Id="rId50" Type="http://schemas.openxmlformats.org/officeDocument/2006/relationships/slideLayout" Target="../slideLayouts/slideLayout116.xml"/><Relationship Id="rId55" Type="http://schemas.openxmlformats.org/officeDocument/2006/relationships/slideLayout" Target="../slideLayouts/slideLayout121.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5" Type="http://schemas.openxmlformats.org/officeDocument/2006/relationships/slideLayout" Target="../slideLayouts/slideLayout91.xml"/><Relationship Id="rId33" Type="http://schemas.openxmlformats.org/officeDocument/2006/relationships/slideLayout" Target="../slideLayouts/slideLayout99.xml"/><Relationship Id="rId38" Type="http://schemas.openxmlformats.org/officeDocument/2006/relationships/slideLayout" Target="../slideLayouts/slideLayout104.xml"/><Relationship Id="rId46" Type="http://schemas.openxmlformats.org/officeDocument/2006/relationships/slideLayout" Target="../slideLayouts/slideLayout112.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20" Type="http://schemas.openxmlformats.org/officeDocument/2006/relationships/slideLayout" Target="../slideLayouts/slideLayout86.xml"/><Relationship Id="rId29" Type="http://schemas.openxmlformats.org/officeDocument/2006/relationships/slideLayout" Target="../slideLayouts/slideLayout95.xml"/><Relationship Id="rId41" Type="http://schemas.openxmlformats.org/officeDocument/2006/relationships/slideLayout" Target="../slideLayouts/slideLayout107.xml"/><Relationship Id="rId54" Type="http://schemas.openxmlformats.org/officeDocument/2006/relationships/slideLayout" Target="../slideLayouts/slideLayout120.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24" Type="http://schemas.openxmlformats.org/officeDocument/2006/relationships/slideLayout" Target="../slideLayouts/slideLayout90.xml"/><Relationship Id="rId32" Type="http://schemas.openxmlformats.org/officeDocument/2006/relationships/slideLayout" Target="../slideLayouts/slideLayout98.xml"/><Relationship Id="rId37" Type="http://schemas.openxmlformats.org/officeDocument/2006/relationships/slideLayout" Target="../slideLayouts/slideLayout103.xml"/><Relationship Id="rId40" Type="http://schemas.openxmlformats.org/officeDocument/2006/relationships/slideLayout" Target="../slideLayouts/slideLayout106.xml"/><Relationship Id="rId45" Type="http://schemas.openxmlformats.org/officeDocument/2006/relationships/slideLayout" Target="../slideLayouts/slideLayout111.xml"/><Relationship Id="rId53" Type="http://schemas.openxmlformats.org/officeDocument/2006/relationships/slideLayout" Target="../slideLayouts/slideLayout119.xml"/><Relationship Id="rId58" Type="http://schemas.openxmlformats.org/officeDocument/2006/relationships/theme" Target="../theme/theme2.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23" Type="http://schemas.openxmlformats.org/officeDocument/2006/relationships/slideLayout" Target="../slideLayouts/slideLayout89.xml"/><Relationship Id="rId28" Type="http://schemas.openxmlformats.org/officeDocument/2006/relationships/slideLayout" Target="../slideLayouts/slideLayout94.xml"/><Relationship Id="rId36" Type="http://schemas.openxmlformats.org/officeDocument/2006/relationships/slideLayout" Target="../slideLayouts/slideLayout102.xml"/><Relationship Id="rId49" Type="http://schemas.openxmlformats.org/officeDocument/2006/relationships/slideLayout" Target="../slideLayouts/slideLayout115.xml"/><Relationship Id="rId57" Type="http://schemas.openxmlformats.org/officeDocument/2006/relationships/slideLayout" Target="../slideLayouts/slideLayout123.xml"/><Relationship Id="rId10" Type="http://schemas.openxmlformats.org/officeDocument/2006/relationships/slideLayout" Target="../slideLayouts/slideLayout76.xml"/><Relationship Id="rId19" Type="http://schemas.openxmlformats.org/officeDocument/2006/relationships/slideLayout" Target="../slideLayouts/slideLayout85.xml"/><Relationship Id="rId31" Type="http://schemas.openxmlformats.org/officeDocument/2006/relationships/slideLayout" Target="../slideLayouts/slideLayout97.xml"/><Relationship Id="rId44" Type="http://schemas.openxmlformats.org/officeDocument/2006/relationships/slideLayout" Target="../slideLayouts/slideLayout110.xml"/><Relationship Id="rId52" Type="http://schemas.openxmlformats.org/officeDocument/2006/relationships/slideLayout" Target="../slideLayouts/slideLayout118.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 Id="rId22" Type="http://schemas.openxmlformats.org/officeDocument/2006/relationships/slideLayout" Target="../slideLayouts/slideLayout88.xml"/><Relationship Id="rId27" Type="http://schemas.openxmlformats.org/officeDocument/2006/relationships/slideLayout" Target="../slideLayouts/slideLayout93.xml"/><Relationship Id="rId30" Type="http://schemas.openxmlformats.org/officeDocument/2006/relationships/slideLayout" Target="../slideLayouts/slideLayout96.xml"/><Relationship Id="rId35" Type="http://schemas.openxmlformats.org/officeDocument/2006/relationships/slideLayout" Target="../slideLayouts/slideLayout101.xml"/><Relationship Id="rId43" Type="http://schemas.openxmlformats.org/officeDocument/2006/relationships/slideLayout" Target="../slideLayouts/slideLayout109.xml"/><Relationship Id="rId48" Type="http://schemas.openxmlformats.org/officeDocument/2006/relationships/slideLayout" Target="../slideLayouts/slideLayout114.xml"/><Relationship Id="rId56" Type="http://schemas.openxmlformats.org/officeDocument/2006/relationships/slideLayout" Target="../slideLayouts/slideLayout122.xml"/><Relationship Id="rId8" Type="http://schemas.openxmlformats.org/officeDocument/2006/relationships/slideLayout" Target="../slideLayouts/slideLayout74.xml"/><Relationship Id="rId51" Type="http://schemas.openxmlformats.org/officeDocument/2006/relationships/slideLayout" Target="../slideLayouts/slideLayout117.xml"/><Relationship Id="rId3" Type="http://schemas.openxmlformats.org/officeDocument/2006/relationships/slideLayout" Target="../slideLayouts/slideLayout6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31.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3.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47.xml"/><Relationship Id="rId18" Type="http://schemas.openxmlformats.org/officeDocument/2006/relationships/slideLayout" Target="../slideLayouts/slideLayout152.xml"/><Relationship Id="rId26" Type="http://schemas.openxmlformats.org/officeDocument/2006/relationships/slideLayout" Target="../slideLayouts/slideLayout160.xml"/><Relationship Id="rId39" Type="http://schemas.openxmlformats.org/officeDocument/2006/relationships/slideLayout" Target="../slideLayouts/slideLayout173.xml"/><Relationship Id="rId21" Type="http://schemas.openxmlformats.org/officeDocument/2006/relationships/slideLayout" Target="../slideLayouts/slideLayout155.xml"/><Relationship Id="rId34" Type="http://schemas.openxmlformats.org/officeDocument/2006/relationships/slideLayout" Target="../slideLayouts/slideLayout168.xml"/><Relationship Id="rId42" Type="http://schemas.openxmlformats.org/officeDocument/2006/relationships/slideLayout" Target="../slideLayouts/slideLayout176.xml"/><Relationship Id="rId47" Type="http://schemas.openxmlformats.org/officeDocument/2006/relationships/slideLayout" Target="../slideLayouts/slideLayout181.xml"/><Relationship Id="rId50" Type="http://schemas.openxmlformats.org/officeDocument/2006/relationships/slideLayout" Target="../slideLayouts/slideLayout184.xml"/><Relationship Id="rId55" Type="http://schemas.openxmlformats.org/officeDocument/2006/relationships/slideLayout" Target="../slideLayouts/slideLayout189.xml"/><Relationship Id="rId7" Type="http://schemas.openxmlformats.org/officeDocument/2006/relationships/slideLayout" Target="../slideLayouts/slideLayout141.xml"/><Relationship Id="rId12" Type="http://schemas.openxmlformats.org/officeDocument/2006/relationships/slideLayout" Target="../slideLayouts/slideLayout146.xml"/><Relationship Id="rId17" Type="http://schemas.openxmlformats.org/officeDocument/2006/relationships/slideLayout" Target="../slideLayouts/slideLayout151.xml"/><Relationship Id="rId25" Type="http://schemas.openxmlformats.org/officeDocument/2006/relationships/slideLayout" Target="../slideLayouts/slideLayout159.xml"/><Relationship Id="rId33" Type="http://schemas.openxmlformats.org/officeDocument/2006/relationships/slideLayout" Target="../slideLayouts/slideLayout167.xml"/><Relationship Id="rId38" Type="http://schemas.openxmlformats.org/officeDocument/2006/relationships/slideLayout" Target="../slideLayouts/slideLayout172.xml"/><Relationship Id="rId46" Type="http://schemas.openxmlformats.org/officeDocument/2006/relationships/slideLayout" Target="../slideLayouts/slideLayout180.xml"/><Relationship Id="rId2" Type="http://schemas.openxmlformats.org/officeDocument/2006/relationships/slideLayout" Target="../slideLayouts/slideLayout136.xml"/><Relationship Id="rId16" Type="http://schemas.openxmlformats.org/officeDocument/2006/relationships/slideLayout" Target="../slideLayouts/slideLayout150.xml"/><Relationship Id="rId20" Type="http://schemas.openxmlformats.org/officeDocument/2006/relationships/slideLayout" Target="../slideLayouts/slideLayout154.xml"/><Relationship Id="rId29" Type="http://schemas.openxmlformats.org/officeDocument/2006/relationships/slideLayout" Target="../slideLayouts/slideLayout163.xml"/><Relationship Id="rId41" Type="http://schemas.openxmlformats.org/officeDocument/2006/relationships/slideLayout" Target="../slideLayouts/slideLayout175.xml"/><Relationship Id="rId54" Type="http://schemas.openxmlformats.org/officeDocument/2006/relationships/slideLayout" Target="../slideLayouts/slideLayout188.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24" Type="http://schemas.openxmlformats.org/officeDocument/2006/relationships/slideLayout" Target="../slideLayouts/slideLayout158.xml"/><Relationship Id="rId32" Type="http://schemas.openxmlformats.org/officeDocument/2006/relationships/slideLayout" Target="../slideLayouts/slideLayout166.xml"/><Relationship Id="rId37" Type="http://schemas.openxmlformats.org/officeDocument/2006/relationships/slideLayout" Target="../slideLayouts/slideLayout171.xml"/><Relationship Id="rId40" Type="http://schemas.openxmlformats.org/officeDocument/2006/relationships/slideLayout" Target="../slideLayouts/slideLayout174.xml"/><Relationship Id="rId45" Type="http://schemas.openxmlformats.org/officeDocument/2006/relationships/slideLayout" Target="../slideLayouts/slideLayout179.xml"/><Relationship Id="rId53" Type="http://schemas.openxmlformats.org/officeDocument/2006/relationships/slideLayout" Target="../slideLayouts/slideLayout187.xml"/><Relationship Id="rId58" Type="http://schemas.openxmlformats.org/officeDocument/2006/relationships/theme" Target="../theme/theme4.xml"/><Relationship Id="rId5" Type="http://schemas.openxmlformats.org/officeDocument/2006/relationships/slideLayout" Target="../slideLayouts/slideLayout139.xml"/><Relationship Id="rId15" Type="http://schemas.openxmlformats.org/officeDocument/2006/relationships/slideLayout" Target="../slideLayouts/slideLayout149.xml"/><Relationship Id="rId23" Type="http://schemas.openxmlformats.org/officeDocument/2006/relationships/slideLayout" Target="../slideLayouts/slideLayout157.xml"/><Relationship Id="rId28" Type="http://schemas.openxmlformats.org/officeDocument/2006/relationships/slideLayout" Target="../slideLayouts/slideLayout162.xml"/><Relationship Id="rId36" Type="http://schemas.openxmlformats.org/officeDocument/2006/relationships/slideLayout" Target="../slideLayouts/slideLayout170.xml"/><Relationship Id="rId49" Type="http://schemas.openxmlformats.org/officeDocument/2006/relationships/slideLayout" Target="../slideLayouts/slideLayout183.xml"/><Relationship Id="rId57" Type="http://schemas.openxmlformats.org/officeDocument/2006/relationships/slideLayout" Target="../slideLayouts/slideLayout191.xml"/><Relationship Id="rId10" Type="http://schemas.openxmlformats.org/officeDocument/2006/relationships/slideLayout" Target="../slideLayouts/slideLayout144.xml"/><Relationship Id="rId19" Type="http://schemas.openxmlformats.org/officeDocument/2006/relationships/slideLayout" Target="../slideLayouts/slideLayout153.xml"/><Relationship Id="rId31" Type="http://schemas.openxmlformats.org/officeDocument/2006/relationships/slideLayout" Target="../slideLayouts/slideLayout165.xml"/><Relationship Id="rId44" Type="http://schemas.openxmlformats.org/officeDocument/2006/relationships/slideLayout" Target="../slideLayouts/slideLayout178.xml"/><Relationship Id="rId52" Type="http://schemas.openxmlformats.org/officeDocument/2006/relationships/slideLayout" Target="../slideLayouts/slideLayout186.xml"/><Relationship Id="rId4" Type="http://schemas.openxmlformats.org/officeDocument/2006/relationships/slideLayout" Target="../slideLayouts/slideLayout138.xml"/><Relationship Id="rId9" Type="http://schemas.openxmlformats.org/officeDocument/2006/relationships/slideLayout" Target="../slideLayouts/slideLayout143.xml"/><Relationship Id="rId14" Type="http://schemas.openxmlformats.org/officeDocument/2006/relationships/slideLayout" Target="../slideLayouts/slideLayout148.xml"/><Relationship Id="rId22" Type="http://schemas.openxmlformats.org/officeDocument/2006/relationships/slideLayout" Target="../slideLayouts/slideLayout156.xml"/><Relationship Id="rId27" Type="http://schemas.openxmlformats.org/officeDocument/2006/relationships/slideLayout" Target="../slideLayouts/slideLayout161.xml"/><Relationship Id="rId30" Type="http://schemas.openxmlformats.org/officeDocument/2006/relationships/slideLayout" Target="../slideLayouts/slideLayout164.xml"/><Relationship Id="rId35" Type="http://schemas.openxmlformats.org/officeDocument/2006/relationships/slideLayout" Target="../slideLayouts/slideLayout169.xml"/><Relationship Id="rId43" Type="http://schemas.openxmlformats.org/officeDocument/2006/relationships/slideLayout" Target="../slideLayouts/slideLayout177.xml"/><Relationship Id="rId48" Type="http://schemas.openxmlformats.org/officeDocument/2006/relationships/slideLayout" Target="../slideLayouts/slideLayout182.xml"/><Relationship Id="rId56" Type="http://schemas.openxmlformats.org/officeDocument/2006/relationships/slideLayout" Target="../slideLayouts/slideLayout190.xml"/><Relationship Id="rId8" Type="http://schemas.openxmlformats.org/officeDocument/2006/relationships/slideLayout" Target="../slideLayouts/slideLayout142.xml"/><Relationship Id="rId51" Type="http://schemas.openxmlformats.org/officeDocument/2006/relationships/slideLayout" Target="../slideLayouts/slideLayout185.xml"/><Relationship Id="rId3" Type="http://schemas.openxmlformats.org/officeDocument/2006/relationships/slideLayout" Target="../slideLayouts/slideLayout1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279961"/>
            <a:ext cx="10363200" cy="817561"/>
          </a:xfrm>
          <a:prstGeom prst="rect">
            <a:avLst/>
          </a:prstGeom>
        </p:spPr>
        <p:txBody>
          <a:bodyPr vert="horz" lIns="0" tIns="0" rIns="0" bIns="0" rtlCol="0" anchor="ctr">
            <a:normAutofit/>
          </a:bodyPr>
          <a:lstStyle/>
          <a:p>
            <a:r>
              <a:rPr lang="en-US" dirty="0"/>
              <a:t>Click to edit Master title style</a:t>
            </a:r>
          </a:p>
        </p:txBody>
      </p:sp>
      <p:sp>
        <p:nvSpPr>
          <p:cNvPr id="3" name="Text Placeholder 2"/>
          <p:cNvSpPr>
            <a:spLocks noGrp="1"/>
          </p:cNvSpPr>
          <p:nvPr>
            <p:ph type="body" idx="1"/>
          </p:nvPr>
        </p:nvSpPr>
        <p:spPr>
          <a:xfrm>
            <a:off x="914400" y="1219200"/>
            <a:ext cx="10363200" cy="4627563"/>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9061279"/>
      </p:ext>
    </p:extLst>
  </p:cSld>
  <p:clrMap bg1="lt1" tx1="dk1" bg2="lt2" tx2="dk2" accent1="accent1" accent2="accent2" accent3="accent3" accent4="accent4" accent5="accent5" accent6="accent6" hlink="hlink" folHlink="folHlink"/>
  <p:sldLayoutIdLst>
    <p:sldLayoutId id="2147483649" r:id="rId1"/>
    <p:sldLayoutId id="2147483888" r:id="rId2"/>
    <p:sldLayoutId id="2147483889" r:id="rId3"/>
    <p:sldLayoutId id="2147483891" r:id="rId4"/>
    <p:sldLayoutId id="2147483892" r:id="rId5"/>
    <p:sldLayoutId id="2147483893" r:id="rId6"/>
    <p:sldLayoutId id="2147483894" r:id="rId7"/>
    <p:sldLayoutId id="2147483895" r:id="rId8"/>
    <p:sldLayoutId id="2147483896" r:id="rId9"/>
    <p:sldLayoutId id="2147483650" r:id="rId10"/>
    <p:sldLayoutId id="2147483664" r:id="rId11"/>
    <p:sldLayoutId id="2147483678" r:id="rId12"/>
    <p:sldLayoutId id="2147483679" r:id="rId13"/>
    <p:sldLayoutId id="2147483652" r:id="rId14"/>
    <p:sldLayoutId id="2147483665" r:id="rId15"/>
    <p:sldLayoutId id="2147483653" r:id="rId16"/>
    <p:sldLayoutId id="2147483666" r:id="rId17"/>
    <p:sldLayoutId id="2147483654" r:id="rId18"/>
    <p:sldLayoutId id="2147483667" r:id="rId19"/>
    <p:sldLayoutId id="2147483655" r:id="rId20"/>
    <p:sldLayoutId id="2147483734" r:id="rId21"/>
    <p:sldLayoutId id="2147483735" r:id="rId22"/>
    <p:sldLayoutId id="2147483736" r:id="rId23"/>
    <p:sldLayoutId id="2147483844" r:id="rId24"/>
    <p:sldLayoutId id="2147483845" r:id="rId25"/>
    <p:sldLayoutId id="2147483846" r:id="rId26"/>
    <p:sldLayoutId id="2147483847" r:id="rId27"/>
    <p:sldLayoutId id="2147483848" r:id="rId28"/>
    <p:sldLayoutId id="2147483849" r:id="rId29"/>
    <p:sldLayoutId id="2147483850" r:id="rId30"/>
    <p:sldLayoutId id="2147483851" r:id="rId31"/>
    <p:sldLayoutId id="2147483852" r:id="rId32"/>
    <p:sldLayoutId id="2147483853" r:id="rId33"/>
    <p:sldLayoutId id="2147483854" r:id="rId34"/>
    <p:sldLayoutId id="2147483855" r:id="rId35"/>
    <p:sldLayoutId id="2147483856" r:id="rId36"/>
    <p:sldLayoutId id="2147483857" r:id="rId37"/>
    <p:sldLayoutId id="2147483858" r:id="rId38"/>
    <p:sldLayoutId id="2147483859" r:id="rId39"/>
    <p:sldLayoutId id="2147483860" r:id="rId40"/>
    <p:sldLayoutId id="2147483861" r:id="rId41"/>
    <p:sldLayoutId id="2147483862" r:id="rId42"/>
    <p:sldLayoutId id="2147483863" r:id="rId43"/>
    <p:sldLayoutId id="2147483864" r:id="rId44"/>
    <p:sldLayoutId id="2147483865" r:id="rId45"/>
    <p:sldLayoutId id="2147483866" r:id="rId46"/>
    <p:sldLayoutId id="2147483867" r:id="rId47"/>
    <p:sldLayoutId id="2147483868" r:id="rId48"/>
    <p:sldLayoutId id="2147483869" r:id="rId49"/>
    <p:sldLayoutId id="2147483870" r:id="rId50"/>
    <p:sldLayoutId id="2147483871" r:id="rId51"/>
    <p:sldLayoutId id="2147483872" r:id="rId52"/>
    <p:sldLayoutId id="2147483873" r:id="rId53"/>
    <p:sldLayoutId id="2147483874" r:id="rId54"/>
    <p:sldLayoutId id="2147483875" r:id="rId55"/>
    <p:sldLayoutId id="2147483876" r:id="rId56"/>
    <p:sldLayoutId id="2147483877" r:id="rId57"/>
    <p:sldLayoutId id="2147483878" r:id="rId58"/>
    <p:sldLayoutId id="2147483879" r:id="rId59"/>
    <p:sldLayoutId id="2147483880" r:id="rId60"/>
    <p:sldLayoutId id="2147483881" r:id="rId61"/>
    <p:sldLayoutId id="2147483882" r:id="rId62"/>
    <p:sldLayoutId id="2147483883" r:id="rId63"/>
    <p:sldLayoutId id="2147483884" r:id="rId64"/>
    <p:sldLayoutId id="2147483885" r:id="rId65"/>
    <p:sldLayoutId id="2147483886" r:id="rId66"/>
  </p:sldLayoutIdLst>
  <p:txStyles>
    <p:titleStyle>
      <a:lvl1pPr algn="ctr" defTabSz="1219170" rtl="0" eaLnBrk="1" latinLnBrk="0" hangingPunct="1">
        <a:lnSpc>
          <a:spcPct val="86000"/>
        </a:lnSpc>
        <a:spcBef>
          <a:spcPct val="0"/>
        </a:spcBef>
        <a:buNone/>
        <a:defRPr sz="2800" kern="800" spc="-53">
          <a:solidFill>
            <a:schemeClr val="tx1"/>
          </a:solidFill>
          <a:latin typeface="+mj-lt"/>
          <a:ea typeface="+mj-ea"/>
          <a:cs typeface="+mj-cs"/>
        </a:defRPr>
      </a:lvl1pPr>
    </p:titleStyle>
    <p:bodyStyle>
      <a:lvl1pPr marL="228594" indent="-228594" algn="l" defTabSz="1219170" rtl="0" eaLnBrk="1" latinLnBrk="0" hangingPunct="1">
        <a:spcBef>
          <a:spcPct val="20000"/>
        </a:spcBef>
        <a:buClr>
          <a:schemeClr val="accent1"/>
        </a:buClr>
        <a:buFont typeface="Arial" panose="020B0604020202020204" pitchFamily="34" charset="0"/>
        <a:buChar char="•"/>
        <a:defRPr sz="2000" kern="800" spc="-13">
          <a:solidFill>
            <a:schemeClr val="tx1"/>
          </a:solidFill>
          <a:latin typeface="+mn-lt"/>
          <a:ea typeface="+mn-ea"/>
          <a:cs typeface="+mn-cs"/>
        </a:defRPr>
      </a:lvl1pPr>
      <a:lvl2pPr marL="459306" indent="-230712"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2pPr>
      <a:lvl3pPr marL="687900"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3pPr>
      <a:lvl4pPr marL="916494"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4pPr>
      <a:lvl5pPr marL="1145089"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279961"/>
            <a:ext cx="10363200" cy="817561"/>
          </a:xfrm>
          <a:prstGeom prst="rect">
            <a:avLst/>
          </a:prstGeom>
        </p:spPr>
        <p:txBody>
          <a:bodyPr vert="horz" lIns="0" tIns="0" rIns="0" bIns="0" rtlCol="0" anchor="ctr">
            <a:normAutofit/>
          </a:bodyPr>
          <a:lstStyle/>
          <a:p>
            <a:r>
              <a:rPr lang="en-US" dirty="0"/>
              <a:t>Click to edit Master title style</a:t>
            </a:r>
          </a:p>
        </p:txBody>
      </p:sp>
      <p:sp>
        <p:nvSpPr>
          <p:cNvPr id="3" name="Text Placeholder 2"/>
          <p:cNvSpPr>
            <a:spLocks noGrp="1"/>
          </p:cNvSpPr>
          <p:nvPr>
            <p:ph type="body" idx="1"/>
          </p:nvPr>
        </p:nvSpPr>
        <p:spPr>
          <a:xfrm>
            <a:off x="914400" y="1219200"/>
            <a:ext cx="10363200" cy="4627563"/>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41911007"/>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752" r:id="rId13"/>
    <p:sldLayoutId id="2147483753" r:id="rId14"/>
    <p:sldLayoutId id="2147483754" r:id="rId15"/>
    <p:sldLayoutId id="2147483755" r:id="rId16"/>
    <p:sldLayoutId id="2147483774" r:id="rId17"/>
    <p:sldLayoutId id="2147483756" r:id="rId18"/>
    <p:sldLayoutId id="2147483775" r:id="rId19"/>
    <p:sldLayoutId id="2147483757" r:id="rId20"/>
    <p:sldLayoutId id="2147483776" r:id="rId21"/>
    <p:sldLayoutId id="2147483758" r:id="rId22"/>
    <p:sldLayoutId id="2147483777" r:id="rId23"/>
    <p:sldLayoutId id="2147483759" r:id="rId24"/>
    <p:sldLayoutId id="2147483778" r:id="rId25"/>
    <p:sldLayoutId id="2147483760" r:id="rId26"/>
    <p:sldLayoutId id="2147483779" r:id="rId27"/>
    <p:sldLayoutId id="2147483761" r:id="rId28"/>
    <p:sldLayoutId id="2147483780" r:id="rId29"/>
    <p:sldLayoutId id="2147483762" r:id="rId30"/>
    <p:sldLayoutId id="2147483781" r:id="rId31"/>
    <p:sldLayoutId id="2147483763" r:id="rId32"/>
    <p:sldLayoutId id="2147483782" r:id="rId33"/>
    <p:sldLayoutId id="2147483764" r:id="rId34"/>
    <p:sldLayoutId id="2147483783" r:id="rId35"/>
    <p:sldLayoutId id="2147483765" r:id="rId36"/>
    <p:sldLayoutId id="2147483784" r:id="rId37"/>
    <p:sldLayoutId id="2147483785" r:id="rId38"/>
    <p:sldLayoutId id="2147483766" r:id="rId39"/>
    <p:sldLayoutId id="2147483768" r:id="rId40"/>
    <p:sldLayoutId id="2147483786" r:id="rId41"/>
    <p:sldLayoutId id="2147483788" r:id="rId42"/>
    <p:sldLayoutId id="2147483769" r:id="rId43"/>
    <p:sldLayoutId id="2147483767" r:id="rId44"/>
    <p:sldLayoutId id="2147483787" r:id="rId45"/>
    <p:sldLayoutId id="2147483771" r:id="rId46"/>
    <p:sldLayoutId id="2147483773" r:id="rId47"/>
    <p:sldLayoutId id="2147483792" r:id="rId48"/>
    <p:sldLayoutId id="2147483793" r:id="rId49"/>
    <p:sldLayoutId id="2147483794" r:id="rId50"/>
    <p:sldLayoutId id="2147483795" r:id="rId51"/>
    <p:sldLayoutId id="2147483796" r:id="rId52"/>
    <p:sldLayoutId id="2147483797" r:id="rId53"/>
    <p:sldLayoutId id="2147483798" r:id="rId54"/>
    <p:sldLayoutId id="2147483842" r:id="rId55"/>
    <p:sldLayoutId id="2147483841" r:id="rId56"/>
    <p:sldLayoutId id="2147483843" r:id="rId57"/>
  </p:sldLayoutIdLst>
  <p:txStyles>
    <p:titleStyle>
      <a:lvl1pPr algn="ctr" defTabSz="1219170" rtl="0" eaLnBrk="1" latinLnBrk="0" hangingPunct="1">
        <a:lnSpc>
          <a:spcPct val="86000"/>
        </a:lnSpc>
        <a:spcBef>
          <a:spcPct val="0"/>
        </a:spcBef>
        <a:buNone/>
        <a:defRPr sz="2800" kern="800" spc="-53">
          <a:solidFill>
            <a:schemeClr val="tx1"/>
          </a:solidFill>
          <a:latin typeface="+mj-lt"/>
          <a:ea typeface="+mj-ea"/>
          <a:cs typeface="+mj-cs"/>
        </a:defRPr>
      </a:lvl1pPr>
    </p:titleStyle>
    <p:bodyStyle>
      <a:lvl1pPr marL="228594" indent="-228594" algn="l" defTabSz="1219170" rtl="0" eaLnBrk="1" latinLnBrk="0" hangingPunct="1">
        <a:spcBef>
          <a:spcPct val="20000"/>
        </a:spcBef>
        <a:buClr>
          <a:schemeClr val="accent1"/>
        </a:buClr>
        <a:buFont typeface="Arial" panose="020B0604020202020204" pitchFamily="34" charset="0"/>
        <a:buChar char="•"/>
        <a:defRPr sz="2000" kern="800" spc="-13">
          <a:solidFill>
            <a:schemeClr val="tx1"/>
          </a:solidFill>
          <a:latin typeface="+mn-lt"/>
          <a:ea typeface="+mn-ea"/>
          <a:cs typeface="+mn-cs"/>
        </a:defRPr>
      </a:lvl1pPr>
      <a:lvl2pPr marL="459306" indent="-230712"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2pPr>
      <a:lvl3pPr marL="687900"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3pPr>
      <a:lvl4pPr marL="916494"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4pPr>
      <a:lvl5pPr marL="1145089"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5CAAD7B6-3335-4DA9-B213-2BB9410C5445}"/>
              </a:ext>
            </a:extLst>
          </p:cNvPr>
          <p:cNvSpPr/>
          <p:nvPr userDrawn="1"/>
        </p:nvSpPr>
        <p:spPr>
          <a:xfrm>
            <a:off x="0" y="1268760"/>
            <a:ext cx="12192000" cy="5589240"/>
          </a:xfrm>
          <a:prstGeom prst="rect">
            <a:avLst/>
          </a:prstGeom>
          <a:solidFill>
            <a:schemeClr val="bg1">
              <a:lumMod val="95000"/>
            </a:schemeClr>
          </a:solidFill>
          <a:ln>
            <a:noFill/>
          </a:ln>
          <a:effectLst>
            <a:innerShdw blurRad="977900" dist="698500" dir="13500000">
              <a:prstClr val="black">
                <a:alpha val="12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itle Placeholder 1">
            <a:extLst>
              <a:ext uri="{FF2B5EF4-FFF2-40B4-BE49-F238E27FC236}">
                <a16:creationId xmlns="" xmlns:a16="http://schemas.microsoft.com/office/drawing/2014/main" id="{12ACD30A-C3C8-4A3D-A3C1-82E334A22A77}"/>
              </a:ext>
            </a:extLst>
          </p:cNvPr>
          <p:cNvSpPr>
            <a:spLocks noGrp="1"/>
          </p:cNvSpPr>
          <p:nvPr>
            <p:ph type="title"/>
          </p:nvPr>
        </p:nvSpPr>
        <p:spPr>
          <a:xfrm>
            <a:off x="914400" y="279961"/>
            <a:ext cx="10363200" cy="817561"/>
          </a:xfrm>
          <a:prstGeom prst="rect">
            <a:avLst/>
          </a:prstGeom>
        </p:spPr>
        <p:txBody>
          <a:bodyPr vert="horz" lIns="0" tIns="0" rIns="0" bIns="0" rtlCol="0" anchor="ctr">
            <a:normAutofit/>
          </a:bodyPr>
          <a:lstStyle/>
          <a:p>
            <a:r>
              <a:rPr lang="en-US" dirty="0"/>
              <a:t>Click to edit Master title style</a:t>
            </a:r>
          </a:p>
        </p:txBody>
      </p:sp>
      <p:sp>
        <p:nvSpPr>
          <p:cNvPr id="9" name="Text Placeholder 2">
            <a:extLst>
              <a:ext uri="{FF2B5EF4-FFF2-40B4-BE49-F238E27FC236}">
                <a16:creationId xmlns="" xmlns:a16="http://schemas.microsoft.com/office/drawing/2014/main" id="{0B9608F9-AD2C-4B46-A8A2-61126E25747D}"/>
              </a:ext>
            </a:extLst>
          </p:cNvPr>
          <p:cNvSpPr>
            <a:spLocks noGrp="1"/>
          </p:cNvSpPr>
          <p:nvPr>
            <p:ph type="body" idx="1"/>
          </p:nvPr>
        </p:nvSpPr>
        <p:spPr>
          <a:xfrm>
            <a:off x="914400" y="1592796"/>
            <a:ext cx="10363200" cy="4253967"/>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91594784"/>
      </p:ext>
    </p:extLst>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279961"/>
            <a:ext cx="10363200" cy="817561"/>
          </a:xfrm>
          <a:prstGeom prst="rect">
            <a:avLst/>
          </a:prstGeom>
        </p:spPr>
        <p:txBody>
          <a:bodyPr vert="horz" lIns="0" tIns="0" rIns="0" bIns="0" rtlCol="0" anchor="ctr">
            <a:normAutofit/>
          </a:bodyPr>
          <a:lstStyle/>
          <a:p>
            <a:r>
              <a:rPr lang="en-US" dirty="0"/>
              <a:t>Click to edit Master title style</a:t>
            </a:r>
          </a:p>
        </p:txBody>
      </p:sp>
      <p:sp>
        <p:nvSpPr>
          <p:cNvPr id="3" name="Text Placeholder 2"/>
          <p:cNvSpPr>
            <a:spLocks noGrp="1"/>
          </p:cNvSpPr>
          <p:nvPr>
            <p:ph type="body" idx="1"/>
          </p:nvPr>
        </p:nvSpPr>
        <p:spPr>
          <a:xfrm>
            <a:off x="914400" y="1219200"/>
            <a:ext cx="10363200" cy="4627563"/>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28126650"/>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 id="2147483921" r:id="rId12"/>
    <p:sldLayoutId id="2147483922" r:id="rId13"/>
    <p:sldLayoutId id="2147483923" r:id="rId14"/>
    <p:sldLayoutId id="2147483924" r:id="rId15"/>
    <p:sldLayoutId id="2147483925" r:id="rId16"/>
    <p:sldLayoutId id="2147483926" r:id="rId17"/>
    <p:sldLayoutId id="2147483927" r:id="rId18"/>
    <p:sldLayoutId id="2147483928" r:id="rId19"/>
    <p:sldLayoutId id="2147483929" r:id="rId20"/>
    <p:sldLayoutId id="2147483930" r:id="rId21"/>
    <p:sldLayoutId id="2147483931" r:id="rId22"/>
    <p:sldLayoutId id="2147483932" r:id="rId23"/>
    <p:sldLayoutId id="2147483933" r:id="rId24"/>
    <p:sldLayoutId id="2147483934" r:id="rId25"/>
    <p:sldLayoutId id="2147483935" r:id="rId26"/>
    <p:sldLayoutId id="2147483936" r:id="rId27"/>
    <p:sldLayoutId id="2147483937" r:id="rId28"/>
    <p:sldLayoutId id="2147483938" r:id="rId29"/>
    <p:sldLayoutId id="2147483939" r:id="rId30"/>
    <p:sldLayoutId id="2147483940" r:id="rId31"/>
    <p:sldLayoutId id="2147483941" r:id="rId32"/>
    <p:sldLayoutId id="2147483942" r:id="rId33"/>
    <p:sldLayoutId id="2147483943" r:id="rId34"/>
    <p:sldLayoutId id="2147483944" r:id="rId35"/>
    <p:sldLayoutId id="2147483945" r:id="rId36"/>
    <p:sldLayoutId id="2147483946" r:id="rId37"/>
    <p:sldLayoutId id="2147483947" r:id="rId38"/>
    <p:sldLayoutId id="2147483948" r:id="rId39"/>
    <p:sldLayoutId id="2147483949" r:id="rId40"/>
    <p:sldLayoutId id="2147483950" r:id="rId41"/>
    <p:sldLayoutId id="2147483951" r:id="rId42"/>
    <p:sldLayoutId id="2147483952" r:id="rId43"/>
    <p:sldLayoutId id="2147483953" r:id="rId44"/>
    <p:sldLayoutId id="2147483954" r:id="rId45"/>
    <p:sldLayoutId id="2147483955" r:id="rId46"/>
    <p:sldLayoutId id="2147483956" r:id="rId47"/>
    <p:sldLayoutId id="2147483957" r:id="rId48"/>
    <p:sldLayoutId id="2147483958" r:id="rId49"/>
    <p:sldLayoutId id="2147483959" r:id="rId50"/>
    <p:sldLayoutId id="2147483960" r:id="rId51"/>
    <p:sldLayoutId id="2147483961" r:id="rId52"/>
    <p:sldLayoutId id="2147483962" r:id="rId53"/>
    <p:sldLayoutId id="2147483963" r:id="rId54"/>
    <p:sldLayoutId id="2147483964" r:id="rId55"/>
    <p:sldLayoutId id="2147483965" r:id="rId56"/>
    <p:sldLayoutId id="2147483966" r:id="rId57"/>
  </p:sldLayoutIdLst>
  <p:txStyles>
    <p:titleStyle>
      <a:lvl1pPr algn="ctr" defTabSz="1219170" rtl="0" eaLnBrk="1" latinLnBrk="0" hangingPunct="1">
        <a:lnSpc>
          <a:spcPct val="86000"/>
        </a:lnSpc>
        <a:spcBef>
          <a:spcPct val="0"/>
        </a:spcBef>
        <a:buNone/>
        <a:defRPr sz="2800" kern="800" spc="-53">
          <a:solidFill>
            <a:schemeClr val="tx1"/>
          </a:solidFill>
          <a:latin typeface="+mj-lt"/>
          <a:ea typeface="+mj-ea"/>
          <a:cs typeface="+mj-cs"/>
        </a:defRPr>
      </a:lvl1pPr>
    </p:titleStyle>
    <p:bodyStyle>
      <a:lvl1pPr marL="228594" indent="-228594" algn="l" defTabSz="1219170" rtl="0" eaLnBrk="1" latinLnBrk="0" hangingPunct="1">
        <a:spcBef>
          <a:spcPct val="20000"/>
        </a:spcBef>
        <a:buClr>
          <a:schemeClr val="accent1"/>
        </a:buClr>
        <a:buFont typeface="Arial" panose="020B0604020202020204" pitchFamily="34" charset="0"/>
        <a:buChar char="•"/>
        <a:defRPr sz="2000" kern="800" spc="-13">
          <a:solidFill>
            <a:schemeClr val="tx1"/>
          </a:solidFill>
          <a:latin typeface="+mn-lt"/>
          <a:ea typeface="+mn-ea"/>
          <a:cs typeface="+mn-cs"/>
        </a:defRPr>
      </a:lvl1pPr>
      <a:lvl2pPr marL="459306" indent="-230712"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2pPr>
      <a:lvl3pPr marL="687900"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3pPr>
      <a:lvl4pPr marL="916494"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4pPr>
      <a:lvl5pPr marL="1145089"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4.svg"/><Relationship Id="rId5" Type="http://schemas.openxmlformats.org/officeDocument/2006/relationships/image" Target="../media/image2.png"/><Relationship Id="rId10" Type="http://schemas.openxmlformats.org/officeDocument/2006/relationships/image" Target="../media/image8.svg"/><Relationship Id="rId4" Type="http://schemas.openxmlformats.org/officeDocument/2006/relationships/image" Target="../media/image2.svg"/><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0.xml"/><Relationship Id="rId1" Type="http://schemas.openxmlformats.org/officeDocument/2006/relationships/slideLayout" Target="../slideLayouts/slideLayout78.xml"/><Relationship Id="rId4" Type="http://schemas.openxmlformats.org/officeDocument/2006/relationships/chart" Target="../charts/chart12.xml"/></Relationships>
</file>

<file path=ppt/slides/_rels/slide11.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1.xml"/><Relationship Id="rId1" Type="http://schemas.openxmlformats.org/officeDocument/2006/relationships/slideLayout" Target="../slideLayouts/slideLayout78.xml"/><Relationship Id="rId4" Type="http://schemas.openxmlformats.org/officeDocument/2006/relationships/chart" Target="../charts/chart14.xml"/></Relationships>
</file>

<file path=ppt/slides/_rels/slide12.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12.xml"/><Relationship Id="rId1" Type="http://schemas.openxmlformats.org/officeDocument/2006/relationships/slideLayout" Target="../slideLayouts/slideLayout78.xml"/></Relationships>
</file>

<file path=ppt/slides/_rels/slide13.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13.xml"/><Relationship Id="rId1" Type="http://schemas.openxmlformats.org/officeDocument/2006/relationships/slideLayout" Target="../slideLayouts/slideLayout78.xml"/><Relationship Id="rId4" Type="http://schemas.openxmlformats.org/officeDocument/2006/relationships/chart" Target="../charts/chart17.xml"/></Relationships>
</file>

<file path=ppt/slides/_rels/slide14.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14.xml"/><Relationship Id="rId1" Type="http://schemas.openxmlformats.org/officeDocument/2006/relationships/slideLayout" Target="../slideLayouts/slideLayout78.xml"/><Relationship Id="rId4" Type="http://schemas.openxmlformats.org/officeDocument/2006/relationships/chart" Target="../charts/chart19.xml"/></Relationships>
</file>

<file path=ppt/slides/_rels/slide15.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15.xml"/><Relationship Id="rId1" Type="http://schemas.openxmlformats.org/officeDocument/2006/relationships/slideLayout" Target="../slideLayouts/slideLayout78.xml"/><Relationship Id="rId4" Type="http://schemas.openxmlformats.org/officeDocument/2006/relationships/chart" Target="../charts/chart21.xml"/></Relationships>
</file>

<file path=ppt/slides/_rels/slide16.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16.xml"/><Relationship Id="rId1" Type="http://schemas.openxmlformats.org/officeDocument/2006/relationships/slideLayout" Target="../slideLayouts/slideLayout78.xml"/></Relationships>
</file>

<file path=ppt/slides/_rels/slide17.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78.xml"/><Relationship Id="rId6" Type="http://schemas.openxmlformats.org/officeDocument/2006/relationships/image" Target="NULL"/><Relationship Id="rId5" Type="http://schemas.openxmlformats.org/officeDocument/2006/relationships/image" Target="../media/image14.png"/><Relationship Id="rId4" Type="http://schemas.openxmlformats.org/officeDocument/2006/relationships/image" Target="NUL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8.png"/><Relationship Id="rId12" Type="http://schemas.openxmlformats.org/officeDocument/2006/relationships/image" Target="NULL"/><Relationship Id="rId2" Type="http://schemas.openxmlformats.org/officeDocument/2006/relationships/notesSlide" Target="../notesSlides/notesSlide18.xml"/><Relationship Id="rId1" Type="http://schemas.openxmlformats.org/officeDocument/2006/relationships/slideLayout" Target="../slideLayouts/slideLayout78.xml"/><Relationship Id="rId6" Type="http://schemas.openxmlformats.org/officeDocument/2006/relationships/image" Target="NULL"/><Relationship Id="rId11" Type="http://schemas.openxmlformats.org/officeDocument/2006/relationships/image" Target="../media/image14.png"/><Relationship Id="rId5" Type="http://schemas.openxmlformats.org/officeDocument/2006/relationships/image" Target="../media/image17.png"/><Relationship Id="rId10" Type="http://schemas.openxmlformats.org/officeDocument/2006/relationships/image" Target="NULL"/><Relationship Id="rId4" Type="http://schemas.openxmlformats.org/officeDocument/2006/relationships/image" Target="NULL"/></Relationships>
</file>

<file path=ppt/slides/_rels/slide19.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16.png"/><Relationship Id="rId12" Type="http://schemas.openxmlformats.org/officeDocument/2006/relationships/image" Target="NULL"/><Relationship Id="rId2" Type="http://schemas.openxmlformats.org/officeDocument/2006/relationships/notesSlide" Target="../notesSlides/notesSlide19.xml"/><Relationship Id="rId1" Type="http://schemas.openxmlformats.org/officeDocument/2006/relationships/slideLayout" Target="../slideLayouts/slideLayout78.xml"/><Relationship Id="rId6" Type="http://schemas.openxmlformats.org/officeDocument/2006/relationships/image" Target="NULL"/><Relationship Id="rId11" Type="http://schemas.openxmlformats.org/officeDocument/2006/relationships/image" Target="../media/image22.png"/><Relationship Id="rId5" Type="http://schemas.openxmlformats.org/officeDocument/2006/relationships/image" Target="../media/image20.png"/><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media/image21.png"/><Relationship Id="rId14" Type="http://schemas.openxmlformats.org/officeDocument/2006/relationships/image" Target="NUL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8.xml"/></Relationships>
</file>

<file path=ppt/slides/_rels/slide20.xml.rels><?xml version="1.0" encoding="UTF-8" standalone="yes"?>
<Relationships xmlns="http://schemas.openxmlformats.org/package/2006/relationships"><Relationship Id="rId13" Type="http://schemas.openxmlformats.org/officeDocument/2006/relationships/chart" Target="../charts/chart25.xml"/><Relationship Id="rId3" Type="http://schemas.openxmlformats.org/officeDocument/2006/relationships/chart" Target="../charts/chart23.xml"/><Relationship Id="rId12" Type="http://schemas.openxmlformats.org/officeDocument/2006/relationships/image" Target="NULL"/><Relationship Id="rId2" Type="http://schemas.openxmlformats.org/officeDocument/2006/relationships/notesSlide" Target="../notesSlides/notesSlide20.xml"/><Relationship Id="rId1" Type="http://schemas.openxmlformats.org/officeDocument/2006/relationships/slideLayout" Target="../slideLayouts/slideLayout78.xml"/><Relationship Id="rId11" Type="http://schemas.openxmlformats.org/officeDocument/2006/relationships/image" Target="../media/image24.png"/><Relationship Id="rId5" Type="http://schemas.openxmlformats.org/officeDocument/2006/relationships/image" Target="../media/image21.png"/><Relationship Id="rId10" Type="http://schemas.openxmlformats.org/officeDocument/2006/relationships/image" Target="NULL"/><Relationship Id="rId4" Type="http://schemas.openxmlformats.org/officeDocument/2006/relationships/chart" Target="../charts/chart24.xml"/></Relationships>
</file>

<file path=ppt/slides/_rels/slide21.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16.png"/><Relationship Id="rId7"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78.xml"/><Relationship Id="rId6" Type="http://schemas.openxmlformats.org/officeDocument/2006/relationships/image" Target="../media/image36.svg"/><Relationship Id="rId5" Type="http://schemas.openxmlformats.org/officeDocument/2006/relationships/image" Target="../media/image17.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18.png"/></Relationships>
</file>

<file path=ppt/slides/_rels/slide22.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25.png"/><Relationship Id="rId7"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78.xml"/><Relationship Id="rId6" Type="http://schemas.openxmlformats.org/officeDocument/2006/relationships/image" Target="NULL"/><Relationship Id="rId5" Type="http://schemas.openxmlformats.org/officeDocument/2006/relationships/image" Target="../media/image26.png"/><Relationship Id="rId4" Type="http://schemas.openxmlformats.org/officeDocument/2006/relationships/image" Target="NULL"/></Relationships>
</file>

<file path=ppt/slides/_rels/slide23.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23.xml"/><Relationship Id="rId1" Type="http://schemas.openxmlformats.org/officeDocument/2006/relationships/slideLayout" Target="../slideLayouts/slideLayout78.xml"/><Relationship Id="rId5" Type="http://schemas.openxmlformats.org/officeDocument/2006/relationships/chart" Target="../charts/chart28.xml"/><Relationship Id="rId4" Type="http://schemas.openxmlformats.org/officeDocument/2006/relationships/chart" Target="../charts/chart27.xml"/></Relationships>
</file>

<file path=ppt/slides/_rels/slide2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notesSlide" Target="../notesSlides/notesSlide24.xml"/><Relationship Id="rId7" Type="http://schemas.openxmlformats.org/officeDocument/2006/relationships/image" Target="../media/image27.wmf"/><Relationship Id="rId2" Type="http://schemas.openxmlformats.org/officeDocument/2006/relationships/slideLayout" Target="../slideLayouts/slideLayout78.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NULL"/><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78.xml"/><Relationship Id="rId6" Type="http://schemas.openxmlformats.org/officeDocument/2006/relationships/image" Target="NULL"/><Relationship Id="rId5" Type="http://schemas.openxmlformats.org/officeDocument/2006/relationships/image" Target="../media/image16.png"/><Relationship Id="rId4" Type="http://schemas.openxmlformats.org/officeDocument/2006/relationships/image" Target="NULL"/><Relationship Id="rId9" Type="http://schemas.openxmlformats.org/officeDocument/2006/relationships/image" Target="../media/image29.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8.xml"/></Relationships>
</file>

<file path=ppt/slides/_rels/slide27.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30.png"/><Relationship Id="rId7"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78.xml"/><Relationship Id="rId6" Type="http://schemas.openxmlformats.org/officeDocument/2006/relationships/image" Target="NULL"/><Relationship Id="rId5" Type="http://schemas.openxmlformats.org/officeDocument/2006/relationships/image" Target="../media/image19.png"/><Relationship Id="rId4" Type="http://schemas.openxmlformats.org/officeDocument/2006/relationships/image" Target="NULL"/></Relationships>
</file>

<file path=ppt/slides/_rels/slide28.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31.png"/><Relationship Id="rId7" Type="http://schemas.openxmlformats.org/officeDocument/2006/relationships/image" Target="../media/image33.png"/><Relationship Id="rId12" Type="http://schemas.openxmlformats.org/officeDocument/2006/relationships/image" Target="NULL"/><Relationship Id="rId2" Type="http://schemas.openxmlformats.org/officeDocument/2006/relationships/notesSlide" Target="../notesSlides/notesSlide28.xml"/><Relationship Id="rId1" Type="http://schemas.openxmlformats.org/officeDocument/2006/relationships/slideLayout" Target="../slideLayouts/slideLayout78.xml"/><Relationship Id="rId6" Type="http://schemas.openxmlformats.org/officeDocument/2006/relationships/image" Target="NULL"/><Relationship Id="rId11" Type="http://schemas.openxmlformats.org/officeDocument/2006/relationships/image" Target="../media/image34.png"/><Relationship Id="rId5" Type="http://schemas.openxmlformats.org/officeDocument/2006/relationships/image" Target="../media/image32.png"/><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media/image24.png"/></Relationships>
</file>

<file path=ppt/slides/_rels/slide2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5.png"/><Relationship Id="rId7"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78.xml"/><Relationship Id="rId6" Type="http://schemas.openxmlformats.org/officeDocument/2006/relationships/image" Target="NULL"/><Relationship Id="rId9" Type="http://schemas.openxmlformats.org/officeDocument/2006/relationships/image" Target="../media/image38.png"/></Relationships>
</file>

<file path=ppt/slides/_rels/slide3.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0.png"/><Relationship Id="rId18" Type="http://schemas.openxmlformats.org/officeDocument/2006/relationships/image" Target="../media/image24.svg"/><Relationship Id="rId3" Type="http://schemas.openxmlformats.org/officeDocument/2006/relationships/image" Target="../media/image5.png"/><Relationship Id="rId7" Type="http://schemas.openxmlformats.org/officeDocument/2006/relationships/image" Target="../media/image7.png"/><Relationship Id="rId12" Type="http://schemas.openxmlformats.org/officeDocument/2006/relationships/image" Target="../media/image18.svg"/><Relationship Id="rId17" Type="http://schemas.openxmlformats.org/officeDocument/2006/relationships/image" Target="../media/image12.png"/><Relationship Id="rId2" Type="http://schemas.openxmlformats.org/officeDocument/2006/relationships/notesSlide" Target="../notesSlides/notesSlide3.xml"/><Relationship Id="rId16" Type="http://schemas.openxmlformats.org/officeDocument/2006/relationships/image" Target="../media/image22.svg"/><Relationship Id="rId1" Type="http://schemas.openxmlformats.org/officeDocument/2006/relationships/slideLayout" Target="../slideLayouts/slideLayout78.xml"/><Relationship Id="rId6" Type="http://schemas.openxmlformats.org/officeDocument/2006/relationships/image" Target="../media/image12.svg"/><Relationship Id="rId11" Type="http://schemas.openxmlformats.org/officeDocument/2006/relationships/image" Target="../media/image9.png"/><Relationship Id="rId5" Type="http://schemas.openxmlformats.org/officeDocument/2006/relationships/image" Target="../media/image6.png"/><Relationship Id="rId1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8.png"/><Relationship Id="rId14" Type="http://schemas.openxmlformats.org/officeDocument/2006/relationships/image" Target="../media/image20.svg"/></Relationships>
</file>

<file path=ppt/slides/_rels/slide30.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notesSlide" Target="../notesSlides/notesSlide30.xml"/><Relationship Id="rId1" Type="http://schemas.openxmlformats.org/officeDocument/2006/relationships/slideLayout" Target="../slideLayouts/slideLayout78.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chart" Target="../charts/chart30.xml"/></Relationships>
</file>

<file path=ppt/slides/_rels/slide31.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33.png"/><Relationship Id="rId21" Type="http://schemas.openxmlformats.org/officeDocument/2006/relationships/image" Target="NULL"/><Relationship Id="rId17" Type="http://schemas.openxmlformats.org/officeDocument/2006/relationships/image" Target="../media/image23.png"/><Relationship Id="rId2" Type="http://schemas.openxmlformats.org/officeDocument/2006/relationships/notesSlide" Target="../notesSlides/notesSlide31.xml"/><Relationship Id="rId16" Type="http://schemas.microsoft.com/office/2007/relationships/hdphoto" Target="../media/hdphoto1.wdp"/><Relationship Id="rId20" Type="http://schemas.openxmlformats.org/officeDocument/2006/relationships/image" Target="../media/image24.png"/><Relationship Id="rId1" Type="http://schemas.openxmlformats.org/officeDocument/2006/relationships/slideLayout" Target="../slideLayouts/slideLayout78.xml"/><Relationship Id="rId15" Type="http://schemas.openxmlformats.org/officeDocument/2006/relationships/image" Target="../media/image42.png"/><Relationship Id="rId10" Type="http://schemas.openxmlformats.org/officeDocument/2006/relationships/image" Target="../media/image41.png"/><Relationship Id="rId19" Type="http://schemas.openxmlformats.org/officeDocument/2006/relationships/image" Target="NULL"/><Relationship Id="rId9" Type="http://schemas.openxmlformats.org/officeDocument/2006/relationships/image" Target="../media/image13.png"/><Relationship Id="rId4" Type="http://schemas.openxmlformats.org/officeDocument/2006/relationships/image" Target="NULL"/><Relationship Id="rId14" Type="http://schemas.openxmlformats.org/officeDocument/2006/relationships/image" Target="NULL"/></Relationships>
</file>

<file path=ppt/slides/_rels/slide32.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78.xml"/><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8.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78.xml"/><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16.png"/><Relationship Id="rId7"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78.xml"/><Relationship Id="rId6" Type="http://schemas.openxmlformats.org/officeDocument/2006/relationships/image" Target="NULL"/><Relationship Id="rId5" Type="http://schemas.openxmlformats.org/officeDocument/2006/relationships/image" Target="../media/image14.png"/><Relationship Id="rId4" Type="http://schemas.openxmlformats.org/officeDocument/2006/relationships/image" Target="NUL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78.xml"/></Relationships>
</file>

<file path=ppt/slides/_rels/slide37.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18" Type="http://schemas.openxmlformats.org/officeDocument/2006/relationships/image" Target="../media/image63.png"/><Relationship Id="rId3" Type="http://schemas.openxmlformats.org/officeDocument/2006/relationships/image" Target="../media/image48.jpeg"/><Relationship Id="rId7" Type="http://schemas.openxmlformats.org/officeDocument/2006/relationships/image" Target="../media/image52.jpeg"/><Relationship Id="rId12" Type="http://schemas.openxmlformats.org/officeDocument/2006/relationships/image" Target="../media/image57.png"/><Relationship Id="rId17" Type="http://schemas.openxmlformats.org/officeDocument/2006/relationships/image" Target="../media/image62.png"/><Relationship Id="rId2" Type="http://schemas.openxmlformats.org/officeDocument/2006/relationships/notesSlide" Target="../notesSlides/notesSlide37.xml"/><Relationship Id="rId16" Type="http://schemas.openxmlformats.org/officeDocument/2006/relationships/image" Target="../media/image61.png"/><Relationship Id="rId20" Type="http://schemas.openxmlformats.org/officeDocument/2006/relationships/image" Target="../media/image65.png"/><Relationship Id="rId1" Type="http://schemas.openxmlformats.org/officeDocument/2006/relationships/slideLayout" Target="../slideLayouts/slideLayout78.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5" Type="http://schemas.openxmlformats.org/officeDocument/2006/relationships/image" Target="../media/image60.png"/><Relationship Id="rId10" Type="http://schemas.openxmlformats.org/officeDocument/2006/relationships/image" Target="../media/image55.png"/><Relationship Id="rId19" Type="http://schemas.openxmlformats.org/officeDocument/2006/relationships/image" Target="../media/image64.png"/><Relationship Id="rId4" Type="http://schemas.openxmlformats.org/officeDocument/2006/relationships/image" Target="../media/image49.png"/><Relationship Id="rId9" Type="http://schemas.openxmlformats.org/officeDocument/2006/relationships/image" Target="../media/image54.jpeg"/><Relationship Id="rId14" Type="http://schemas.openxmlformats.org/officeDocument/2006/relationships/image" Target="../media/image59.png"/></Relationships>
</file>

<file path=ppt/slides/_rels/slide38.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jpeg"/><Relationship Id="rId2" Type="http://schemas.openxmlformats.org/officeDocument/2006/relationships/notesSlide" Target="../notesSlides/notesSlide38.xml"/><Relationship Id="rId1" Type="http://schemas.openxmlformats.org/officeDocument/2006/relationships/slideLayout" Target="../slideLayouts/slideLayout78.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 Id="rId9" Type="http://schemas.openxmlformats.org/officeDocument/2006/relationships/image" Target="../media/image72.png"/></Relationships>
</file>

<file path=ppt/slides/_rels/slide39.xml.rels><?xml version="1.0" encoding="UTF-8" standalone="yes"?>
<Relationships xmlns="http://schemas.openxmlformats.org/package/2006/relationships"><Relationship Id="rId8" Type="http://schemas.openxmlformats.org/officeDocument/2006/relationships/image" Target="../media/image78.JPG"/><Relationship Id="rId13" Type="http://schemas.openxmlformats.org/officeDocument/2006/relationships/image" Target="../media/image83.JPG"/><Relationship Id="rId3" Type="http://schemas.openxmlformats.org/officeDocument/2006/relationships/image" Target="../media/image73.jpeg"/><Relationship Id="rId7" Type="http://schemas.openxmlformats.org/officeDocument/2006/relationships/image" Target="../media/image77.PNG"/><Relationship Id="rId12" Type="http://schemas.openxmlformats.org/officeDocument/2006/relationships/image" Target="../media/image82.JPG"/><Relationship Id="rId2" Type="http://schemas.openxmlformats.org/officeDocument/2006/relationships/notesSlide" Target="../notesSlides/notesSlide39.xml"/><Relationship Id="rId1" Type="http://schemas.openxmlformats.org/officeDocument/2006/relationships/slideLayout" Target="../slideLayouts/slideLayout78.xml"/><Relationship Id="rId6" Type="http://schemas.openxmlformats.org/officeDocument/2006/relationships/image" Target="../media/image76.JPG"/><Relationship Id="rId11" Type="http://schemas.openxmlformats.org/officeDocument/2006/relationships/image" Target="../media/image81.JPG"/><Relationship Id="rId5" Type="http://schemas.openxmlformats.org/officeDocument/2006/relationships/image" Target="../media/image75.pn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jpg"/><Relationship Id="rId14" Type="http://schemas.openxmlformats.org/officeDocument/2006/relationships/image" Target="../media/image84.JPG"/></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78.xml"/><Relationship Id="rId5" Type="http://schemas.openxmlformats.org/officeDocument/2006/relationships/chart" Target="../charts/chart3.xml"/><Relationship Id="rId4" Type="http://schemas.openxmlformats.org/officeDocument/2006/relationships/chart" Target="../charts/char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8.xml"/></Relationships>
</file>

<file path=ppt/slides/_rels/slide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5.xml"/><Relationship Id="rId1" Type="http://schemas.openxmlformats.org/officeDocument/2006/relationships/slideLayout" Target="../slideLayouts/slideLayout78.xml"/></Relationships>
</file>

<file path=ppt/slides/_rels/slide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6.xml"/><Relationship Id="rId1" Type="http://schemas.openxmlformats.org/officeDocument/2006/relationships/slideLayout" Target="../slideLayouts/slideLayout78.xml"/></Relationships>
</file>

<file path=ppt/slides/_rels/slide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7.xml"/><Relationship Id="rId1" Type="http://schemas.openxmlformats.org/officeDocument/2006/relationships/slideLayout" Target="../slideLayouts/slideLayout78.xml"/><Relationship Id="rId4" Type="http://schemas.openxmlformats.org/officeDocument/2006/relationships/chart" Target="../charts/chart7.xml"/></Relationships>
</file>

<file path=ppt/slides/_rels/slide8.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8.xml"/><Relationship Id="rId1" Type="http://schemas.openxmlformats.org/officeDocument/2006/relationships/slideLayout" Target="../slideLayouts/slideLayout78.xml"/><Relationship Id="rId4" Type="http://schemas.openxmlformats.org/officeDocument/2006/relationships/chart" Target="../charts/chart9.xml"/></Relationships>
</file>

<file path=ppt/slides/_rels/slide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9.xml"/><Relationship Id="rId1" Type="http://schemas.openxmlformats.org/officeDocument/2006/relationships/slideLayout" Target="../slideLayouts/slideLayout7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 xmlns:a16="http://schemas.microsoft.com/office/drawing/2014/main" id="{B03025CE-DC27-4F0A-8A48-34AC69CEFDB8}"/>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7428832" y="0"/>
            <a:ext cx="4763168" cy="6858000"/>
          </a:xfrm>
          <a:prstGeom prst="rect">
            <a:avLst/>
          </a:prstGeom>
        </p:spPr>
      </p:pic>
      <p:sp>
        <p:nvSpPr>
          <p:cNvPr id="8" name="Rectangle 18">
            <a:extLst>
              <a:ext uri="{FF2B5EF4-FFF2-40B4-BE49-F238E27FC236}">
                <a16:creationId xmlns="" xmlns:a16="http://schemas.microsoft.com/office/drawing/2014/main" id="{A3D43B73-2B0A-4CDF-8104-3D3F930D4D40}"/>
              </a:ext>
            </a:extLst>
          </p:cNvPr>
          <p:cNvSpPr/>
          <p:nvPr/>
        </p:nvSpPr>
        <p:spPr>
          <a:xfrm>
            <a:off x="0" y="0"/>
            <a:ext cx="7428832" cy="6858000"/>
          </a:xfrm>
          <a:prstGeom prst="rect">
            <a:avLst/>
          </a:prstGeom>
          <a:solidFill>
            <a:schemeClr val="bg1">
              <a:lumMod val="20000"/>
              <a:lumOff val="80000"/>
            </a:schemeClr>
          </a:solidFill>
          <a:ln>
            <a:noFill/>
          </a:ln>
          <a:effectLst>
            <a:innerShdw blurRad="977900" dist="698500" dir="13500000">
              <a:prstClr val="black">
                <a:alpha val="12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Graphic 8">
            <a:extLst>
              <a:ext uri="{FF2B5EF4-FFF2-40B4-BE49-F238E27FC236}">
                <a16:creationId xmlns="" xmlns:a16="http://schemas.microsoft.com/office/drawing/2014/main" id="{C9545F2A-6B36-48F4-9F15-94670C727778}"/>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3180735" y="-244429"/>
            <a:ext cx="6361469" cy="6953233"/>
          </a:xfrm>
          <a:prstGeom prst="rect">
            <a:avLst/>
          </a:prstGeom>
        </p:spPr>
      </p:pic>
      <p:sp>
        <p:nvSpPr>
          <p:cNvPr id="3" name="TextBox 2"/>
          <p:cNvSpPr txBox="1"/>
          <p:nvPr/>
        </p:nvSpPr>
        <p:spPr>
          <a:xfrm>
            <a:off x="2027548" y="6273316"/>
            <a:ext cx="4345736" cy="215444"/>
          </a:xfrm>
          <a:prstGeom prst="rect">
            <a:avLst/>
          </a:prstGeom>
          <a:noFill/>
        </p:spPr>
        <p:txBody>
          <a:bodyPr wrap="square" lIns="0" tIns="0" rIns="0" bIns="0" rtlCol="0" anchor="ctr" anchorCtr="0">
            <a:spAutoFit/>
          </a:bodyPr>
          <a:lstStyle/>
          <a:p>
            <a:r>
              <a:rPr lang="ru-RU" sz="1400" dirty="0">
                <a:solidFill>
                  <a:schemeClr val="bg1">
                    <a:lumMod val="75000"/>
                  </a:schemeClr>
                </a:solidFill>
                <a:latin typeface="Roboto Condensed" panose="02000000000000000000" pitchFamily="2" charset="0"/>
                <a:ea typeface="Roboto Condensed" panose="02000000000000000000" pitchFamily="2" charset="0"/>
              </a:rPr>
              <a:t>МОСКВА </a:t>
            </a:r>
            <a:r>
              <a:rPr lang="ru-RU" sz="1400" dirty="0" smtClean="0">
                <a:solidFill>
                  <a:schemeClr val="bg1">
                    <a:lumMod val="75000"/>
                  </a:schemeClr>
                </a:solidFill>
                <a:latin typeface="Roboto Condensed" panose="02000000000000000000" pitchFamily="2" charset="0"/>
                <a:ea typeface="Roboto Condensed" panose="02000000000000000000" pitchFamily="2" charset="0"/>
              </a:rPr>
              <a:t>2021</a:t>
            </a:r>
            <a:endParaRPr lang="ru-RU" sz="1400" dirty="0">
              <a:solidFill>
                <a:schemeClr val="bg1">
                  <a:lumMod val="75000"/>
                </a:schemeClr>
              </a:solidFill>
              <a:latin typeface="Roboto Condensed" panose="02000000000000000000" pitchFamily="2" charset="0"/>
              <a:ea typeface="Roboto Condensed" panose="02000000000000000000" pitchFamily="2" charset="0"/>
            </a:endParaRPr>
          </a:p>
        </p:txBody>
      </p:sp>
      <p:sp>
        <p:nvSpPr>
          <p:cNvPr id="14" name="TextBox 13">
            <a:extLst>
              <a:ext uri="{FF2B5EF4-FFF2-40B4-BE49-F238E27FC236}">
                <a16:creationId xmlns="" xmlns:a16="http://schemas.microsoft.com/office/drawing/2014/main" id="{8C0A38DE-7E13-4312-9AFA-866AA71C4C95}"/>
              </a:ext>
            </a:extLst>
          </p:cNvPr>
          <p:cNvSpPr txBox="1"/>
          <p:nvPr/>
        </p:nvSpPr>
        <p:spPr>
          <a:xfrm>
            <a:off x="2027548" y="2875000"/>
            <a:ext cx="7380820" cy="1107996"/>
          </a:xfrm>
          <a:prstGeom prst="rect">
            <a:avLst/>
          </a:prstGeom>
          <a:noFill/>
        </p:spPr>
        <p:txBody>
          <a:bodyPr wrap="square" lIns="0" tIns="0" rIns="0" bIns="0" rtlCol="0" anchor="ctr" anchorCtr="0">
            <a:spAutoFit/>
          </a:bodyPr>
          <a:lstStyle/>
          <a:p>
            <a:r>
              <a:rPr lang="ru-RU" sz="3600" b="1" dirty="0">
                <a:solidFill>
                  <a:srgbClr val="21176A"/>
                </a:solidFill>
                <a:latin typeface="Roboto Condensed" panose="02000000000000000000" pitchFamily="2" charset="0"/>
              </a:rPr>
              <a:t>ИТОГИ ДЕЯТЕЛЬНОСТИ </a:t>
            </a:r>
            <a:br>
              <a:rPr lang="ru-RU" sz="3600" b="1" dirty="0">
                <a:solidFill>
                  <a:srgbClr val="21176A"/>
                </a:solidFill>
                <a:latin typeface="Roboto Condensed" panose="02000000000000000000" pitchFamily="2" charset="0"/>
              </a:rPr>
            </a:br>
            <a:r>
              <a:rPr lang="ru-RU" sz="3600" b="1" dirty="0">
                <a:solidFill>
                  <a:srgbClr val="21176A"/>
                </a:solidFill>
                <a:latin typeface="Roboto Condensed" panose="02000000000000000000" pitchFamily="2" charset="0"/>
              </a:rPr>
              <a:t>ФНС РОССИИ</a:t>
            </a:r>
          </a:p>
        </p:txBody>
      </p:sp>
      <p:pic>
        <p:nvPicPr>
          <p:cNvPr id="7" name="Graphic 9">
            <a:extLst>
              <a:ext uri="{FF2B5EF4-FFF2-40B4-BE49-F238E27FC236}">
                <a16:creationId xmlns="" xmlns:a16="http://schemas.microsoft.com/office/drawing/2014/main" id="{1190B5BC-289C-480A-9F4B-8A49BF1CA8AF}"/>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875021" y="764704"/>
            <a:ext cx="2996301" cy="954467"/>
          </a:xfrm>
          <a:prstGeom prst="rect">
            <a:avLst/>
          </a:prstGeom>
        </p:spPr>
      </p:pic>
      <p:sp>
        <p:nvSpPr>
          <p:cNvPr id="10" name="TextBox 9">
            <a:extLst>
              <a:ext uri="{FF2B5EF4-FFF2-40B4-BE49-F238E27FC236}">
                <a16:creationId xmlns="" xmlns:a16="http://schemas.microsoft.com/office/drawing/2014/main" id="{9DCE9063-46A2-4B3C-BD09-2E6C932F605A}"/>
              </a:ext>
            </a:extLst>
          </p:cNvPr>
          <p:cNvSpPr txBox="1"/>
          <p:nvPr/>
        </p:nvSpPr>
        <p:spPr>
          <a:xfrm>
            <a:off x="2027548" y="4123764"/>
            <a:ext cx="7596844" cy="369332"/>
          </a:xfrm>
          <a:prstGeom prst="rect">
            <a:avLst/>
          </a:prstGeom>
          <a:noFill/>
        </p:spPr>
        <p:txBody>
          <a:bodyPr wrap="square" lIns="0" tIns="0" rIns="0" bIns="0" rtlCol="0" anchor="ctr" anchorCtr="0">
            <a:spAutoFit/>
          </a:bodyPr>
          <a:lstStyle/>
          <a:p>
            <a:r>
              <a:rPr lang="ru-RU" b="1" dirty="0" smtClean="0">
                <a:solidFill>
                  <a:schemeClr val="bg1">
                    <a:lumMod val="75000"/>
                  </a:schemeClr>
                </a:solidFill>
                <a:latin typeface="Roboto Condensed" panose="02000000000000000000" pitchFamily="2" charset="0"/>
              </a:rPr>
              <a:t>ЯНВАРЬ-ОКТЯБРЬ 2021 ГОДА</a:t>
            </a:r>
            <a:endParaRPr lang="ru-RU" b="1" dirty="0">
              <a:solidFill>
                <a:schemeClr val="bg1">
                  <a:lumMod val="75000"/>
                </a:schemeClr>
              </a:solidFill>
              <a:latin typeface="Roboto Condensed" panose="02000000000000000000" pitchFamily="2" charset="0"/>
            </a:endParaRPr>
          </a:p>
        </p:txBody>
      </p:sp>
      <p:pic>
        <p:nvPicPr>
          <p:cNvPr id="2" name="Рисунок 1">
            <a:extLst>
              <a:ext uri="{FF2B5EF4-FFF2-40B4-BE49-F238E27FC236}">
                <a16:creationId xmlns="" xmlns:a16="http://schemas.microsoft.com/office/drawing/2014/main" id="{C2E8695E-A143-418C-8D77-1DF2ABD765CE}"/>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7764904" y="1268760"/>
            <a:ext cx="4091024" cy="4219268"/>
          </a:xfrm>
          <a:prstGeom prst="rect">
            <a:avLst/>
          </a:prstGeom>
        </p:spPr>
      </p:pic>
    </p:spTree>
    <p:extLst>
      <p:ext uri="{BB962C8B-B14F-4D97-AF65-F5344CB8AC3E}">
        <p14:creationId xmlns:p14="http://schemas.microsoft.com/office/powerpoint/2010/main" val="14880223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xmlns="" id="{04255A48-2E46-447F-98DA-0E287025F3FD}"/>
              </a:ext>
            </a:extLst>
          </p:cNvPr>
          <p:cNvSpPr/>
          <p:nvPr/>
        </p:nvSpPr>
        <p:spPr>
          <a:xfrm>
            <a:off x="0" y="0"/>
            <a:ext cx="1235460" cy="1235460"/>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16" name="Subtitle 2">
            <a:extLst>
              <a:ext uri="{FF2B5EF4-FFF2-40B4-BE49-F238E27FC236}">
                <a16:creationId xmlns:a16="http://schemas.microsoft.com/office/drawing/2014/main" xmlns="" id="{51A55428-D23F-4777-96FE-D91E0B26310D}"/>
              </a:ext>
            </a:extLst>
          </p:cNvPr>
          <p:cNvSpPr txBox="1">
            <a:spLocks/>
          </p:cNvSpPr>
          <p:nvPr/>
        </p:nvSpPr>
        <p:spPr>
          <a:xfrm>
            <a:off x="1595500" y="0"/>
            <a:ext cx="9865096" cy="1235459"/>
          </a:xfrm>
          <a:prstGeom prst="rect">
            <a:avLst/>
          </a:prstGeom>
        </p:spPr>
        <p:txBody>
          <a:bodyPr vert="horz" lIns="0" tIns="0" rIns="0" bIns="0" rtlCol="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a:tabLst>
                <a:tab pos="342900" algn="l"/>
              </a:tabLst>
            </a:pPr>
            <a:r>
              <a:rPr lang="ru-RU" b="1" dirty="0">
                <a:solidFill>
                  <a:schemeClr val="tx1">
                    <a:lumMod val="75000"/>
                  </a:schemeClr>
                </a:solidFill>
                <a:latin typeface="Roboto Condensed" panose="02000000000000000000" pitchFamily="2" charset="0"/>
              </a:rPr>
              <a:t>АКЦИЗЫ</a:t>
            </a:r>
            <a:r>
              <a:rPr lang="ru-RU" dirty="0">
                <a:solidFill>
                  <a:schemeClr val="tx1">
                    <a:lumMod val="75000"/>
                  </a:schemeClr>
                </a:solidFill>
                <a:latin typeface="Roboto Condensed" panose="02000000000000000000" pitchFamily="2" charset="0"/>
              </a:rPr>
              <a:t>, </a:t>
            </a:r>
            <a:r>
              <a:rPr lang="en-US" dirty="0">
                <a:solidFill>
                  <a:schemeClr val="tx1">
                    <a:lumMod val="75000"/>
                  </a:schemeClr>
                </a:solidFill>
                <a:latin typeface="Roboto Condensed" panose="02000000000000000000" pitchFamily="2" charset="0"/>
              </a:rPr>
              <a:t/>
            </a:r>
            <a:br>
              <a:rPr lang="en-US" dirty="0">
                <a:solidFill>
                  <a:schemeClr val="tx1">
                    <a:lumMod val="75000"/>
                  </a:schemeClr>
                </a:solidFill>
                <a:latin typeface="Roboto Condensed" panose="02000000000000000000" pitchFamily="2" charset="0"/>
              </a:rPr>
            </a:br>
            <a:r>
              <a:rPr lang="ru-RU" dirty="0">
                <a:solidFill>
                  <a:schemeClr val="tx1">
                    <a:lumMod val="75000"/>
                  </a:schemeClr>
                </a:solidFill>
                <a:latin typeface="Roboto Condensed" panose="02000000000000000000" pitchFamily="2" charset="0"/>
              </a:rPr>
              <a:t>МЛРД РУБ.</a:t>
            </a:r>
          </a:p>
        </p:txBody>
      </p:sp>
      <p:grpSp>
        <p:nvGrpSpPr>
          <p:cNvPr id="44" name="Группа 43">
            <a:extLst>
              <a:ext uri="{FF2B5EF4-FFF2-40B4-BE49-F238E27FC236}">
                <a16:creationId xmlns:a16="http://schemas.microsoft.com/office/drawing/2014/main" xmlns="" id="{019F74D2-C307-466E-A3FC-5577DACB81C1}"/>
              </a:ext>
            </a:extLst>
          </p:cNvPr>
          <p:cNvGrpSpPr/>
          <p:nvPr/>
        </p:nvGrpSpPr>
        <p:grpSpPr>
          <a:xfrm>
            <a:off x="170060" y="170060"/>
            <a:ext cx="895342" cy="895342"/>
            <a:chOff x="1398681" y="3263936"/>
            <a:chExt cx="1231598" cy="1231598"/>
          </a:xfrm>
        </p:grpSpPr>
        <p:grpSp>
          <p:nvGrpSpPr>
            <p:cNvPr id="6" name="Рисунок 2">
              <a:extLst>
                <a:ext uri="{FF2B5EF4-FFF2-40B4-BE49-F238E27FC236}">
                  <a16:creationId xmlns:a16="http://schemas.microsoft.com/office/drawing/2014/main" xmlns="" id="{2862BDDB-996B-423A-834B-02C0E4B78B81}"/>
                </a:ext>
              </a:extLst>
            </p:cNvPr>
            <p:cNvGrpSpPr/>
            <p:nvPr/>
          </p:nvGrpSpPr>
          <p:grpSpPr>
            <a:xfrm>
              <a:off x="1597898" y="3407558"/>
              <a:ext cx="833162" cy="944353"/>
              <a:chOff x="1542689" y="2816538"/>
              <a:chExt cx="833162" cy="944353"/>
            </a:xfrm>
          </p:grpSpPr>
          <p:grpSp>
            <p:nvGrpSpPr>
              <p:cNvPr id="7" name="Рисунок 2">
                <a:extLst>
                  <a:ext uri="{FF2B5EF4-FFF2-40B4-BE49-F238E27FC236}">
                    <a16:creationId xmlns:a16="http://schemas.microsoft.com/office/drawing/2014/main" xmlns="" id="{2862BDDB-996B-423A-834B-02C0E4B78B81}"/>
                  </a:ext>
                </a:extLst>
              </p:cNvPr>
              <p:cNvGrpSpPr/>
              <p:nvPr/>
            </p:nvGrpSpPr>
            <p:grpSpPr>
              <a:xfrm>
                <a:off x="1581297" y="2876064"/>
                <a:ext cx="755946" cy="825721"/>
                <a:chOff x="1581297" y="2876064"/>
                <a:chExt cx="755946" cy="825721"/>
              </a:xfrm>
            </p:grpSpPr>
            <p:sp>
              <p:nvSpPr>
                <p:cNvPr id="23" name="Полилиния: фигура 22">
                  <a:extLst>
                    <a:ext uri="{FF2B5EF4-FFF2-40B4-BE49-F238E27FC236}">
                      <a16:creationId xmlns:a16="http://schemas.microsoft.com/office/drawing/2014/main" xmlns="" id="{D47B51B5-5B9E-4773-8EB9-496F42F26909}"/>
                    </a:ext>
                  </a:extLst>
                </p:cNvPr>
                <p:cNvSpPr/>
                <p:nvPr/>
              </p:nvSpPr>
              <p:spPr>
                <a:xfrm rot="-3598124">
                  <a:off x="1761688" y="3431256"/>
                  <a:ext cx="34749" cy="340542"/>
                </a:xfrm>
                <a:custGeom>
                  <a:avLst/>
                  <a:gdLst>
                    <a:gd name="connsiteX0" fmla="*/ 0 w 34749"/>
                    <a:gd name="connsiteY0" fmla="*/ 0 h 340542"/>
                    <a:gd name="connsiteX1" fmla="*/ 34749 w 34749"/>
                    <a:gd name="connsiteY1" fmla="*/ 0 h 340542"/>
                    <a:gd name="connsiteX2" fmla="*/ 34749 w 34749"/>
                    <a:gd name="connsiteY2" fmla="*/ 340542 h 340542"/>
                    <a:gd name="connsiteX3" fmla="*/ 0 w 34749"/>
                    <a:gd name="connsiteY3" fmla="*/ 340542 h 340542"/>
                  </a:gdLst>
                  <a:ahLst/>
                  <a:cxnLst>
                    <a:cxn ang="0">
                      <a:pos x="connsiteX0" y="connsiteY0"/>
                    </a:cxn>
                    <a:cxn ang="0">
                      <a:pos x="connsiteX1" y="connsiteY1"/>
                    </a:cxn>
                    <a:cxn ang="0">
                      <a:pos x="connsiteX2" y="connsiteY2"/>
                    </a:cxn>
                    <a:cxn ang="0">
                      <a:pos x="connsiteX3" y="connsiteY3"/>
                    </a:cxn>
                  </a:cxnLst>
                  <a:rect l="l" t="t" r="r" b="b"/>
                  <a:pathLst>
                    <a:path w="34749" h="340542">
                      <a:moveTo>
                        <a:pt x="0" y="0"/>
                      </a:moveTo>
                      <a:lnTo>
                        <a:pt x="34749" y="0"/>
                      </a:lnTo>
                      <a:lnTo>
                        <a:pt x="34749" y="340542"/>
                      </a:lnTo>
                      <a:lnTo>
                        <a:pt x="0" y="340542"/>
                      </a:lnTo>
                      <a:close/>
                    </a:path>
                  </a:pathLst>
                </a:custGeom>
                <a:solidFill>
                  <a:srgbClr val="43D3E8"/>
                </a:solidFill>
                <a:ln w="7680" cap="flat">
                  <a:noFill/>
                  <a:prstDash val="solid"/>
                  <a:miter/>
                </a:ln>
              </p:spPr>
              <p:txBody>
                <a:bodyPr rtlCol="0" anchor="ctr"/>
                <a:lstStyle/>
                <a:p>
                  <a:endParaRPr lang="ru-RU" dirty="0"/>
                </a:p>
              </p:txBody>
            </p:sp>
            <p:sp>
              <p:nvSpPr>
                <p:cNvPr id="24" name="Полилиния: фигура 23">
                  <a:extLst>
                    <a:ext uri="{FF2B5EF4-FFF2-40B4-BE49-F238E27FC236}">
                      <a16:creationId xmlns:a16="http://schemas.microsoft.com/office/drawing/2014/main" xmlns="" id="{C806057A-ECFF-4744-87AF-9A72A2FB9EB3}"/>
                    </a:ext>
                  </a:extLst>
                </p:cNvPr>
                <p:cNvSpPr/>
                <p:nvPr/>
              </p:nvSpPr>
              <p:spPr>
                <a:xfrm>
                  <a:off x="15812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25" name="Полилиния: фигура 24">
                  <a:extLst>
                    <a:ext uri="{FF2B5EF4-FFF2-40B4-BE49-F238E27FC236}">
                      <a16:creationId xmlns:a16="http://schemas.microsoft.com/office/drawing/2014/main" xmlns="" id="{46B80DA4-4D6B-44C7-BDAB-65F2FDAE4353}"/>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242D3C"/>
                </a:solidFill>
                <a:ln w="7680" cap="flat">
                  <a:noFill/>
                  <a:prstDash val="solid"/>
                  <a:miter/>
                </a:ln>
              </p:spPr>
              <p:txBody>
                <a:bodyPr rtlCol="0" anchor="ctr"/>
                <a:lstStyle/>
                <a:p>
                  <a:endParaRPr lang="ru-RU" dirty="0"/>
                </a:p>
              </p:txBody>
            </p:sp>
            <p:sp>
              <p:nvSpPr>
                <p:cNvPr id="26" name="Полилиния: фигура 25">
                  <a:extLst>
                    <a:ext uri="{FF2B5EF4-FFF2-40B4-BE49-F238E27FC236}">
                      <a16:creationId xmlns:a16="http://schemas.microsoft.com/office/drawing/2014/main" xmlns="" id="{D548DBBD-4E6B-44F0-B2A9-73DBC0669B35}"/>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27" name="Полилиния: фигура 26">
                  <a:extLst>
                    <a:ext uri="{FF2B5EF4-FFF2-40B4-BE49-F238E27FC236}">
                      <a16:creationId xmlns:a16="http://schemas.microsoft.com/office/drawing/2014/main" xmlns="" id="{8ADEB9A2-6C80-46DE-A6A1-77367AB94E63}"/>
                    </a:ext>
                  </a:extLst>
                </p:cNvPr>
                <p:cNvSpPr/>
                <p:nvPr/>
              </p:nvSpPr>
              <p:spPr>
                <a:xfrm rot="-1798039">
                  <a:off x="1608964" y="2958607"/>
                  <a:ext cx="339747" cy="34746"/>
                </a:xfrm>
                <a:custGeom>
                  <a:avLst/>
                  <a:gdLst>
                    <a:gd name="connsiteX0" fmla="*/ 0 w 339747"/>
                    <a:gd name="connsiteY0" fmla="*/ 0 h 34746"/>
                    <a:gd name="connsiteX1" fmla="*/ 339747 w 339747"/>
                    <a:gd name="connsiteY1" fmla="*/ 0 h 34746"/>
                    <a:gd name="connsiteX2" fmla="*/ 339747 w 339747"/>
                    <a:gd name="connsiteY2" fmla="*/ 34747 h 34746"/>
                    <a:gd name="connsiteX3" fmla="*/ 0 w 33974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339747" h="34746">
                      <a:moveTo>
                        <a:pt x="0" y="0"/>
                      </a:moveTo>
                      <a:lnTo>
                        <a:pt x="339747" y="0"/>
                      </a:lnTo>
                      <a:lnTo>
                        <a:pt x="339747" y="34747"/>
                      </a:lnTo>
                      <a:lnTo>
                        <a:pt x="0" y="34747"/>
                      </a:lnTo>
                      <a:close/>
                    </a:path>
                  </a:pathLst>
                </a:custGeom>
                <a:solidFill>
                  <a:srgbClr val="F96232"/>
                </a:solidFill>
                <a:ln w="7680" cap="flat">
                  <a:noFill/>
                  <a:prstDash val="solid"/>
                  <a:miter/>
                </a:ln>
              </p:spPr>
              <p:txBody>
                <a:bodyPr rtlCol="0" anchor="ctr"/>
                <a:lstStyle/>
                <a:p>
                  <a:endParaRPr lang="ru-RU" dirty="0"/>
                </a:p>
              </p:txBody>
            </p:sp>
            <p:sp>
              <p:nvSpPr>
                <p:cNvPr id="28" name="Полилиния: фигура 27">
                  <a:extLst>
                    <a:ext uri="{FF2B5EF4-FFF2-40B4-BE49-F238E27FC236}">
                      <a16:creationId xmlns:a16="http://schemas.microsoft.com/office/drawing/2014/main" xmlns="" id="{FF3F01F6-C86A-4DC1-91D4-9715366F0F97}"/>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F96232"/>
                </a:solidFill>
                <a:ln w="7680" cap="flat">
                  <a:noFill/>
                  <a:prstDash val="solid"/>
                  <a:miter/>
                </a:ln>
              </p:spPr>
              <p:txBody>
                <a:bodyPr rtlCol="0" anchor="ctr"/>
                <a:lstStyle/>
                <a:p>
                  <a:endParaRPr lang="ru-RU" dirty="0"/>
                </a:p>
              </p:txBody>
            </p:sp>
            <p:sp>
              <p:nvSpPr>
                <p:cNvPr id="29" name="Полилиния: фигура 28">
                  <a:extLst>
                    <a:ext uri="{FF2B5EF4-FFF2-40B4-BE49-F238E27FC236}">
                      <a16:creationId xmlns:a16="http://schemas.microsoft.com/office/drawing/2014/main" xmlns="" id="{BB2E3AA9-1C45-4213-8861-F763E272E8F5}"/>
                    </a:ext>
                  </a:extLst>
                </p:cNvPr>
                <p:cNvSpPr/>
                <p:nvPr/>
              </p:nvSpPr>
              <p:spPr>
                <a:xfrm rot="-3601663">
                  <a:off x="2122922" y="2805909"/>
                  <a:ext cx="34748" cy="340536"/>
                </a:xfrm>
                <a:custGeom>
                  <a:avLst/>
                  <a:gdLst>
                    <a:gd name="connsiteX0" fmla="*/ 0 w 34748"/>
                    <a:gd name="connsiteY0" fmla="*/ 0 h 340536"/>
                    <a:gd name="connsiteX1" fmla="*/ 34749 w 34748"/>
                    <a:gd name="connsiteY1" fmla="*/ 0 h 340536"/>
                    <a:gd name="connsiteX2" fmla="*/ 34749 w 34748"/>
                    <a:gd name="connsiteY2" fmla="*/ 340536 h 340536"/>
                    <a:gd name="connsiteX3" fmla="*/ 0 w 34748"/>
                    <a:gd name="connsiteY3" fmla="*/ 340536 h 340536"/>
                  </a:gdLst>
                  <a:ahLst/>
                  <a:cxnLst>
                    <a:cxn ang="0">
                      <a:pos x="connsiteX0" y="connsiteY0"/>
                    </a:cxn>
                    <a:cxn ang="0">
                      <a:pos x="connsiteX1" y="connsiteY1"/>
                    </a:cxn>
                    <a:cxn ang="0">
                      <a:pos x="connsiteX2" y="connsiteY2"/>
                    </a:cxn>
                    <a:cxn ang="0">
                      <a:pos x="connsiteX3" y="connsiteY3"/>
                    </a:cxn>
                  </a:cxnLst>
                  <a:rect l="l" t="t" r="r" b="b"/>
                  <a:pathLst>
                    <a:path w="34748" h="340536">
                      <a:moveTo>
                        <a:pt x="0" y="0"/>
                      </a:moveTo>
                      <a:lnTo>
                        <a:pt x="34749" y="0"/>
                      </a:lnTo>
                      <a:lnTo>
                        <a:pt x="34749" y="340536"/>
                      </a:lnTo>
                      <a:lnTo>
                        <a:pt x="0" y="340536"/>
                      </a:lnTo>
                      <a:close/>
                    </a:path>
                  </a:pathLst>
                </a:custGeom>
                <a:solidFill>
                  <a:srgbClr val="F96232"/>
                </a:solidFill>
                <a:ln w="7680" cap="flat">
                  <a:noFill/>
                  <a:prstDash val="solid"/>
                  <a:miter/>
                </a:ln>
              </p:spPr>
              <p:txBody>
                <a:bodyPr rtlCol="0" anchor="ctr"/>
                <a:lstStyle/>
                <a:p>
                  <a:endParaRPr lang="ru-RU" dirty="0"/>
                </a:p>
              </p:txBody>
            </p:sp>
            <p:sp>
              <p:nvSpPr>
                <p:cNvPr id="30" name="Полилиния: фигура 29">
                  <a:extLst>
                    <a:ext uri="{FF2B5EF4-FFF2-40B4-BE49-F238E27FC236}">
                      <a16:creationId xmlns:a16="http://schemas.microsoft.com/office/drawing/2014/main" xmlns="" id="{DEE038AF-A4DB-4921-9C55-57B56C108751}"/>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242D3C"/>
                </a:solidFill>
                <a:ln w="7680" cap="flat">
                  <a:noFill/>
                  <a:prstDash val="solid"/>
                  <a:miter/>
                </a:ln>
              </p:spPr>
              <p:txBody>
                <a:bodyPr rtlCol="0" anchor="ctr"/>
                <a:lstStyle/>
                <a:p>
                  <a:endParaRPr lang="ru-RU" dirty="0"/>
                </a:p>
              </p:txBody>
            </p:sp>
            <p:sp>
              <p:nvSpPr>
                <p:cNvPr id="31" name="Полилиния: фигура 30">
                  <a:extLst>
                    <a:ext uri="{FF2B5EF4-FFF2-40B4-BE49-F238E27FC236}">
                      <a16:creationId xmlns:a16="http://schemas.microsoft.com/office/drawing/2014/main" xmlns="" id="{30CBA823-FBC8-488E-96BF-4B28528C5AE2}"/>
                    </a:ext>
                  </a:extLst>
                </p:cNvPr>
                <p:cNvSpPr/>
                <p:nvPr/>
              </p:nvSpPr>
              <p:spPr>
                <a:xfrm>
                  <a:off x="23024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32" name="Полилиния: фигура 31">
                  <a:extLst>
                    <a:ext uri="{FF2B5EF4-FFF2-40B4-BE49-F238E27FC236}">
                      <a16:creationId xmlns:a16="http://schemas.microsoft.com/office/drawing/2014/main" xmlns="" id="{7A4488E0-C746-44E7-9759-CDED619781B5}"/>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F96232"/>
                </a:solidFill>
                <a:ln w="7680" cap="flat">
                  <a:noFill/>
                  <a:prstDash val="solid"/>
                  <a:miter/>
                </a:ln>
              </p:spPr>
              <p:txBody>
                <a:bodyPr rtlCol="0" anchor="ctr"/>
                <a:lstStyle/>
                <a:p>
                  <a:endParaRPr lang="ru-RU" dirty="0"/>
                </a:p>
              </p:txBody>
            </p:sp>
            <p:sp>
              <p:nvSpPr>
                <p:cNvPr id="33" name="Полилиния: фигура 32">
                  <a:extLst>
                    <a:ext uri="{FF2B5EF4-FFF2-40B4-BE49-F238E27FC236}">
                      <a16:creationId xmlns:a16="http://schemas.microsoft.com/office/drawing/2014/main" xmlns="" id="{C2C11E84-4302-4D02-B309-989EC48CC3DE}"/>
                    </a:ext>
                  </a:extLst>
                </p:cNvPr>
                <p:cNvSpPr/>
                <p:nvPr/>
              </p:nvSpPr>
              <p:spPr>
                <a:xfrm rot="-1801578">
                  <a:off x="1969829" y="3583842"/>
                  <a:ext cx="340525" cy="34747"/>
                </a:xfrm>
                <a:custGeom>
                  <a:avLst/>
                  <a:gdLst>
                    <a:gd name="connsiteX0" fmla="*/ 0 w 340525"/>
                    <a:gd name="connsiteY0" fmla="*/ 0 h 34747"/>
                    <a:gd name="connsiteX1" fmla="*/ 340525 w 340525"/>
                    <a:gd name="connsiteY1" fmla="*/ 0 h 34747"/>
                    <a:gd name="connsiteX2" fmla="*/ 340525 w 340525"/>
                    <a:gd name="connsiteY2" fmla="*/ 34747 h 34747"/>
                    <a:gd name="connsiteX3" fmla="*/ 0 w 340525"/>
                    <a:gd name="connsiteY3" fmla="*/ 34747 h 34747"/>
                  </a:gdLst>
                  <a:ahLst/>
                  <a:cxnLst>
                    <a:cxn ang="0">
                      <a:pos x="connsiteX0" y="connsiteY0"/>
                    </a:cxn>
                    <a:cxn ang="0">
                      <a:pos x="connsiteX1" y="connsiteY1"/>
                    </a:cxn>
                    <a:cxn ang="0">
                      <a:pos x="connsiteX2" y="connsiteY2"/>
                    </a:cxn>
                    <a:cxn ang="0">
                      <a:pos x="connsiteX3" y="connsiteY3"/>
                    </a:cxn>
                  </a:cxnLst>
                  <a:rect l="l" t="t" r="r" b="b"/>
                  <a:pathLst>
                    <a:path w="340525" h="34747">
                      <a:moveTo>
                        <a:pt x="0" y="0"/>
                      </a:moveTo>
                      <a:lnTo>
                        <a:pt x="340525" y="0"/>
                      </a:lnTo>
                      <a:lnTo>
                        <a:pt x="340525" y="34747"/>
                      </a:lnTo>
                      <a:lnTo>
                        <a:pt x="0" y="34747"/>
                      </a:lnTo>
                      <a:close/>
                    </a:path>
                  </a:pathLst>
                </a:custGeom>
                <a:solidFill>
                  <a:srgbClr val="43D3E8"/>
                </a:solidFill>
                <a:ln w="7680" cap="flat">
                  <a:noFill/>
                  <a:prstDash val="solid"/>
                  <a:miter/>
                </a:ln>
              </p:spPr>
              <p:txBody>
                <a:bodyPr rtlCol="0" anchor="ctr"/>
                <a:lstStyle/>
                <a:p>
                  <a:endParaRPr lang="ru-RU" dirty="0"/>
                </a:p>
              </p:txBody>
            </p:sp>
            <p:sp>
              <p:nvSpPr>
                <p:cNvPr id="34" name="Полилиния: фигура 33">
                  <a:extLst>
                    <a:ext uri="{FF2B5EF4-FFF2-40B4-BE49-F238E27FC236}">
                      <a16:creationId xmlns:a16="http://schemas.microsoft.com/office/drawing/2014/main" xmlns="" id="{ED5C64A1-B6D9-4B50-A1E2-9C593CEADC54}"/>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grpSp>
          <p:grpSp>
            <p:nvGrpSpPr>
              <p:cNvPr id="35" name="Рисунок 2">
                <a:extLst>
                  <a:ext uri="{FF2B5EF4-FFF2-40B4-BE49-F238E27FC236}">
                    <a16:creationId xmlns:a16="http://schemas.microsoft.com/office/drawing/2014/main" xmlns="" id="{2862BDDB-996B-423A-834B-02C0E4B78B81}"/>
                  </a:ext>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16:creationId xmlns:a16="http://schemas.microsoft.com/office/drawing/2014/main" xmlns="" id="{34EE368B-24C1-4ED8-8EB1-8A5D2E0D15E4}"/>
                    </a:ext>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7" name="Полилиния: фигура 36">
                  <a:extLst>
                    <a:ext uri="{FF2B5EF4-FFF2-40B4-BE49-F238E27FC236}">
                      <a16:creationId xmlns:a16="http://schemas.microsoft.com/office/drawing/2014/main" xmlns="" id="{82204F6F-E3CA-45B6-9F04-5EE0ED7F83D0}"/>
                    </a:ext>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8" name="Полилиния: фигура 37">
                  <a:extLst>
                    <a:ext uri="{FF2B5EF4-FFF2-40B4-BE49-F238E27FC236}">
                      <a16:creationId xmlns:a16="http://schemas.microsoft.com/office/drawing/2014/main" xmlns="" id="{0514346D-4272-4845-B929-B5FFEE35E254}"/>
                    </a:ext>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9" name="Полилиния: фигура 38">
                  <a:extLst>
                    <a:ext uri="{FF2B5EF4-FFF2-40B4-BE49-F238E27FC236}">
                      <a16:creationId xmlns:a16="http://schemas.microsoft.com/office/drawing/2014/main" xmlns="" id="{10FBA4A6-090C-4517-BEA3-9433F3BF894D}"/>
                    </a:ext>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0" name="Полилиния: фигура 39">
                  <a:extLst>
                    <a:ext uri="{FF2B5EF4-FFF2-40B4-BE49-F238E27FC236}">
                      <a16:creationId xmlns:a16="http://schemas.microsoft.com/office/drawing/2014/main" xmlns="" id="{9F878CEE-547E-4D31-BEF7-6CC3A19342E3}"/>
                    </a:ext>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1" name="Полилиния: фигура 40">
                  <a:extLst>
                    <a:ext uri="{FF2B5EF4-FFF2-40B4-BE49-F238E27FC236}">
                      <a16:creationId xmlns:a16="http://schemas.microsoft.com/office/drawing/2014/main" xmlns="" id="{206391AA-4BCF-4ABF-939E-341707D4DCC6}"/>
                    </a:ext>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2" name="Полилиния: фигура 41">
                  <a:extLst>
                    <a:ext uri="{FF2B5EF4-FFF2-40B4-BE49-F238E27FC236}">
                      <a16:creationId xmlns:a16="http://schemas.microsoft.com/office/drawing/2014/main" xmlns="" id="{4A2590E7-6B1D-4386-A964-DB3E5CD68A77}"/>
                    </a:ext>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grpSp>
        </p:grpSp>
        <p:sp>
          <p:nvSpPr>
            <p:cNvPr id="43" name="Полилиния: фигура 42">
              <a:extLst>
                <a:ext uri="{FF2B5EF4-FFF2-40B4-BE49-F238E27FC236}">
                  <a16:creationId xmlns:a16="http://schemas.microsoft.com/office/drawing/2014/main" xmlns="" id="{2338C980-225E-46D7-8459-7215ABA4A035}"/>
                </a:ext>
              </a:extLst>
            </p:cNvPr>
            <p:cNvSpPr/>
            <p:nvPr/>
          </p:nvSpPr>
          <p:spPr>
            <a:xfrm>
              <a:off x="1398681" y="3263936"/>
              <a:ext cx="1231598" cy="1231598"/>
            </a:xfrm>
            <a:custGeom>
              <a:avLst/>
              <a:gdLst>
                <a:gd name="connsiteX0" fmla="*/ 616185 w 1231598"/>
                <a:gd name="connsiteY0" fmla="*/ 1231598 h 1231598"/>
                <a:gd name="connsiteX1" fmla="*/ 616185 w 1231598"/>
                <a:gd name="connsiteY1" fmla="*/ 1196851 h 1231598"/>
                <a:gd name="connsiteX2" fmla="*/ 650160 w 1231598"/>
                <a:gd name="connsiteY2" fmla="*/ 1196079 h 1231598"/>
                <a:gd name="connsiteX3" fmla="*/ 652477 w 1231598"/>
                <a:gd name="connsiteY3" fmla="*/ 1230826 h 1231598"/>
                <a:gd name="connsiteX4" fmla="*/ 616185 w 1231598"/>
                <a:gd name="connsiteY4" fmla="*/ 1231598 h 1231598"/>
                <a:gd name="connsiteX5" fmla="*/ 580666 w 1231598"/>
                <a:gd name="connsiteY5" fmla="*/ 1230826 h 1231598"/>
                <a:gd name="connsiteX6" fmla="*/ 545146 w 1231598"/>
                <a:gd name="connsiteY6" fmla="*/ 1227737 h 1231598"/>
                <a:gd name="connsiteX7" fmla="*/ 549007 w 1231598"/>
                <a:gd name="connsiteY7" fmla="*/ 1192990 h 1231598"/>
                <a:gd name="connsiteX8" fmla="*/ 582982 w 1231598"/>
                <a:gd name="connsiteY8" fmla="*/ 1196079 h 1231598"/>
                <a:gd name="connsiteX9" fmla="*/ 580666 w 1231598"/>
                <a:gd name="connsiteY9" fmla="*/ 1230826 h 1231598"/>
                <a:gd name="connsiteX10" fmla="*/ 687996 w 1231598"/>
                <a:gd name="connsiteY10" fmla="*/ 1227737 h 1231598"/>
                <a:gd name="connsiteX11" fmla="*/ 684135 w 1231598"/>
                <a:gd name="connsiteY11" fmla="*/ 1192990 h 1231598"/>
                <a:gd name="connsiteX12" fmla="*/ 717338 w 1231598"/>
                <a:gd name="connsiteY12" fmla="*/ 1188357 h 1231598"/>
                <a:gd name="connsiteX13" fmla="*/ 723516 w 1231598"/>
                <a:gd name="connsiteY13" fmla="*/ 1222332 h 1231598"/>
                <a:gd name="connsiteX14" fmla="*/ 687996 w 1231598"/>
                <a:gd name="connsiteY14" fmla="*/ 1227737 h 1231598"/>
                <a:gd name="connsiteX15" fmla="*/ 509627 w 1231598"/>
                <a:gd name="connsiteY15" fmla="*/ 1222332 h 1231598"/>
                <a:gd name="connsiteX16" fmla="*/ 474880 w 1231598"/>
                <a:gd name="connsiteY16" fmla="*/ 1215383 h 1231598"/>
                <a:gd name="connsiteX17" fmla="*/ 482601 w 1231598"/>
                <a:gd name="connsiteY17" fmla="*/ 1181408 h 1231598"/>
                <a:gd name="connsiteX18" fmla="*/ 515804 w 1231598"/>
                <a:gd name="connsiteY18" fmla="*/ 1188357 h 1231598"/>
                <a:gd name="connsiteX19" fmla="*/ 509627 w 1231598"/>
                <a:gd name="connsiteY19" fmla="*/ 1222332 h 1231598"/>
                <a:gd name="connsiteX20" fmla="*/ 758263 w 1231598"/>
                <a:gd name="connsiteY20" fmla="*/ 1215383 h 1231598"/>
                <a:gd name="connsiteX21" fmla="*/ 750541 w 1231598"/>
                <a:gd name="connsiteY21" fmla="*/ 1181408 h 1231598"/>
                <a:gd name="connsiteX22" fmla="*/ 782972 w 1231598"/>
                <a:gd name="connsiteY22" fmla="*/ 1172914 h 1231598"/>
                <a:gd name="connsiteX23" fmla="*/ 793010 w 1231598"/>
                <a:gd name="connsiteY23" fmla="*/ 1206117 h 1231598"/>
                <a:gd name="connsiteX24" fmla="*/ 758263 w 1231598"/>
                <a:gd name="connsiteY24" fmla="*/ 1215383 h 1231598"/>
                <a:gd name="connsiteX25" fmla="*/ 439360 w 1231598"/>
                <a:gd name="connsiteY25" fmla="*/ 1206117 h 1231598"/>
                <a:gd name="connsiteX26" fmla="*/ 405385 w 1231598"/>
                <a:gd name="connsiteY26" fmla="*/ 1194534 h 1231598"/>
                <a:gd name="connsiteX27" fmla="*/ 416967 w 1231598"/>
                <a:gd name="connsiteY27" fmla="*/ 1162104 h 1231598"/>
                <a:gd name="connsiteX28" fmla="*/ 449398 w 1231598"/>
                <a:gd name="connsiteY28" fmla="*/ 1172914 h 1231598"/>
                <a:gd name="connsiteX29" fmla="*/ 439360 w 1231598"/>
                <a:gd name="connsiteY29" fmla="*/ 1206117 h 1231598"/>
                <a:gd name="connsiteX30" fmla="*/ 826985 w 1231598"/>
                <a:gd name="connsiteY30" fmla="*/ 1194534 h 1231598"/>
                <a:gd name="connsiteX31" fmla="*/ 815403 w 1231598"/>
                <a:gd name="connsiteY31" fmla="*/ 1162104 h 1231598"/>
                <a:gd name="connsiteX32" fmla="*/ 847062 w 1231598"/>
                <a:gd name="connsiteY32" fmla="*/ 1149749 h 1231598"/>
                <a:gd name="connsiteX33" fmla="*/ 860961 w 1231598"/>
                <a:gd name="connsiteY33" fmla="*/ 1181408 h 1231598"/>
                <a:gd name="connsiteX34" fmla="*/ 826985 w 1231598"/>
                <a:gd name="connsiteY34" fmla="*/ 1194534 h 1231598"/>
                <a:gd name="connsiteX35" fmla="*/ 372182 w 1231598"/>
                <a:gd name="connsiteY35" fmla="*/ 1181408 h 1231598"/>
                <a:gd name="connsiteX36" fmla="*/ 339751 w 1231598"/>
                <a:gd name="connsiteY36" fmla="*/ 1165964 h 1231598"/>
                <a:gd name="connsiteX37" fmla="*/ 355194 w 1231598"/>
                <a:gd name="connsiteY37" fmla="*/ 1135078 h 1231598"/>
                <a:gd name="connsiteX38" fmla="*/ 386081 w 1231598"/>
                <a:gd name="connsiteY38" fmla="*/ 1149749 h 1231598"/>
                <a:gd name="connsiteX39" fmla="*/ 372182 w 1231598"/>
                <a:gd name="connsiteY39" fmla="*/ 1181408 h 1231598"/>
                <a:gd name="connsiteX40" fmla="*/ 892619 w 1231598"/>
                <a:gd name="connsiteY40" fmla="*/ 1165964 h 1231598"/>
                <a:gd name="connsiteX41" fmla="*/ 877176 w 1231598"/>
                <a:gd name="connsiteY41" fmla="*/ 1135078 h 1231598"/>
                <a:gd name="connsiteX42" fmla="*/ 906518 w 1231598"/>
                <a:gd name="connsiteY42" fmla="*/ 1118863 h 1231598"/>
                <a:gd name="connsiteX43" fmla="*/ 924278 w 1231598"/>
                <a:gd name="connsiteY43" fmla="*/ 1148977 h 1231598"/>
                <a:gd name="connsiteX44" fmla="*/ 892619 w 1231598"/>
                <a:gd name="connsiteY44" fmla="*/ 1165964 h 1231598"/>
                <a:gd name="connsiteX45" fmla="*/ 308093 w 1231598"/>
                <a:gd name="connsiteY45" fmla="*/ 1149749 h 1231598"/>
                <a:gd name="connsiteX46" fmla="*/ 277206 w 1231598"/>
                <a:gd name="connsiteY46" fmla="*/ 1131217 h 1231598"/>
                <a:gd name="connsiteX47" fmla="*/ 296510 w 1231598"/>
                <a:gd name="connsiteY47" fmla="*/ 1101875 h 1231598"/>
                <a:gd name="connsiteX48" fmla="*/ 325080 w 1231598"/>
                <a:gd name="connsiteY48" fmla="*/ 1119635 h 1231598"/>
                <a:gd name="connsiteX49" fmla="*/ 308093 w 1231598"/>
                <a:gd name="connsiteY49" fmla="*/ 1149749 h 1231598"/>
                <a:gd name="connsiteX50" fmla="*/ 954392 w 1231598"/>
                <a:gd name="connsiteY50" fmla="*/ 1130445 h 1231598"/>
                <a:gd name="connsiteX51" fmla="*/ 935088 w 1231598"/>
                <a:gd name="connsiteY51" fmla="*/ 1101103 h 1231598"/>
                <a:gd name="connsiteX52" fmla="*/ 962886 w 1231598"/>
                <a:gd name="connsiteY52" fmla="*/ 1081799 h 1231598"/>
                <a:gd name="connsiteX53" fmla="*/ 983734 w 1231598"/>
                <a:gd name="connsiteY53" fmla="*/ 1109597 h 1231598"/>
                <a:gd name="connsiteX54" fmla="*/ 954392 w 1231598"/>
                <a:gd name="connsiteY54" fmla="*/ 1130445 h 1231598"/>
                <a:gd name="connsiteX55" fmla="*/ 248636 w 1231598"/>
                <a:gd name="connsiteY55" fmla="*/ 1110369 h 1231598"/>
                <a:gd name="connsiteX56" fmla="*/ 220838 w 1231598"/>
                <a:gd name="connsiteY56" fmla="*/ 1087976 h 1231598"/>
                <a:gd name="connsiteX57" fmla="*/ 243231 w 1231598"/>
                <a:gd name="connsiteY57" fmla="*/ 1061723 h 1231598"/>
                <a:gd name="connsiteX58" fmla="*/ 269485 w 1231598"/>
                <a:gd name="connsiteY58" fmla="*/ 1082571 h 1231598"/>
                <a:gd name="connsiteX59" fmla="*/ 248636 w 1231598"/>
                <a:gd name="connsiteY59" fmla="*/ 1110369 h 1231598"/>
                <a:gd name="connsiteX60" fmla="*/ 1011532 w 1231598"/>
                <a:gd name="connsiteY60" fmla="*/ 1087204 h 1231598"/>
                <a:gd name="connsiteX61" fmla="*/ 989139 w 1231598"/>
                <a:gd name="connsiteY61" fmla="*/ 1060950 h 1231598"/>
                <a:gd name="connsiteX62" fmla="*/ 1014621 w 1231598"/>
                <a:gd name="connsiteY62" fmla="*/ 1038558 h 1231598"/>
                <a:gd name="connsiteX63" fmla="*/ 1038558 w 1231598"/>
                <a:gd name="connsiteY63" fmla="*/ 1064039 h 1231598"/>
                <a:gd name="connsiteX64" fmla="*/ 1011532 w 1231598"/>
                <a:gd name="connsiteY64" fmla="*/ 1087204 h 1231598"/>
                <a:gd name="connsiteX65" fmla="*/ 193813 w 1231598"/>
                <a:gd name="connsiteY65" fmla="*/ 1064039 h 1231598"/>
                <a:gd name="connsiteX66" fmla="*/ 168331 w 1231598"/>
                <a:gd name="connsiteY66" fmla="*/ 1038558 h 1231598"/>
                <a:gd name="connsiteX67" fmla="*/ 193813 w 1231598"/>
                <a:gd name="connsiteY67" fmla="*/ 1014621 h 1231598"/>
                <a:gd name="connsiteX68" fmla="*/ 217750 w 1231598"/>
                <a:gd name="connsiteY68" fmla="*/ 1038558 h 1231598"/>
                <a:gd name="connsiteX69" fmla="*/ 193813 w 1231598"/>
                <a:gd name="connsiteY69" fmla="*/ 1064039 h 1231598"/>
                <a:gd name="connsiteX70" fmla="*/ 1064039 w 1231598"/>
                <a:gd name="connsiteY70" fmla="*/ 1038558 h 1231598"/>
                <a:gd name="connsiteX71" fmla="*/ 1038558 w 1231598"/>
                <a:gd name="connsiteY71" fmla="*/ 1014621 h 1231598"/>
                <a:gd name="connsiteX72" fmla="*/ 1060950 w 1231598"/>
                <a:gd name="connsiteY72" fmla="*/ 989139 h 1231598"/>
                <a:gd name="connsiteX73" fmla="*/ 1087204 w 1231598"/>
                <a:gd name="connsiteY73" fmla="*/ 1011532 h 1231598"/>
                <a:gd name="connsiteX74" fmla="*/ 1064039 w 1231598"/>
                <a:gd name="connsiteY74" fmla="*/ 1038558 h 1231598"/>
                <a:gd name="connsiteX75" fmla="*/ 144394 w 1231598"/>
                <a:gd name="connsiteY75" fmla="*/ 1012304 h 1231598"/>
                <a:gd name="connsiteX76" fmla="*/ 122002 w 1231598"/>
                <a:gd name="connsiteY76" fmla="*/ 984506 h 1231598"/>
                <a:gd name="connsiteX77" fmla="*/ 149799 w 1231598"/>
                <a:gd name="connsiteY77" fmla="*/ 963658 h 1231598"/>
                <a:gd name="connsiteX78" fmla="*/ 170648 w 1231598"/>
                <a:gd name="connsiteY78" fmla="*/ 989912 h 1231598"/>
                <a:gd name="connsiteX79" fmla="*/ 144394 w 1231598"/>
                <a:gd name="connsiteY79" fmla="*/ 1012304 h 1231598"/>
                <a:gd name="connsiteX80" fmla="*/ 1109597 w 1231598"/>
                <a:gd name="connsiteY80" fmla="*/ 983734 h 1231598"/>
                <a:gd name="connsiteX81" fmla="*/ 1081799 w 1231598"/>
                <a:gd name="connsiteY81" fmla="*/ 962886 h 1231598"/>
                <a:gd name="connsiteX82" fmla="*/ 1101103 w 1231598"/>
                <a:gd name="connsiteY82" fmla="*/ 935088 h 1231598"/>
                <a:gd name="connsiteX83" fmla="*/ 1130445 w 1231598"/>
                <a:gd name="connsiteY83" fmla="*/ 954392 h 1231598"/>
                <a:gd name="connsiteX84" fmla="*/ 1109597 w 1231598"/>
                <a:gd name="connsiteY84" fmla="*/ 983734 h 1231598"/>
                <a:gd name="connsiteX85" fmla="*/ 101153 w 1231598"/>
                <a:gd name="connsiteY85" fmla="*/ 954392 h 1231598"/>
                <a:gd name="connsiteX86" fmla="*/ 82621 w 1231598"/>
                <a:gd name="connsiteY86" fmla="*/ 924278 h 1231598"/>
                <a:gd name="connsiteX87" fmla="*/ 112736 w 1231598"/>
                <a:gd name="connsiteY87" fmla="*/ 906518 h 1231598"/>
                <a:gd name="connsiteX88" fmla="*/ 130495 w 1231598"/>
                <a:gd name="connsiteY88" fmla="*/ 935088 h 1231598"/>
                <a:gd name="connsiteX89" fmla="*/ 101153 w 1231598"/>
                <a:gd name="connsiteY89" fmla="*/ 954392 h 1231598"/>
                <a:gd name="connsiteX90" fmla="*/ 1148977 w 1231598"/>
                <a:gd name="connsiteY90" fmla="*/ 923506 h 1231598"/>
                <a:gd name="connsiteX91" fmla="*/ 1118863 w 1231598"/>
                <a:gd name="connsiteY91" fmla="*/ 905746 h 1231598"/>
                <a:gd name="connsiteX92" fmla="*/ 1135078 w 1231598"/>
                <a:gd name="connsiteY92" fmla="*/ 875632 h 1231598"/>
                <a:gd name="connsiteX93" fmla="*/ 1165964 w 1231598"/>
                <a:gd name="connsiteY93" fmla="*/ 891075 h 1231598"/>
                <a:gd name="connsiteX94" fmla="*/ 1148977 w 1231598"/>
                <a:gd name="connsiteY94" fmla="*/ 923506 h 1231598"/>
                <a:gd name="connsiteX95" fmla="*/ 65634 w 1231598"/>
                <a:gd name="connsiteY95" fmla="*/ 892619 h 1231598"/>
                <a:gd name="connsiteX96" fmla="*/ 50191 w 1231598"/>
                <a:gd name="connsiteY96" fmla="*/ 860188 h 1231598"/>
                <a:gd name="connsiteX97" fmla="*/ 81849 w 1231598"/>
                <a:gd name="connsiteY97" fmla="*/ 846289 h 1231598"/>
                <a:gd name="connsiteX98" fmla="*/ 96520 w 1231598"/>
                <a:gd name="connsiteY98" fmla="*/ 877176 h 1231598"/>
                <a:gd name="connsiteX99" fmla="*/ 65634 w 1231598"/>
                <a:gd name="connsiteY99" fmla="*/ 892619 h 1231598"/>
                <a:gd name="connsiteX100" fmla="*/ 1181408 w 1231598"/>
                <a:gd name="connsiteY100" fmla="*/ 859416 h 1231598"/>
                <a:gd name="connsiteX101" fmla="*/ 1149749 w 1231598"/>
                <a:gd name="connsiteY101" fmla="*/ 845517 h 1231598"/>
                <a:gd name="connsiteX102" fmla="*/ 1162104 w 1231598"/>
                <a:gd name="connsiteY102" fmla="*/ 813859 h 1231598"/>
                <a:gd name="connsiteX103" fmla="*/ 1194534 w 1231598"/>
                <a:gd name="connsiteY103" fmla="*/ 825441 h 1231598"/>
                <a:gd name="connsiteX104" fmla="*/ 1181408 w 1231598"/>
                <a:gd name="connsiteY104" fmla="*/ 859416 h 1231598"/>
                <a:gd name="connsiteX105" fmla="*/ 37064 w 1231598"/>
                <a:gd name="connsiteY105" fmla="*/ 826985 h 1231598"/>
                <a:gd name="connsiteX106" fmla="*/ 25481 w 1231598"/>
                <a:gd name="connsiteY106" fmla="*/ 793010 h 1231598"/>
                <a:gd name="connsiteX107" fmla="*/ 58684 w 1231598"/>
                <a:gd name="connsiteY107" fmla="*/ 782972 h 1231598"/>
                <a:gd name="connsiteX108" fmla="*/ 69495 w 1231598"/>
                <a:gd name="connsiteY108" fmla="*/ 815403 h 1231598"/>
                <a:gd name="connsiteX109" fmla="*/ 37064 w 1231598"/>
                <a:gd name="connsiteY109" fmla="*/ 826985 h 1231598"/>
                <a:gd name="connsiteX110" fmla="*/ 1206117 w 1231598"/>
                <a:gd name="connsiteY110" fmla="*/ 792238 h 1231598"/>
                <a:gd name="connsiteX111" fmla="*/ 1172914 w 1231598"/>
                <a:gd name="connsiteY111" fmla="*/ 782200 h 1231598"/>
                <a:gd name="connsiteX112" fmla="*/ 1181408 w 1231598"/>
                <a:gd name="connsiteY112" fmla="*/ 749769 h 1231598"/>
                <a:gd name="connsiteX113" fmla="*/ 1215383 w 1231598"/>
                <a:gd name="connsiteY113" fmla="*/ 757491 h 1231598"/>
                <a:gd name="connsiteX114" fmla="*/ 1206117 w 1231598"/>
                <a:gd name="connsiteY114" fmla="*/ 792238 h 1231598"/>
                <a:gd name="connsiteX115" fmla="*/ 16988 w 1231598"/>
                <a:gd name="connsiteY115" fmla="*/ 758263 h 1231598"/>
                <a:gd name="connsiteX116" fmla="*/ 10038 w 1231598"/>
                <a:gd name="connsiteY116" fmla="*/ 723516 h 1231598"/>
                <a:gd name="connsiteX117" fmla="*/ 44013 w 1231598"/>
                <a:gd name="connsiteY117" fmla="*/ 717338 h 1231598"/>
                <a:gd name="connsiteX118" fmla="*/ 50963 w 1231598"/>
                <a:gd name="connsiteY118" fmla="*/ 750541 h 1231598"/>
                <a:gd name="connsiteX119" fmla="*/ 16988 w 1231598"/>
                <a:gd name="connsiteY119" fmla="*/ 758263 h 1231598"/>
                <a:gd name="connsiteX120" fmla="*/ 1222332 w 1231598"/>
                <a:gd name="connsiteY120" fmla="*/ 722744 h 1231598"/>
                <a:gd name="connsiteX121" fmla="*/ 1188357 w 1231598"/>
                <a:gd name="connsiteY121" fmla="*/ 716566 h 1231598"/>
                <a:gd name="connsiteX122" fmla="*/ 1192990 w 1231598"/>
                <a:gd name="connsiteY122" fmla="*/ 683363 h 1231598"/>
                <a:gd name="connsiteX123" fmla="*/ 1227737 w 1231598"/>
                <a:gd name="connsiteY123" fmla="*/ 687224 h 1231598"/>
                <a:gd name="connsiteX124" fmla="*/ 1222332 w 1231598"/>
                <a:gd name="connsiteY124" fmla="*/ 722744 h 1231598"/>
                <a:gd name="connsiteX125" fmla="*/ 3861 w 1231598"/>
                <a:gd name="connsiteY125" fmla="*/ 687996 h 1231598"/>
                <a:gd name="connsiteX126" fmla="*/ 772 w 1231598"/>
                <a:gd name="connsiteY126" fmla="*/ 652477 h 1231598"/>
                <a:gd name="connsiteX127" fmla="*/ 35519 w 1231598"/>
                <a:gd name="connsiteY127" fmla="*/ 650160 h 1231598"/>
                <a:gd name="connsiteX128" fmla="*/ 38608 w 1231598"/>
                <a:gd name="connsiteY128" fmla="*/ 684135 h 1231598"/>
                <a:gd name="connsiteX129" fmla="*/ 3861 w 1231598"/>
                <a:gd name="connsiteY129" fmla="*/ 687996 h 1231598"/>
                <a:gd name="connsiteX130" fmla="*/ 1230826 w 1231598"/>
                <a:gd name="connsiteY130" fmla="*/ 651705 h 1231598"/>
                <a:gd name="connsiteX131" fmla="*/ 1196079 w 1231598"/>
                <a:gd name="connsiteY131" fmla="*/ 649388 h 1231598"/>
                <a:gd name="connsiteX132" fmla="*/ 1196851 w 1231598"/>
                <a:gd name="connsiteY132" fmla="*/ 615413 h 1231598"/>
                <a:gd name="connsiteX133" fmla="*/ 1196851 w 1231598"/>
                <a:gd name="connsiteY133" fmla="*/ 613869 h 1231598"/>
                <a:gd name="connsiteX134" fmla="*/ 1231598 w 1231598"/>
                <a:gd name="connsiteY134" fmla="*/ 613869 h 1231598"/>
                <a:gd name="connsiteX135" fmla="*/ 1231598 w 1231598"/>
                <a:gd name="connsiteY135" fmla="*/ 615413 h 1231598"/>
                <a:gd name="connsiteX136" fmla="*/ 1230826 w 1231598"/>
                <a:gd name="connsiteY136" fmla="*/ 651705 h 1231598"/>
                <a:gd name="connsiteX137" fmla="*/ 34747 w 1231598"/>
                <a:gd name="connsiteY137" fmla="*/ 616957 h 1231598"/>
                <a:gd name="connsiteX138" fmla="*/ 0 w 1231598"/>
                <a:gd name="connsiteY138" fmla="*/ 616957 h 1231598"/>
                <a:gd name="connsiteX139" fmla="*/ 0 w 1231598"/>
                <a:gd name="connsiteY139" fmla="*/ 616185 h 1231598"/>
                <a:gd name="connsiteX140" fmla="*/ 772 w 1231598"/>
                <a:gd name="connsiteY140" fmla="*/ 581438 h 1231598"/>
                <a:gd name="connsiteX141" fmla="*/ 35519 w 1231598"/>
                <a:gd name="connsiteY141" fmla="*/ 583754 h 1231598"/>
                <a:gd name="connsiteX142" fmla="*/ 34747 w 1231598"/>
                <a:gd name="connsiteY142" fmla="*/ 616957 h 1231598"/>
                <a:gd name="connsiteX143" fmla="*/ 34747 w 1231598"/>
                <a:gd name="connsiteY143" fmla="*/ 616957 h 1231598"/>
                <a:gd name="connsiteX144" fmla="*/ 1196079 w 1231598"/>
                <a:gd name="connsiteY144" fmla="*/ 580666 h 1231598"/>
                <a:gd name="connsiteX145" fmla="*/ 1192990 w 1231598"/>
                <a:gd name="connsiteY145" fmla="*/ 546691 h 1231598"/>
                <a:gd name="connsiteX146" fmla="*/ 1227737 w 1231598"/>
                <a:gd name="connsiteY146" fmla="*/ 542830 h 1231598"/>
                <a:gd name="connsiteX147" fmla="*/ 1230826 w 1231598"/>
                <a:gd name="connsiteY147" fmla="*/ 578349 h 1231598"/>
                <a:gd name="connsiteX148" fmla="*/ 1196079 w 1231598"/>
                <a:gd name="connsiteY148" fmla="*/ 580666 h 1231598"/>
                <a:gd name="connsiteX149" fmla="*/ 38608 w 1231598"/>
                <a:gd name="connsiteY149" fmla="*/ 549007 h 1231598"/>
                <a:gd name="connsiteX150" fmla="*/ 3861 w 1231598"/>
                <a:gd name="connsiteY150" fmla="*/ 545146 h 1231598"/>
                <a:gd name="connsiteX151" fmla="*/ 9266 w 1231598"/>
                <a:gd name="connsiteY151" fmla="*/ 509627 h 1231598"/>
                <a:gd name="connsiteX152" fmla="*/ 43241 w 1231598"/>
                <a:gd name="connsiteY152" fmla="*/ 515804 h 1231598"/>
                <a:gd name="connsiteX153" fmla="*/ 38608 w 1231598"/>
                <a:gd name="connsiteY153" fmla="*/ 549007 h 1231598"/>
                <a:gd name="connsiteX154" fmla="*/ 1187585 w 1231598"/>
                <a:gd name="connsiteY154" fmla="*/ 513488 h 1231598"/>
                <a:gd name="connsiteX155" fmla="*/ 1180636 w 1231598"/>
                <a:gd name="connsiteY155" fmla="*/ 480285 h 1231598"/>
                <a:gd name="connsiteX156" fmla="*/ 1214611 w 1231598"/>
                <a:gd name="connsiteY156" fmla="*/ 472563 h 1231598"/>
                <a:gd name="connsiteX157" fmla="*/ 1221560 w 1231598"/>
                <a:gd name="connsiteY157" fmla="*/ 507310 h 1231598"/>
                <a:gd name="connsiteX158" fmla="*/ 1187585 w 1231598"/>
                <a:gd name="connsiteY158" fmla="*/ 513488 h 1231598"/>
                <a:gd name="connsiteX159" fmla="*/ 50191 w 1231598"/>
                <a:gd name="connsiteY159" fmla="*/ 482601 h 1231598"/>
                <a:gd name="connsiteX160" fmla="*/ 16215 w 1231598"/>
                <a:gd name="connsiteY160" fmla="*/ 474880 h 1231598"/>
                <a:gd name="connsiteX161" fmla="*/ 25481 w 1231598"/>
                <a:gd name="connsiteY161" fmla="*/ 440132 h 1231598"/>
                <a:gd name="connsiteX162" fmla="*/ 58684 w 1231598"/>
                <a:gd name="connsiteY162" fmla="*/ 450170 h 1231598"/>
                <a:gd name="connsiteX163" fmla="*/ 50191 w 1231598"/>
                <a:gd name="connsiteY163" fmla="*/ 482601 h 1231598"/>
                <a:gd name="connsiteX164" fmla="*/ 1172142 w 1231598"/>
                <a:gd name="connsiteY164" fmla="*/ 447854 h 1231598"/>
                <a:gd name="connsiteX165" fmla="*/ 1161331 w 1231598"/>
                <a:gd name="connsiteY165" fmla="*/ 415423 h 1231598"/>
                <a:gd name="connsiteX166" fmla="*/ 1193762 w 1231598"/>
                <a:gd name="connsiteY166" fmla="*/ 403069 h 1231598"/>
                <a:gd name="connsiteX167" fmla="*/ 1205345 w 1231598"/>
                <a:gd name="connsiteY167" fmla="*/ 437044 h 1231598"/>
                <a:gd name="connsiteX168" fmla="*/ 1172142 w 1231598"/>
                <a:gd name="connsiteY168" fmla="*/ 447854 h 1231598"/>
                <a:gd name="connsiteX169" fmla="*/ 69495 w 1231598"/>
                <a:gd name="connsiteY169" fmla="*/ 417740 h 1231598"/>
                <a:gd name="connsiteX170" fmla="*/ 37064 w 1231598"/>
                <a:gd name="connsiteY170" fmla="*/ 406157 h 1231598"/>
                <a:gd name="connsiteX171" fmla="*/ 50191 w 1231598"/>
                <a:gd name="connsiteY171" fmla="*/ 372954 h 1231598"/>
                <a:gd name="connsiteX172" fmla="*/ 81849 w 1231598"/>
                <a:gd name="connsiteY172" fmla="*/ 386853 h 1231598"/>
                <a:gd name="connsiteX173" fmla="*/ 69495 w 1231598"/>
                <a:gd name="connsiteY173" fmla="*/ 417740 h 1231598"/>
                <a:gd name="connsiteX174" fmla="*/ 1148977 w 1231598"/>
                <a:gd name="connsiteY174" fmla="*/ 384537 h 1231598"/>
                <a:gd name="connsiteX175" fmla="*/ 1134306 w 1231598"/>
                <a:gd name="connsiteY175" fmla="*/ 353650 h 1231598"/>
                <a:gd name="connsiteX176" fmla="*/ 1165192 w 1231598"/>
                <a:gd name="connsiteY176" fmla="*/ 338207 h 1231598"/>
                <a:gd name="connsiteX177" fmla="*/ 1180636 w 1231598"/>
                <a:gd name="connsiteY177" fmla="*/ 370638 h 1231598"/>
                <a:gd name="connsiteX178" fmla="*/ 1148977 w 1231598"/>
                <a:gd name="connsiteY178" fmla="*/ 384537 h 1231598"/>
                <a:gd name="connsiteX179" fmla="*/ 95748 w 1231598"/>
                <a:gd name="connsiteY179" fmla="*/ 355967 h 1231598"/>
                <a:gd name="connsiteX180" fmla="*/ 64862 w 1231598"/>
                <a:gd name="connsiteY180" fmla="*/ 340523 h 1231598"/>
                <a:gd name="connsiteX181" fmla="*/ 81849 w 1231598"/>
                <a:gd name="connsiteY181" fmla="*/ 308865 h 1231598"/>
                <a:gd name="connsiteX182" fmla="*/ 111963 w 1231598"/>
                <a:gd name="connsiteY182" fmla="*/ 325852 h 1231598"/>
                <a:gd name="connsiteX183" fmla="*/ 95748 w 1231598"/>
                <a:gd name="connsiteY183" fmla="*/ 355967 h 1231598"/>
                <a:gd name="connsiteX184" fmla="*/ 1118863 w 1231598"/>
                <a:gd name="connsiteY184" fmla="*/ 324308 h 1231598"/>
                <a:gd name="connsiteX185" fmla="*/ 1101103 w 1231598"/>
                <a:gd name="connsiteY185" fmla="*/ 295738 h 1231598"/>
                <a:gd name="connsiteX186" fmla="*/ 1130445 w 1231598"/>
                <a:gd name="connsiteY186" fmla="*/ 276434 h 1231598"/>
                <a:gd name="connsiteX187" fmla="*/ 1148977 w 1231598"/>
                <a:gd name="connsiteY187" fmla="*/ 306548 h 1231598"/>
                <a:gd name="connsiteX188" fmla="*/ 1118863 w 1231598"/>
                <a:gd name="connsiteY188" fmla="*/ 324308 h 1231598"/>
                <a:gd name="connsiteX189" fmla="*/ 129723 w 1231598"/>
                <a:gd name="connsiteY189" fmla="*/ 297282 h 1231598"/>
                <a:gd name="connsiteX190" fmla="*/ 101153 w 1231598"/>
                <a:gd name="connsiteY190" fmla="*/ 277978 h 1231598"/>
                <a:gd name="connsiteX191" fmla="*/ 122002 w 1231598"/>
                <a:gd name="connsiteY191" fmla="*/ 248636 h 1231598"/>
                <a:gd name="connsiteX192" fmla="*/ 149799 w 1231598"/>
                <a:gd name="connsiteY192" fmla="*/ 269485 h 1231598"/>
                <a:gd name="connsiteX193" fmla="*/ 129723 w 1231598"/>
                <a:gd name="connsiteY193" fmla="*/ 297282 h 1231598"/>
                <a:gd name="connsiteX194" fmla="*/ 1081027 w 1231598"/>
                <a:gd name="connsiteY194" fmla="*/ 267940 h 1231598"/>
                <a:gd name="connsiteX195" fmla="*/ 1060178 w 1231598"/>
                <a:gd name="connsiteY195" fmla="*/ 241687 h 1231598"/>
                <a:gd name="connsiteX196" fmla="*/ 1086432 w 1231598"/>
                <a:gd name="connsiteY196" fmla="*/ 219294 h 1231598"/>
                <a:gd name="connsiteX197" fmla="*/ 1108825 w 1231598"/>
                <a:gd name="connsiteY197" fmla="*/ 247092 h 1231598"/>
                <a:gd name="connsiteX198" fmla="*/ 1081027 w 1231598"/>
                <a:gd name="connsiteY198" fmla="*/ 267940 h 1231598"/>
                <a:gd name="connsiteX199" fmla="*/ 169876 w 1231598"/>
                <a:gd name="connsiteY199" fmla="*/ 243231 h 1231598"/>
                <a:gd name="connsiteX200" fmla="*/ 143622 w 1231598"/>
                <a:gd name="connsiteY200" fmla="*/ 220838 h 1231598"/>
                <a:gd name="connsiteX201" fmla="*/ 167559 w 1231598"/>
                <a:gd name="connsiteY201" fmla="*/ 193813 h 1231598"/>
                <a:gd name="connsiteX202" fmla="*/ 193040 w 1231598"/>
                <a:gd name="connsiteY202" fmla="*/ 217750 h 1231598"/>
                <a:gd name="connsiteX203" fmla="*/ 169876 w 1231598"/>
                <a:gd name="connsiteY203" fmla="*/ 243231 h 1231598"/>
                <a:gd name="connsiteX204" fmla="*/ 1037786 w 1231598"/>
                <a:gd name="connsiteY204" fmla="*/ 216205 h 1231598"/>
                <a:gd name="connsiteX205" fmla="*/ 1013849 w 1231598"/>
                <a:gd name="connsiteY205" fmla="*/ 192268 h 1231598"/>
                <a:gd name="connsiteX206" fmla="*/ 1037786 w 1231598"/>
                <a:gd name="connsiteY206" fmla="*/ 166787 h 1231598"/>
                <a:gd name="connsiteX207" fmla="*/ 1063267 w 1231598"/>
                <a:gd name="connsiteY207" fmla="*/ 192268 h 1231598"/>
                <a:gd name="connsiteX208" fmla="*/ 1037786 w 1231598"/>
                <a:gd name="connsiteY208" fmla="*/ 216205 h 1231598"/>
                <a:gd name="connsiteX209" fmla="*/ 216205 w 1231598"/>
                <a:gd name="connsiteY209" fmla="*/ 193813 h 1231598"/>
                <a:gd name="connsiteX210" fmla="*/ 192268 w 1231598"/>
                <a:gd name="connsiteY210" fmla="*/ 168331 h 1231598"/>
                <a:gd name="connsiteX211" fmla="*/ 219294 w 1231598"/>
                <a:gd name="connsiteY211" fmla="*/ 144394 h 1231598"/>
                <a:gd name="connsiteX212" fmla="*/ 241687 w 1231598"/>
                <a:gd name="connsiteY212" fmla="*/ 170648 h 1231598"/>
                <a:gd name="connsiteX213" fmla="*/ 216205 w 1231598"/>
                <a:gd name="connsiteY213" fmla="*/ 193813 h 1231598"/>
                <a:gd name="connsiteX214" fmla="*/ 988367 w 1231598"/>
                <a:gd name="connsiteY214" fmla="*/ 169876 h 1231598"/>
                <a:gd name="connsiteX215" fmla="*/ 962114 w 1231598"/>
                <a:gd name="connsiteY215" fmla="*/ 149027 h 1231598"/>
                <a:gd name="connsiteX216" fmla="*/ 982962 w 1231598"/>
                <a:gd name="connsiteY216" fmla="*/ 121229 h 1231598"/>
                <a:gd name="connsiteX217" fmla="*/ 1010760 w 1231598"/>
                <a:gd name="connsiteY217" fmla="*/ 143622 h 1231598"/>
                <a:gd name="connsiteX218" fmla="*/ 988367 w 1231598"/>
                <a:gd name="connsiteY218" fmla="*/ 169876 h 1231598"/>
                <a:gd name="connsiteX219" fmla="*/ 267940 w 1231598"/>
                <a:gd name="connsiteY219" fmla="*/ 149799 h 1231598"/>
                <a:gd name="connsiteX220" fmla="*/ 247092 w 1231598"/>
                <a:gd name="connsiteY220" fmla="*/ 122002 h 1231598"/>
                <a:gd name="connsiteX221" fmla="*/ 276434 w 1231598"/>
                <a:gd name="connsiteY221" fmla="*/ 101153 h 1231598"/>
                <a:gd name="connsiteX222" fmla="*/ 295738 w 1231598"/>
                <a:gd name="connsiteY222" fmla="*/ 130495 h 1231598"/>
                <a:gd name="connsiteX223" fmla="*/ 267940 w 1231598"/>
                <a:gd name="connsiteY223" fmla="*/ 149799 h 1231598"/>
                <a:gd name="connsiteX224" fmla="*/ 934316 w 1231598"/>
                <a:gd name="connsiteY224" fmla="*/ 129723 h 1231598"/>
                <a:gd name="connsiteX225" fmla="*/ 905746 w 1231598"/>
                <a:gd name="connsiteY225" fmla="*/ 111963 h 1231598"/>
                <a:gd name="connsiteX226" fmla="*/ 922733 w 1231598"/>
                <a:gd name="connsiteY226" fmla="*/ 81849 h 1231598"/>
                <a:gd name="connsiteX227" fmla="*/ 953620 w 1231598"/>
                <a:gd name="connsiteY227" fmla="*/ 100381 h 1231598"/>
                <a:gd name="connsiteX228" fmla="*/ 934316 w 1231598"/>
                <a:gd name="connsiteY228" fmla="*/ 129723 h 1231598"/>
                <a:gd name="connsiteX229" fmla="*/ 324308 w 1231598"/>
                <a:gd name="connsiteY229" fmla="*/ 112736 h 1231598"/>
                <a:gd name="connsiteX230" fmla="*/ 306548 w 1231598"/>
                <a:gd name="connsiteY230" fmla="*/ 82621 h 1231598"/>
                <a:gd name="connsiteX231" fmla="*/ 338207 w 1231598"/>
                <a:gd name="connsiteY231" fmla="*/ 65634 h 1231598"/>
                <a:gd name="connsiteX232" fmla="*/ 353650 w 1231598"/>
                <a:gd name="connsiteY232" fmla="*/ 96520 h 1231598"/>
                <a:gd name="connsiteX233" fmla="*/ 324308 w 1231598"/>
                <a:gd name="connsiteY233" fmla="*/ 112736 h 1231598"/>
                <a:gd name="connsiteX234" fmla="*/ 875632 w 1231598"/>
                <a:gd name="connsiteY234" fmla="*/ 95748 h 1231598"/>
                <a:gd name="connsiteX235" fmla="*/ 844745 w 1231598"/>
                <a:gd name="connsiteY235" fmla="*/ 81849 h 1231598"/>
                <a:gd name="connsiteX236" fmla="*/ 858644 w 1231598"/>
                <a:gd name="connsiteY236" fmla="*/ 50191 h 1231598"/>
                <a:gd name="connsiteX237" fmla="*/ 891075 w 1231598"/>
                <a:gd name="connsiteY237" fmla="*/ 65634 h 1231598"/>
                <a:gd name="connsiteX238" fmla="*/ 875632 w 1231598"/>
                <a:gd name="connsiteY238" fmla="*/ 95748 h 1231598"/>
                <a:gd name="connsiteX239" fmla="*/ 384537 w 1231598"/>
                <a:gd name="connsiteY239" fmla="*/ 82621 h 1231598"/>
                <a:gd name="connsiteX240" fmla="*/ 370638 w 1231598"/>
                <a:gd name="connsiteY240" fmla="*/ 50963 h 1231598"/>
                <a:gd name="connsiteX241" fmla="*/ 403841 w 1231598"/>
                <a:gd name="connsiteY241" fmla="*/ 37836 h 1231598"/>
                <a:gd name="connsiteX242" fmla="*/ 415423 w 1231598"/>
                <a:gd name="connsiteY242" fmla="*/ 70267 h 1231598"/>
                <a:gd name="connsiteX243" fmla="*/ 384537 w 1231598"/>
                <a:gd name="connsiteY243" fmla="*/ 82621 h 1231598"/>
                <a:gd name="connsiteX244" fmla="*/ 813087 w 1231598"/>
                <a:gd name="connsiteY244" fmla="*/ 69495 h 1231598"/>
                <a:gd name="connsiteX245" fmla="*/ 780656 w 1231598"/>
                <a:gd name="connsiteY245" fmla="*/ 58684 h 1231598"/>
                <a:gd name="connsiteX246" fmla="*/ 790694 w 1231598"/>
                <a:gd name="connsiteY246" fmla="*/ 25481 h 1231598"/>
                <a:gd name="connsiteX247" fmla="*/ 824669 w 1231598"/>
                <a:gd name="connsiteY247" fmla="*/ 37064 h 1231598"/>
                <a:gd name="connsiteX248" fmla="*/ 813087 w 1231598"/>
                <a:gd name="connsiteY248" fmla="*/ 69495 h 1231598"/>
                <a:gd name="connsiteX249" fmla="*/ 447854 w 1231598"/>
                <a:gd name="connsiteY249" fmla="*/ 59456 h 1231598"/>
                <a:gd name="connsiteX250" fmla="*/ 437816 w 1231598"/>
                <a:gd name="connsiteY250" fmla="*/ 26254 h 1231598"/>
                <a:gd name="connsiteX251" fmla="*/ 472563 w 1231598"/>
                <a:gd name="connsiteY251" fmla="*/ 16988 h 1231598"/>
                <a:gd name="connsiteX252" fmla="*/ 480285 w 1231598"/>
                <a:gd name="connsiteY252" fmla="*/ 50963 h 1231598"/>
                <a:gd name="connsiteX253" fmla="*/ 447854 w 1231598"/>
                <a:gd name="connsiteY253" fmla="*/ 59456 h 1231598"/>
                <a:gd name="connsiteX254" fmla="*/ 748997 w 1231598"/>
                <a:gd name="connsiteY254" fmla="*/ 50191 h 1231598"/>
                <a:gd name="connsiteX255" fmla="*/ 715794 w 1231598"/>
                <a:gd name="connsiteY255" fmla="*/ 43241 h 1231598"/>
                <a:gd name="connsiteX256" fmla="*/ 721971 w 1231598"/>
                <a:gd name="connsiteY256" fmla="*/ 9266 h 1231598"/>
                <a:gd name="connsiteX257" fmla="*/ 756719 w 1231598"/>
                <a:gd name="connsiteY257" fmla="*/ 16215 h 1231598"/>
                <a:gd name="connsiteX258" fmla="*/ 748997 w 1231598"/>
                <a:gd name="connsiteY258" fmla="*/ 50191 h 1231598"/>
                <a:gd name="connsiteX259" fmla="*/ 513488 w 1231598"/>
                <a:gd name="connsiteY259" fmla="*/ 44013 h 1231598"/>
                <a:gd name="connsiteX260" fmla="*/ 507310 w 1231598"/>
                <a:gd name="connsiteY260" fmla="*/ 10038 h 1231598"/>
                <a:gd name="connsiteX261" fmla="*/ 542830 w 1231598"/>
                <a:gd name="connsiteY261" fmla="*/ 4633 h 1231598"/>
                <a:gd name="connsiteX262" fmla="*/ 547463 w 1231598"/>
                <a:gd name="connsiteY262" fmla="*/ 38608 h 1231598"/>
                <a:gd name="connsiteX263" fmla="*/ 513488 w 1231598"/>
                <a:gd name="connsiteY263" fmla="*/ 44013 h 1231598"/>
                <a:gd name="connsiteX264" fmla="*/ 681819 w 1231598"/>
                <a:gd name="connsiteY264" fmla="*/ 38608 h 1231598"/>
                <a:gd name="connsiteX265" fmla="*/ 647844 w 1231598"/>
                <a:gd name="connsiteY265" fmla="*/ 35519 h 1231598"/>
                <a:gd name="connsiteX266" fmla="*/ 650160 w 1231598"/>
                <a:gd name="connsiteY266" fmla="*/ 772 h 1231598"/>
                <a:gd name="connsiteX267" fmla="*/ 685680 w 1231598"/>
                <a:gd name="connsiteY267" fmla="*/ 3861 h 1231598"/>
                <a:gd name="connsiteX268" fmla="*/ 681819 w 1231598"/>
                <a:gd name="connsiteY268" fmla="*/ 38608 h 1231598"/>
                <a:gd name="connsiteX269" fmla="*/ 580666 w 1231598"/>
                <a:gd name="connsiteY269" fmla="*/ 35519 h 1231598"/>
                <a:gd name="connsiteX270" fmla="*/ 579121 w 1231598"/>
                <a:gd name="connsiteY270" fmla="*/ 772 h 1231598"/>
                <a:gd name="connsiteX271" fmla="*/ 614641 w 1231598"/>
                <a:gd name="connsiteY271" fmla="*/ 0 h 1231598"/>
                <a:gd name="connsiteX272" fmla="*/ 614641 w 1231598"/>
                <a:gd name="connsiteY272" fmla="*/ 34747 h 1231598"/>
                <a:gd name="connsiteX273" fmla="*/ 580666 w 1231598"/>
                <a:gd name="connsiteY273" fmla="*/ 35519 h 1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lnTo>
                    <a:pt x="34747" y="616957"/>
                  </a:ln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w="7680" cap="flat">
              <a:noFill/>
              <a:prstDash val="solid"/>
              <a:miter/>
            </a:ln>
          </p:spPr>
          <p:txBody>
            <a:bodyPr rtlCol="0" anchor="ctr"/>
            <a:lstStyle/>
            <a:p>
              <a:endParaRPr lang="ru-RU" dirty="0"/>
            </a:p>
          </p:txBody>
        </p:sp>
      </p:grpSp>
      <p:sp>
        <p:nvSpPr>
          <p:cNvPr id="45" name="Прямоугольник 44">
            <a:extLst>
              <a:ext uri="{FF2B5EF4-FFF2-40B4-BE49-F238E27FC236}">
                <a16:creationId xmlns:a16="http://schemas.microsoft.com/office/drawing/2014/main" xmlns="" id="{873146C3-90A5-43EF-9CFF-B7D95A3A66ED}"/>
              </a:ext>
            </a:extLst>
          </p:cNvPr>
          <p:cNvSpPr/>
          <p:nvPr/>
        </p:nvSpPr>
        <p:spPr>
          <a:xfrm>
            <a:off x="8232230" y="306458"/>
            <a:ext cx="3564396" cy="1754326"/>
          </a:xfrm>
          <a:prstGeom prst="rect">
            <a:avLst/>
          </a:prstGeom>
        </p:spPr>
        <p:txBody>
          <a:bodyPr wrap="square">
            <a:spAutoFit/>
          </a:bodyPr>
          <a:lstStyle/>
          <a:p>
            <a:pPr algn="ctr"/>
            <a:r>
              <a:rPr lang="ru-RU" sz="1800" b="1" dirty="0">
                <a:solidFill>
                  <a:srgbClr val="57565A">
                    <a:lumMod val="75000"/>
                  </a:srgbClr>
                </a:solidFill>
                <a:latin typeface="Roboto Condensed" panose="02000000000000000000" pitchFamily="2" charset="0"/>
                <a:ea typeface="Roboto Condensed" panose="02000000000000000000" pitchFamily="2" charset="0"/>
              </a:rPr>
              <a:t>Исполнение параметров федерального бюджета </a:t>
            </a:r>
            <a:r>
              <a:rPr lang="ru-RU" sz="1800" b="1" dirty="0">
                <a:solidFill>
                  <a:srgbClr val="57565A">
                    <a:lumMod val="75000"/>
                  </a:srgbClr>
                </a:solidFill>
                <a:latin typeface="Roboto Condensed" panose="02000000000000000000" pitchFamily="2" charset="0"/>
              </a:rPr>
              <a:t>на 2021 год </a:t>
            </a:r>
            <a:r>
              <a:rPr lang="ru-RU" sz="1800" b="1" dirty="0" smtClean="0">
                <a:solidFill>
                  <a:schemeClr val="tx1">
                    <a:lumMod val="75000"/>
                  </a:schemeClr>
                </a:solidFill>
                <a:latin typeface="Roboto Condensed" panose="02000000000000000000" pitchFamily="2" charset="0"/>
                <a:ea typeface="Roboto Condensed" panose="02000000000000000000" pitchFamily="2" charset="0"/>
              </a:rPr>
              <a:t>по </a:t>
            </a:r>
            <a:r>
              <a:rPr lang="ru-RU" sz="1800" b="1" dirty="0">
                <a:solidFill>
                  <a:schemeClr val="tx1">
                    <a:lumMod val="75000"/>
                  </a:schemeClr>
                </a:solidFill>
                <a:latin typeface="Roboto Condensed" panose="02000000000000000000" pitchFamily="2" charset="0"/>
                <a:ea typeface="Roboto Condensed" panose="02000000000000000000" pitchFamily="2" charset="0"/>
              </a:rPr>
              <a:t>акцизам по подакцизным товарам (продукции), производимым на территории Российской </a:t>
            </a:r>
            <a:r>
              <a:rPr lang="ru-RU" sz="1800" b="1" dirty="0" smtClean="0">
                <a:solidFill>
                  <a:schemeClr val="tx1">
                    <a:lumMod val="75000"/>
                  </a:schemeClr>
                </a:solidFill>
                <a:latin typeface="Roboto Condensed" panose="02000000000000000000" pitchFamily="2" charset="0"/>
                <a:ea typeface="Roboto Condensed" panose="02000000000000000000" pitchFamily="2" charset="0"/>
              </a:rPr>
              <a:t>Федерации*</a:t>
            </a:r>
            <a:endParaRPr lang="ru-RU" sz="1800" b="1" dirty="0">
              <a:solidFill>
                <a:schemeClr val="tx1">
                  <a:lumMod val="75000"/>
                </a:schemeClr>
              </a:solidFill>
              <a:latin typeface="Roboto Condensed" panose="02000000000000000000" pitchFamily="2" charset="0"/>
              <a:ea typeface="Roboto Condensed" panose="02000000000000000000" pitchFamily="2" charset="0"/>
            </a:endParaRPr>
          </a:p>
        </p:txBody>
      </p:sp>
      <p:graphicFrame>
        <p:nvGraphicFramePr>
          <p:cNvPr id="47" name="Диаграмма 46">
            <a:extLst>
              <a:ext uri="{FF2B5EF4-FFF2-40B4-BE49-F238E27FC236}">
                <a16:creationId xmlns:a16="http://schemas.microsoft.com/office/drawing/2014/main" xmlns="" id="{F6231C98-7760-4D8B-9700-873450E31C67}"/>
              </a:ext>
            </a:extLst>
          </p:cNvPr>
          <p:cNvGraphicFramePr/>
          <p:nvPr>
            <p:extLst/>
          </p:nvPr>
        </p:nvGraphicFramePr>
        <p:xfrm>
          <a:off x="-1" y="1124744"/>
          <a:ext cx="7448161" cy="5470632"/>
        </p:xfrm>
        <a:graphic>
          <a:graphicData uri="http://schemas.openxmlformats.org/drawingml/2006/chart">
            <c:chart xmlns:c="http://schemas.openxmlformats.org/drawingml/2006/chart" xmlns:r="http://schemas.openxmlformats.org/officeDocument/2006/relationships" r:id="rId3"/>
          </a:graphicData>
        </a:graphic>
      </p:graphicFrame>
      <p:sp>
        <p:nvSpPr>
          <p:cNvPr id="48" name="TextBox 47">
            <a:extLst>
              <a:ext uri="{FF2B5EF4-FFF2-40B4-BE49-F238E27FC236}">
                <a16:creationId xmlns:a16="http://schemas.microsoft.com/office/drawing/2014/main" xmlns="" id="{1F0BACAF-2A4F-45E5-BBF4-EEA7C9EB11AE}"/>
              </a:ext>
            </a:extLst>
          </p:cNvPr>
          <p:cNvSpPr txBox="1"/>
          <p:nvPr/>
        </p:nvSpPr>
        <p:spPr bwMode="auto">
          <a:xfrm>
            <a:off x="925968" y="3127044"/>
            <a:ext cx="1129460" cy="650657"/>
          </a:xfrm>
          <a:prstGeom prst="rect">
            <a:avLst/>
          </a:prstGeom>
        </p:spPr>
        <p:txBody>
          <a:bodyPr wrap="none" lIns="104105" tIns="52052" rIns="104105" bIns="52052" anchor="ctr">
            <a:normAutofit/>
          </a:bodyPr>
          <a:lstStyle/>
          <a:p>
            <a:pPr defTabSz="1041034">
              <a:defRPr/>
            </a:pP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49" name="TextBox 48">
            <a:extLst>
              <a:ext uri="{FF2B5EF4-FFF2-40B4-BE49-F238E27FC236}">
                <a16:creationId xmlns:a16="http://schemas.microsoft.com/office/drawing/2014/main" xmlns="" id="{7BEB10B3-7F32-47A8-833D-F53A4F799D01}"/>
              </a:ext>
            </a:extLst>
          </p:cNvPr>
          <p:cNvSpPr txBox="1"/>
          <p:nvPr/>
        </p:nvSpPr>
        <p:spPr bwMode="auto">
          <a:xfrm>
            <a:off x="6528048" y="4455672"/>
            <a:ext cx="1080121" cy="650657"/>
          </a:xfrm>
          <a:prstGeom prst="rect">
            <a:avLst/>
          </a:prstGeom>
        </p:spPr>
        <p:txBody>
          <a:bodyPr wrap="none" lIns="104105" tIns="52052" rIns="104105" bIns="52052" anchor="ctr">
            <a:normAutofit/>
          </a:bodyPr>
          <a:lstStyle/>
          <a:p>
            <a:pP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+16,9%</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50" name="TextBox 49">
            <a:extLst>
              <a:ext uri="{FF2B5EF4-FFF2-40B4-BE49-F238E27FC236}">
                <a16:creationId xmlns:a16="http://schemas.microsoft.com/office/drawing/2014/main" xmlns="" id="{05D9D7E5-F127-445E-8826-70A30EF21877}"/>
              </a:ext>
            </a:extLst>
          </p:cNvPr>
          <p:cNvSpPr txBox="1"/>
          <p:nvPr/>
        </p:nvSpPr>
        <p:spPr bwMode="auto">
          <a:xfrm>
            <a:off x="6840320" y="1377523"/>
            <a:ext cx="607840" cy="650657"/>
          </a:xfrm>
          <a:prstGeom prst="rect">
            <a:avLst/>
          </a:prstGeom>
        </p:spPr>
        <p:txBody>
          <a:bodyPr wrap="none" lIns="104105" tIns="52052" rIns="104105" bIns="52052" anchor="ctr">
            <a:normAutofit/>
          </a:bodyPr>
          <a:lstStyle/>
          <a:p>
            <a:pPr algn="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-54,6%</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59" name="TextBox 58">
            <a:extLst>
              <a:ext uri="{FF2B5EF4-FFF2-40B4-BE49-F238E27FC236}">
                <a16:creationId xmlns:a16="http://schemas.microsoft.com/office/drawing/2014/main" xmlns="" id="{AEABBCAB-97EE-4A54-B9D1-A165DEC9DD7C}"/>
              </a:ext>
            </a:extLst>
          </p:cNvPr>
          <p:cNvSpPr txBox="1"/>
          <p:nvPr/>
        </p:nvSpPr>
        <p:spPr bwMode="auto">
          <a:xfrm>
            <a:off x="263352" y="2858865"/>
            <a:ext cx="889279" cy="593508"/>
          </a:xfrm>
          <a:prstGeom prst="rect">
            <a:avLst/>
          </a:prstGeom>
        </p:spPr>
        <p:txBody>
          <a:bodyPr wrap="none" lIns="103852" tIns="51926" rIns="103852" bIns="51926" anchor="ctr">
            <a:normAutofit/>
          </a:bodyPr>
          <a:lstStyle/>
          <a:p>
            <a:pPr defTabSz="1038520">
              <a:lnSpc>
                <a:spcPts val="1798"/>
              </a:lnSpc>
              <a:defRPr/>
            </a:pPr>
            <a:r>
              <a:rPr lang="ru-RU" sz="1600" b="1" dirty="0">
                <a:solidFill>
                  <a:schemeClr val="tx1">
                    <a:lumMod val="75000"/>
                  </a:schemeClr>
                </a:solidFill>
                <a:latin typeface="Roboto Condensed" panose="02000000000000000000" pitchFamily="2" charset="0"/>
                <a:ea typeface="Roboto Condensed" panose="02000000000000000000" pitchFamily="2" charset="0"/>
              </a:rPr>
              <a:t>ФБ</a:t>
            </a:r>
          </a:p>
        </p:txBody>
      </p:sp>
      <p:sp>
        <p:nvSpPr>
          <p:cNvPr id="60" name="TextBox 59">
            <a:extLst>
              <a:ext uri="{FF2B5EF4-FFF2-40B4-BE49-F238E27FC236}">
                <a16:creationId xmlns:a16="http://schemas.microsoft.com/office/drawing/2014/main" xmlns="" id="{15B7B24A-0E8D-48DA-9F4E-5D961EC2BFC6}"/>
              </a:ext>
            </a:extLst>
          </p:cNvPr>
          <p:cNvSpPr txBox="1"/>
          <p:nvPr/>
        </p:nvSpPr>
        <p:spPr bwMode="auto">
          <a:xfrm>
            <a:off x="263352" y="4455672"/>
            <a:ext cx="889279" cy="593508"/>
          </a:xfrm>
          <a:prstGeom prst="rect">
            <a:avLst/>
          </a:prstGeom>
        </p:spPr>
        <p:txBody>
          <a:bodyPr wrap="none" lIns="103852" tIns="51926" rIns="103852" bIns="51926" anchor="ctr">
            <a:normAutofit/>
          </a:bodyPr>
          <a:lstStyle/>
          <a:p>
            <a:pPr defTabSz="1038520">
              <a:lnSpc>
                <a:spcPts val="1798"/>
              </a:lnSpc>
              <a:defRPr/>
            </a:pPr>
            <a:r>
              <a:rPr lang="ru-RU" sz="1600" b="1" dirty="0">
                <a:solidFill>
                  <a:schemeClr val="tx1">
                    <a:lumMod val="75000"/>
                  </a:schemeClr>
                </a:solidFill>
                <a:latin typeface="Roboto Condensed" panose="02000000000000000000" pitchFamily="2" charset="0"/>
                <a:ea typeface="Roboto Condensed" panose="02000000000000000000" pitchFamily="2" charset="0"/>
              </a:rPr>
              <a:t>КБС РФ</a:t>
            </a:r>
          </a:p>
        </p:txBody>
      </p:sp>
      <p:sp>
        <p:nvSpPr>
          <p:cNvPr id="62" name="TextBox 61">
            <a:extLst>
              <a:ext uri="{FF2B5EF4-FFF2-40B4-BE49-F238E27FC236}">
                <a16:creationId xmlns:a16="http://schemas.microsoft.com/office/drawing/2014/main" xmlns="" id="{2F626497-7CA6-4F5E-8B1D-2E946C173944}"/>
              </a:ext>
            </a:extLst>
          </p:cNvPr>
          <p:cNvSpPr txBox="1"/>
          <p:nvPr/>
        </p:nvSpPr>
        <p:spPr bwMode="auto">
          <a:xfrm>
            <a:off x="263352" y="1299954"/>
            <a:ext cx="889279" cy="593508"/>
          </a:xfrm>
          <a:prstGeom prst="rect">
            <a:avLst/>
          </a:prstGeom>
        </p:spPr>
        <p:txBody>
          <a:bodyPr wrap="none" lIns="103852" tIns="51926" rIns="103852" bIns="51926" anchor="ctr">
            <a:normAutofit/>
          </a:bodyPr>
          <a:lstStyle/>
          <a:p>
            <a:pPr defTabSz="1038520">
              <a:lnSpc>
                <a:spcPts val="1798"/>
              </a:lnSpc>
              <a:defRPr/>
            </a:pPr>
            <a:r>
              <a:rPr lang="ru-RU" sz="1600" b="1" dirty="0">
                <a:solidFill>
                  <a:schemeClr val="tx1">
                    <a:lumMod val="75000"/>
                  </a:schemeClr>
                </a:solidFill>
                <a:latin typeface="Roboto Condensed" panose="02000000000000000000" pitchFamily="2" charset="0"/>
                <a:ea typeface="Roboto Condensed" panose="02000000000000000000" pitchFamily="2" charset="0"/>
              </a:rPr>
              <a:t>КБ РФ</a:t>
            </a:r>
          </a:p>
        </p:txBody>
      </p:sp>
      <p:graphicFrame>
        <p:nvGraphicFramePr>
          <p:cNvPr id="64" name="Диаграмма 63">
            <a:extLst>
              <a:ext uri="{FF2B5EF4-FFF2-40B4-BE49-F238E27FC236}">
                <a16:creationId xmlns:a16="http://schemas.microsoft.com/office/drawing/2014/main" xmlns="" id="{6121D408-50FF-4796-8349-ACF121F2E4EB}"/>
              </a:ext>
            </a:extLst>
          </p:cNvPr>
          <p:cNvGraphicFramePr/>
          <p:nvPr>
            <p:extLst/>
          </p:nvPr>
        </p:nvGraphicFramePr>
        <p:xfrm>
          <a:off x="7608169" y="2456104"/>
          <a:ext cx="4392487" cy="3999135"/>
        </p:xfrm>
        <a:graphic>
          <a:graphicData uri="http://schemas.openxmlformats.org/drawingml/2006/chart">
            <c:chart xmlns:c="http://schemas.openxmlformats.org/drawingml/2006/chart" xmlns:r="http://schemas.openxmlformats.org/officeDocument/2006/relationships" r:id="rId4"/>
          </a:graphicData>
        </a:graphic>
      </p:graphicFrame>
      <p:cxnSp>
        <p:nvCxnSpPr>
          <p:cNvPr id="65" name="Прямая соединительная линия 64">
            <a:extLst>
              <a:ext uri="{FF2B5EF4-FFF2-40B4-BE49-F238E27FC236}">
                <a16:creationId xmlns:a16="http://schemas.microsoft.com/office/drawing/2014/main" xmlns="" id="{B59A4FAB-2E45-40CE-BA8E-7FE4051602E2}"/>
              </a:ext>
            </a:extLst>
          </p:cNvPr>
          <p:cNvCxnSpPr>
            <a:cxnSpLocks/>
          </p:cNvCxnSpPr>
          <p:nvPr/>
        </p:nvCxnSpPr>
        <p:spPr>
          <a:xfrm>
            <a:off x="7608169" y="1601416"/>
            <a:ext cx="0" cy="5256584"/>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 name="Прямоугольник 2"/>
          <p:cNvSpPr/>
          <p:nvPr/>
        </p:nvSpPr>
        <p:spPr>
          <a:xfrm>
            <a:off x="9162628" y="6364543"/>
            <a:ext cx="2952328" cy="461665"/>
          </a:xfrm>
          <a:prstGeom prst="rect">
            <a:avLst/>
          </a:prstGeom>
        </p:spPr>
        <p:txBody>
          <a:bodyPr wrap="square">
            <a:spAutoFit/>
          </a:bodyPr>
          <a:lstStyle/>
          <a:p>
            <a:pPr algn="r"/>
            <a:r>
              <a:rPr lang="ru-RU" sz="1200" i="1" dirty="0" smtClean="0">
                <a:solidFill>
                  <a:schemeClr val="tx1">
                    <a:lumMod val="60000"/>
                    <a:lumOff val="40000"/>
                  </a:schemeClr>
                </a:solidFill>
                <a:latin typeface="Roboto Condensed" panose="02000000000000000000" pitchFamily="2" charset="0"/>
                <a:ea typeface="Roboto Condensed" panose="02000000000000000000" pitchFamily="2" charset="0"/>
              </a:rPr>
              <a:t>*без </a:t>
            </a:r>
            <a:r>
              <a:rPr lang="ru-RU" sz="1200" i="1" dirty="0">
                <a:solidFill>
                  <a:schemeClr val="tx1">
                    <a:lumMod val="60000"/>
                    <a:lumOff val="40000"/>
                  </a:schemeClr>
                </a:solidFill>
                <a:latin typeface="Roboto Condensed" panose="02000000000000000000" pitchFamily="2" charset="0"/>
                <a:ea typeface="Roboto Condensed" panose="02000000000000000000" pitchFamily="2" charset="0"/>
              </a:rPr>
              <a:t>учета </a:t>
            </a:r>
            <a:r>
              <a:rPr lang="ru-RU" sz="1200" i="1" dirty="0" smtClean="0">
                <a:solidFill>
                  <a:schemeClr val="tx1">
                    <a:lumMod val="60000"/>
                    <a:lumOff val="40000"/>
                  </a:schemeClr>
                </a:solidFill>
                <a:latin typeface="Roboto Condensed" panose="02000000000000000000" pitchFamily="2" charset="0"/>
                <a:ea typeface="Roboto Condensed" panose="02000000000000000000" pitchFamily="2" charset="0"/>
              </a:rPr>
              <a:t>акциза </a:t>
            </a:r>
            <a:r>
              <a:rPr lang="ru-RU" sz="1200" i="1" dirty="0">
                <a:solidFill>
                  <a:schemeClr val="tx1">
                    <a:lumMod val="60000"/>
                    <a:lumOff val="40000"/>
                  </a:schemeClr>
                </a:solidFill>
                <a:latin typeface="Roboto Condensed" panose="02000000000000000000" pitchFamily="2" charset="0"/>
                <a:ea typeface="Roboto Condensed" panose="02000000000000000000" pitchFamily="2" charset="0"/>
              </a:rPr>
              <a:t>на нефтяное </a:t>
            </a:r>
            <a:r>
              <a:rPr lang="ru-RU" sz="1200" i="1" dirty="0" smtClean="0">
                <a:solidFill>
                  <a:schemeClr val="tx1">
                    <a:lumMod val="60000"/>
                    <a:lumOff val="40000"/>
                  </a:schemeClr>
                </a:solidFill>
                <a:latin typeface="Roboto Condensed" panose="02000000000000000000" pitchFamily="2" charset="0"/>
                <a:ea typeface="Roboto Condensed" panose="02000000000000000000" pitchFamily="2" charset="0"/>
              </a:rPr>
              <a:t>сырье, направленное на переработку</a:t>
            </a:r>
            <a:endParaRPr lang="ru-RU" sz="1200" dirty="0">
              <a:solidFill>
                <a:schemeClr val="tx1">
                  <a:lumMod val="60000"/>
                  <a:lumOff val="40000"/>
                </a:schemeClr>
              </a:solidFill>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21900310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5" name="Диаграмма 54">
            <a:extLst>
              <a:ext uri="{FF2B5EF4-FFF2-40B4-BE49-F238E27FC236}">
                <a16:creationId xmlns:a16="http://schemas.microsoft.com/office/drawing/2014/main" xmlns="" id="{6121D408-50FF-4796-8349-ACF121F2E4EB}"/>
              </a:ext>
            </a:extLst>
          </p:cNvPr>
          <p:cNvGraphicFramePr/>
          <p:nvPr>
            <p:extLst/>
          </p:nvPr>
        </p:nvGraphicFramePr>
        <p:xfrm>
          <a:off x="7562025" y="2813946"/>
          <a:ext cx="4392487" cy="3922460"/>
        </p:xfrm>
        <a:graphic>
          <a:graphicData uri="http://schemas.openxmlformats.org/drawingml/2006/chart">
            <c:chart xmlns:c="http://schemas.openxmlformats.org/drawingml/2006/chart" xmlns:r="http://schemas.openxmlformats.org/officeDocument/2006/relationships" r:id="rId3"/>
          </a:graphicData>
        </a:graphic>
      </p:graphicFrame>
      <p:sp>
        <p:nvSpPr>
          <p:cNvPr id="2" name="Прямоугольник 1">
            <a:extLst>
              <a:ext uri="{FF2B5EF4-FFF2-40B4-BE49-F238E27FC236}">
                <a16:creationId xmlns="" xmlns:a16="http://schemas.microsoft.com/office/drawing/2014/main" id="{04255A48-2E46-447F-98DA-0E287025F3FD}"/>
              </a:ext>
            </a:extLst>
          </p:cNvPr>
          <p:cNvSpPr/>
          <p:nvPr/>
        </p:nvSpPr>
        <p:spPr>
          <a:xfrm>
            <a:off x="0" y="0"/>
            <a:ext cx="1235460" cy="1235460"/>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ru-RU" sz="2400" dirty="0">
              <a:solidFill>
                <a:prstClr val="white"/>
              </a:solidFill>
            </a:endParaRPr>
          </a:p>
        </p:txBody>
      </p:sp>
      <p:sp>
        <p:nvSpPr>
          <p:cNvPr id="16" name="Subtitle 2">
            <a:extLst>
              <a:ext uri="{FF2B5EF4-FFF2-40B4-BE49-F238E27FC236}">
                <a16:creationId xmlns="" xmlns:a16="http://schemas.microsoft.com/office/drawing/2014/main" id="{51A55428-D23F-4777-96FE-D91E0B26310D}"/>
              </a:ext>
            </a:extLst>
          </p:cNvPr>
          <p:cNvSpPr txBox="1">
            <a:spLocks/>
          </p:cNvSpPr>
          <p:nvPr/>
        </p:nvSpPr>
        <p:spPr>
          <a:xfrm>
            <a:off x="1595500" y="0"/>
            <a:ext cx="9865096" cy="1235459"/>
          </a:xfrm>
          <a:prstGeom prst="rect">
            <a:avLst/>
          </a:prstGeom>
        </p:spPr>
        <p:txBody>
          <a:bodyPr vert="horz" lIns="0" tIns="0" rIns="0" bIns="0" rtlCol="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a:buClr>
                <a:srgbClr val="CAD82A"/>
              </a:buClr>
              <a:tabLst>
                <a:tab pos="342900" algn="l"/>
              </a:tabLst>
            </a:pPr>
            <a:r>
              <a:rPr lang="ru-RU" b="1" dirty="0">
                <a:solidFill>
                  <a:srgbClr val="57565A">
                    <a:lumMod val="75000"/>
                  </a:srgbClr>
                </a:solidFill>
                <a:latin typeface="Roboto Condensed" panose="02000000000000000000" pitchFamily="2" charset="0"/>
              </a:rPr>
              <a:t>НАЛОГ НА ДОБЫЧУ ПОЛЕЗНЫХ ИСКОПАЕМЫХ</a:t>
            </a:r>
            <a:r>
              <a:rPr lang="ru-RU" dirty="0">
                <a:solidFill>
                  <a:srgbClr val="57565A">
                    <a:lumMod val="75000"/>
                  </a:srgbClr>
                </a:solidFill>
                <a:latin typeface="Roboto Condensed" panose="02000000000000000000" pitchFamily="2" charset="0"/>
              </a:rPr>
              <a:t>, </a:t>
            </a:r>
            <a:r>
              <a:rPr lang="en-US" dirty="0">
                <a:solidFill>
                  <a:srgbClr val="57565A">
                    <a:lumMod val="75000"/>
                  </a:srgbClr>
                </a:solidFill>
                <a:latin typeface="Roboto Condensed" panose="02000000000000000000" pitchFamily="2" charset="0"/>
              </a:rPr>
              <a:t/>
            </a:r>
            <a:br>
              <a:rPr lang="en-US" dirty="0">
                <a:solidFill>
                  <a:srgbClr val="57565A">
                    <a:lumMod val="75000"/>
                  </a:srgbClr>
                </a:solidFill>
                <a:latin typeface="Roboto Condensed" panose="02000000000000000000" pitchFamily="2" charset="0"/>
              </a:rPr>
            </a:br>
            <a:r>
              <a:rPr lang="ru-RU" dirty="0">
                <a:solidFill>
                  <a:srgbClr val="57565A">
                    <a:lumMod val="75000"/>
                  </a:srgbClr>
                </a:solidFill>
                <a:latin typeface="Roboto Condensed" panose="02000000000000000000" pitchFamily="2" charset="0"/>
              </a:rPr>
              <a:t>МЛРД РУБ.</a:t>
            </a:r>
          </a:p>
        </p:txBody>
      </p:sp>
      <p:grpSp>
        <p:nvGrpSpPr>
          <p:cNvPr id="44" name="Группа 43">
            <a:extLst>
              <a:ext uri="{FF2B5EF4-FFF2-40B4-BE49-F238E27FC236}">
                <a16:creationId xmlns="" xmlns:a16="http://schemas.microsoft.com/office/drawing/2014/main" id="{019F74D2-C307-466E-A3FC-5577DACB81C1}"/>
              </a:ext>
            </a:extLst>
          </p:cNvPr>
          <p:cNvGrpSpPr/>
          <p:nvPr/>
        </p:nvGrpSpPr>
        <p:grpSpPr>
          <a:xfrm>
            <a:off x="170060" y="170060"/>
            <a:ext cx="895342" cy="895342"/>
            <a:chOff x="1398681" y="3263936"/>
            <a:chExt cx="1231598" cy="1231598"/>
          </a:xfrm>
        </p:grpSpPr>
        <p:grpSp>
          <p:nvGrpSpPr>
            <p:cNvPr id="6" name="Рисунок 2">
              <a:extLst>
                <a:ext uri="{FF2B5EF4-FFF2-40B4-BE49-F238E27FC236}">
                  <a16:creationId xmlns="" xmlns:a16="http://schemas.microsoft.com/office/drawing/2014/main" id="{2862BDDB-996B-423A-834B-02C0E4B78B81}"/>
                </a:ext>
              </a:extLst>
            </p:cNvPr>
            <p:cNvGrpSpPr/>
            <p:nvPr/>
          </p:nvGrpSpPr>
          <p:grpSpPr>
            <a:xfrm>
              <a:off x="1597898" y="3407558"/>
              <a:ext cx="833162" cy="944353"/>
              <a:chOff x="1542689" y="2816538"/>
              <a:chExt cx="833162" cy="944353"/>
            </a:xfrm>
          </p:grpSpPr>
          <p:grpSp>
            <p:nvGrpSpPr>
              <p:cNvPr id="7" name="Рисунок 2">
                <a:extLst>
                  <a:ext uri="{FF2B5EF4-FFF2-40B4-BE49-F238E27FC236}">
                    <a16:creationId xmlns="" xmlns:a16="http://schemas.microsoft.com/office/drawing/2014/main" id="{2862BDDB-996B-423A-834B-02C0E4B78B81}"/>
                  </a:ext>
                </a:extLst>
              </p:cNvPr>
              <p:cNvGrpSpPr/>
              <p:nvPr/>
            </p:nvGrpSpPr>
            <p:grpSpPr>
              <a:xfrm>
                <a:off x="1581297" y="2876064"/>
                <a:ext cx="755946" cy="825721"/>
                <a:chOff x="1581297" y="2876064"/>
                <a:chExt cx="755946" cy="825721"/>
              </a:xfrm>
            </p:grpSpPr>
            <p:sp>
              <p:nvSpPr>
                <p:cNvPr id="23" name="Полилиния: фигура 22">
                  <a:extLst>
                    <a:ext uri="{FF2B5EF4-FFF2-40B4-BE49-F238E27FC236}">
                      <a16:creationId xmlns="" xmlns:a16="http://schemas.microsoft.com/office/drawing/2014/main" id="{D47B51B5-5B9E-4773-8EB9-496F42F26909}"/>
                    </a:ext>
                  </a:extLst>
                </p:cNvPr>
                <p:cNvSpPr/>
                <p:nvPr/>
              </p:nvSpPr>
              <p:spPr>
                <a:xfrm rot="-3598124">
                  <a:off x="1761688" y="3431256"/>
                  <a:ext cx="34749" cy="340542"/>
                </a:xfrm>
                <a:custGeom>
                  <a:avLst/>
                  <a:gdLst>
                    <a:gd name="connsiteX0" fmla="*/ 0 w 34749"/>
                    <a:gd name="connsiteY0" fmla="*/ 0 h 340542"/>
                    <a:gd name="connsiteX1" fmla="*/ 34749 w 34749"/>
                    <a:gd name="connsiteY1" fmla="*/ 0 h 340542"/>
                    <a:gd name="connsiteX2" fmla="*/ 34749 w 34749"/>
                    <a:gd name="connsiteY2" fmla="*/ 340542 h 340542"/>
                    <a:gd name="connsiteX3" fmla="*/ 0 w 34749"/>
                    <a:gd name="connsiteY3" fmla="*/ 340542 h 340542"/>
                  </a:gdLst>
                  <a:ahLst/>
                  <a:cxnLst>
                    <a:cxn ang="0">
                      <a:pos x="connsiteX0" y="connsiteY0"/>
                    </a:cxn>
                    <a:cxn ang="0">
                      <a:pos x="connsiteX1" y="connsiteY1"/>
                    </a:cxn>
                    <a:cxn ang="0">
                      <a:pos x="connsiteX2" y="connsiteY2"/>
                    </a:cxn>
                    <a:cxn ang="0">
                      <a:pos x="connsiteX3" y="connsiteY3"/>
                    </a:cxn>
                  </a:cxnLst>
                  <a:rect l="l" t="t" r="r" b="b"/>
                  <a:pathLst>
                    <a:path w="34749" h="340542">
                      <a:moveTo>
                        <a:pt x="0" y="0"/>
                      </a:moveTo>
                      <a:lnTo>
                        <a:pt x="34749" y="0"/>
                      </a:lnTo>
                      <a:lnTo>
                        <a:pt x="34749" y="340542"/>
                      </a:lnTo>
                      <a:lnTo>
                        <a:pt x="0" y="340542"/>
                      </a:lnTo>
                      <a:close/>
                    </a:path>
                  </a:pathLst>
                </a:custGeom>
                <a:solidFill>
                  <a:srgbClr val="43D3E8"/>
                </a:solidFill>
                <a:ln w="7680" cap="flat">
                  <a:noFill/>
                  <a:prstDash val="solid"/>
                  <a:miter/>
                </a:ln>
              </p:spPr>
              <p:txBody>
                <a:bodyPr rtlCol="0" anchor="ctr"/>
                <a:lstStyle/>
                <a:p>
                  <a:pPr defTabSz="1219170"/>
                  <a:endParaRPr lang="ru-RU" sz="2400" dirty="0">
                    <a:solidFill>
                      <a:srgbClr val="57565A"/>
                    </a:solidFill>
                  </a:endParaRPr>
                </a:p>
              </p:txBody>
            </p:sp>
            <p:sp>
              <p:nvSpPr>
                <p:cNvPr id="24" name="Полилиния: фигура 23">
                  <a:extLst>
                    <a:ext uri="{FF2B5EF4-FFF2-40B4-BE49-F238E27FC236}">
                      <a16:creationId xmlns="" xmlns:a16="http://schemas.microsoft.com/office/drawing/2014/main" id="{C806057A-ECFF-4744-87AF-9A72A2FB9EB3}"/>
                    </a:ext>
                  </a:extLst>
                </p:cNvPr>
                <p:cNvSpPr/>
                <p:nvPr/>
              </p:nvSpPr>
              <p:spPr>
                <a:xfrm>
                  <a:off x="15812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pPr defTabSz="1219170"/>
                  <a:endParaRPr lang="ru-RU" sz="2400" dirty="0">
                    <a:solidFill>
                      <a:srgbClr val="57565A"/>
                    </a:solidFill>
                  </a:endParaRPr>
                </a:p>
              </p:txBody>
            </p:sp>
            <p:sp>
              <p:nvSpPr>
                <p:cNvPr id="25" name="Полилиния: фигура 24">
                  <a:extLst>
                    <a:ext uri="{FF2B5EF4-FFF2-40B4-BE49-F238E27FC236}">
                      <a16:creationId xmlns="" xmlns:a16="http://schemas.microsoft.com/office/drawing/2014/main" id="{46B80DA4-4D6B-44C7-BDAB-65F2FDAE4353}"/>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242D3C"/>
                </a:solidFill>
                <a:ln w="7680" cap="flat">
                  <a:noFill/>
                  <a:prstDash val="solid"/>
                  <a:miter/>
                </a:ln>
              </p:spPr>
              <p:txBody>
                <a:bodyPr rtlCol="0" anchor="ctr"/>
                <a:lstStyle/>
                <a:p>
                  <a:pPr defTabSz="1219170"/>
                  <a:endParaRPr lang="ru-RU" sz="2400" dirty="0">
                    <a:solidFill>
                      <a:srgbClr val="57565A"/>
                    </a:solidFill>
                  </a:endParaRPr>
                </a:p>
              </p:txBody>
            </p:sp>
            <p:sp>
              <p:nvSpPr>
                <p:cNvPr id="26" name="Полилиния: фигура 25">
                  <a:extLst>
                    <a:ext uri="{FF2B5EF4-FFF2-40B4-BE49-F238E27FC236}">
                      <a16:creationId xmlns="" xmlns:a16="http://schemas.microsoft.com/office/drawing/2014/main" id="{D548DBBD-4E6B-44F0-B2A9-73DBC0669B35}"/>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pPr defTabSz="1219170"/>
                  <a:endParaRPr lang="ru-RU" sz="2400" dirty="0">
                    <a:solidFill>
                      <a:srgbClr val="57565A"/>
                    </a:solidFill>
                  </a:endParaRPr>
                </a:p>
              </p:txBody>
            </p:sp>
            <p:sp>
              <p:nvSpPr>
                <p:cNvPr id="27" name="Полилиния: фигура 26">
                  <a:extLst>
                    <a:ext uri="{FF2B5EF4-FFF2-40B4-BE49-F238E27FC236}">
                      <a16:creationId xmlns="" xmlns:a16="http://schemas.microsoft.com/office/drawing/2014/main" id="{8ADEB9A2-6C80-46DE-A6A1-77367AB94E63}"/>
                    </a:ext>
                  </a:extLst>
                </p:cNvPr>
                <p:cNvSpPr/>
                <p:nvPr/>
              </p:nvSpPr>
              <p:spPr>
                <a:xfrm rot="-1798039">
                  <a:off x="1608964" y="2958607"/>
                  <a:ext cx="339747" cy="34746"/>
                </a:xfrm>
                <a:custGeom>
                  <a:avLst/>
                  <a:gdLst>
                    <a:gd name="connsiteX0" fmla="*/ 0 w 339747"/>
                    <a:gd name="connsiteY0" fmla="*/ 0 h 34746"/>
                    <a:gd name="connsiteX1" fmla="*/ 339747 w 339747"/>
                    <a:gd name="connsiteY1" fmla="*/ 0 h 34746"/>
                    <a:gd name="connsiteX2" fmla="*/ 339747 w 339747"/>
                    <a:gd name="connsiteY2" fmla="*/ 34747 h 34746"/>
                    <a:gd name="connsiteX3" fmla="*/ 0 w 33974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339747" h="34746">
                      <a:moveTo>
                        <a:pt x="0" y="0"/>
                      </a:moveTo>
                      <a:lnTo>
                        <a:pt x="339747" y="0"/>
                      </a:lnTo>
                      <a:lnTo>
                        <a:pt x="339747" y="34747"/>
                      </a:lnTo>
                      <a:lnTo>
                        <a:pt x="0" y="34747"/>
                      </a:lnTo>
                      <a:close/>
                    </a:path>
                  </a:pathLst>
                </a:custGeom>
                <a:solidFill>
                  <a:srgbClr val="F96232"/>
                </a:solidFill>
                <a:ln w="7680" cap="flat">
                  <a:noFill/>
                  <a:prstDash val="solid"/>
                  <a:miter/>
                </a:ln>
              </p:spPr>
              <p:txBody>
                <a:bodyPr rtlCol="0" anchor="ctr"/>
                <a:lstStyle/>
                <a:p>
                  <a:pPr defTabSz="1219170"/>
                  <a:endParaRPr lang="ru-RU" sz="2400" dirty="0">
                    <a:solidFill>
                      <a:srgbClr val="57565A"/>
                    </a:solidFill>
                  </a:endParaRPr>
                </a:p>
              </p:txBody>
            </p:sp>
            <p:sp>
              <p:nvSpPr>
                <p:cNvPr id="28" name="Полилиния: фигура 27">
                  <a:extLst>
                    <a:ext uri="{FF2B5EF4-FFF2-40B4-BE49-F238E27FC236}">
                      <a16:creationId xmlns="" xmlns:a16="http://schemas.microsoft.com/office/drawing/2014/main" id="{FF3F01F6-C86A-4DC1-91D4-9715366F0F97}"/>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F96232"/>
                </a:solidFill>
                <a:ln w="7680" cap="flat">
                  <a:noFill/>
                  <a:prstDash val="solid"/>
                  <a:miter/>
                </a:ln>
              </p:spPr>
              <p:txBody>
                <a:bodyPr rtlCol="0" anchor="ctr"/>
                <a:lstStyle/>
                <a:p>
                  <a:pPr defTabSz="1219170"/>
                  <a:endParaRPr lang="ru-RU" sz="2400" dirty="0">
                    <a:solidFill>
                      <a:srgbClr val="57565A"/>
                    </a:solidFill>
                  </a:endParaRPr>
                </a:p>
              </p:txBody>
            </p:sp>
            <p:sp>
              <p:nvSpPr>
                <p:cNvPr id="29" name="Полилиния: фигура 28">
                  <a:extLst>
                    <a:ext uri="{FF2B5EF4-FFF2-40B4-BE49-F238E27FC236}">
                      <a16:creationId xmlns="" xmlns:a16="http://schemas.microsoft.com/office/drawing/2014/main" id="{BB2E3AA9-1C45-4213-8861-F763E272E8F5}"/>
                    </a:ext>
                  </a:extLst>
                </p:cNvPr>
                <p:cNvSpPr/>
                <p:nvPr/>
              </p:nvSpPr>
              <p:spPr>
                <a:xfrm rot="-3601663">
                  <a:off x="2122922" y="2805909"/>
                  <a:ext cx="34748" cy="340536"/>
                </a:xfrm>
                <a:custGeom>
                  <a:avLst/>
                  <a:gdLst>
                    <a:gd name="connsiteX0" fmla="*/ 0 w 34748"/>
                    <a:gd name="connsiteY0" fmla="*/ 0 h 340536"/>
                    <a:gd name="connsiteX1" fmla="*/ 34749 w 34748"/>
                    <a:gd name="connsiteY1" fmla="*/ 0 h 340536"/>
                    <a:gd name="connsiteX2" fmla="*/ 34749 w 34748"/>
                    <a:gd name="connsiteY2" fmla="*/ 340536 h 340536"/>
                    <a:gd name="connsiteX3" fmla="*/ 0 w 34748"/>
                    <a:gd name="connsiteY3" fmla="*/ 340536 h 340536"/>
                  </a:gdLst>
                  <a:ahLst/>
                  <a:cxnLst>
                    <a:cxn ang="0">
                      <a:pos x="connsiteX0" y="connsiteY0"/>
                    </a:cxn>
                    <a:cxn ang="0">
                      <a:pos x="connsiteX1" y="connsiteY1"/>
                    </a:cxn>
                    <a:cxn ang="0">
                      <a:pos x="connsiteX2" y="connsiteY2"/>
                    </a:cxn>
                    <a:cxn ang="0">
                      <a:pos x="connsiteX3" y="connsiteY3"/>
                    </a:cxn>
                  </a:cxnLst>
                  <a:rect l="l" t="t" r="r" b="b"/>
                  <a:pathLst>
                    <a:path w="34748" h="340536">
                      <a:moveTo>
                        <a:pt x="0" y="0"/>
                      </a:moveTo>
                      <a:lnTo>
                        <a:pt x="34749" y="0"/>
                      </a:lnTo>
                      <a:lnTo>
                        <a:pt x="34749" y="340536"/>
                      </a:lnTo>
                      <a:lnTo>
                        <a:pt x="0" y="340536"/>
                      </a:lnTo>
                      <a:close/>
                    </a:path>
                  </a:pathLst>
                </a:custGeom>
                <a:solidFill>
                  <a:srgbClr val="F96232"/>
                </a:solidFill>
                <a:ln w="7680" cap="flat">
                  <a:noFill/>
                  <a:prstDash val="solid"/>
                  <a:miter/>
                </a:ln>
              </p:spPr>
              <p:txBody>
                <a:bodyPr rtlCol="0" anchor="ctr"/>
                <a:lstStyle/>
                <a:p>
                  <a:pPr defTabSz="1219170"/>
                  <a:endParaRPr lang="ru-RU" sz="2400" dirty="0">
                    <a:solidFill>
                      <a:srgbClr val="57565A"/>
                    </a:solidFill>
                  </a:endParaRPr>
                </a:p>
              </p:txBody>
            </p:sp>
            <p:sp>
              <p:nvSpPr>
                <p:cNvPr id="30" name="Полилиния: фигура 29">
                  <a:extLst>
                    <a:ext uri="{FF2B5EF4-FFF2-40B4-BE49-F238E27FC236}">
                      <a16:creationId xmlns="" xmlns:a16="http://schemas.microsoft.com/office/drawing/2014/main" id="{DEE038AF-A4DB-4921-9C55-57B56C108751}"/>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242D3C"/>
                </a:solidFill>
                <a:ln w="7680" cap="flat">
                  <a:noFill/>
                  <a:prstDash val="solid"/>
                  <a:miter/>
                </a:ln>
              </p:spPr>
              <p:txBody>
                <a:bodyPr rtlCol="0" anchor="ctr"/>
                <a:lstStyle/>
                <a:p>
                  <a:pPr defTabSz="1219170"/>
                  <a:endParaRPr lang="ru-RU" sz="2400" dirty="0">
                    <a:solidFill>
                      <a:srgbClr val="57565A"/>
                    </a:solidFill>
                  </a:endParaRPr>
                </a:p>
              </p:txBody>
            </p:sp>
            <p:sp>
              <p:nvSpPr>
                <p:cNvPr id="31" name="Полилиния: фигура 30">
                  <a:extLst>
                    <a:ext uri="{FF2B5EF4-FFF2-40B4-BE49-F238E27FC236}">
                      <a16:creationId xmlns="" xmlns:a16="http://schemas.microsoft.com/office/drawing/2014/main" id="{30CBA823-FBC8-488E-96BF-4B28528C5AE2}"/>
                    </a:ext>
                  </a:extLst>
                </p:cNvPr>
                <p:cNvSpPr/>
                <p:nvPr/>
              </p:nvSpPr>
              <p:spPr>
                <a:xfrm>
                  <a:off x="23024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pPr defTabSz="1219170"/>
                  <a:endParaRPr lang="ru-RU" sz="2400" dirty="0">
                    <a:solidFill>
                      <a:srgbClr val="57565A"/>
                    </a:solidFill>
                  </a:endParaRPr>
                </a:p>
              </p:txBody>
            </p:sp>
            <p:sp>
              <p:nvSpPr>
                <p:cNvPr id="32" name="Полилиния: фигура 31">
                  <a:extLst>
                    <a:ext uri="{FF2B5EF4-FFF2-40B4-BE49-F238E27FC236}">
                      <a16:creationId xmlns="" xmlns:a16="http://schemas.microsoft.com/office/drawing/2014/main" id="{7A4488E0-C746-44E7-9759-CDED619781B5}"/>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F96232"/>
                </a:solidFill>
                <a:ln w="7680" cap="flat">
                  <a:noFill/>
                  <a:prstDash val="solid"/>
                  <a:miter/>
                </a:ln>
              </p:spPr>
              <p:txBody>
                <a:bodyPr rtlCol="0" anchor="ctr"/>
                <a:lstStyle/>
                <a:p>
                  <a:pPr defTabSz="1219170"/>
                  <a:endParaRPr lang="ru-RU" sz="2400" dirty="0">
                    <a:solidFill>
                      <a:srgbClr val="57565A"/>
                    </a:solidFill>
                  </a:endParaRPr>
                </a:p>
              </p:txBody>
            </p:sp>
            <p:sp>
              <p:nvSpPr>
                <p:cNvPr id="33" name="Полилиния: фигура 32">
                  <a:extLst>
                    <a:ext uri="{FF2B5EF4-FFF2-40B4-BE49-F238E27FC236}">
                      <a16:creationId xmlns="" xmlns:a16="http://schemas.microsoft.com/office/drawing/2014/main" id="{C2C11E84-4302-4D02-B309-989EC48CC3DE}"/>
                    </a:ext>
                  </a:extLst>
                </p:cNvPr>
                <p:cNvSpPr/>
                <p:nvPr/>
              </p:nvSpPr>
              <p:spPr>
                <a:xfrm rot="-1801578">
                  <a:off x="1969829" y="3583842"/>
                  <a:ext cx="340525" cy="34747"/>
                </a:xfrm>
                <a:custGeom>
                  <a:avLst/>
                  <a:gdLst>
                    <a:gd name="connsiteX0" fmla="*/ 0 w 340525"/>
                    <a:gd name="connsiteY0" fmla="*/ 0 h 34747"/>
                    <a:gd name="connsiteX1" fmla="*/ 340525 w 340525"/>
                    <a:gd name="connsiteY1" fmla="*/ 0 h 34747"/>
                    <a:gd name="connsiteX2" fmla="*/ 340525 w 340525"/>
                    <a:gd name="connsiteY2" fmla="*/ 34747 h 34747"/>
                    <a:gd name="connsiteX3" fmla="*/ 0 w 340525"/>
                    <a:gd name="connsiteY3" fmla="*/ 34747 h 34747"/>
                  </a:gdLst>
                  <a:ahLst/>
                  <a:cxnLst>
                    <a:cxn ang="0">
                      <a:pos x="connsiteX0" y="connsiteY0"/>
                    </a:cxn>
                    <a:cxn ang="0">
                      <a:pos x="connsiteX1" y="connsiteY1"/>
                    </a:cxn>
                    <a:cxn ang="0">
                      <a:pos x="connsiteX2" y="connsiteY2"/>
                    </a:cxn>
                    <a:cxn ang="0">
                      <a:pos x="connsiteX3" y="connsiteY3"/>
                    </a:cxn>
                  </a:cxnLst>
                  <a:rect l="l" t="t" r="r" b="b"/>
                  <a:pathLst>
                    <a:path w="340525" h="34747">
                      <a:moveTo>
                        <a:pt x="0" y="0"/>
                      </a:moveTo>
                      <a:lnTo>
                        <a:pt x="340525" y="0"/>
                      </a:lnTo>
                      <a:lnTo>
                        <a:pt x="340525" y="34747"/>
                      </a:lnTo>
                      <a:lnTo>
                        <a:pt x="0" y="34747"/>
                      </a:lnTo>
                      <a:close/>
                    </a:path>
                  </a:pathLst>
                </a:custGeom>
                <a:solidFill>
                  <a:srgbClr val="43D3E8"/>
                </a:solidFill>
                <a:ln w="7680" cap="flat">
                  <a:noFill/>
                  <a:prstDash val="solid"/>
                  <a:miter/>
                </a:ln>
              </p:spPr>
              <p:txBody>
                <a:bodyPr rtlCol="0" anchor="ctr"/>
                <a:lstStyle/>
                <a:p>
                  <a:pPr defTabSz="1219170"/>
                  <a:endParaRPr lang="ru-RU" sz="2400" dirty="0">
                    <a:solidFill>
                      <a:srgbClr val="57565A"/>
                    </a:solidFill>
                  </a:endParaRPr>
                </a:p>
              </p:txBody>
            </p:sp>
            <p:sp>
              <p:nvSpPr>
                <p:cNvPr id="34" name="Полилиния: фигура 33">
                  <a:extLst>
                    <a:ext uri="{FF2B5EF4-FFF2-40B4-BE49-F238E27FC236}">
                      <a16:creationId xmlns="" xmlns:a16="http://schemas.microsoft.com/office/drawing/2014/main" id="{ED5C64A1-B6D9-4B50-A1E2-9C593CEADC54}"/>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pPr defTabSz="1219170"/>
                  <a:endParaRPr lang="ru-RU" sz="2400" dirty="0">
                    <a:solidFill>
                      <a:srgbClr val="57565A"/>
                    </a:solidFill>
                  </a:endParaRPr>
                </a:p>
              </p:txBody>
            </p:sp>
          </p:grpSp>
          <p:grpSp>
            <p:nvGrpSpPr>
              <p:cNvPr id="35" name="Рисунок 2">
                <a:extLst>
                  <a:ext uri="{FF2B5EF4-FFF2-40B4-BE49-F238E27FC236}">
                    <a16:creationId xmlns="" xmlns:a16="http://schemas.microsoft.com/office/drawing/2014/main" id="{2862BDDB-996B-423A-834B-02C0E4B78B81}"/>
                  </a:ext>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16:creationId xmlns="" xmlns:a16="http://schemas.microsoft.com/office/drawing/2014/main" id="{34EE368B-24C1-4ED8-8EB1-8A5D2E0D15E4}"/>
                    </a:ext>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rtlCol="0" anchor="ctr"/>
                <a:lstStyle/>
                <a:p>
                  <a:pPr defTabSz="1219170"/>
                  <a:endParaRPr lang="ru-RU" sz="2400" dirty="0">
                    <a:solidFill>
                      <a:srgbClr val="57565A"/>
                    </a:solidFill>
                  </a:endParaRPr>
                </a:p>
              </p:txBody>
            </p:sp>
            <p:sp>
              <p:nvSpPr>
                <p:cNvPr id="37" name="Полилиния: фигура 36">
                  <a:extLst>
                    <a:ext uri="{FF2B5EF4-FFF2-40B4-BE49-F238E27FC236}">
                      <a16:creationId xmlns="" xmlns:a16="http://schemas.microsoft.com/office/drawing/2014/main" id="{82204F6F-E3CA-45B6-9F04-5EE0ED7F83D0}"/>
                    </a:ext>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pPr defTabSz="1219170"/>
                  <a:endParaRPr lang="ru-RU" sz="2400" dirty="0">
                    <a:solidFill>
                      <a:srgbClr val="57565A"/>
                    </a:solidFill>
                  </a:endParaRPr>
                </a:p>
              </p:txBody>
            </p:sp>
            <p:sp>
              <p:nvSpPr>
                <p:cNvPr id="38" name="Полилиния: фигура 37">
                  <a:extLst>
                    <a:ext uri="{FF2B5EF4-FFF2-40B4-BE49-F238E27FC236}">
                      <a16:creationId xmlns="" xmlns:a16="http://schemas.microsoft.com/office/drawing/2014/main" id="{0514346D-4272-4845-B929-B5FFEE35E254}"/>
                    </a:ext>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pPr defTabSz="1219170"/>
                  <a:endParaRPr lang="ru-RU" sz="2400" dirty="0">
                    <a:solidFill>
                      <a:srgbClr val="57565A"/>
                    </a:solidFill>
                  </a:endParaRPr>
                </a:p>
              </p:txBody>
            </p:sp>
            <p:sp>
              <p:nvSpPr>
                <p:cNvPr id="39" name="Полилиния: фигура 38">
                  <a:extLst>
                    <a:ext uri="{FF2B5EF4-FFF2-40B4-BE49-F238E27FC236}">
                      <a16:creationId xmlns="" xmlns:a16="http://schemas.microsoft.com/office/drawing/2014/main" id="{10FBA4A6-090C-4517-BEA3-9433F3BF894D}"/>
                    </a:ext>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pPr defTabSz="1219170"/>
                  <a:endParaRPr lang="ru-RU" sz="2400" dirty="0">
                    <a:solidFill>
                      <a:srgbClr val="57565A"/>
                    </a:solidFill>
                  </a:endParaRPr>
                </a:p>
              </p:txBody>
            </p:sp>
            <p:sp>
              <p:nvSpPr>
                <p:cNvPr id="40" name="Полилиния: фигура 39">
                  <a:extLst>
                    <a:ext uri="{FF2B5EF4-FFF2-40B4-BE49-F238E27FC236}">
                      <a16:creationId xmlns="" xmlns:a16="http://schemas.microsoft.com/office/drawing/2014/main" id="{9F878CEE-547E-4D31-BEF7-6CC3A19342E3}"/>
                    </a:ext>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pPr defTabSz="1219170"/>
                  <a:endParaRPr lang="ru-RU" sz="2400" dirty="0">
                    <a:solidFill>
                      <a:srgbClr val="57565A"/>
                    </a:solidFill>
                  </a:endParaRPr>
                </a:p>
              </p:txBody>
            </p:sp>
            <p:sp>
              <p:nvSpPr>
                <p:cNvPr id="41" name="Полилиния: фигура 40">
                  <a:extLst>
                    <a:ext uri="{FF2B5EF4-FFF2-40B4-BE49-F238E27FC236}">
                      <a16:creationId xmlns="" xmlns:a16="http://schemas.microsoft.com/office/drawing/2014/main" id="{206391AA-4BCF-4ABF-939E-341707D4DCC6}"/>
                    </a:ext>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pPr defTabSz="1219170"/>
                  <a:endParaRPr lang="ru-RU" sz="2400" dirty="0">
                    <a:solidFill>
                      <a:srgbClr val="57565A"/>
                    </a:solidFill>
                  </a:endParaRPr>
                </a:p>
              </p:txBody>
            </p:sp>
            <p:sp>
              <p:nvSpPr>
                <p:cNvPr id="42" name="Полилиния: фигура 41">
                  <a:extLst>
                    <a:ext uri="{FF2B5EF4-FFF2-40B4-BE49-F238E27FC236}">
                      <a16:creationId xmlns="" xmlns:a16="http://schemas.microsoft.com/office/drawing/2014/main" id="{4A2590E7-6B1D-4386-A964-DB3E5CD68A77}"/>
                    </a:ext>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pPr defTabSz="1219170"/>
                  <a:endParaRPr lang="ru-RU" sz="2400" dirty="0">
                    <a:solidFill>
                      <a:srgbClr val="57565A"/>
                    </a:solidFill>
                  </a:endParaRPr>
                </a:p>
              </p:txBody>
            </p:sp>
          </p:grpSp>
        </p:grpSp>
        <p:sp>
          <p:nvSpPr>
            <p:cNvPr id="43" name="Полилиния: фигура 42">
              <a:extLst>
                <a:ext uri="{FF2B5EF4-FFF2-40B4-BE49-F238E27FC236}">
                  <a16:creationId xmlns="" xmlns:a16="http://schemas.microsoft.com/office/drawing/2014/main" id="{2338C980-225E-46D7-8459-7215ABA4A035}"/>
                </a:ext>
              </a:extLst>
            </p:cNvPr>
            <p:cNvSpPr/>
            <p:nvPr/>
          </p:nvSpPr>
          <p:spPr>
            <a:xfrm>
              <a:off x="1398681" y="3263936"/>
              <a:ext cx="1231598" cy="1231598"/>
            </a:xfrm>
            <a:custGeom>
              <a:avLst/>
              <a:gdLst>
                <a:gd name="connsiteX0" fmla="*/ 616185 w 1231598"/>
                <a:gd name="connsiteY0" fmla="*/ 1231598 h 1231598"/>
                <a:gd name="connsiteX1" fmla="*/ 616185 w 1231598"/>
                <a:gd name="connsiteY1" fmla="*/ 1196851 h 1231598"/>
                <a:gd name="connsiteX2" fmla="*/ 650160 w 1231598"/>
                <a:gd name="connsiteY2" fmla="*/ 1196079 h 1231598"/>
                <a:gd name="connsiteX3" fmla="*/ 652477 w 1231598"/>
                <a:gd name="connsiteY3" fmla="*/ 1230826 h 1231598"/>
                <a:gd name="connsiteX4" fmla="*/ 616185 w 1231598"/>
                <a:gd name="connsiteY4" fmla="*/ 1231598 h 1231598"/>
                <a:gd name="connsiteX5" fmla="*/ 580666 w 1231598"/>
                <a:gd name="connsiteY5" fmla="*/ 1230826 h 1231598"/>
                <a:gd name="connsiteX6" fmla="*/ 545146 w 1231598"/>
                <a:gd name="connsiteY6" fmla="*/ 1227737 h 1231598"/>
                <a:gd name="connsiteX7" fmla="*/ 549007 w 1231598"/>
                <a:gd name="connsiteY7" fmla="*/ 1192990 h 1231598"/>
                <a:gd name="connsiteX8" fmla="*/ 582982 w 1231598"/>
                <a:gd name="connsiteY8" fmla="*/ 1196079 h 1231598"/>
                <a:gd name="connsiteX9" fmla="*/ 580666 w 1231598"/>
                <a:gd name="connsiteY9" fmla="*/ 1230826 h 1231598"/>
                <a:gd name="connsiteX10" fmla="*/ 687996 w 1231598"/>
                <a:gd name="connsiteY10" fmla="*/ 1227737 h 1231598"/>
                <a:gd name="connsiteX11" fmla="*/ 684135 w 1231598"/>
                <a:gd name="connsiteY11" fmla="*/ 1192990 h 1231598"/>
                <a:gd name="connsiteX12" fmla="*/ 717338 w 1231598"/>
                <a:gd name="connsiteY12" fmla="*/ 1188357 h 1231598"/>
                <a:gd name="connsiteX13" fmla="*/ 723516 w 1231598"/>
                <a:gd name="connsiteY13" fmla="*/ 1222332 h 1231598"/>
                <a:gd name="connsiteX14" fmla="*/ 687996 w 1231598"/>
                <a:gd name="connsiteY14" fmla="*/ 1227737 h 1231598"/>
                <a:gd name="connsiteX15" fmla="*/ 509627 w 1231598"/>
                <a:gd name="connsiteY15" fmla="*/ 1222332 h 1231598"/>
                <a:gd name="connsiteX16" fmla="*/ 474880 w 1231598"/>
                <a:gd name="connsiteY16" fmla="*/ 1215383 h 1231598"/>
                <a:gd name="connsiteX17" fmla="*/ 482601 w 1231598"/>
                <a:gd name="connsiteY17" fmla="*/ 1181408 h 1231598"/>
                <a:gd name="connsiteX18" fmla="*/ 515804 w 1231598"/>
                <a:gd name="connsiteY18" fmla="*/ 1188357 h 1231598"/>
                <a:gd name="connsiteX19" fmla="*/ 509627 w 1231598"/>
                <a:gd name="connsiteY19" fmla="*/ 1222332 h 1231598"/>
                <a:gd name="connsiteX20" fmla="*/ 758263 w 1231598"/>
                <a:gd name="connsiteY20" fmla="*/ 1215383 h 1231598"/>
                <a:gd name="connsiteX21" fmla="*/ 750541 w 1231598"/>
                <a:gd name="connsiteY21" fmla="*/ 1181408 h 1231598"/>
                <a:gd name="connsiteX22" fmla="*/ 782972 w 1231598"/>
                <a:gd name="connsiteY22" fmla="*/ 1172914 h 1231598"/>
                <a:gd name="connsiteX23" fmla="*/ 793010 w 1231598"/>
                <a:gd name="connsiteY23" fmla="*/ 1206117 h 1231598"/>
                <a:gd name="connsiteX24" fmla="*/ 758263 w 1231598"/>
                <a:gd name="connsiteY24" fmla="*/ 1215383 h 1231598"/>
                <a:gd name="connsiteX25" fmla="*/ 439360 w 1231598"/>
                <a:gd name="connsiteY25" fmla="*/ 1206117 h 1231598"/>
                <a:gd name="connsiteX26" fmla="*/ 405385 w 1231598"/>
                <a:gd name="connsiteY26" fmla="*/ 1194534 h 1231598"/>
                <a:gd name="connsiteX27" fmla="*/ 416967 w 1231598"/>
                <a:gd name="connsiteY27" fmla="*/ 1162104 h 1231598"/>
                <a:gd name="connsiteX28" fmla="*/ 449398 w 1231598"/>
                <a:gd name="connsiteY28" fmla="*/ 1172914 h 1231598"/>
                <a:gd name="connsiteX29" fmla="*/ 439360 w 1231598"/>
                <a:gd name="connsiteY29" fmla="*/ 1206117 h 1231598"/>
                <a:gd name="connsiteX30" fmla="*/ 826985 w 1231598"/>
                <a:gd name="connsiteY30" fmla="*/ 1194534 h 1231598"/>
                <a:gd name="connsiteX31" fmla="*/ 815403 w 1231598"/>
                <a:gd name="connsiteY31" fmla="*/ 1162104 h 1231598"/>
                <a:gd name="connsiteX32" fmla="*/ 847062 w 1231598"/>
                <a:gd name="connsiteY32" fmla="*/ 1149749 h 1231598"/>
                <a:gd name="connsiteX33" fmla="*/ 860961 w 1231598"/>
                <a:gd name="connsiteY33" fmla="*/ 1181408 h 1231598"/>
                <a:gd name="connsiteX34" fmla="*/ 826985 w 1231598"/>
                <a:gd name="connsiteY34" fmla="*/ 1194534 h 1231598"/>
                <a:gd name="connsiteX35" fmla="*/ 372182 w 1231598"/>
                <a:gd name="connsiteY35" fmla="*/ 1181408 h 1231598"/>
                <a:gd name="connsiteX36" fmla="*/ 339751 w 1231598"/>
                <a:gd name="connsiteY36" fmla="*/ 1165964 h 1231598"/>
                <a:gd name="connsiteX37" fmla="*/ 355194 w 1231598"/>
                <a:gd name="connsiteY37" fmla="*/ 1135078 h 1231598"/>
                <a:gd name="connsiteX38" fmla="*/ 386081 w 1231598"/>
                <a:gd name="connsiteY38" fmla="*/ 1149749 h 1231598"/>
                <a:gd name="connsiteX39" fmla="*/ 372182 w 1231598"/>
                <a:gd name="connsiteY39" fmla="*/ 1181408 h 1231598"/>
                <a:gd name="connsiteX40" fmla="*/ 892619 w 1231598"/>
                <a:gd name="connsiteY40" fmla="*/ 1165964 h 1231598"/>
                <a:gd name="connsiteX41" fmla="*/ 877176 w 1231598"/>
                <a:gd name="connsiteY41" fmla="*/ 1135078 h 1231598"/>
                <a:gd name="connsiteX42" fmla="*/ 906518 w 1231598"/>
                <a:gd name="connsiteY42" fmla="*/ 1118863 h 1231598"/>
                <a:gd name="connsiteX43" fmla="*/ 924278 w 1231598"/>
                <a:gd name="connsiteY43" fmla="*/ 1148977 h 1231598"/>
                <a:gd name="connsiteX44" fmla="*/ 892619 w 1231598"/>
                <a:gd name="connsiteY44" fmla="*/ 1165964 h 1231598"/>
                <a:gd name="connsiteX45" fmla="*/ 308093 w 1231598"/>
                <a:gd name="connsiteY45" fmla="*/ 1149749 h 1231598"/>
                <a:gd name="connsiteX46" fmla="*/ 277206 w 1231598"/>
                <a:gd name="connsiteY46" fmla="*/ 1131217 h 1231598"/>
                <a:gd name="connsiteX47" fmla="*/ 296510 w 1231598"/>
                <a:gd name="connsiteY47" fmla="*/ 1101875 h 1231598"/>
                <a:gd name="connsiteX48" fmla="*/ 325080 w 1231598"/>
                <a:gd name="connsiteY48" fmla="*/ 1119635 h 1231598"/>
                <a:gd name="connsiteX49" fmla="*/ 308093 w 1231598"/>
                <a:gd name="connsiteY49" fmla="*/ 1149749 h 1231598"/>
                <a:gd name="connsiteX50" fmla="*/ 954392 w 1231598"/>
                <a:gd name="connsiteY50" fmla="*/ 1130445 h 1231598"/>
                <a:gd name="connsiteX51" fmla="*/ 935088 w 1231598"/>
                <a:gd name="connsiteY51" fmla="*/ 1101103 h 1231598"/>
                <a:gd name="connsiteX52" fmla="*/ 962886 w 1231598"/>
                <a:gd name="connsiteY52" fmla="*/ 1081799 h 1231598"/>
                <a:gd name="connsiteX53" fmla="*/ 983734 w 1231598"/>
                <a:gd name="connsiteY53" fmla="*/ 1109597 h 1231598"/>
                <a:gd name="connsiteX54" fmla="*/ 954392 w 1231598"/>
                <a:gd name="connsiteY54" fmla="*/ 1130445 h 1231598"/>
                <a:gd name="connsiteX55" fmla="*/ 248636 w 1231598"/>
                <a:gd name="connsiteY55" fmla="*/ 1110369 h 1231598"/>
                <a:gd name="connsiteX56" fmla="*/ 220838 w 1231598"/>
                <a:gd name="connsiteY56" fmla="*/ 1087976 h 1231598"/>
                <a:gd name="connsiteX57" fmla="*/ 243231 w 1231598"/>
                <a:gd name="connsiteY57" fmla="*/ 1061723 h 1231598"/>
                <a:gd name="connsiteX58" fmla="*/ 269485 w 1231598"/>
                <a:gd name="connsiteY58" fmla="*/ 1082571 h 1231598"/>
                <a:gd name="connsiteX59" fmla="*/ 248636 w 1231598"/>
                <a:gd name="connsiteY59" fmla="*/ 1110369 h 1231598"/>
                <a:gd name="connsiteX60" fmla="*/ 1011532 w 1231598"/>
                <a:gd name="connsiteY60" fmla="*/ 1087204 h 1231598"/>
                <a:gd name="connsiteX61" fmla="*/ 989139 w 1231598"/>
                <a:gd name="connsiteY61" fmla="*/ 1060950 h 1231598"/>
                <a:gd name="connsiteX62" fmla="*/ 1014621 w 1231598"/>
                <a:gd name="connsiteY62" fmla="*/ 1038558 h 1231598"/>
                <a:gd name="connsiteX63" fmla="*/ 1038558 w 1231598"/>
                <a:gd name="connsiteY63" fmla="*/ 1064039 h 1231598"/>
                <a:gd name="connsiteX64" fmla="*/ 1011532 w 1231598"/>
                <a:gd name="connsiteY64" fmla="*/ 1087204 h 1231598"/>
                <a:gd name="connsiteX65" fmla="*/ 193813 w 1231598"/>
                <a:gd name="connsiteY65" fmla="*/ 1064039 h 1231598"/>
                <a:gd name="connsiteX66" fmla="*/ 168331 w 1231598"/>
                <a:gd name="connsiteY66" fmla="*/ 1038558 h 1231598"/>
                <a:gd name="connsiteX67" fmla="*/ 193813 w 1231598"/>
                <a:gd name="connsiteY67" fmla="*/ 1014621 h 1231598"/>
                <a:gd name="connsiteX68" fmla="*/ 217750 w 1231598"/>
                <a:gd name="connsiteY68" fmla="*/ 1038558 h 1231598"/>
                <a:gd name="connsiteX69" fmla="*/ 193813 w 1231598"/>
                <a:gd name="connsiteY69" fmla="*/ 1064039 h 1231598"/>
                <a:gd name="connsiteX70" fmla="*/ 1064039 w 1231598"/>
                <a:gd name="connsiteY70" fmla="*/ 1038558 h 1231598"/>
                <a:gd name="connsiteX71" fmla="*/ 1038558 w 1231598"/>
                <a:gd name="connsiteY71" fmla="*/ 1014621 h 1231598"/>
                <a:gd name="connsiteX72" fmla="*/ 1060950 w 1231598"/>
                <a:gd name="connsiteY72" fmla="*/ 989139 h 1231598"/>
                <a:gd name="connsiteX73" fmla="*/ 1087204 w 1231598"/>
                <a:gd name="connsiteY73" fmla="*/ 1011532 h 1231598"/>
                <a:gd name="connsiteX74" fmla="*/ 1064039 w 1231598"/>
                <a:gd name="connsiteY74" fmla="*/ 1038558 h 1231598"/>
                <a:gd name="connsiteX75" fmla="*/ 144394 w 1231598"/>
                <a:gd name="connsiteY75" fmla="*/ 1012304 h 1231598"/>
                <a:gd name="connsiteX76" fmla="*/ 122002 w 1231598"/>
                <a:gd name="connsiteY76" fmla="*/ 984506 h 1231598"/>
                <a:gd name="connsiteX77" fmla="*/ 149799 w 1231598"/>
                <a:gd name="connsiteY77" fmla="*/ 963658 h 1231598"/>
                <a:gd name="connsiteX78" fmla="*/ 170648 w 1231598"/>
                <a:gd name="connsiteY78" fmla="*/ 989912 h 1231598"/>
                <a:gd name="connsiteX79" fmla="*/ 144394 w 1231598"/>
                <a:gd name="connsiteY79" fmla="*/ 1012304 h 1231598"/>
                <a:gd name="connsiteX80" fmla="*/ 1109597 w 1231598"/>
                <a:gd name="connsiteY80" fmla="*/ 983734 h 1231598"/>
                <a:gd name="connsiteX81" fmla="*/ 1081799 w 1231598"/>
                <a:gd name="connsiteY81" fmla="*/ 962886 h 1231598"/>
                <a:gd name="connsiteX82" fmla="*/ 1101103 w 1231598"/>
                <a:gd name="connsiteY82" fmla="*/ 935088 h 1231598"/>
                <a:gd name="connsiteX83" fmla="*/ 1130445 w 1231598"/>
                <a:gd name="connsiteY83" fmla="*/ 954392 h 1231598"/>
                <a:gd name="connsiteX84" fmla="*/ 1109597 w 1231598"/>
                <a:gd name="connsiteY84" fmla="*/ 983734 h 1231598"/>
                <a:gd name="connsiteX85" fmla="*/ 101153 w 1231598"/>
                <a:gd name="connsiteY85" fmla="*/ 954392 h 1231598"/>
                <a:gd name="connsiteX86" fmla="*/ 82621 w 1231598"/>
                <a:gd name="connsiteY86" fmla="*/ 924278 h 1231598"/>
                <a:gd name="connsiteX87" fmla="*/ 112736 w 1231598"/>
                <a:gd name="connsiteY87" fmla="*/ 906518 h 1231598"/>
                <a:gd name="connsiteX88" fmla="*/ 130495 w 1231598"/>
                <a:gd name="connsiteY88" fmla="*/ 935088 h 1231598"/>
                <a:gd name="connsiteX89" fmla="*/ 101153 w 1231598"/>
                <a:gd name="connsiteY89" fmla="*/ 954392 h 1231598"/>
                <a:gd name="connsiteX90" fmla="*/ 1148977 w 1231598"/>
                <a:gd name="connsiteY90" fmla="*/ 923506 h 1231598"/>
                <a:gd name="connsiteX91" fmla="*/ 1118863 w 1231598"/>
                <a:gd name="connsiteY91" fmla="*/ 905746 h 1231598"/>
                <a:gd name="connsiteX92" fmla="*/ 1135078 w 1231598"/>
                <a:gd name="connsiteY92" fmla="*/ 875632 h 1231598"/>
                <a:gd name="connsiteX93" fmla="*/ 1165964 w 1231598"/>
                <a:gd name="connsiteY93" fmla="*/ 891075 h 1231598"/>
                <a:gd name="connsiteX94" fmla="*/ 1148977 w 1231598"/>
                <a:gd name="connsiteY94" fmla="*/ 923506 h 1231598"/>
                <a:gd name="connsiteX95" fmla="*/ 65634 w 1231598"/>
                <a:gd name="connsiteY95" fmla="*/ 892619 h 1231598"/>
                <a:gd name="connsiteX96" fmla="*/ 50191 w 1231598"/>
                <a:gd name="connsiteY96" fmla="*/ 860188 h 1231598"/>
                <a:gd name="connsiteX97" fmla="*/ 81849 w 1231598"/>
                <a:gd name="connsiteY97" fmla="*/ 846289 h 1231598"/>
                <a:gd name="connsiteX98" fmla="*/ 96520 w 1231598"/>
                <a:gd name="connsiteY98" fmla="*/ 877176 h 1231598"/>
                <a:gd name="connsiteX99" fmla="*/ 65634 w 1231598"/>
                <a:gd name="connsiteY99" fmla="*/ 892619 h 1231598"/>
                <a:gd name="connsiteX100" fmla="*/ 1181408 w 1231598"/>
                <a:gd name="connsiteY100" fmla="*/ 859416 h 1231598"/>
                <a:gd name="connsiteX101" fmla="*/ 1149749 w 1231598"/>
                <a:gd name="connsiteY101" fmla="*/ 845517 h 1231598"/>
                <a:gd name="connsiteX102" fmla="*/ 1162104 w 1231598"/>
                <a:gd name="connsiteY102" fmla="*/ 813859 h 1231598"/>
                <a:gd name="connsiteX103" fmla="*/ 1194534 w 1231598"/>
                <a:gd name="connsiteY103" fmla="*/ 825441 h 1231598"/>
                <a:gd name="connsiteX104" fmla="*/ 1181408 w 1231598"/>
                <a:gd name="connsiteY104" fmla="*/ 859416 h 1231598"/>
                <a:gd name="connsiteX105" fmla="*/ 37064 w 1231598"/>
                <a:gd name="connsiteY105" fmla="*/ 826985 h 1231598"/>
                <a:gd name="connsiteX106" fmla="*/ 25481 w 1231598"/>
                <a:gd name="connsiteY106" fmla="*/ 793010 h 1231598"/>
                <a:gd name="connsiteX107" fmla="*/ 58684 w 1231598"/>
                <a:gd name="connsiteY107" fmla="*/ 782972 h 1231598"/>
                <a:gd name="connsiteX108" fmla="*/ 69495 w 1231598"/>
                <a:gd name="connsiteY108" fmla="*/ 815403 h 1231598"/>
                <a:gd name="connsiteX109" fmla="*/ 37064 w 1231598"/>
                <a:gd name="connsiteY109" fmla="*/ 826985 h 1231598"/>
                <a:gd name="connsiteX110" fmla="*/ 1206117 w 1231598"/>
                <a:gd name="connsiteY110" fmla="*/ 792238 h 1231598"/>
                <a:gd name="connsiteX111" fmla="*/ 1172914 w 1231598"/>
                <a:gd name="connsiteY111" fmla="*/ 782200 h 1231598"/>
                <a:gd name="connsiteX112" fmla="*/ 1181408 w 1231598"/>
                <a:gd name="connsiteY112" fmla="*/ 749769 h 1231598"/>
                <a:gd name="connsiteX113" fmla="*/ 1215383 w 1231598"/>
                <a:gd name="connsiteY113" fmla="*/ 757491 h 1231598"/>
                <a:gd name="connsiteX114" fmla="*/ 1206117 w 1231598"/>
                <a:gd name="connsiteY114" fmla="*/ 792238 h 1231598"/>
                <a:gd name="connsiteX115" fmla="*/ 16988 w 1231598"/>
                <a:gd name="connsiteY115" fmla="*/ 758263 h 1231598"/>
                <a:gd name="connsiteX116" fmla="*/ 10038 w 1231598"/>
                <a:gd name="connsiteY116" fmla="*/ 723516 h 1231598"/>
                <a:gd name="connsiteX117" fmla="*/ 44013 w 1231598"/>
                <a:gd name="connsiteY117" fmla="*/ 717338 h 1231598"/>
                <a:gd name="connsiteX118" fmla="*/ 50963 w 1231598"/>
                <a:gd name="connsiteY118" fmla="*/ 750541 h 1231598"/>
                <a:gd name="connsiteX119" fmla="*/ 16988 w 1231598"/>
                <a:gd name="connsiteY119" fmla="*/ 758263 h 1231598"/>
                <a:gd name="connsiteX120" fmla="*/ 1222332 w 1231598"/>
                <a:gd name="connsiteY120" fmla="*/ 722744 h 1231598"/>
                <a:gd name="connsiteX121" fmla="*/ 1188357 w 1231598"/>
                <a:gd name="connsiteY121" fmla="*/ 716566 h 1231598"/>
                <a:gd name="connsiteX122" fmla="*/ 1192990 w 1231598"/>
                <a:gd name="connsiteY122" fmla="*/ 683363 h 1231598"/>
                <a:gd name="connsiteX123" fmla="*/ 1227737 w 1231598"/>
                <a:gd name="connsiteY123" fmla="*/ 687224 h 1231598"/>
                <a:gd name="connsiteX124" fmla="*/ 1222332 w 1231598"/>
                <a:gd name="connsiteY124" fmla="*/ 722744 h 1231598"/>
                <a:gd name="connsiteX125" fmla="*/ 3861 w 1231598"/>
                <a:gd name="connsiteY125" fmla="*/ 687996 h 1231598"/>
                <a:gd name="connsiteX126" fmla="*/ 772 w 1231598"/>
                <a:gd name="connsiteY126" fmla="*/ 652477 h 1231598"/>
                <a:gd name="connsiteX127" fmla="*/ 35519 w 1231598"/>
                <a:gd name="connsiteY127" fmla="*/ 650160 h 1231598"/>
                <a:gd name="connsiteX128" fmla="*/ 38608 w 1231598"/>
                <a:gd name="connsiteY128" fmla="*/ 684135 h 1231598"/>
                <a:gd name="connsiteX129" fmla="*/ 3861 w 1231598"/>
                <a:gd name="connsiteY129" fmla="*/ 687996 h 1231598"/>
                <a:gd name="connsiteX130" fmla="*/ 1230826 w 1231598"/>
                <a:gd name="connsiteY130" fmla="*/ 651705 h 1231598"/>
                <a:gd name="connsiteX131" fmla="*/ 1196079 w 1231598"/>
                <a:gd name="connsiteY131" fmla="*/ 649388 h 1231598"/>
                <a:gd name="connsiteX132" fmla="*/ 1196851 w 1231598"/>
                <a:gd name="connsiteY132" fmla="*/ 615413 h 1231598"/>
                <a:gd name="connsiteX133" fmla="*/ 1196851 w 1231598"/>
                <a:gd name="connsiteY133" fmla="*/ 613869 h 1231598"/>
                <a:gd name="connsiteX134" fmla="*/ 1231598 w 1231598"/>
                <a:gd name="connsiteY134" fmla="*/ 613869 h 1231598"/>
                <a:gd name="connsiteX135" fmla="*/ 1231598 w 1231598"/>
                <a:gd name="connsiteY135" fmla="*/ 615413 h 1231598"/>
                <a:gd name="connsiteX136" fmla="*/ 1230826 w 1231598"/>
                <a:gd name="connsiteY136" fmla="*/ 651705 h 1231598"/>
                <a:gd name="connsiteX137" fmla="*/ 34747 w 1231598"/>
                <a:gd name="connsiteY137" fmla="*/ 616957 h 1231598"/>
                <a:gd name="connsiteX138" fmla="*/ 0 w 1231598"/>
                <a:gd name="connsiteY138" fmla="*/ 616957 h 1231598"/>
                <a:gd name="connsiteX139" fmla="*/ 0 w 1231598"/>
                <a:gd name="connsiteY139" fmla="*/ 616185 h 1231598"/>
                <a:gd name="connsiteX140" fmla="*/ 772 w 1231598"/>
                <a:gd name="connsiteY140" fmla="*/ 581438 h 1231598"/>
                <a:gd name="connsiteX141" fmla="*/ 35519 w 1231598"/>
                <a:gd name="connsiteY141" fmla="*/ 583754 h 1231598"/>
                <a:gd name="connsiteX142" fmla="*/ 34747 w 1231598"/>
                <a:gd name="connsiteY142" fmla="*/ 616957 h 1231598"/>
                <a:gd name="connsiteX143" fmla="*/ 34747 w 1231598"/>
                <a:gd name="connsiteY143" fmla="*/ 616957 h 1231598"/>
                <a:gd name="connsiteX144" fmla="*/ 1196079 w 1231598"/>
                <a:gd name="connsiteY144" fmla="*/ 580666 h 1231598"/>
                <a:gd name="connsiteX145" fmla="*/ 1192990 w 1231598"/>
                <a:gd name="connsiteY145" fmla="*/ 546691 h 1231598"/>
                <a:gd name="connsiteX146" fmla="*/ 1227737 w 1231598"/>
                <a:gd name="connsiteY146" fmla="*/ 542830 h 1231598"/>
                <a:gd name="connsiteX147" fmla="*/ 1230826 w 1231598"/>
                <a:gd name="connsiteY147" fmla="*/ 578349 h 1231598"/>
                <a:gd name="connsiteX148" fmla="*/ 1196079 w 1231598"/>
                <a:gd name="connsiteY148" fmla="*/ 580666 h 1231598"/>
                <a:gd name="connsiteX149" fmla="*/ 38608 w 1231598"/>
                <a:gd name="connsiteY149" fmla="*/ 549007 h 1231598"/>
                <a:gd name="connsiteX150" fmla="*/ 3861 w 1231598"/>
                <a:gd name="connsiteY150" fmla="*/ 545146 h 1231598"/>
                <a:gd name="connsiteX151" fmla="*/ 9266 w 1231598"/>
                <a:gd name="connsiteY151" fmla="*/ 509627 h 1231598"/>
                <a:gd name="connsiteX152" fmla="*/ 43241 w 1231598"/>
                <a:gd name="connsiteY152" fmla="*/ 515804 h 1231598"/>
                <a:gd name="connsiteX153" fmla="*/ 38608 w 1231598"/>
                <a:gd name="connsiteY153" fmla="*/ 549007 h 1231598"/>
                <a:gd name="connsiteX154" fmla="*/ 1187585 w 1231598"/>
                <a:gd name="connsiteY154" fmla="*/ 513488 h 1231598"/>
                <a:gd name="connsiteX155" fmla="*/ 1180636 w 1231598"/>
                <a:gd name="connsiteY155" fmla="*/ 480285 h 1231598"/>
                <a:gd name="connsiteX156" fmla="*/ 1214611 w 1231598"/>
                <a:gd name="connsiteY156" fmla="*/ 472563 h 1231598"/>
                <a:gd name="connsiteX157" fmla="*/ 1221560 w 1231598"/>
                <a:gd name="connsiteY157" fmla="*/ 507310 h 1231598"/>
                <a:gd name="connsiteX158" fmla="*/ 1187585 w 1231598"/>
                <a:gd name="connsiteY158" fmla="*/ 513488 h 1231598"/>
                <a:gd name="connsiteX159" fmla="*/ 50191 w 1231598"/>
                <a:gd name="connsiteY159" fmla="*/ 482601 h 1231598"/>
                <a:gd name="connsiteX160" fmla="*/ 16215 w 1231598"/>
                <a:gd name="connsiteY160" fmla="*/ 474880 h 1231598"/>
                <a:gd name="connsiteX161" fmla="*/ 25481 w 1231598"/>
                <a:gd name="connsiteY161" fmla="*/ 440132 h 1231598"/>
                <a:gd name="connsiteX162" fmla="*/ 58684 w 1231598"/>
                <a:gd name="connsiteY162" fmla="*/ 450170 h 1231598"/>
                <a:gd name="connsiteX163" fmla="*/ 50191 w 1231598"/>
                <a:gd name="connsiteY163" fmla="*/ 482601 h 1231598"/>
                <a:gd name="connsiteX164" fmla="*/ 1172142 w 1231598"/>
                <a:gd name="connsiteY164" fmla="*/ 447854 h 1231598"/>
                <a:gd name="connsiteX165" fmla="*/ 1161331 w 1231598"/>
                <a:gd name="connsiteY165" fmla="*/ 415423 h 1231598"/>
                <a:gd name="connsiteX166" fmla="*/ 1193762 w 1231598"/>
                <a:gd name="connsiteY166" fmla="*/ 403069 h 1231598"/>
                <a:gd name="connsiteX167" fmla="*/ 1205345 w 1231598"/>
                <a:gd name="connsiteY167" fmla="*/ 437044 h 1231598"/>
                <a:gd name="connsiteX168" fmla="*/ 1172142 w 1231598"/>
                <a:gd name="connsiteY168" fmla="*/ 447854 h 1231598"/>
                <a:gd name="connsiteX169" fmla="*/ 69495 w 1231598"/>
                <a:gd name="connsiteY169" fmla="*/ 417740 h 1231598"/>
                <a:gd name="connsiteX170" fmla="*/ 37064 w 1231598"/>
                <a:gd name="connsiteY170" fmla="*/ 406157 h 1231598"/>
                <a:gd name="connsiteX171" fmla="*/ 50191 w 1231598"/>
                <a:gd name="connsiteY171" fmla="*/ 372954 h 1231598"/>
                <a:gd name="connsiteX172" fmla="*/ 81849 w 1231598"/>
                <a:gd name="connsiteY172" fmla="*/ 386853 h 1231598"/>
                <a:gd name="connsiteX173" fmla="*/ 69495 w 1231598"/>
                <a:gd name="connsiteY173" fmla="*/ 417740 h 1231598"/>
                <a:gd name="connsiteX174" fmla="*/ 1148977 w 1231598"/>
                <a:gd name="connsiteY174" fmla="*/ 384537 h 1231598"/>
                <a:gd name="connsiteX175" fmla="*/ 1134306 w 1231598"/>
                <a:gd name="connsiteY175" fmla="*/ 353650 h 1231598"/>
                <a:gd name="connsiteX176" fmla="*/ 1165192 w 1231598"/>
                <a:gd name="connsiteY176" fmla="*/ 338207 h 1231598"/>
                <a:gd name="connsiteX177" fmla="*/ 1180636 w 1231598"/>
                <a:gd name="connsiteY177" fmla="*/ 370638 h 1231598"/>
                <a:gd name="connsiteX178" fmla="*/ 1148977 w 1231598"/>
                <a:gd name="connsiteY178" fmla="*/ 384537 h 1231598"/>
                <a:gd name="connsiteX179" fmla="*/ 95748 w 1231598"/>
                <a:gd name="connsiteY179" fmla="*/ 355967 h 1231598"/>
                <a:gd name="connsiteX180" fmla="*/ 64862 w 1231598"/>
                <a:gd name="connsiteY180" fmla="*/ 340523 h 1231598"/>
                <a:gd name="connsiteX181" fmla="*/ 81849 w 1231598"/>
                <a:gd name="connsiteY181" fmla="*/ 308865 h 1231598"/>
                <a:gd name="connsiteX182" fmla="*/ 111963 w 1231598"/>
                <a:gd name="connsiteY182" fmla="*/ 325852 h 1231598"/>
                <a:gd name="connsiteX183" fmla="*/ 95748 w 1231598"/>
                <a:gd name="connsiteY183" fmla="*/ 355967 h 1231598"/>
                <a:gd name="connsiteX184" fmla="*/ 1118863 w 1231598"/>
                <a:gd name="connsiteY184" fmla="*/ 324308 h 1231598"/>
                <a:gd name="connsiteX185" fmla="*/ 1101103 w 1231598"/>
                <a:gd name="connsiteY185" fmla="*/ 295738 h 1231598"/>
                <a:gd name="connsiteX186" fmla="*/ 1130445 w 1231598"/>
                <a:gd name="connsiteY186" fmla="*/ 276434 h 1231598"/>
                <a:gd name="connsiteX187" fmla="*/ 1148977 w 1231598"/>
                <a:gd name="connsiteY187" fmla="*/ 306548 h 1231598"/>
                <a:gd name="connsiteX188" fmla="*/ 1118863 w 1231598"/>
                <a:gd name="connsiteY188" fmla="*/ 324308 h 1231598"/>
                <a:gd name="connsiteX189" fmla="*/ 129723 w 1231598"/>
                <a:gd name="connsiteY189" fmla="*/ 297282 h 1231598"/>
                <a:gd name="connsiteX190" fmla="*/ 101153 w 1231598"/>
                <a:gd name="connsiteY190" fmla="*/ 277978 h 1231598"/>
                <a:gd name="connsiteX191" fmla="*/ 122002 w 1231598"/>
                <a:gd name="connsiteY191" fmla="*/ 248636 h 1231598"/>
                <a:gd name="connsiteX192" fmla="*/ 149799 w 1231598"/>
                <a:gd name="connsiteY192" fmla="*/ 269485 h 1231598"/>
                <a:gd name="connsiteX193" fmla="*/ 129723 w 1231598"/>
                <a:gd name="connsiteY193" fmla="*/ 297282 h 1231598"/>
                <a:gd name="connsiteX194" fmla="*/ 1081027 w 1231598"/>
                <a:gd name="connsiteY194" fmla="*/ 267940 h 1231598"/>
                <a:gd name="connsiteX195" fmla="*/ 1060178 w 1231598"/>
                <a:gd name="connsiteY195" fmla="*/ 241687 h 1231598"/>
                <a:gd name="connsiteX196" fmla="*/ 1086432 w 1231598"/>
                <a:gd name="connsiteY196" fmla="*/ 219294 h 1231598"/>
                <a:gd name="connsiteX197" fmla="*/ 1108825 w 1231598"/>
                <a:gd name="connsiteY197" fmla="*/ 247092 h 1231598"/>
                <a:gd name="connsiteX198" fmla="*/ 1081027 w 1231598"/>
                <a:gd name="connsiteY198" fmla="*/ 267940 h 1231598"/>
                <a:gd name="connsiteX199" fmla="*/ 169876 w 1231598"/>
                <a:gd name="connsiteY199" fmla="*/ 243231 h 1231598"/>
                <a:gd name="connsiteX200" fmla="*/ 143622 w 1231598"/>
                <a:gd name="connsiteY200" fmla="*/ 220838 h 1231598"/>
                <a:gd name="connsiteX201" fmla="*/ 167559 w 1231598"/>
                <a:gd name="connsiteY201" fmla="*/ 193813 h 1231598"/>
                <a:gd name="connsiteX202" fmla="*/ 193040 w 1231598"/>
                <a:gd name="connsiteY202" fmla="*/ 217750 h 1231598"/>
                <a:gd name="connsiteX203" fmla="*/ 169876 w 1231598"/>
                <a:gd name="connsiteY203" fmla="*/ 243231 h 1231598"/>
                <a:gd name="connsiteX204" fmla="*/ 1037786 w 1231598"/>
                <a:gd name="connsiteY204" fmla="*/ 216205 h 1231598"/>
                <a:gd name="connsiteX205" fmla="*/ 1013849 w 1231598"/>
                <a:gd name="connsiteY205" fmla="*/ 192268 h 1231598"/>
                <a:gd name="connsiteX206" fmla="*/ 1037786 w 1231598"/>
                <a:gd name="connsiteY206" fmla="*/ 166787 h 1231598"/>
                <a:gd name="connsiteX207" fmla="*/ 1063267 w 1231598"/>
                <a:gd name="connsiteY207" fmla="*/ 192268 h 1231598"/>
                <a:gd name="connsiteX208" fmla="*/ 1037786 w 1231598"/>
                <a:gd name="connsiteY208" fmla="*/ 216205 h 1231598"/>
                <a:gd name="connsiteX209" fmla="*/ 216205 w 1231598"/>
                <a:gd name="connsiteY209" fmla="*/ 193813 h 1231598"/>
                <a:gd name="connsiteX210" fmla="*/ 192268 w 1231598"/>
                <a:gd name="connsiteY210" fmla="*/ 168331 h 1231598"/>
                <a:gd name="connsiteX211" fmla="*/ 219294 w 1231598"/>
                <a:gd name="connsiteY211" fmla="*/ 144394 h 1231598"/>
                <a:gd name="connsiteX212" fmla="*/ 241687 w 1231598"/>
                <a:gd name="connsiteY212" fmla="*/ 170648 h 1231598"/>
                <a:gd name="connsiteX213" fmla="*/ 216205 w 1231598"/>
                <a:gd name="connsiteY213" fmla="*/ 193813 h 1231598"/>
                <a:gd name="connsiteX214" fmla="*/ 988367 w 1231598"/>
                <a:gd name="connsiteY214" fmla="*/ 169876 h 1231598"/>
                <a:gd name="connsiteX215" fmla="*/ 962114 w 1231598"/>
                <a:gd name="connsiteY215" fmla="*/ 149027 h 1231598"/>
                <a:gd name="connsiteX216" fmla="*/ 982962 w 1231598"/>
                <a:gd name="connsiteY216" fmla="*/ 121229 h 1231598"/>
                <a:gd name="connsiteX217" fmla="*/ 1010760 w 1231598"/>
                <a:gd name="connsiteY217" fmla="*/ 143622 h 1231598"/>
                <a:gd name="connsiteX218" fmla="*/ 988367 w 1231598"/>
                <a:gd name="connsiteY218" fmla="*/ 169876 h 1231598"/>
                <a:gd name="connsiteX219" fmla="*/ 267940 w 1231598"/>
                <a:gd name="connsiteY219" fmla="*/ 149799 h 1231598"/>
                <a:gd name="connsiteX220" fmla="*/ 247092 w 1231598"/>
                <a:gd name="connsiteY220" fmla="*/ 122002 h 1231598"/>
                <a:gd name="connsiteX221" fmla="*/ 276434 w 1231598"/>
                <a:gd name="connsiteY221" fmla="*/ 101153 h 1231598"/>
                <a:gd name="connsiteX222" fmla="*/ 295738 w 1231598"/>
                <a:gd name="connsiteY222" fmla="*/ 130495 h 1231598"/>
                <a:gd name="connsiteX223" fmla="*/ 267940 w 1231598"/>
                <a:gd name="connsiteY223" fmla="*/ 149799 h 1231598"/>
                <a:gd name="connsiteX224" fmla="*/ 934316 w 1231598"/>
                <a:gd name="connsiteY224" fmla="*/ 129723 h 1231598"/>
                <a:gd name="connsiteX225" fmla="*/ 905746 w 1231598"/>
                <a:gd name="connsiteY225" fmla="*/ 111963 h 1231598"/>
                <a:gd name="connsiteX226" fmla="*/ 922733 w 1231598"/>
                <a:gd name="connsiteY226" fmla="*/ 81849 h 1231598"/>
                <a:gd name="connsiteX227" fmla="*/ 953620 w 1231598"/>
                <a:gd name="connsiteY227" fmla="*/ 100381 h 1231598"/>
                <a:gd name="connsiteX228" fmla="*/ 934316 w 1231598"/>
                <a:gd name="connsiteY228" fmla="*/ 129723 h 1231598"/>
                <a:gd name="connsiteX229" fmla="*/ 324308 w 1231598"/>
                <a:gd name="connsiteY229" fmla="*/ 112736 h 1231598"/>
                <a:gd name="connsiteX230" fmla="*/ 306548 w 1231598"/>
                <a:gd name="connsiteY230" fmla="*/ 82621 h 1231598"/>
                <a:gd name="connsiteX231" fmla="*/ 338207 w 1231598"/>
                <a:gd name="connsiteY231" fmla="*/ 65634 h 1231598"/>
                <a:gd name="connsiteX232" fmla="*/ 353650 w 1231598"/>
                <a:gd name="connsiteY232" fmla="*/ 96520 h 1231598"/>
                <a:gd name="connsiteX233" fmla="*/ 324308 w 1231598"/>
                <a:gd name="connsiteY233" fmla="*/ 112736 h 1231598"/>
                <a:gd name="connsiteX234" fmla="*/ 875632 w 1231598"/>
                <a:gd name="connsiteY234" fmla="*/ 95748 h 1231598"/>
                <a:gd name="connsiteX235" fmla="*/ 844745 w 1231598"/>
                <a:gd name="connsiteY235" fmla="*/ 81849 h 1231598"/>
                <a:gd name="connsiteX236" fmla="*/ 858644 w 1231598"/>
                <a:gd name="connsiteY236" fmla="*/ 50191 h 1231598"/>
                <a:gd name="connsiteX237" fmla="*/ 891075 w 1231598"/>
                <a:gd name="connsiteY237" fmla="*/ 65634 h 1231598"/>
                <a:gd name="connsiteX238" fmla="*/ 875632 w 1231598"/>
                <a:gd name="connsiteY238" fmla="*/ 95748 h 1231598"/>
                <a:gd name="connsiteX239" fmla="*/ 384537 w 1231598"/>
                <a:gd name="connsiteY239" fmla="*/ 82621 h 1231598"/>
                <a:gd name="connsiteX240" fmla="*/ 370638 w 1231598"/>
                <a:gd name="connsiteY240" fmla="*/ 50963 h 1231598"/>
                <a:gd name="connsiteX241" fmla="*/ 403841 w 1231598"/>
                <a:gd name="connsiteY241" fmla="*/ 37836 h 1231598"/>
                <a:gd name="connsiteX242" fmla="*/ 415423 w 1231598"/>
                <a:gd name="connsiteY242" fmla="*/ 70267 h 1231598"/>
                <a:gd name="connsiteX243" fmla="*/ 384537 w 1231598"/>
                <a:gd name="connsiteY243" fmla="*/ 82621 h 1231598"/>
                <a:gd name="connsiteX244" fmla="*/ 813087 w 1231598"/>
                <a:gd name="connsiteY244" fmla="*/ 69495 h 1231598"/>
                <a:gd name="connsiteX245" fmla="*/ 780656 w 1231598"/>
                <a:gd name="connsiteY245" fmla="*/ 58684 h 1231598"/>
                <a:gd name="connsiteX246" fmla="*/ 790694 w 1231598"/>
                <a:gd name="connsiteY246" fmla="*/ 25481 h 1231598"/>
                <a:gd name="connsiteX247" fmla="*/ 824669 w 1231598"/>
                <a:gd name="connsiteY247" fmla="*/ 37064 h 1231598"/>
                <a:gd name="connsiteX248" fmla="*/ 813087 w 1231598"/>
                <a:gd name="connsiteY248" fmla="*/ 69495 h 1231598"/>
                <a:gd name="connsiteX249" fmla="*/ 447854 w 1231598"/>
                <a:gd name="connsiteY249" fmla="*/ 59456 h 1231598"/>
                <a:gd name="connsiteX250" fmla="*/ 437816 w 1231598"/>
                <a:gd name="connsiteY250" fmla="*/ 26254 h 1231598"/>
                <a:gd name="connsiteX251" fmla="*/ 472563 w 1231598"/>
                <a:gd name="connsiteY251" fmla="*/ 16988 h 1231598"/>
                <a:gd name="connsiteX252" fmla="*/ 480285 w 1231598"/>
                <a:gd name="connsiteY252" fmla="*/ 50963 h 1231598"/>
                <a:gd name="connsiteX253" fmla="*/ 447854 w 1231598"/>
                <a:gd name="connsiteY253" fmla="*/ 59456 h 1231598"/>
                <a:gd name="connsiteX254" fmla="*/ 748997 w 1231598"/>
                <a:gd name="connsiteY254" fmla="*/ 50191 h 1231598"/>
                <a:gd name="connsiteX255" fmla="*/ 715794 w 1231598"/>
                <a:gd name="connsiteY255" fmla="*/ 43241 h 1231598"/>
                <a:gd name="connsiteX256" fmla="*/ 721971 w 1231598"/>
                <a:gd name="connsiteY256" fmla="*/ 9266 h 1231598"/>
                <a:gd name="connsiteX257" fmla="*/ 756719 w 1231598"/>
                <a:gd name="connsiteY257" fmla="*/ 16215 h 1231598"/>
                <a:gd name="connsiteX258" fmla="*/ 748997 w 1231598"/>
                <a:gd name="connsiteY258" fmla="*/ 50191 h 1231598"/>
                <a:gd name="connsiteX259" fmla="*/ 513488 w 1231598"/>
                <a:gd name="connsiteY259" fmla="*/ 44013 h 1231598"/>
                <a:gd name="connsiteX260" fmla="*/ 507310 w 1231598"/>
                <a:gd name="connsiteY260" fmla="*/ 10038 h 1231598"/>
                <a:gd name="connsiteX261" fmla="*/ 542830 w 1231598"/>
                <a:gd name="connsiteY261" fmla="*/ 4633 h 1231598"/>
                <a:gd name="connsiteX262" fmla="*/ 547463 w 1231598"/>
                <a:gd name="connsiteY262" fmla="*/ 38608 h 1231598"/>
                <a:gd name="connsiteX263" fmla="*/ 513488 w 1231598"/>
                <a:gd name="connsiteY263" fmla="*/ 44013 h 1231598"/>
                <a:gd name="connsiteX264" fmla="*/ 681819 w 1231598"/>
                <a:gd name="connsiteY264" fmla="*/ 38608 h 1231598"/>
                <a:gd name="connsiteX265" fmla="*/ 647844 w 1231598"/>
                <a:gd name="connsiteY265" fmla="*/ 35519 h 1231598"/>
                <a:gd name="connsiteX266" fmla="*/ 650160 w 1231598"/>
                <a:gd name="connsiteY266" fmla="*/ 772 h 1231598"/>
                <a:gd name="connsiteX267" fmla="*/ 685680 w 1231598"/>
                <a:gd name="connsiteY267" fmla="*/ 3861 h 1231598"/>
                <a:gd name="connsiteX268" fmla="*/ 681819 w 1231598"/>
                <a:gd name="connsiteY268" fmla="*/ 38608 h 1231598"/>
                <a:gd name="connsiteX269" fmla="*/ 580666 w 1231598"/>
                <a:gd name="connsiteY269" fmla="*/ 35519 h 1231598"/>
                <a:gd name="connsiteX270" fmla="*/ 579121 w 1231598"/>
                <a:gd name="connsiteY270" fmla="*/ 772 h 1231598"/>
                <a:gd name="connsiteX271" fmla="*/ 614641 w 1231598"/>
                <a:gd name="connsiteY271" fmla="*/ 0 h 1231598"/>
                <a:gd name="connsiteX272" fmla="*/ 614641 w 1231598"/>
                <a:gd name="connsiteY272" fmla="*/ 34747 h 1231598"/>
                <a:gd name="connsiteX273" fmla="*/ 580666 w 1231598"/>
                <a:gd name="connsiteY273" fmla="*/ 35519 h 1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lnTo>
                    <a:pt x="34747" y="616957"/>
                  </a:ln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w="7680" cap="flat">
              <a:noFill/>
              <a:prstDash val="solid"/>
              <a:miter/>
            </a:ln>
          </p:spPr>
          <p:txBody>
            <a:bodyPr rtlCol="0" anchor="ctr"/>
            <a:lstStyle/>
            <a:p>
              <a:pPr defTabSz="1219170"/>
              <a:endParaRPr lang="ru-RU" sz="2400" dirty="0">
                <a:solidFill>
                  <a:srgbClr val="57565A"/>
                </a:solidFill>
              </a:endParaRPr>
            </a:p>
          </p:txBody>
        </p:sp>
      </p:grpSp>
      <p:graphicFrame>
        <p:nvGraphicFramePr>
          <p:cNvPr id="47" name="Диаграмма 46">
            <a:extLst>
              <a:ext uri="{FF2B5EF4-FFF2-40B4-BE49-F238E27FC236}">
                <a16:creationId xmlns="" xmlns:a16="http://schemas.microsoft.com/office/drawing/2014/main" id="{F6231C98-7760-4D8B-9700-873450E31C67}"/>
              </a:ext>
            </a:extLst>
          </p:cNvPr>
          <p:cNvGraphicFramePr/>
          <p:nvPr>
            <p:extLst/>
          </p:nvPr>
        </p:nvGraphicFramePr>
        <p:xfrm>
          <a:off x="238668" y="1179033"/>
          <a:ext cx="7323357" cy="5733256"/>
        </p:xfrm>
        <a:graphic>
          <a:graphicData uri="http://schemas.openxmlformats.org/drawingml/2006/chart">
            <c:chart xmlns:c="http://schemas.openxmlformats.org/drawingml/2006/chart" xmlns:r="http://schemas.openxmlformats.org/officeDocument/2006/relationships" r:id="rId4"/>
          </a:graphicData>
        </a:graphic>
      </p:graphicFrame>
      <p:sp>
        <p:nvSpPr>
          <p:cNvPr id="48" name="TextBox 47">
            <a:extLst>
              <a:ext uri="{FF2B5EF4-FFF2-40B4-BE49-F238E27FC236}">
                <a16:creationId xmlns="" xmlns:a16="http://schemas.microsoft.com/office/drawing/2014/main" id="{1F0BACAF-2A4F-45E5-BBF4-EEA7C9EB11AE}"/>
              </a:ext>
            </a:extLst>
          </p:cNvPr>
          <p:cNvSpPr txBox="1"/>
          <p:nvPr/>
        </p:nvSpPr>
        <p:spPr bwMode="auto">
          <a:xfrm>
            <a:off x="6181088" y="2782222"/>
            <a:ext cx="1065771" cy="390744"/>
          </a:xfrm>
          <a:prstGeom prst="rect">
            <a:avLst/>
          </a:prstGeom>
        </p:spPr>
        <p:txBody>
          <a:bodyPr wrap="none" lIns="104105" tIns="52052" rIns="104105" bIns="52052" anchor="ctr">
            <a:normAutofit fontScale="92500" lnSpcReduction="20000"/>
          </a:bodyPr>
          <a:lstStyle/>
          <a:p>
            <a:pPr defTabSz="1041034">
              <a:defRPr/>
            </a:pPr>
            <a:r>
              <a:rPr lang="ru-RU" sz="2400" b="1" dirty="0" smtClean="0">
                <a:solidFill>
                  <a:srgbClr val="F79646">
                    <a:lumMod val="75000"/>
                  </a:srgbClr>
                </a:solidFill>
                <a:latin typeface="Roboto Condensed" panose="02000000000000000000" pitchFamily="2" charset="0"/>
                <a:ea typeface="Roboto Condensed" panose="02000000000000000000" pitchFamily="2" charset="0"/>
              </a:rPr>
              <a:t>в 1,9 раза</a:t>
            </a:r>
            <a:endParaRPr lang="ru-RU" sz="2400"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49" name="TextBox 48">
            <a:extLst>
              <a:ext uri="{FF2B5EF4-FFF2-40B4-BE49-F238E27FC236}">
                <a16:creationId xmlns="" xmlns:a16="http://schemas.microsoft.com/office/drawing/2014/main" id="{7BEB10B3-7F32-47A8-833D-F53A4F799D01}"/>
              </a:ext>
            </a:extLst>
          </p:cNvPr>
          <p:cNvSpPr txBox="1"/>
          <p:nvPr/>
        </p:nvSpPr>
        <p:spPr bwMode="auto">
          <a:xfrm>
            <a:off x="1170700" y="5394905"/>
            <a:ext cx="1360904" cy="379618"/>
          </a:xfrm>
          <a:prstGeom prst="rect">
            <a:avLst/>
          </a:prstGeom>
        </p:spPr>
        <p:txBody>
          <a:bodyPr wrap="none" lIns="104105" tIns="52052" rIns="104105" bIns="52052" anchor="ctr">
            <a:normAutofit fontScale="92500" lnSpcReduction="20000"/>
          </a:bodyPr>
          <a:lstStyle/>
          <a:p>
            <a:pPr defTabSz="1041034">
              <a:defRPr/>
            </a:pPr>
            <a:r>
              <a:rPr lang="ru-RU" sz="2400" b="1" dirty="0" smtClean="0">
                <a:solidFill>
                  <a:srgbClr val="F79646">
                    <a:lumMod val="75000"/>
                  </a:srgbClr>
                </a:solidFill>
                <a:latin typeface="Roboto Condensed" panose="02000000000000000000" pitchFamily="2" charset="0"/>
                <a:ea typeface="Roboto Condensed" panose="02000000000000000000" pitchFamily="2" charset="0"/>
              </a:rPr>
              <a:t>в 1,7 раза</a:t>
            </a:r>
            <a:endParaRPr lang="ru-RU" sz="2400"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50" name="TextBox 49">
            <a:extLst>
              <a:ext uri="{FF2B5EF4-FFF2-40B4-BE49-F238E27FC236}">
                <a16:creationId xmlns="" xmlns:a16="http://schemas.microsoft.com/office/drawing/2014/main" id="{05D9D7E5-F127-445E-8826-70A30EF21877}"/>
              </a:ext>
            </a:extLst>
          </p:cNvPr>
          <p:cNvSpPr txBox="1"/>
          <p:nvPr/>
        </p:nvSpPr>
        <p:spPr bwMode="auto">
          <a:xfrm>
            <a:off x="6181088" y="1251922"/>
            <a:ext cx="1593273" cy="492205"/>
          </a:xfrm>
          <a:prstGeom prst="rect">
            <a:avLst/>
          </a:prstGeom>
        </p:spPr>
        <p:txBody>
          <a:bodyPr wrap="none" lIns="104105" tIns="52052" rIns="104105" bIns="52052" anchor="ctr">
            <a:normAutofit/>
          </a:bodyPr>
          <a:lstStyle/>
          <a:p>
            <a:pPr algn="r" defTabSz="1041034">
              <a:defRPr/>
            </a:pPr>
            <a:r>
              <a:rPr lang="ru-RU" sz="2400" b="1" dirty="0" smtClean="0">
                <a:solidFill>
                  <a:srgbClr val="F79646">
                    <a:lumMod val="75000"/>
                  </a:srgbClr>
                </a:solidFill>
                <a:latin typeface="Roboto Condensed" panose="02000000000000000000" pitchFamily="2" charset="0"/>
                <a:ea typeface="Roboto Condensed" panose="02000000000000000000" pitchFamily="2" charset="0"/>
              </a:rPr>
              <a:t>в  1,8 раза</a:t>
            </a:r>
            <a:endParaRPr lang="ru-RU" sz="2400"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59" name="TextBox 58">
            <a:extLst>
              <a:ext uri="{FF2B5EF4-FFF2-40B4-BE49-F238E27FC236}">
                <a16:creationId xmlns="" xmlns:a16="http://schemas.microsoft.com/office/drawing/2014/main" id="{AEABBCAB-97EE-4A54-B9D1-A165DEC9DD7C}"/>
              </a:ext>
            </a:extLst>
          </p:cNvPr>
          <p:cNvSpPr txBox="1"/>
          <p:nvPr/>
        </p:nvSpPr>
        <p:spPr bwMode="auto">
          <a:xfrm>
            <a:off x="156319" y="2545288"/>
            <a:ext cx="2623832" cy="593508"/>
          </a:xfrm>
          <a:prstGeom prst="rect">
            <a:avLst/>
          </a:prstGeom>
        </p:spPr>
        <p:txBody>
          <a:bodyPr wrap="square" lIns="103852" tIns="51926" rIns="103852" bIns="51926" anchor="ctr">
            <a:noAutofit/>
          </a:bodyPr>
          <a:lstStyle/>
          <a:p>
            <a:pPr defTabSz="1038520">
              <a:lnSpc>
                <a:spcPts val="1798"/>
              </a:lnSpc>
              <a:defRPr/>
            </a:pPr>
            <a:r>
              <a:rPr lang="ru-RU" sz="1600" b="1" dirty="0">
                <a:solidFill>
                  <a:srgbClr val="57565A">
                    <a:lumMod val="75000"/>
                  </a:srgbClr>
                </a:solidFill>
                <a:latin typeface="Roboto Condensed" panose="02000000000000000000" pitchFamily="2" charset="0"/>
                <a:ea typeface="Roboto Condensed" panose="02000000000000000000" pitchFamily="2" charset="0"/>
              </a:rPr>
              <a:t>НЕФТЬ В ФБ</a:t>
            </a:r>
          </a:p>
        </p:txBody>
      </p:sp>
      <p:sp>
        <p:nvSpPr>
          <p:cNvPr id="60" name="TextBox 59">
            <a:extLst>
              <a:ext uri="{FF2B5EF4-FFF2-40B4-BE49-F238E27FC236}">
                <a16:creationId xmlns="" xmlns:a16="http://schemas.microsoft.com/office/drawing/2014/main" id="{15B7B24A-0E8D-48DA-9F4E-5D961EC2BFC6}"/>
              </a:ext>
            </a:extLst>
          </p:cNvPr>
          <p:cNvSpPr txBox="1"/>
          <p:nvPr/>
        </p:nvSpPr>
        <p:spPr bwMode="auto">
          <a:xfrm>
            <a:off x="159798" y="4991206"/>
            <a:ext cx="4373053" cy="593508"/>
          </a:xfrm>
          <a:prstGeom prst="rect">
            <a:avLst/>
          </a:prstGeom>
        </p:spPr>
        <p:txBody>
          <a:bodyPr wrap="square" lIns="103852" tIns="51926" rIns="103852" bIns="51926" anchor="ctr">
            <a:noAutofit/>
          </a:bodyPr>
          <a:lstStyle/>
          <a:p>
            <a:pPr defTabSz="1038520">
              <a:lnSpc>
                <a:spcPts val="1798"/>
              </a:lnSpc>
              <a:defRPr/>
            </a:pPr>
            <a:r>
              <a:rPr lang="ru-RU" sz="1600" b="1" dirty="0">
                <a:solidFill>
                  <a:srgbClr val="57565A">
                    <a:lumMod val="75000"/>
                  </a:srgbClr>
                </a:solidFill>
                <a:latin typeface="Roboto Condensed" panose="02000000000000000000" pitchFamily="2" charset="0"/>
                <a:ea typeface="Roboto Condensed" panose="02000000000000000000" pitchFamily="2" charset="0"/>
              </a:rPr>
              <a:t>ГАЗОВЫЙ КОНДЕНСАТ В ФБ</a:t>
            </a:r>
          </a:p>
        </p:txBody>
      </p:sp>
      <p:sp>
        <p:nvSpPr>
          <p:cNvPr id="62" name="TextBox 61">
            <a:extLst>
              <a:ext uri="{FF2B5EF4-FFF2-40B4-BE49-F238E27FC236}">
                <a16:creationId xmlns="" xmlns:a16="http://schemas.microsoft.com/office/drawing/2014/main" id="{2F626497-7CA6-4F5E-8B1D-2E946C173944}"/>
              </a:ext>
            </a:extLst>
          </p:cNvPr>
          <p:cNvSpPr txBox="1"/>
          <p:nvPr/>
        </p:nvSpPr>
        <p:spPr bwMode="auto">
          <a:xfrm>
            <a:off x="159798" y="1296866"/>
            <a:ext cx="1440160" cy="593508"/>
          </a:xfrm>
          <a:prstGeom prst="rect">
            <a:avLst/>
          </a:prstGeom>
        </p:spPr>
        <p:txBody>
          <a:bodyPr wrap="square" lIns="103852" tIns="51926" rIns="103852" bIns="51926" anchor="ctr">
            <a:noAutofit/>
          </a:bodyPr>
          <a:lstStyle/>
          <a:p>
            <a:pPr defTabSz="1038520">
              <a:lnSpc>
                <a:spcPts val="1798"/>
              </a:lnSpc>
              <a:defRPr/>
            </a:pPr>
            <a:r>
              <a:rPr lang="ru-RU" sz="1600" b="1" dirty="0">
                <a:solidFill>
                  <a:srgbClr val="57565A">
                    <a:lumMod val="75000"/>
                  </a:srgbClr>
                </a:solidFill>
                <a:latin typeface="Roboto Condensed" panose="02000000000000000000" pitchFamily="2" charset="0"/>
                <a:ea typeface="Roboto Condensed" panose="02000000000000000000" pitchFamily="2" charset="0"/>
              </a:rPr>
              <a:t>КБ РФ</a:t>
            </a:r>
          </a:p>
        </p:txBody>
      </p:sp>
      <p:cxnSp>
        <p:nvCxnSpPr>
          <p:cNvPr id="65" name="Прямая соединительная линия 64">
            <a:extLst>
              <a:ext uri="{FF2B5EF4-FFF2-40B4-BE49-F238E27FC236}">
                <a16:creationId xmlns="" xmlns:a16="http://schemas.microsoft.com/office/drawing/2014/main" id="{B59A4FAB-2E45-40CE-BA8E-7FE4051602E2}"/>
              </a:ext>
            </a:extLst>
          </p:cNvPr>
          <p:cNvCxnSpPr>
            <a:cxnSpLocks/>
          </p:cNvCxnSpPr>
          <p:nvPr/>
        </p:nvCxnSpPr>
        <p:spPr>
          <a:xfrm>
            <a:off x="7608169" y="1601416"/>
            <a:ext cx="0" cy="5256584"/>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 xmlns:a16="http://schemas.microsoft.com/office/drawing/2014/main" id="{E7798418-FD5F-41D6-8C41-B6FA8FB28C36}"/>
              </a:ext>
            </a:extLst>
          </p:cNvPr>
          <p:cNvSpPr txBox="1"/>
          <p:nvPr/>
        </p:nvSpPr>
        <p:spPr bwMode="auto">
          <a:xfrm>
            <a:off x="170060" y="3768247"/>
            <a:ext cx="5189356" cy="593508"/>
          </a:xfrm>
          <a:prstGeom prst="rect">
            <a:avLst/>
          </a:prstGeom>
        </p:spPr>
        <p:txBody>
          <a:bodyPr wrap="square" lIns="103852" tIns="51926" rIns="103852" bIns="51926" anchor="ctr">
            <a:noAutofit/>
          </a:bodyPr>
          <a:lstStyle/>
          <a:p>
            <a:pPr defTabSz="1038520">
              <a:lnSpc>
                <a:spcPts val="1798"/>
              </a:lnSpc>
              <a:defRPr/>
            </a:pPr>
            <a:r>
              <a:rPr lang="ru-RU" sz="1600" b="1" dirty="0">
                <a:solidFill>
                  <a:srgbClr val="57565A">
                    <a:lumMod val="75000"/>
                  </a:srgbClr>
                </a:solidFill>
                <a:latin typeface="Roboto Condensed" panose="02000000000000000000" pitchFamily="2" charset="0"/>
                <a:ea typeface="Roboto Condensed" panose="02000000000000000000" pitchFamily="2" charset="0"/>
              </a:rPr>
              <a:t>ГАЗ ГОРЮЧИЙ ПРИРОДНЫЙ В ФБ</a:t>
            </a:r>
          </a:p>
        </p:txBody>
      </p:sp>
      <p:sp>
        <p:nvSpPr>
          <p:cNvPr id="51" name="TextBox 50">
            <a:extLst>
              <a:ext uri="{FF2B5EF4-FFF2-40B4-BE49-F238E27FC236}">
                <a16:creationId xmlns="" xmlns:a16="http://schemas.microsoft.com/office/drawing/2014/main" id="{9DFCB73D-BD5A-48D2-BF2B-DCF036A82F5B}"/>
              </a:ext>
            </a:extLst>
          </p:cNvPr>
          <p:cNvSpPr txBox="1"/>
          <p:nvPr/>
        </p:nvSpPr>
        <p:spPr bwMode="auto">
          <a:xfrm>
            <a:off x="1735611" y="4235058"/>
            <a:ext cx="1196164" cy="357682"/>
          </a:xfrm>
          <a:prstGeom prst="rect">
            <a:avLst/>
          </a:prstGeom>
        </p:spPr>
        <p:txBody>
          <a:bodyPr wrap="none" lIns="104105" tIns="52052" rIns="104105" bIns="52052" anchor="ctr">
            <a:noAutofit/>
          </a:bodyPr>
          <a:lstStyle>
            <a:defPPr>
              <a:defRPr lang="en-US"/>
            </a:defPPr>
            <a:lvl1pPr defTabSz="1041034">
              <a:defRPr b="1">
                <a:solidFill>
                  <a:srgbClr val="F79646">
                    <a:lumMod val="75000"/>
                  </a:srgbClr>
                </a:solidFill>
                <a:latin typeface="Roboto Condensed" panose="02000000000000000000" pitchFamily="2" charset="0"/>
                <a:ea typeface="Roboto Condensed" panose="02000000000000000000" pitchFamily="2" charset="0"/>
              </a:defRPr>
            </a:lvl1pPr>
          </a:lstStyle>
          <a:p>
            <a:r>
              <a:rPr lang="ru-RU" sz="2200" dirty="0" smtClean="0"/>
              <a:t>+16,3%</a:t>
            </a:r>
            <a:endParaRPr lang="ru-RU" sz="2200" dirty="0"/>
          </a:p>
        </p:txBody>
      </p:sp>
      <p:sp>
        <p:nvSpPr>
          <p:cNvPr id="56" name="Прямоугольник 55">
            <a:extLst>
              <a:ext uri="{FF2B5EF4-FFF2-40B4-BE49-F238E27FC236}">
                <a16:creationId xmlns:a16="http://schemas.microsoft.com/office/drawing/2014/main" xmlns="" id="{873146C3-90A5-43EF-9CFF-B7D95A3A66ED}"/>
              </a:ext>
            </a:extLst>
          </p:cNvPr>
          <p:cNvSpPr/>
          <p:nvPr/>
        </p:nvSpPr>
        <p:spPr>
          <a:xfrm>
            <a:off x="7711514" y="1139751"/>
            <a:ext cx="4289142" cy="923330"/>
          </a:xfrm>
          <a:prstGeom prst="rect">
            <a:avLst/>
          </a:prstGeom>
        </p:spPr>
        <p:txBody>
          <a:bodyPr wrap="square">
            <a:spAutoFit/>
          </a:bodyPr>
          <a:lstStyle/>
          <a:p>
            <a:pPr algn="ctr">
              <a:buClr>
                <a:srgbClr val="CAD82A"/>
              </a:buClr>
              <a:tabLst>
                <a:tab pos="342900" algn="l"/>
              </a:tabLst>
            </a:pPr>
            <a:r>
              <a:rPr lang="ru-RU" sz="1800" b="1" dirty="0">
                <a:solidFill>
                  <a:srgbClr val="57565A">
                    <a:lumMod val="75000"/>
                  </a:srgbClr>
                </a:solidFill>
                <a:latin typeface="Roboto Condensed" panose="02000000000000000000" pitchFamily="2" charset="0"/>
              </a:rPr>
              <a:t>Исполнение </a:t>
            </a:r>
            <a:r>
              <a:rPr lang="ru-RU" sz="1800" b="1" dirty="0" smtClean="0">
                <a:solidFill>
                  <a:srgbClr val="57565A">
                    <a:lumMod val="75000"/>
                  </a:srgbClr>
                </a:solidFill>
                <a:latin typeface="Roboto Condensed" panose="02000000000000000000" pitchFamily="2" charset="0"/>
              </a:rPr>
              <a:t>параметров </a:t>
            </a:r>
          </a:p>
          <a:p>
            <a:pPr algn="ctr">
              <a:buClr>
                <a:srgbClr val="CAD82A"/>
              </a:buClr>
              <a:tabLst>
                <a:tab pos="342900" algn="l"/>
              </a:tabLst>
            </a:pPr>
            <a:r>
              <a:rPr lang="ru-RU" sz="1800" b="1" dirty="0" smtClean="0">
                <a:solidFill>
                  <a:srgbClr val="57565A">
                    <a:lumMod val="75000"/>
                  </a:srgbClr>
                </a:solidFill>
                <a:latin typeface="Roboto Condensed" panose="02000000000000000000" pitchFamily="2" charset="0"/>
              </a:rPr>
              <a:t>федерального бюджета на 2021 год по налогу на добычу полезных ископаемых</a:t>
            </a:r>
            <a:r>
              <a:rPr lang="en-US" sz="1800" b="1" dirty="0" smtClean="0">
                <a:solidFill>
                  <a:srgbClr val="57565A">
                    <a:lumMod val="75000"/>
                  </a:srgbClr>
                </a:solidFill>
                <a:latin typeface="Roboto Condensed" panose="02000000000000000000" pitchFamily="2" charset="0"/>
              </a:rPr>
              <a:t> </a:t>
            </a:r>
            <a:endParaRPr lang="ru-RU" sz="1800" b="1" dirty="0" smtClean="0">
              <a:solidFill>
                <a:srgbClr val="57565A">
                  <a:lumMod val="75000"/>
                </a:srgbClr>
              </a:solidFill>
              <a:latin typeface="Roboto Condensed" panose="02000000000000000000" pitchFamily="2" charset="0"/>
            </a:endParaRPr>
          </a:p>
        </p:txBody>
      </p:sp>
      <p:sp>
        <p:nvSpPr>
          <p:cNvPr id="57" name="TextBox 56">
            <a:extLst>
              <a:ext uri="{FF2B5EF4-FFF2-40B4-BE49-F238E27FC236}">
                <a16:creationId xmlns="" xmlns:a16="http://schemas.microsoft.com/office/drawing/2014/main" id="{05D9D7E5-F127-445E-8826-70A30EF21877}"/>
              </a:ext>
            </a:extLst>
          </p:cNvPr>
          <p:cNvSpPr txBox="1"/>
          <p:nvPr/>
        </p:nvSpPr>
        <p:spPr bwMode="auto">
          <a:xfrm>
            <a:off x="6776965" y="1936665"/>
            <a:ext cx="989556" cy="492205"/>
          </a:xfrm>
          <a:prstGeom prst="rect">
            <a:avLst/>
          </a:prstGeom>
        </p:spPr>
        <p:txBody>
          <a:bodyPr wrap="none" lIns="104105" tIns="52052" rIns="104105" bIns="52052" anchor="ctr">
            <a:noAutofit/>
          </a:bodyPr>
          <a:lstStyle/>
          <a:p>
            <a:pPr algn="ctr" defTabSz="1041034">
              <a:defRPr sz="3200" b="1" i="0" u="none" strike="noStrike" kern="1200" baseline="0">
                <a:solidFill>
                  <a:srgbClr val="57565A">
                    <a:lumMod val="75000"/>
                  </a:srgbClr>
                </a:solidFill>
                <a:latin typeface="Roboto Condensed" panose="02000000000000000000" pitchFamily="2" charset="0"/>
                <a:ea typeface="Roboto Condensed" panose="02000000000000000000" pitchFamily="2" charset="0"/>
                <a:cs typeface="+mn-cs"/>
              </a:defRPr>
            </a:pPr>
            <a:r>
              <a:rPr lang="ru-RU" sz="3200" b="1" dirty="0" smtClean="0">
                <a:solidFill>
                  <a:srgbClr val="57565A">
                    <a:lumMod val="75000"/>
                  </a:srgbClr>
                </a:solidFill>
                <a:latin typeface="Roboto Condensed" panose="02000000000000000000" pitchFamily="2" charset="0"/>
                <a:ea typeface="Roboto Condensed" panose="02000000000000000000" pitchFamily="2" charset="0"/>
              </a:rPr>
              <a:t> 5 763</a:t>
            </a:r>
            <a:endParaRPr lang="ru-RU" sz="3200" b="1" dirty="0">
              <a:solidFill>
                <a:srgbClr val="57565A">
                  <a:lumMod val="75000"/>
                </a:srgbClr>
              </a:solidFill>
              <a:latin typeface="Roboto Condensed" panose="02000000000000000000" pitchFamily="2" charset="0"/>
              <a:ea typeface="Roboto Condensed" panose="02000000000000000000" pitchFamily="2" charset="0"/>
            </a:endParaRPr>
          </a:p>
        </p:txBody>
      </p:sp>
      <p:sp>
        <p:nvSpPr>
          <p:cNvPr id="45" name="TextBox 44"/>
          <p:cNvSpPr txBox="1"/>
          <p:nvPr/>
        </p:nvSpPr>
        <p:spPr>
          <a:xfrm>
            <a:off x="9725140" y="2249719"/>
            <a:ext cx="914400" cy="914400"/>
          </a:xfrm>
          <a:prstGeom prst="rect">
            <a:avLst/>
          </a:prstGeom>
        </p:spPr>
        <p:txBody>
          <a:bodyPr wrap="none" lIns="104306" tIns="52153" rIns="104306" bIns="52153" anchor="ctr">
            <a:normAutofit/>
          </a:bodyPr>
          <a:lstStyle/>
          <a:p>
            <a:pPr defTabSz="1043056">
              <a:defRPr/>
            </a:pPr>
            <a:r>
              <a:rPr lang="ru-RU" sz="2800" dirty="0" smtClean="0">
                <a:solidFill>
                  <a:srgbClr val="E46C0A"/>
                </a:solidFill>
                <a:latin typeface="Roboto Condensed" panose="020B0604020202020204" charset="0"/>
                <a:ea typeface="Roboto Condensed" panose="020B0604020202020204" charset="0"/>
                <a:cs typeface="+mj-cs"/>
              </a:rPr>
              <a:t>+1 364 </a:t>
            </a:r>
            <a:r>
              <a:rPr lang="ru-RU" dirty="0">
                <a:solidFill>
                  <a:srgbClr val="E46C0A"/>
                </a:solidFill>
                <a:latin typeface="Roboto Condensed" panose="020B0604020202020204" charset="0"/>
                <a:ea typeface="Roboto Condensed" panose="020B0604020202020204" charset="0"/>
                <a:cs typeface="+mj-cs"/>
              </a:rPr>
              <a:t>млрд руб. </a:t>
            </a:r>
          </a:p>
        </p:txBody>
      </p:sp>
      <p:cxnSp>
        <p:nvCxnSpPr>
          <p:cNvPr id="52" name="Прямая соединительная линия 51"/>
          <p:cNvCxnSpPr/>
          <p:nvPr/>
        </p:nvCxnSpPr>
        <p:spPr>
          <a:xfrm flipV="1">
            <a:off x="9746301" y="2983959"/>
            <a:ext cx="273050" cy="382588"/>
          </a:xfrm>
          <a:prstGeom prst="line">
            <a:avLst/>
          </a:prstGeom>
          <a:ln>
            <a:solidFill>
              <a:srgbClr val="E46C0A"/>
            </a:solidFill>
          </a:ln>
        </p:spPr>
        <p:style>
          <a:lnRef idx="1">
            <a:schemeClr val="accent1"/>
          </a:lnRef>
          <a:fillRef idx="0">
            <a:schemeClr val="accent1"/>
          </a:fillRef>
          <a:effectRef idx="0">
            <a:schemeClr val="accent1"/>
          </a:effectRef>
          <a:fontRef idx="minor">
            <a:schemeClr val="tx1"/>
          </a:fontRef>
        </p:style>
      </p:cxnSp>
      <p:cxnSp>
        <p:nvCxnSpPr>
          <p:cNvPr id="53" name="Прямая соединительная линия 52"/>
          <p:cNvCxnSpPr/>
          <p:nvPr/>
        </p:nvCxnSpPr>
        <p:spPr>
          <a:xfrm>
            <a:off x="10020187" y="2984691"/>
            <a:ext cx="1980469" cy="0"/>
          </a:xfrm>
          <a:prstGeom prst="line">
            <a:avLst/>
          </a:prstGeom>
          <a:ln>
            <a:solidFill>
              <a:srgbClr val="E46C0A"/>
            </a:solidFill>
          </a:ln>
        </p:spPr>
        <p:style>
          <a:lnRef idx="1">
            <a:schemeClr val="accent1"/>
          </a:lnRef>
          <a:fillRef idx="0">
            <a:schemeClr val="accent1"/>
          </a:fillRef>
          <a:effectRef idx="0">
            <a:schemeClr val="accent1"/>
          </a:effectRef>
          <a:fontRef idx="minor">
            <a:schemeClr val="tx1"/>
          </a:fontRef>
        </p:style>
      </p:cxnSp>
      <p:sp>
        <p:nvSpPr>
          <p:cNvPr id="54" name="Равнобедренный треугольник 53"/>
          <p:cNvSpPr/>
          <p:nvPr/>
        </p:nvSpPr>
        <p:spPr>
          <a:xfrm rot="10800000">
            <a:off x="9588388" y="3214146"/>
            <a:ext cx="431800" cy="468000"/>
          </a:xfrm>
          <a:prstGeom prst="triangle">
            <a:avLst/>
          </a:prstGeom>
          <a:solidFill>
            <a:srgbClr val="E46C0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dirty="0"/>
          </a:p>
        </p:txBody>
      </p:sp>
    </p:spTree>
    <p:extLst>
      <p:ext uri="{BB962C8B-B14F-4D97-AF65-F5344CB8AC3E}">
        <p14:creationId xmlns:p14="http://schemas.microsoft.com/office/powerpoint/2010/main" val="11289998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xmlns="" id="{04255A48-2E46-447F-98DA-0E287025F3FD}"/>
              </a:ext>
            </a:extLst>
          </p:cNvPr>
          <p:cNvSpPr/>
          <p:nvPr/>
        </p:nvSpPr>
        <p:spPr>
          <a:xfrm>
            <a:off x="0" y="0"/>
            <a:ext cx="1235460" cy="1235460"/>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16" name="Subtitle 2">
            <a:extLst>
              <a:ext uri="{FF2B5EF4-FFF2-40B4-BE49-F238E27FC236}">
                <a16:creationId xmlns:a16="http://schemas.microsoft.com/office/drawing/2014/main" xmlns="" id="{51A55428-D23F-4777-96FE-D91E0B26310D}"/>
              </a:ext>
            </a:extLst>
          </p:cNvPr>
          <p:cNvSpPr txBox="1">
            <a:spLocks/>
          </p:cNvSpPr>
          <p:nvPr/>
        </p:nvSpPr>
        <p:spPr>
          <a:xfrm>
            <a:off x="1595500" y="0"/>
            <a:ext cx="9865096" cy="1235459"/>
          </a:xfrm>
          <a:prstGeom prst="rect">
            <a:avLst/>
          </a:prstGeom>
        </p:spPr>
        <p:txBody>
          <a:bodyPr vert="horz" lIns="0" tIns="0" rIns="0" bIns="0" rtlCol="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a:tabLst>
                <a:tab pos="342900" algn="l"/>
              </a:tabLst>
            </a:pPr>
            <a:r>
              <a:rPr lang="ru-RU" b="1" dirty="0">
                <a:solidFill>
                  <a:schemeClr val="tx1">
                    <a:lumMod val="75000"/>
                  </a:schemeClr>
                </a:solidFill>
                <a:latin typeface="Roboto Condensed" panose="02000000000000000000" pitchFamily="2" charset="0"/>
              </a:rPr>
              <a:t>ИМУЩЕСТВЕННЫЕ НАЛОГИ</a:t>
            </a:r>
            <a:r>
              <a:rPr lang="ru-RU" dirty="0">
                <a:solidFill>
                  <a:schemeClr val="tx1">
                    <a:lumMod val="75000"/>
                  </a:schemeClr>
                </a:solidFill>
                <a:latin typeface="Roboto Condensed" panose="02000000000000000000" pitchFamily="2" charset="0"/>
              </a:rPr>
              <a:t>, </a:t>
            </a:r>
            <a:r>
              <a:rPr lang="en-US" dirty="0">
                <a:solidFill>
                  <a:schemeClr val="tx1">
                    <a:lumMod val="75000"/>
                  </a:schemeClr>
                </a:solidFill>
                <a:latin typeface="Roboto Condensed" panose="02000000000000000000" pitchFamily="2" charset="0"/>
              </a:rPr>
              <a:t/>
            </a:r>
            <a:br>
              <a:rPr lang="en-US" dirty="0">
                <a:solidFill>
                  <a:schemeClr val="tx1">
                    <a:lumMod val="75000"/>
                  </a:schemeClr>
                </a:solidFill>
                <a:latin typeface="Roboto Condensed" panose="02000000000000000000" pitchFamily="2" charset="0"/>
              </a:rPr>
            </a:br>
            <a:r>
              <a:rPr lang="ru-RU" dirty="0">
                <a:solidFill>
                  <a:schemeClr val="tx1">
                    <a:lumMod val="75000"/>
                  </a:schemeClr>
                </a:solidFill>
                <a:latin typeface="Roboto Condensed" panose="02000000000000000000" pitchFamily="2" charset="0"/>
              </a:rPr>
              <a:t>МЛРД РУБ.</a:t>
            </a:r>
          </a:p>
        </p:txBody>
      </p:sp>
      <p:grpSp>
        <p:nvGrpSpPr>
          <p:cNvPr id="44" name="Группа 43">
            <a:extLst>
              <a:ext uri="{FF2B5EF4-FFF2-40B4-BE49-F238E27FC236}">
                <a16:creationId xmlns:a16="http://schemas.microsoft.com/office/drawing/2014/main" xmlns="" id="{019F74D2-C307-466E-A3FC-5577DACB81C1}"/>
              </a:ext>
            </a:extLst>
          </p:cNvPr>
          <p:cNvGrpSpPr/>
          <p:nvPr/>
        </p:nvGrpSpPr>
        <p:grpSpPr>
          <a:xfrm>
            <a:off x="170060" y="170060"/>
            <a:ext cx="895342" cy="895342"/>
            <a:chOff x="1398681" y="3263936"/>
            <a:chExt cx="1231598" cy="1231598"/>
          </a:xfrm>
        </p:grpSpPr>
        <p:grpSp>
          <p:nvGrpSpPr>
            <p:cNvPr id="6" name="Рисунок 2">
              <a:extLst>
                <a:ext uri="{FF2B5EF4-FFF2-40B4-BE49-F238E27FC236}">
                  <a16:creationId xmlns:a16="http://schemas.microsoft.com/office/drawing/2014/main" xmlns="" id="{2862BDDB-996B-423A-834B-02C0E4B78B81}"/>
                </a:ext>
              </a:extLst>
            </p:cNvPr>
            <p:cNvGrpSpPr/>
            <p:nvPr/>
          </p:nvGrpSpPr>
          <p:grpSpPr>
            <a:xfrm>
              <a:off x="1597898" y="3407558"/>
              <a:ext cx="833162" cy="944353"/>
              <a:chOff x="1542689" y="2816538"/>
              <a:chExt cx="833162" cy="944353"/>
            </a:xfrm>
          </p:grpSpPr>
          <p:grpSp>
            <p:nvGrpSpPr>
              <p:cNvPr id="7" name="Рисунок 2">
                <a:extLst>
                  <a:ext uri="{FF2B5EF4-FFF2-40B4-BE49-F238E27FC236}">
                    <a16:creationId xmlns:a16="http://schemas.microsoft.com/office/drawing/2014/main" xmlns="" id="{2862BDDB-996B-423A-834B-02C0E4B78B81}"/>
                  </a:ext>
                </a:extLst>
              </p:cNvPr>
              <p:cNvGrpSpPr/>
              <p:nvPr/>
            </p:nvGrpSpPr>
            <p:grpSpPr>
              <a:xfrm>
                <a:off x="1581297" y="2876064"/>
                <a:ext cx="755946" cy="825721"/>
                <a:chOff x="1581297" y="2876064"/>
                <a:chExt cx="755946" cy="825721"/>
              </a:xfrm>
            </p:grpSpPr>
            <p:sp>
              <p:nvSpPr>
                <p:cNvPr id="23" name="Полилиния: фигура 22">
                  <a:extLst>
                    <a:ext uri="{FF2B5EF4-FFF2-40B4-BE49-F238E27FC236}">
                      <a16:creationId xmlns:a16="http://schemas.microsoft.com/office/drawing/2014/main" xmlns="" id="{D47B51B5-5B9E-4773-8EB9-496F42F26909}"/>
                    </a:ext>
                  </a:extLst>
                </p:cNvPr>
                <p:cNvSpPr/>
                <p:nvPr/>
              </p:nvSpPr>
              <p:spPr>
                <a:xfrm rot="-3598124">
                  <a:off x="1761688" y="3431256"/>
                  <a:ext cx="34749" cy="340542"/>
                </a:xfrm>
                <a:custGeom>
                  <a:avLst/>
                  <a:gdLst>
                    <a:gd name="connsiteX0" fmla="*/ 0 w 34749"/>
                    <a:gd name="connsiteY0" fmla="*/ 0 h 340542"/>
                    <a:gd name="connsiteX1" fmla="*/ 34749 w 34749"/>
                    <a:gd name="connsiteY1" fmla="*/ 0 h 340542"/>
                    <a:gd name="connsiteX2" fmla="*/ 34749 w 34749"/>
                    <a:gd name="connsiteY2" fmla="*/ 340542 h 340542"/>
                    <a:gd name="connsiteX3" fmla="*/ 0 w 34749"/>
                    <a:gd name="connsiteY3" fmla="*/ 340542 h 340542"/>
                  </a:gdLst>
                  <a:ahLst/>
                  <a:cxnLst>
                    <a:cxn ang="0">
                      <a:pos x="connsiteX0" y="connsiteY0"/>
                    </a:cxn>
                    <a:cxn ang="0">
                      <a:pos x="connsiteX1" y="connsiteY1"/>
                    </a:cxn>
                    <a:cxn ang="0">
                      <a:pos x="connsiteX2" y="connsiteY2"/>
                    </a:cxn>
                    <a:cxn ang="0">
                      <a:pos x="connsiteX3" y="connsiteY3"/>
                    </a:cxn>
                  </a:cxnLst>
                  <a:rect l="l" t="t" r="r" b="b"/>
                  <a:pathLst>
                    <a:path w="34749" h="340542">
                      <a:moveTo>
                        <a:pt x="0" y="0"/>
                      </a:moveTo>
                      <a:lnTo>
                        <a:pt x="34749" y="0"/>
                      </a:lnTo>
                      <a:lnTo>
                        <a:pt x="34749" y="340542"/>
                      </a:lnTo>
                      <a:lnTo>
                        <a:pt x="0" y="340542"/>
                      </a:lnTo>
                      <a:close/>
                    </a:path>
                  </a:pathLst>
                </a:custGeom>
                <a:solidFill>
                  <a:srgbClr val="43D3E8"/>
                </a:solidFill>
                <a:ln w="7680" cap="flat">
                  <a:noFill/>
                  <a:prstDash val="solid"/>
                  <a:miter/>
                </a:ln>
              </p:spPr>
              <p:txBody>
                <a:bodyPr rtlCol="0" anchor="ctr"/>
                <a:lstStyle/>
                <a:p>
                  <a:endParaRPr lang="ru-RU"/>
                </a:p>
              </p:txBody>
            </p:sp>
            <p:sp>
              <p:nvSpPr>
                <p:cNvPr id="24" name="Полилиния: фигура 23">
                  <a:extLst>
                    <a:ext uri="{FF2B5EF4-FFF2-40B4-BE49-F238E27FC236}">
                      <a16:creationId xmlns:a16="http://schemas.microsoft.com/office/drawing/2014/main" xmlns="" id="{C806057A-ECFF-4744-87AF-9A72A2FB9EB3}"/>
                    </a:ext>
                  </a:extLst>
                </p:cNvPr>
                <p:cNvSpPr/>
                <p:nvPr/>
              </p:nvSpPr>
              <p:spPr>
                <a:xfrm>
                  <a:off x="15812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25" name="Полилиния: фигура 24">
                  <a:extLst>
                    <a:ext uri="{FF2B5EF4-FFF2-40B4-BE49-F238E27FC236}">
                      <a16:creationId xmlns:a16="http://schemas.microsoft.com/office/drawing/2014/main" xmlns="" id="{46B80DA4-4D6B-44C7-BDAB-65F2FDAE4353}"/>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242D3C"/>
                </a:solidFill>
                <a:ln w="7680" cap="flat">
                  <a:noFill/>
                  <a:prstDash val="solid"/>
                  <a:miter/>
                </a:ln>
              </p:spPr>
              <p:txBody>
                <a:bodyPr rtlCol="0" anchor="ctr"/>
                <a:lstStyle/>
                <a:p>
                  <a:endParaRPr lang="ru-RU"/>
                </a:p>
              </p:txBody>
            </p:sp>
            <p:sp>
              <p:nvSpPr>
                <p:cNvPr id="26" name="Полилиния: фигура 25">
                  <a:extLst>
                    <a:ext uri="{FF2B5EF4-FFF2-40B4-BE49-F238E27FC236}">
                      <a16:creationId xmlns:a16="http://schemas.microsoft.com/office/drawing/2014/main" xmlns="" id="{D548DBBD-4E6B-44F0-B2A9-73DBC0669B35}"/>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27" name="Полилиния: фигура 26">
                  <a:extLst>
                    <a:ext uri="{FF2B5EF4-FFF2-40B4-BE49-F238E27FC236}">
                      <a16:creationId xmlns:a16="http://schemas.microsoft.com/office/drawing/2014/main" xmlns="" id="{8ADEB9A2-6C80-46DE-A6A1-77367AB94E63}"/>
                    </a:ext>
                  </a:extLst>
                </p:cNvPr>
                <p:cNvSpPr/>
                <p:nvPr/>
              </p:nvSpPr>
              <p:spPr>
                <a:xfrm rot="-1798039">
                  <a:off x="1608964" y="2958607"/>
                  <a:ext cx="339747" cy="34746"/>
                </a:xfrm>
                <a:custGeom>
                  <a:avLst/>
                  <a:gdLst>
                    <a:gd name="connsiteX0" fmla="*/ 0 w 339747"/>
                    <a:gd name="connsiteY0" fmla="*/ 0 h 34746"/>
                    <a:gd name="connsiteX1" fmla="*/ 339747 w 339747"/>
                    <a:gd name="connsiteY1" fmla="*/ 0 h 34746"/>
                    <a:gd name="connsiteX2" fmla="*/ 339747 w 339747"/>
                    <a:gd name="connsiteY2" fmla="*/ 34747 h 34746"/>
                    <a:gd name="connsiteX3" fmla="*/ 0 w 33974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339747" h="34746">
                      <a:moveTo>
                        <a:pt x="0" y="0"/>
                      </a:moveTo>
                      <a:lnTo>
                        <a:pt x="339747" y="0"/>
                      </a:lnTo>
                      <a:lnTo>
                        <a:pt x="339747" y="34747"/>
                      </a:lnTo>
                      <a:lnTo>
                        <a:pt x="0" y="34747"/>
                      </a:lnTo>
                      <a:close/>
                    </a:path>
                  </a:pathLst>
                </a:custGeom>
                <a:solidFill>
                  <a:srgbClr val="F96232"/>
                </a:solidFill>
                <a:ln w="7680" cap="flat">
                  <a:noFill/>
                  <a:prstDash val="solid"/>
                  <a:miter/>
                </a:ln>
              </p:spPr>
              <p:txBody>
                <a:bodyPr rtlCol="0" anchor="ctr"/>
                <a:lstStyle/>
                <a:p>
                  <a:endParaRPr lang="ru-RU"/>
                </a:p>
              </p:txBody>
            </p:sp>
            <p:sp>
              <p:nvSpPr>
                <p:cNvPr id="28" name="Полилиния: фигура 27">
                  <a:extLst>
                    <a:ext uri="{FF2B5EF4-FFF2-40B4-BE49-F238E27FC236}">
                      <a16:creationId xmlns:a16="http://schemas.microsoft.com/office/drawing/2014/main" xmlns="" id="{FF3F01F6-C86A-4DC1-91D4-9715366F0F97}"/>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F96232"/>
                </a:solidFill>
                <a:ln w="7680" cap="flat">
                  <a:noFill/>
                  <a:prstDash val="solid"/>
                  <a:miter/>
                </a:ln>
              </p:spPr>
              <p:txBody>
                <a:bodyPr rtlCol="0" anchor="ctr"/>
                <a:lstStyle/>
                <a:p>
                  <a:endParaRPr lang="ru-RU"/>
                </a:p>
              </p:txBody>
            </p:sp>
            <p:sp>
              <p:nvSpPr>
                <p:cNvPr id="29" name="Полилиния: фигура 28">
                  <a:extLst>
                    <a:ext uri="{FF2B5EF4-FFF2-40B4-BE49-F238E27FC236}">
                      <a16:creationId xmlns:a16="http://schemas.microsoft.com/office/drawing/2014/main" xmlns="" id="{BB2E3AA9-1C45-4213-8861-F763E272E8F5}"/>
                    </a:ext>
                  </a:extLst>
                </p:cNvPr>
                <p:cNvSpPr/>
                <p:nvPr/>
              </p:nvSpPr>
              <p:spPr>
                <a:xfrm rot="-3601663">
                  <a:off x="2122922" y="2805909"/>
                  <a:ext cx="34748" cy="340536"/>
                </a:xfrm>
                <a:custGeom>
                  <a:avLst/>
                  <a:gdLst>
                    <a:gd name="connsiteX0" fmla="*/ 0 w 34748"/>
                    <a:gd name="connsiteY0" fmla="*/ 0 h 340536"/>
                    <a:gd name="connsiteX1" fmla="*/ 34749 w 34748"/>
                    <a:gd name="connsiteY1" fmla="*/ 0 h 340536"/>
                    <a:gd name="connsiteX2" fmla="*/ 34749 w 34748"/>
                    <a:gd name="connsiteY2" fmla="*/ 340536 h 340536"/>
                    <a:gd name="connsiteX3" fmla="*/ 0 w 34748"/>
                    <a:gd name="connsiteY3" fmla="*/ 340536 h 340536"/>
                  </a:gdLst>
                  <a:ahLst/>
                  <a:cxnLst>
                    <a:cxn ang="0">
                      <a:pos x="connsiteX0" y="connsiteY0"/>
                    </a:cxn>
                    <a:cxn ang="0">
                      <a:pos x="connsiteX1" y="connsiteY1"/>
                    </a:cxn>
                    <a:cxn ang="0">
                      <a:pos x="connsiteX2" y="connsiteY2"/>
                    </a:cxn>
                    <a:cxn ang="0">
                      <a:pos x="connsiteX3" y="connsiteY3"/>
                    </a:cxn>
                  </a:cxnLst>
                  <a:rect l="l" t="t" r="r" b="b"/>
                  <a:pathLst>
                    <a:path w="34748" h="340536">
                      <a:moveTo>
                        <a:pt x="0" y="0"/>
                      </a:moveTo>
                      <a:lnTo>
                        <a:pt x="34749" y="0"/>
                      </a:lnTo>
                      <a:lnTo>
                        <a:pt x="34749" y="340536"/>
                      </a:lnTo>
                      <a:lnTo>
                        <a:pt x="0" y="340536"/>
                      </a:lnTo>
                      <a:close/>
                    </a:path>
                  </a:pathLst>
                </a:custGeom>
                <a:solidFill>
                  <a:srgbClr val="F96232"/>
                </a:solidFill>
                <a:ln w="7680" cap="flat">
                  <a:noFill/>
                  <a:prstDash val="solid"/>
                  <a:miter/>
                </a:ln>
              </p:spPr>
              <p:txBody>
                <a:bodyPr rtlCol="0" anchor="ctr"/>
                <a:lstStyle/>
                <a:p>
                  <a:endParaRPr lang="ru-RU"/>
                </a:p>
              </p:txBody>
            </p:sp>
            <p:sp>
              <p:nvSpPr>
                <p:cNvPr id="30" name="Полилиния: фигура 29">
                  <a:extLst>
                    <a:ext uri="{FF2B5EF4-FFF2-40B4-BE49-F238E27FC236}">
                      <a16:creationId xmlns:a16="http://schemas.microsoft.com/office/drawing/2014/main" xmlns="" id="{DEE038AF-A4DB-4921-9C55-57B56C108751}"/>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242D3C"/>
                </a:solidFill>
                <a:ln w="7680" cap="flat">
                  <a:noFill/>
                  <a:prstDash val="solid"/>
                  <a:miter/>
                </a:ln>
              </p:spPr>
              <p:txBody>
                <a:bodyPr rtlCol="0" anchor="ctr"/>
                <a:lstStyle/>
                <a:p>
                  <a:endParaRPr lang="ru-RU"/>
                </a:p>
              </p:txBody>
            </p:sp>
            <p:sp>
              <p:nvSpPr>
                <p:cNvPr id="31" name="Полилиния: фигура 30">
                  <a:extLst>
                    <a:ext uri="{FF2B5EF4-FFF2-40B4-BE49-F238E27FC236}">
                      <a16:creationId xmlns:a16="http://schemas.microsoft.com/office/drawing/2014/main" xmlns="" id="{30CBA823-FBC8-488E-96BF-4B28528C5AE2}"/>
                    </a:ext>
                  </a:extLst>
                </p:cNvPr>
                <p:cNvSpPr/>
                <p:nvPr/>
              </p:nvSpPr>
              <p:spPr>
                <a:xfrm>
                  <a:off x="23024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32" name="Полилиния: фигура 31">
                  <a:extLst>
                    <a:ext uri="{FF2B5EF4-FFF2-40B4-BE49-F238E27FC236}">
                      <a16:creationId xmlns:a16="http://schemas.microsoft.com/office/drawing/2014/main" xmlns="" id="{7A4488E0-C746-44E7-9759-CDED619781B5}"/>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F96232"/>
                </a:solidFill>
                <a:ln w="7680" cap="flat">
                  <a:noFill/>
                  <a:prstDash val="solid"/>
                  <a:miter/>
                </a:ln>
              </p:spPr>
              <p:txBody>
                <a:bodyPr rtlCol="0" anchor="ctr"/>
                <a:lstStyle/>
                <a:p>
                  <a:endParaRPr lang="ru-RU"/>
                </a:p>
              </p:txBody>
            </p:sp>
            <p:sp>
              <p:nvSpPr>
                <p:cNvPr id="33" name="Полилиния: фигура 32">
                  <a:extLst>
                    <a:ext uri="{FF2B5EF4-FFF2-40B4-BE49-F238E27FC236}">
                      <a16:creationId xmlns:a16="http://schemas.microsoft.com/office/drawing/2014/main" xmlns="" id="{C2C11E84-4302-4D02-B309-989EC48CC3DE}"/>
                    </a:ext>
                  </a:extLst>
                </p:cNvPr>
                <p:cNvSpPr/>
                <p:nvPr/>
              </p:nvSpPr>
              <p:spPr>
                <a:xfrm rot="-1801578">
                  <a:off x="1969829" y="3583842"/>
                  <a:ext cx="340525" cy="34747"/>
                </a:xfrm>
                <a:custGeom>
                  <a:avLst/>
                  <a:gdLst>
                    <a:gd name="connsiteX0" fmla="*/ 0 w 340525"/>
                    <a:gd name="connsiteY0" fmla="*/ 0 h 34747"/>
                    <a:gd name="connsiteX1" fmla="*/ 340525 w 340525"/>
                    <a:gd name="connsiteY1" fmla="*/ 0 h 34747"/>
                    <a:gd name="connsiteX2" fmla="*/ 340525 w 340525"/>
                    <a:gd name="connsiteY2" fmla="*/ 34747 h 34747"/>
                    <a:gd name="connsiteX3" fmla="*/ 0 w 340525"/>
                    <a:gd name="connsiteY3" fmla="*/ 34747 h 34747"/>
                  </a:gdLst>
                  <a:ahLst/>
                  <a:cxnLst>
                    <a:cxn ang="0">
                      <a:pos x="connsiteX0" y="connsiteY0"/>
                    </a:cxn>
                    <a:cxn ang="0">
                      <a:pos x="connsiteX1" y="connsiteY1"/>
                    </a:cxn>
                    <a:cxn ang="0">
                      <a:pos x="connsiteX2" y="connsiteY2"/>
                    </a:cxn>
                    <a:cxn ang="0">
                      <a:pos x="connsiteX3" y="connsiteY3"/>
                    </a:cxn>
                  </a:cxnLst>
                  <a:rect l="l" t="t" r="r" b="b"/>
                  <a:pathLst>
                    <a:path w="340525" h="34747">
                      <a:moveTo>
                        <a:pt x="0" y="0"/>
                      </a:moveTo>
                      <a:lnTo>
                        <a:pt x="340525" y="0"/>
                      </a:lnTo>
                      <a:lnTo>
                        <a:pt x="340525" y="34747"/>
                      </a:lnTo>
                      <a:lnTo>
                        <a:pt x="0" y="34747"/>
                      </a:lnTo>
                      <a:close/>
                    </a:path>
                  </a:pathLst>
                </a:custGeom>
                <a:solidFill>
                  <a:srgbClr val="43D3E8"/>
                </a:solidFill>
                <a:ln w="7680" cap="flat">
                  <a:noFill/>
                  <a:prstDash val="solid"/>
                  <a:miter/>
                </a:ln>
              </p:spPr>
              <p:txBody>
                <a:bodyPr rtlCol="0" anchor="ctr"/>
                <a:lstStyle/>
                <a:p>
                  <a:endParaRPr lang="ru-RU"/>
                </a:p>
              </p:txBody>
            </p:sp>
            <p:sp>
              <p:nvSpPr>
                <p:cNvPr id="34" name="Полилиния: фигура 33">
                  <a:extLst>
                    <a:ext uri="{FF2B5EF4-FFF2-40B4-BE49-F238E27FC236}">
                      <a16:creationId xmlns:a16="http://schemas.microsoft.com/office/drawing/2014/main" xmlns="" id="{ED5C64A1-B6D9-4B50-A1E2-9C593CEADC54}"/>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grpSp>
          <p:grpSp>
            <p:nvGrpSpPr>
              <p:cNvPr id="35" name="Рисунок 2">
                <a:extLst>
                  <a:ext uri="{FF2B5EF4-FFF2-40B4-BE49-F238E27FC236}">
                    <a16:creationId xmlns:a16="http://schemas.microsoft.com/office/drawing/2014/main" xmlns="" id="{2862BDDB-996B-423A-834B-02C0E4B78B81}"/>
                  </a:ext>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16:creationId xmlns:a16="http://schemas.microsoft.com/office/drawing/2014/main" xmlns="" id="{34EE368B-24C1-4ED8-8EB1-8A5D2E0D15E4}"/>
                    </a:ext>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7" name="Полилиния: фигура 36">
                  <a:extLst>
                    <a:ext uri="{FF2B5EF4-FFF2-40B4-BE49-F238E27FC236}">
                      <a16:creationId xmlns:a16="http://schemas.microsoft.com/office/drawing/2014/main" xmlns="" id="{82204F6F-E3CA-45B6-9F04-5EE0ED7F83D0}"/>
                    </a:ext>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8" name="Полилиния: фигура 37">
                  <a:extLst>
                    <a:ext uri="{FF2B5EF4-FFF2-40B4-BE49-F238E27FC236}">
                      <a16:creationId xmlns:a16="http://schemas.microsoft.com/office/drawing/2014/main" xmlns="" id="{0514346D-4272-4845-B929-B5FFEE35E254}"/>
                    </a:ext>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9" name="Полилиния: фигура 38">
                  <a:extLst>
                    <a:ext uri="{FF2B5EF4-FFF2-40B4-BE49-F238E27FC236}">
                      <a16:creationId xmlns:a16="http://schemas.microsoft.com/office/drawing/2014/main" xmlns="" id="{10FBA4A6-090C-4517-BEA3-9433F3BF894D}"/>
                    </a:ext>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0" name="Полилиния: фигура 39">
                  <a:extLst>
                    <a:ext uri="{FF2B5EF4-FFF2-40B4-BE49-F238E27FC236}">
                      <a16:creationId xmlns:a16="http://schemas.microsoft.com/office/drawing/2014/main" xmlns="" id="{9F878CEE-547E-4D31-BEF7-6CC3A19342E3}"/>
                    </a:ext>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1" name="Полилиния: фигура 40">
                  <a:extLst>
                    <a:ext uri="{FF2B5EF4-FFF2-40B4-BE49-F238E27FC236}">
                      <a16:creationId xmlns:a16="http://schemas.microsoft.com/office/drawing/2014/main" xmlns="" id="{206391AA-4BCF-4ABF-939E-341707D4DCC6}"/>
                    </a:ext>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2" name="Полилиния: фигура 41">
                  <a:extLst>
                    <a:ext uri="{FF2B5EF4-FFF2-40B4-BE49-F238E27FC236}">
                      <a16:creationId xmlns:a16="http://schemas.microsoft.com/office/drawing/2014/main" xmlns="" id="{4A2590E7-6B1D-4386-A964-DB3E5CD68A77}"/>
                    </a:ext>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grpSp>
        </p:grpSp>
        <p:sp>
          <p:nvSpPr>
            <p:cNvPr id="43" name="Полилиния: фигура 42">
              <a:extLst>
                <a:ext uri="{FF2B5EF4-FFF2-40B4-BE49-F238E27FC236}">
                  <a16:creationId xmlns:a16="http://schemas.microsoft.com/office/drawing/2014/main" xmlns="" id="{2338C980-225E-46D7-8459-7215ABA4A035}"/>
                </a:ext>
              </a:extLst>
            </p:cNvPr>
            <p:cNvSpPr/>
            <p:nvPr/>
          </p:nvSpPr>
          <p:spPr>
            <a:xfrm>
              <a:off x="1398681" y="3263936"/>
              <a:ext cx="1231598" cy="1231598"/>
            </a:xfrm>
            <a:custGeom>
              <a:avLst/>
              <a:gdLst>
                <a:gd name="connsiteX0" fmla="*/ 616185 w 1231598"/>
                <a:gd name="connsiteY0" fmla="*/ 1231598 h 1231598"/>
                <a:gd name="connsiteX1" fmla="*/ 616185 w 1231598"/>
                <a:gd name="connsiteY1" fmla="*/ 1196851 h 1231598"/>
                <a:gd name="connsiteX2" fmla="*/ 650160 w 1231598"/>
                <a:gd name="connsiteY2" fmla="*/ 1196079 h 1231598"/>
                <a:gd name="connsiteX3" fmla="*/ 652477 w 1231598"/>
                <a:gd name="connsiteY3" fmla="*/ 1230826 h 1231598"/>
                <a:gd name="connsiteX4" fmla="*/ 616185 w 1231598"/>
                <a:gd name="connsiteY4" fmla="*/ 1231598 h 1231598"/>
                <a:gd name="connsiteX5" fmla="*/ 580666 w 1231598"/>
                <a:gd name="connsiteY5" fmla="*/ 1230826 h 1231598"/>
                <a:gd name="connsiteX6" fmla="*/ 545146 w 1231598"/>
                <a:gd name="connsiteY6" fmla="*/ 1227737 h 1231598"/>
                <a:gd name="connsiteX7" fmla="*/ 549007 w 1231598"/>
                <a:gd name="connsiteY7" fmla="*/ 1192990 h 1231598"/>
                <a:gd name="connsiteX8" fmla="*/ 582982 w 1231598"/>
                <a:gd name="connsiteY8" fmla="*/ 1196079 h 1231598"/>
                <a:gd name="connsiteX9" fmla="*/ 580666 w 1231598"/>
                <a:gd name="connsiteY9" fmla="*/ 1230826 h 1231598"/>
                <a:gd name="connsiteX10" fmla="*/ 687996 w 1231598"/>
                <a:gd name="connsiteY10" fmla="*/ 1227737 h 1231598"/>
                <a:gd name="connsiteX11" fmla="*/ 684135 w 1231598"/>
                <a:gd name="connsiteY11" fmla="*/ 1192990 h 1231598"/>
                <a:gd name="connsiteX12" fmla="*/ 717338 w 1231598"/>
                <a:gd name="connsiteY12" fmla="*/ 1188357 h 1231598"/>
                <a:gd name="connsiteX13" fmla="*/ 723516 w 1231598"/>
                <a:gd name="connsiteY13" fmla="*/ 1222332 h 1231598"/>
                <a:gd name="connsiteX14" fmla="*/ 687996 w 1231598"/>
                <a:gd name="connsiteY14" fmla="*/ 1227737 h 1231598"/>
                <a:gd name="connsiteX15" fmla="*/ 509627 w 1231598"/>
                <a:gd name="connsiteY15" fmla="*/ 1222332 h 1231598"/>
                <a:gd name="connsiteX16" fmla="*/ 474880 w 1231598"/>
                <a:gd name="connsiteY16" fmla="*/ 1215383 h 1231598"/>
                <a:gd name="connsiteX17" fmla="*/ 482601 w 1231598"/>
                <a:gd name="connsiteY17" fmla="*/ 1181408 h 1231598"/>
                <a:gd name="connsiteX18" fmla="*/ 515804 w 1231598"/>
                <a:gd name="connsiteY18" fmla="*/ 1188357 h 1231598"/>
                <a:gd name="connsiteX19" fmla="*/ 509627 w 1231598"/>
                <a:gd name="connsiteY19" fmla="*/ 1222332 h 1231598"/>
                <a:gd name="connsiteX20" fmla="*/ 758263 w 1231598"/>
                <a:gd name="connsiteY20" fmla="*/ 1215383 h 1231598"/>
                <a:gd name="connsiteX21" fmla="*/ 750541 w 1231598"/>
                <a:gd name="connsiteY21" fmla="*/ 1181408 h 1231598"/>
                <a:gd name="connsiteX22" fmla="*/ 782972 w 1231598"/>
                <a:gd name="connsiteY22" fmla="*/ 1172914 h 1231598"/>
                <a:gd name="connsiteX23" fmla="*/ 793010 w 1231598"/>
                <a:gd name="connsiteY23" fmla="*/ 1206117 h 1231598"/>
                <a:gd name="connsiteX24" fmla="*/ 758263 w 1231598"/>
                <a:gd name="connsiteY24" fmla="*/ 1215383 h 1231598"/>
                <a:gd name="connsiteX25" fmla="*/ 439360 w 1231598"/>
                <a:gd name="connsiteY25" fmla="*/ 1206117 h 1231598"/>
                <a:gd name="connsiteX26" fmla="*/ 405385 w 1231598"/>
                <a:gd name="connsiteY26" fmla="*/ 1194534 h 1231598"/>
                <a:gd name="connsiteX27" fmla="*/ 416967 w 1231598"/>
                <a:gd name="connsiteY27" fmla="*/ 1162104 h 1231598"/>
                <a:gd name="connsiteX28" fmla="*/ 449398 w 1231598"/>
                <a:gd name="connsiteY28" fmla="*/ 1172914 h 1231598"/>
                <a:gd name="connsiteX29" fmla="*/ 439360 w 1231598"/>
                <a:gd name="connsiteY29" fmla="*/ 1206117 h 1231598"/>
                <a:gd name="connsiteX30" fmla="*/ 826985 w 1231598"/>
                <a:gd name="connsiteY30" fmla="*/ 1194534 h 1231598"/>
                <a:gd name="connsiteX31" fmla="*/ 815403 w 1231598"/>
                <a:gd name="connsiteY31" fmla="*/ 1162104 h 1231598"/>
                <a:gd name="connsiteX32" fmla="*/ 847062 w 1231598"/>
                <a:gd name="connsiteY32" fmla="*/ 1149749 h 1231598"/>
                <a:gd name="connsiteX33" fmla="*/ 860961 w 1231598"/>
                <a:gd name="connsiteY33" fmla="*/ 1181408 h 1231598"/>
                <a:gd name="connsiteX34" fmla="*/ 826985 w 1231598"/>
                <a:gd name="connsiteY34" fmla="*/ 1194534 h 1231598"/>
                <a:gd name="connsiteX35" fmla="*/ 372182 w 1231598"/>
                <a:gd name="connsiteY35" fmla="*/ 1181408 h 1231598"/>
                <a:gd name="connsiteX36" fmla="*/ 339751 w 1231598"/>
                <a:gd name="connsiteY36" fmla="*/ 1165964 h 1231598"/>
                <a:gd name="connsiteX37" fmla="*/ 355194 w 1231598"/>
                <a:gd name="connsiteY37" fmla="*/ 1135078 h 1231598"/>
                <a:gd name="connsiteX38" fmla="*/ 386081 w 1231598"/>
                <a:gd name="connsiteY38" fmla="*/ 1149749 h 1231598"/>
                <a:gd name="connsiteX39" fmla="*/ 372182 w 1231598"/>
                <a:gd name="connsiteY39" fmla="*/ 1181408 h 1231598"/>
                <a:gd name="connsiteX40" fmla="*/ 892619 w 1231598"/>
                <a:gd name="connsiteY40" fmla="*/ 1165964 h 1231598"/>
                <a:gd name="connsiteX41" fmla="*/ 877176 w 1231598"/>
                <a:gd name="connsiteY41" fmla="*/ 1135078 h 1231598"/>
                <a:gd name="connsiteX42" fmla="*/ 906518 w 1231598"/>
                <a:gd name="connsiteY42" fmla="*/ 1118863 h 1231598"/>
                <a:gd name="connsiteX43" fmla="*/ 924278 w 1231598"/>
                <a:gd name="connsiteY43" fmla="*/ 1148977 h 1231598"/>
                <a:gd name="connsiteX44" fmla="*/ 892619 w 1231598"/>
                <a:gd name="connsiteY44" fmla="*/ 1165964 h 1231598"/>
                <a:gd name="connsiteX45" fmla="*/ 308093 w 1231598"/>
                <a:gd name="connsiteY45" fmla="*/ 1149749 h 1231598"/>
                <a:gd name="connsiteX46" fmla="*/ 277206 w 1231598"/>
                <a:gd name="connsiteY46" fmla="*/ 1131217 h 1231598"/>
                <a:gd name="connsiteX47" fmla="*/ 296510 w 1231598"/>
                <a:gd name="connsiteY47" fmla="*/ 1101875 h 1231598"/>
                <a:gd name="connsiteX48" fmla="*/ 325080 w 1231598"/>
                <a:gd name="connsiteY48" fmla="*/ 1119635 h 1231598"/>
                <a:gd name="connsiteX49" fmla="*/ 308093 w 1231598"/>
                <a:gd name="connsiteY49" fmla="*/ 1149749 h 1231598"/>
                <a:gd name="connsiteX50" fmla="*/ 954392 w 1231598"/>
                <a:gd name="connsiteY50" fmla="*/ 1130445 h 1231598"/>
                <a:gd name="connsiteX51" fmla="*/ 935088 w 1231598"/>
                <a:gd name="connsiteY51" fmla="*/ 1101103 h 1231598"/>
                <a:gd name="connsiteX52" fmla="*/ 962886 w 1231598"/>
                <a:gd name="connsiteY52" fmla="*/ 1081799 h 1231598"/>
                <a:gd name="connsiteX53" fmla="*/ 983734 w 1231598"/>
                <a:gd name="connsiteY53" fmla="*/ 1109597 h 1231598"/>
                <a:gd name="connsiteX54" fmla="*/ 954392 w 1231598"/>
                <a:gd name="connsiteY54" fmla="*/ 1130445 h 1231598"/>
                <a:gd name="connsiteX55" fmla="*/ 248636 w 1231598"/>
                <a:gd name="connsiteY55" fmla="*/ 1110369 h 1231598"/>
                <a:gd name="connsiteX56" fmla="*/ 220838 w 1231598"/>
                <a:gd name="connsiteY56" fmla="*/ 1087976 h 1231598"/>
                <a:gd name="connsiteX57" fmla="*/ 243231 w 1231598"/>
                <a:gd name="connsiteY57" fmla="*/ 1061723 h 1231598"/>
                <a:gd name="connsiteX58" fmla="*/ 269485 w 1231598"/>
                <a:gd name="connsiteY58" fmla="*/ 1082571 h 1231598"/>
                <a:gd name="connsiteX59" fmla="*/ 248636 w 1231598"/>
                <a:gd name="connsiteY59" fmla="*/ 1110369 h 1231598"/>
                <a:gd name="connsiteX60" fmla="*/ 1011532 w 1231598"/>
                <a:gd name="connsiteY60" fmla="*/ 1087204 h 1231598"/>
                <a:gd name="connsiteX61" fmla="*/ 989139 w 1231598"/>
                <a:gd name="connsiteY61" fmla="*/ 1060950 h 1231598"/>
                <a:gd name="connsiteX62" fmla="*/ 1014621 w 1231598"/>
                <a:gd name="connsiteY62" fmla="*/ 1038558 h 1231598"/>
                <a:gd name="connsiteX63" fmla="*/ 1038558 w 1231598"/>
                <a:gd name="connsiteY63" fmla="*/ 1064039 h 1231598"/>
                <a:gd name="connsiteX64" fmla="*/ 1011532 w 1231598"/>
                <a:gd name="connsiteY64" fmla="*/ 1087204 h 1231598"/>
                <a:gd name="connsiteX65" fmla="*/ 193813 w 1231598"/>
                <a:gd name="connsiteY65" fmla="*/ 1064039 h 1231598"/>
                <a:gd name="connsiteX66" fmla="*/ 168331 w 1231598"/>
                <a:gd name="connsiteY66" fmla="*/ 1038558 h 1231598"/>
                <a:gd name="connsiteX67" fmla="*/ 193813 w 1231598"/>
                <a:gd name="connsiteY67" fmla="*/ 1014621 h 1231598"/>
                <a:gd name="connsiteX68" fmla="*/ 217750 w 1231598"/>
                <a:gd name="connsiteY68" fmla="*/ 1038558 h 1231598"/>
                <a:gd name="connsiteX69" fmla="*/ 193813 w 1231598"/>
                <a:gd name="connsiteY69" fmla="*/ 1064039 h 1231598"/>
                <a:gd name="connsiteX70" fmla="*/ 1064039 w 1231598"/>
                <a:gd name="connsiteY70" fmla="*/ 1038558 h 1231598"/>
                <a:gd name="connsiteX71" fmla="*/ 1038558 w 1231598"/>
                <a:gd name="connsiteY71" fmla="*/ 1014621 h 1231598"/>
                <a:gd name="connsiteX72" fmla="*/ 1060950 w 1231598"/>
                <a:gd name="connsiteY72" fmla="*/ 989139 h 1231598"/>
                <a:gd name="connsiteX73" fmla="*/ 1087204 w 1231598"/>
                <a:gd name="connsiteY73" fmla="*/ 1011532 h 1231598"/>
                <a:gd name="connsiteX74" fmla="*/ 1064039 w 1231598"/>
                <a:gd name="connsiteY74" fmla="*/ 1038558 h 1231598"/>
                <a:gd name="connsiteX75" fmla="*/ 144394 w 1231598"/>
                <a:gd name="connsiteY75" fmla="*/ 1012304 h 1231598"/>
                <a:gd name="connsiteX76" fmla="*/ 122002 w 1231598"/>
                <a:gd name="connsiteY76" fmla="*/ 984506 h 1231598"/>
                <a:gd name="connsiteX77" fmla="*/ 149799 w 1231598"/>
                <a:gd name="connsiteY77" fmla="*/ 963658 h 1231598"/>
                <a:gd name="connsiteX78" fmla="*/ 170648 w 1231598"/>
                <a:gd name="connsiteY78" fmla="*/ 989912 h 1231598"/>
                <a:gd name="connsiteX79" fmla="*/ 144394 w 1231598"/>
                <a:gd name="connsiteY79" fmla="*/ 1012304 h 1231598"/>
                <a:gd name="connsiteX80" fmla="*/ 1109597 w 1231598"/>
                <a:gd name="connsiteY80" fmla="*/ 983734 h 1231598"/>
                <a:gd name="connsiteX81" fmla="*/ 1081799 w 1231598"/>
                <a:gd name="connsiteY81" fmla="*/ 962886 h 1231598"/>
                <a:gd name="connsiteX82" fmla="*/ 1101103 w 1231598"/>
                <a:gd name="connsiteY82" fmla="*/ 935088 h 1231598"/>
                <a:gd name="connsiteX83" fmla="*/ 1130445 w 1231598"/>
                <a:gd name="connsiteY83" fmla="*/ 954392 h 1231598"/>
                <a:gd name="connsiteX84" fmla="*/ 1109597 w 1231598"/>
                <a:gd name="connsiteY84" fmla="*/ 983734 h 1231598"/>
                <a:gd name="connsiteX85" fmla="*/ 101153 w 1231598"/>
                <a:gd name="connsiteY85" fmla="*/ 954392 h 1231598"/>
                <a:gd name="connsiteX86" fmla="*/ 82621 w 1231598"/>
                <a:gd name="connsiteY86" fmla="*/ 924278 h 1231598"/>
                <a:gd name="connsiteX87" fmla="*/ 112736 w 1231598"/>
                <a:gd name="connsiteY87" fmla="*/ 906518 h 1231598"/>
                <a:gd name="connsiteX88" fmla="*/ 130495 w 1231598"/>
                <a:gd name="connsiteY88" fmla="*/ 935088 h 1231598"/>
                <a:gd name="connsiteX89" fmla="*/ 101153 w 1231598"/>
                <a:gd name="connsiteY89" fmla="*/ 954392 h 1231598"/>
                <a:gd name="connsiteX90" fmla="*/ 1148977 w 1231598"/>
                <a:gd name="connsiteY90" fmla="*/ 923506 h 1231598"/>
                <a:gd name="connsiteX91" fmla="*/ 1118863 w 1231598"/>
                <a:gd name="connsiteY91" fmla="*/ 905746 h 1231598"/>
                <a:gd name="connsiteX92" fmla="*/ 1135078 w 1231598"/>
                <a:gd name="connsiteY92" fmla="*/ 875632 h 1231598"/>
                <a:gd name="connsiteX93" fmla="*/ 1165964 w 1231598"/>
                <a:gd name="connsiteY93" fmla="*/ 891075 h 1231598"/>
                <a:gd name="connsiteX94" fmla="*/ 1148977 w 1231598"/>
                <a:gd name="connsiteY94" fmla="*/ 923506 h 1231598"/>
                <a:gd name="connsiteX95" fmla="*/ 65634 w 1231598"/>
                <a:gd name="connsiteY95" fmla="*/ 892619 h 1231598"/>
                <a:gd name="connsiteX96" fmla="*/ 50191 w 1231598"/>
                <a:gd name="connsiteY96" fmla="*/ 860188 h 1231598"/>
                <a:gd name="connsiteX97" fmla="*/ 81849 w 1231598"/>
                <a:gd name="connsiteY97" fmla="*/ 846289 h 1231598"/>
                <a:gd name="connsiteX98" fmla="*/ 96520 w 1231598"/>
                <a:gd name="connsiteY98" fmla="*/ 877176 h 1231598"/>
                <a:gd name="connsiteX99" fmla="*/ 65634 w 1231598"/>
                <a:gd name="connsiteY99" fmla="*/ 892619 h 1231598"/>
                <a:gd name="connsiteX100" fmla="*/ 1181408 w 1231598"/>
                <a:gd name="connsiteY100" fmla="*/ 859416 h 1231598"/>
                <a:gd name="connsiteX101" fmla="*/ 1149749 w 1231598"/>
                <a:gd name="connsiteY101" fmla="*/ 845517 h 1231598"/>
                <a:gd name="connsiteX102" fmla="*/ 1162104 w 1231598"/>
                <a:gd name="connsiteY102" fmla="*/ 813859 h 1231598"/>
                <a:gd name="connsiteX103" fmla="*/ 1194534 w 1231598"/>
                <a:gd name="connsiteY103" fmla="*/ 825441 h 1231598"/>
                <a:gd name="connsiteX104" fmla="*/ 1181408 w 1231598"/>
                <a:gd name="connsiteY104" fmla="*/ 859416 h 1231598"/>
                <a:gd name="connsiteX105" fmla="*/ 37064 w 1231598"/>
                <a:gd name="connsiteY105" fmla="*/ 826985 h 1231598"/>
                <a:gd name="connsiteX106" fmla="*/ 25481 w 1231598"/>
                <a:gd name="connsiteY106" fmla="*/ 793010 h 1231598"/>
                <a:gd name="connsiteX107" fmla="*/ 58684 w 1231598"/>
                <a:gd name="connsiteY107" fmla="*/ 782972 h 1231598"/>
                <a:gd name="connsiteX108" fmla="*/ 69495 w 1231598"/>
                <a:gd name="connsiteY108" fmla="*/ 815403 h 1231598"/>
                <a:gd name="connsiteX109" fmla="*/ 37064 w 1231598"/>
                <a:gd name="connsiteY109" fmla="*/ 826985 h 1231598"/>
                <a:gd name="connsiteX110" fmla="*/ 1206117 w 1231598"/>
                <a:gd name="connsiteY110" fmla="*/ 792238 h 1231598"/>
                <a:gd name="connsiteX111" fmla="*/ 1172914 w 1231598"/>
                <a:gd name="connsiteY111" fmla="*/ 782200 h 1231598"/>
                <a:gd name="connsiteX112" fmla="*/ 1181408 w 1231598"/>
                <a:gd name="connsiteY112" fmla="*/ 749769 h 1231598"/>
                <a:gd name="connsiteX113" fmla="*/ 1215383 w 1231598"/>
                <a:gd name="connsiteY113" fmla="*/ 757491 h 1231598"/>
                <a:gd name="connsiteX114" fmla="*/ 1206117 w 1231598"/>
                <a:gd name="connsiteY114" fmla="*/ 792238 h 1231598"/>
                <a:gd name="connsiteX115" fmla="*/ 16988 w 1231598"/>
                <a:gd name="connsiteY115" fmla="*/ 758263 h 1231598"/>
                <a:gd name="connsiteX116" fmla="*/ 10038 w 1231598"/>
                <a:gd name="connsiteY116" fmla="*/ 723516 h 1231598"/>
                <a:gd name="connsiteX117" fmla="*/ 44013 w 1231598"/>
                <a:gd name="connsiteY117" fmla="*/ 717338 h 1231598"/>
                <a:gd name="connsiteX118" fmla="*/ 50963 w 1231598"/>
                <a:gd name="connsiteY118" fmla="*/ 750541 h 1231598"/>
                <a:gd name="connsiteX119" fmla="*/ 16988 w 1231598"/>
                <a:gd name="connsiteY119" fmla="*/ 758263 h 1231598"/>
                <a:gd name="connsiteX120" fmla="*/ 1222332 w 1231598"/>
                <a:gd name="connsiteY120" fmla="*/ 722744 h 1231598"/>
                <a:gd name="connsiteX121" fmla="*/ 1188357 w 1231598"/>
                <a:gd name="connsiteY121" fmla="*/ 716566 h 1231598"/>
                <a:gd name="connsiteX122" fmla="*/ 1192990 w 1231598"/>
                <a:gd name="connsiteY122" fmla="*/ 683363 h 1231598"/>
                <a:gd name="connsiteX123" fmla="*/ 1227737 w 1231598"/>
                <a:gd name="connsiteY123" fmla="*/ 687224 h 1231598"/>
                <a:gd name="connsiteX124" fmla="*/ 1222332 w 1231598"/>
                <a:gd name="connsiteY124" fmla="*/ 722744 h 1231598"/>
                <a:gd name="connsiteX125" fmla="*/ 3861 w 1231598"/>
                <a:gd name="connsiteY125" fmla="*/ 687996 h 1231598"/>
                <a:gd name="connsiteX126" fmla="*/ 772 w 1231598"/>
                <a:gd name="connsiteY126" fmla="*/ 652477 h 1231598"/>
                <a:gd name="connsiteX127" fmla="*/ 35519 w 1231598"/>
                <a:gd name="connsiteY127" fmla="*/ 650160 h 1231598"/>
                <a:gd name="connsiteX128" fmla="*/ 38608 w 1231598"/>
                <a:gd name="connsiteY128" fmla="*/ 684135 h 1231598"/>
                <a:gd name="connsiteX129" fmla="*/ 3861 w 1231598"/>
                <a:gd name="connsiteY129" fmla="*/ 687996 h 1231598"/>
                <a:gd name="connsiteX130" fmla="*/ 1230826 w 1231598"/>
                <a:gd name="connsiteY130" fmla="*/ 651705 h 1231598"/>
                <a:gd name="connsiteX131" fmla="*/ 1196079 w 1231598"/>
                <a:gd name="connsiteY131" fmla="*/ 649388 h 1231598"/>
                <a:gd name="connsiteX132" fmla="*/ 1196851 w 1231598"/>
                <a:gd name="connsiteY132" fmla="*/ 615413 h 1231598"/>
                <a:gd name="connsiteX133" fmla="*/ 1196851 w 1231598"/>
                <a:gd name="connsiteY133" fmla="*/ 613869 h 1231598"/>
                <a:gd name="connsiteX134" fmla="*/ 1231598 w 1231598"/>
                <a:gd name="connsiteY134" fmla="*/ 613869 h 1231598"/>
                <a:gd name="connsiteX135" fmla="*/ 1231598 w 1231598"/>
                <a:gd name="connsiteY135" fmla="*/ 615413 h 1231598"/>
                <a:gd name="connsiteX136" fmla="*/ 1230826 w 1231598"/>
                <a:gd name="connsiteY136" fmla="*/ 651705 h 1231598"/>
                <a:gd name="connsiteX137" fmla="*/ 34747 w 1231598"/>
                <a:gd name="connsiteY137" fmla="*/ 616957 h 1231598"/>
                <a:gd name="connsiteX138" fmla="*/ 0 w 1231598"/>
                <a:gd name="connsiteY138" fmla="*/ 616957 h 1231598"/>
                <a:gd name="connsiteX139" fmla="*/ 0 w 1231598"/>
                <a:gd name="connsiteY139" fmla="*/ 616185 h 1231598"/>
                <a:gd name="connsiteX140" fmla="*/ 772 w 1231598"/>
                <a:gd name="connsiteY140" fmla="*/ 581438 h 1231598"/>
                <a:gd name="connsiteX141" fmla="*/ 35519 w 1231598"/>
                <a:gd name="connsiteY141" fmla="*/ 583754 h 1231598"/>
                <a:gd name="connsiteX142" fmla="*/ 34747 w 1231598"/>
                <a:gd name="connsiteY142" fmla="*/ 616957 h 1231598"/>
                <a:gd name="connsiteX143" fmla="*/ 34747 w 1231598"/>
                <a:gd name="connsiteY143" fmla="*/ 616957 h 1231598"/>
                <a:gd name="connsiteX144" fmla="*/ 1196079 w 1231598"/>
                <a:gd name="connsiteY144" fmla="*/ 580666 h 1231598"/>
                <a:gd name="connsiteX145" fmla="*/ 1192990 w 1231598"/>
                <a:gd name="connsiteY145" fmla="*/ 546691 h 1231598"/>
                <a:gd name="connsiteX146" fmla="*/ 1227737 w 1231598"/>
                <a:gd name="connsiteY146" fmla="*/ 542830 h 1231598"/>
                <a:gd name="connsiteX147" fmla="*/ 1230826 w 1231598"/>
                <a:gd name="connsiteY147" fmla="*/ 578349 h 1231598"/>
                <a:gd name="connsiteX148" fmla="*/ 1196079 w 1231598"/>
                <a:gd name="connsiteY148" fmla="*/ 580666 h 1231598"/>
                <a:gd name="connsiteX149" fmla="*/ 38608 w 1231598"/>
                <a:gd name="connsiteY149" fmla="*/ 549007 h 1231598"/>
                <a:gd name="connsiteX150" fmla="*/ 3861 w 1231598"/>
                <a:gd name="connsiteY150" fmla="*/ 545146 h 1231598"/>
                <a:gd name="connsiteX151" fmla="*/ 9266 w 1231598"/>
                <a:gd name="connsiteY151" fmla="*/ 509627 h 1231598"/>
                <a:gd name="connsiteX152" fmla="*/ 43241 w 1231598"/>
                <a:gd name="connsiteY152" fmla="*/ 515804 h 1231598"/>
                <a:gd name="connsiteX153" fmla="*/ 38608 w 1231598"/>
                <a:gd name="connsiteY153" fmla="*/ 549007 h 1231598"/>
                <a:gd name="connsiteX154" fmla="*/ 1187585 w 1231598"/>
                <a:gd name="connsiteY154" fmla="*/ 513488 h 1231598"/>
                <a:gd name="connsiteX155" fmla="*/ 1180636 w 1231598"/>
                <a:gd name="connsiteY155" fmla="*/ 480285 h 1231598"/>
                <a:gd name="connsiteX156" fmla="*/ 1214611 w 1231598"/>
                <a:gd name="connsiteY156" fmla="*/ 472563 h 1231598"/>
                <a:gd name="connsiteX157" fmla="*/ 1221560 w 1231598"/>
                <a:gd name="connsiteY157" fmla="*/ 507310 h 1231598"/>
                <a:gd name="connsiteX158" fmla="*/ 1187585 w 1231598"/>
                <a:gd name="connsiteY158" fmla="*/ 513488 h 1231598"/>
                <a:gd name="connsiteX159" fmla="*/ 50191 w 1231598"/>
                <a:gd name="connsiteY159" fmla="*/ 482601 h 1231598"/>
                <a:gd name="connsiteX160" fmla="*/ 16215 w 1231598"/>
                <a:gd name="connsiteY160" fmla="*/ 474880 h 1231598"/>
                <a:gd name="connsiteX161" fmla="*/ 25481 w 1231598"/>
                <a:gd name="connsiteY161" fmla="*/ 440132 h 1231598"/>
                <a:gd name="connsiteX162" fmla="*/ 58684 w 1231598"/>
                <a:gd name="connsiteY162" fmla="*/ 450170 h 1231598"/>
                <a:gd name="connsiteX163" fmla="*/ 50191 w 1231598"/>
                <a:gd name="connsiteY163" fmla="*/ 482601 h 1231598"/>
                <a:gd name="connsiteX164" fmla="*/ 1172142 w 1231598"/>
                <a:gd name="connsiteY164" fmla="*/ 447854 h 1231598"/>
                <a:gd name="connsiteX165" fmla="*/ 1161331 w 1231598"/>
                <a:gd name="connsiteY165" fmla="*/ 415423 h 1231598"/>
                <a:gd name="connsiteX166" fmla="*/ 1193762 w 1231598"/>
                <a:gd name="connsiteY166" fmla="*/ 403069 h 1231598"/>
                <a:gd name="connsiteX167" fmla="*/ 1205345 w 1231598"/>
                <a:gd name="connsiteY167" fmla="*/ 437044 h 1231598"/>
                <a:gd name="connsiteX168" fmla="*/ 1172142 w 1231598"/>
                <a:gd name="connsiteY168" fmla="*/ 447854 h 1231598"/>
                <a:gd name="connsiteX169" fmla="*/ 69495 w 1231598"/>
                <a:gd name="connsiteY169" fmla="*/ 417740 h 1231598"/>
                <a:gd name="connsiteX170" fmla="*/ 37064 w 1231598"/>
                <a:gd name="connsiteY170" fmla="*/ 406157 h 1231598"/>
                <a:gd name="connsiteX171" fmla="*/ 50191 w 1231598"/>
                <a:gd name="connsiteY171" fmla="*/ 372954 h 1231598"/>
                <a:gd name="connsiteX172" fmla="*/ 81849 w 1231598"/>
                <a:gd name="connsiteY172" fmla="*/ 386853 h 1231598"/>
                <a:gd name="connsiteX173" fmla="*/ 69495 w 1231598"/>
                <a:gd name="connsiteY173" fmla="*/ 417740 h 1231598"/>
                <a:gd name="connsiteX174" fmla="*/ 1148977 w 1231598"/>
                <a:gd name="connsiteY174" fmla="*/ 384537 h 1231598"/>
                <a:gd name="connsiteX175" fmla="*/ 1134306 w 1231598"/>
                <a:gd name="connsiteY175" fmla="*/ 353650 h 1231598"/>
                <a:gd name="connsiteX176" fmla="*/ 1165192 w 1231598"/>
                <a:gd name="connsiteY176" fmla="*/ 338207 h 1231598"/>
                <a:gd name="connsiteX177" fmla="*/ 1180636 w 1231598"/>
                <a:gd name="connsiteY177" fmla="*/ 370638 h 1231598"/>
                <a:gd name="connsiteX178" fmla="*/ 1148977 w 1231598"/>
                <a:gd name="connsiteY178" fmla="*/ 384537 h 1231598"/>
                <a:gd name="connsiteX179" fmla="*/ 95748 w 1231598"/>
                <a:gd name="connsiteY179" fmla="*/ 355967 h 1231598"/>
                <a:gd name="connsiteX180" fmla="*/ 64862 w 1231598"/>
                <a:gd name="connsiteY180" fmla="*/ 340523 h 1231598"/>
                <a:gd name="connsiteX181" fmla="*/ 81849 w 1231598"/>
                <a:gd name="connsiteY181" fmla="*/ 308865 h 1231598"/>
                <a:gd name="connsiteX182" fmla="*/ 111963 w 1231598"/>
                <a:gd name="connsiteY182" fmla="*/ 325852 h 1231598"/>
                <a:gd name="connsiteX183" fmla="*/ 95748 w 1231598"/>
                <a:gd name="connsiteY183" fmla="*/ 355967 h 1231598"/>
                <a:gd name="connsiteX184" fmla="*/ 1118863 w 1231598"/>
                <a:gd name="connsiteY184" fmla="*/ 324308 h 1231598"/>
                <a:gd name="connsiteX185" fmla="*/ 1101103 w 1231598"/>
                <a:gd name="connsiteY185" fmla="*/ 295738 h 1231598"/>
                <a:gd name="connsiteX186" fmla="*/ 1130445 w 1231598"/>
                <a:gd name="connsiteY186" fmla="*/ 276434 h 1231598"/>
                <a:gd name="connsiteX187" fmla="*/ 1148977 w 1231598"/>
                <a:gd name="connsiteY187" fmla="*/ 306548 h 1231598"/>
                <a:gd name="connsiteX188" fmla="*/ 1118863 w 1231598"/>
                <a:gd name="connsiteY188" fmla="*/ 324308 h 1231598"/>
                <a:gd name="connsiteX189" fmla="*/ 129723 w 1231598"/>
                <a:gd name="connsiteY189" fmla="*/ 297282 h 1231598"/>
                <a:gd name="connsiteX190" fmla="*/ 101153 w 1231598"/>
                <a:gd name="connsiteY190" fmla="*/ 277978 h 1231598"/>
                <a:gd name="connsiteX191" fmla="*/ 122002 w 1231598"/>
                <a:gd name="connsiteY191" fmla="*/ 248636 h 1231598"/>
                <a:gd name="connsiteX192" fmla="*/ 149799 w 1231598"/>
                <a:gd name="connsiteY192" fmla="*/ 269485 h 1231598"/>
                <a:gd name="connsiteX193" fmla="*/ 129723 w 1231598"/>
                <a:gd name="connsiteY193" fmla="*/ 297282 h 1231598"/>
                <a:gd name="connsiteX194" fmla="*/ 1081027 w 1231598"/>
                <a:gd name="connsiteY194" fmla="*/ 267940 h 1231598"/>
                <a:gd name="connsiteX195" fmla="*/ 1060178 w 1231598"/>
                <a:gd name="connsiteY195" fmla="*/ 241687 h 1231598"/>
                <a:gd name="connsiteX196" fmla="*/ 1086432 w 1231598"/>
                <a:gd name="connsiteY196" fmla="*/ 219294 h 1231598"/>
                <a:gd name="connsiteX197" fmla="*/ 1108825 w 1231598"/>
                <a:gd name="connsiteY197" fmla="*/ 247092 h 1231598"/>
                <a:gd name="connsiteX198" fmla="*/ 1081027 w 1231598"/>
                <a:gd name="connsiteY198" fmla="*/ 267940 h 1231598"/>
                <a:gd name="connsiteX199" fmla="*/ 169876 w 1231598"/>
                <a:gd name="connsiteY199" fmla="*/ 243231 h 1231598"/>
                <a:gd name="connsiteX200" fmla="*/ 143622 w 1231598"/>
                <a:gd name="connsiteY200" fmla="*/ 220838 h 1231598"/>
                <a:gd name="connsiteX201" fmla="*/ 167559 w 1231598"/>
                <a:gd name="connsiteY201" fmla="*/ 193813 h 1231598"/>
                <a:gd name="connsiteX202" fmla="*/ 193040 w 1231598"/>
                <a:gd name="connsiteY202" fmla="*/ 217750 h 1231598"/>
                <a:gd name="connsiteX203" fmla="*/ 169876 w 1231598"/>
                <a:gd name="connsiteY203" fmla="*/ 243231 h 1231598"/>
                <a:gd name="connsiteX204" fmla="*/ 1037786 w 1231598"/>
                <a:gd name="connsiteY204" fmla="*/ 216205 h 1231598"/>
                <a:gd name="connsiteX205" fmla="*/ 1013849 w 1231598"/>
                <a:gd name="connsiteY205" fmla="*/ 192268 h 1231598"/>
                <a:gd name="connsiteX206" fmla="*/ 1037786 w 1231598"/>
                <a:gd name="connsiteY206" fmla="*/ 166787 h 1231598"/>
                <a:gd name="connsiteX207" fmla="*/ 1063267 w 1231598"/>
                <a:gd name="connsiteY207" fmla="*/ 192268 h 1231598"/>
                <a:gd name="connsiteX208" fmla="*/ 1037786 w 1231598"/>
                <a:gd name="connsiteY208" fmla="*/ 216205 h 1231598"/>
                <a:gd name="connsiteX209" fmla="*/ 216205 w 1231598"/>
                <a:gd name="connsiteY209" fmla="*/ 193813 h 1231598"/>
                <a:gd name="connsiteX210" fmla="*/ 192268 w 1231598"/>
                <a:gd name="connsiteY210" fmla="*/ 168331 h 1231598"/>
                <a:gd name="connsiteX211" fmla="*/ 219294 w 1231598"/>
                <a:gd name="connsiteY211" fmla="*/ 144394 h 1231598"/>
                <a:gd name="connsiteX212" fmla="*/ 241687 w 1231598"/>
                <a:gd name="connsiteY212" fmla="*/ 170648 h 1231598"/>
                <a:gd name="connsiteX213" fmla="*/ 216205 w 1231598"/>
                <a:gd name="connsiteY213" fmla="*/ 193813 h 1231598"/>
                <a:gd name="connsiteX214" fmla="*/ 988367 w 1231598"/>
                <a:gd name="connsiteY214" fmla="*/ 169876 h 1231598"/>
                <a:gd name="connsiteX215" fmla="*/ 962114 w 1231598"/>
                <a:gd name="connsiteY215" fmla="*/ 149027 h 1231598"/>
                <a:gd name="connsiteX216" fmla="*/ 982962 w 1231598"/>
                <a:gd name="connsiteY216" fmla="*/ 121229 h 1231598"/>
                <a:gd name="connsiteX217" fmla="*/ 1010760 w 1231598"/>
                <a:gd name="connsiteY217" fmla="*/ 143622 h 1231598"/>
                <a:gd name="connsiteX218" fmla="*/ 988367 w 1231598"/>
                <a:gd name="connsiteY218" fmla="*/ 169876 h 1231598"/>
                <a:gd name="connsiteX219" fmla="*/ 267940 w 1231598"/>
                <a:gd name="connsiteY219" fmla="*/ 149799 h 1231598"/>
                <a:gd name="connsiteX220" fmla="*/ 247092 w 1231598"/>
                <a:gd name="connsiteY220" fmla="*/ 122002 h 1231598"/>
                <a:gd name="connsiteX221" fmla="*/ 276434 w 1231598"/>
                <a:gd name="connsiteY221" fmla="*/ 101153 h 1231598"/>
                <a:gd name="connsiteX222" fmla="*/ 295738 w 1231598"/>
                <a:gd name="connsiteY222" fmla="*/ 130495 h 1231598"/>
                <a:gd name="connsiteX223" fmla="*/ 267940 w 1231598"/>
                <a:gd name="connsiteY223" fmla="*/ 149799 h 1231598"/>
                <a:gd name="connsiteX224" fmla="*/ 934316 w 1231598"/>
                <a:gd name="connsiteY224" fmla="*/ 129723 h 1231598"/>
                <a:gd name="connsiteX225" fmla="*/ 905746 w 1231598"/>
                <a:gd name="connsiteY225" fmla="*/ 111963 h 1231598"/>
                <a:gd name="connsiteX226" fmla="*/ 922733 w 1231598"/>
                <a:gd name="connsiteY226" fmla="*/ 81849 h 1231598"/>
                <a:gd name="connsiteX227" fmla="*/ 953620 w 1231598"/>
                <a:gd name="connsiteY227" fmla="*/ 100381 h 1231598"/>
                <a:gd name="connsiteX228" fmla="*/ 934316 w 1231598"/>
                <a:gd name="connsiteY228" fmla="*/ 129723 h 1231598"/>
                <a:gd name="connsiteX229" fmla="*/ 324308 w 1231598"/>
                <a:gd name="connsiteY229" fmla="*/ 112736 h 1231598"/>
                <a:gd name="connsiteX230" fmla="*/ 306548 w 1231598"/>
                <a:gd name="connsiteY230" fmla="*/ 82621 h 1231598"/>
                <a:gd name="connsiteX231" fmla="*/ 338207 w 1231598"/>
                <a:gd name="connsiteY231" fmla="*/ 65634 h 1231598"/>
                <a:gd name="connsiteX232" fmla="*/ 353650 w 1231598"/>
                <a:gd name="connsiteY232" fmla="*/ 96520 h 1231598"/>
                <a:gd name="connsiteX233" fmla="*/ 324308 w 1231598"/>
                <a:gd name="connsiteY233" fmla="*/ 112736 h 1231598"/>
                <a:gd name="connsiteX234" fmla="*/ 875632 w 1231598"/>
                <a:gd name="connsiteY234" fmla="*/ 95748 h 1231598"/>
                <a:gd name="connsiteX235" fmla="*/ 844745 w 1231598"/>
                <a:gd name="connsiteY235" fmla="*/ 81849 h 1231598"/>
                <a:gd name="connsiteX236" fmla="*/ 858644 w 1231598"/>
                <a:gd name="connsiteY236" fmla="*/ 50191 h 1231598"/>
                <a:gd name="connsiteX237" fmla="*/ 891075 w 1231598"/>
                <a:gd name="connsiteY237" fmla="*/ 65634 h 1231598"/>
                <a:gd name="connsiteX238" fmla="*/ 875632 w 1231598"/>
                <a:gd name="connsiteY238" fmla="*/ 95748 h 1231598"/>
                <a:gd name="connsiteX239" fmla="*/ 384537 w 1231598"/>
                <a:gd name="connsiteY239" fmla="*/ 82621 h 1231598"/>
                <a:gd name="connsiteX240" fmla="*/ 370638 w 1231598"/>
                <a:gd name="connsiteY240" fmla="*/ 50963 h 1231598"/>
                <a:gd name="connsiteX241" fmla="*/ 403841 w 1231598"/>
                <a:gd name="connsiteY241" fmla="*/ 37836 h 1231598"/>
                <a:gd name="connsiteX242" fmla="*/ 415423 w 1231598"/>
                <a:gd name="connsiteY242" fmla="*/ 70267 h 1231598"/>
                <a:gd name="connsiteX243" fmla="*/ 384537 w 1231598"/>
                <a:gd name="connsiteY243" fmla="*/ 82621 h 1231598"/>
                <a:gd name="connsiteX244" fmla="*/ 813087 w 1231598"/>
                <a:gd name="connsiteY244" fmla="*/ 69495 h 1231598"/>
                <a:gd name="connsiteX245" fmla="*/ 780656 w 1231598"/>
                <a:gd name="connsiteY245" fmla="*/ 58684 h 1231598"/>
                <a:gd name="connsiteX246" fmla="*/ 790694 w 1231598"/>
                <a:gd name="connsiteY246" fmla="*/ 25481 h 1231598"/>
                <a:gd name="connsiteX247" fmla="*/ 824669 w 1231598"/>
                <a:gd name="connsiteY247" fmla="*/ 37064 h 1231598"/>
                <a:gd name="connsiteX248" fmla="*/ 813087 w 1231598"/>
                <a:gd name="connsiteY248" fmla="*/ 69495 h 1231598"/>
                <a:gd name="connsiteX249" fmla="*/ 447854 w 1231598"/>
                <a:gd name="connsiteY249" fmla="*/ 59456 h 1231598"/>
                <a:gd name="connsiteX250" fmla="*/ 437816 w 1231598"/>
                <a:gd name="connsiteY250" fmla="*/ 26254 h 1231598"/>
                <a:gd name="connsiteX251" fmla="*/ 472563 w 1231598"/>
                <a:gd name="connsiteY251" fmla="*/ 16988 h 1231598"/>
                <a:gd name="connsiteX252" fmla="*/ 480285 w 1231598"/>
                <a:gd name="connsiteY252" fmla="*/ 50963 h 1231598"/>
                <a:gd name="connsiteX253" fmla="*/ 447854 w 1231598"/>
                <a:gd name="connsiteY253" fmla="*/ 59456 h 1231598"/>
                <a:gd name="connsiteX254" fmla="*/ 748997 w 1231598"/>
                <a:gd name="connsiteY254" fmla="*/ 50191 h 1231598"/>
                <a:gd name="connsiteX255" fmla="*/ 715794 w 1231598"/>
                <a:gd name="connsiteY255" fmla="*/ 43241 h 1231598"/>
                <a:gd name="connsiteX256" fmla="*/ 721971 w 1231598"/>
                <a:gd name="connsiteY256" fmla="*/ 9266 h 1231598"/>
                <a:gd name="connsiteX257" fmla="*/ 756719 w 1231598"/>
                <a:gd name="connsiteY257" fmla="*/ 16215 h 1231598"/>
                <a:gd name="connsiteX258" fmla="*/ 748997 w 1231598"/>
                <a:gd name="connsiteY258" fmla="*/ 50191 h 1231598"/>
                <a:gd name="connsiteX259" fmla="*/ 513488 w 1231598"/>
                <a:gd name="connsiteY259" fmla="*/ 44013 h 1231598"/>
                <a:gd name="connsiteX260" fmla="*/ 507310 w 1231598"/>
                <a:gd name="connsiteY260" fmla="*/ 10038 h 1231598"/>
                <a:gd name="connsiteX261" fmla="*/ 542830 w 1231598"/>
                <a:gd name="connsiteY261" fmla="*/ 4633 h 1231598"/>
                <a:gd name="connsiteX262" fmla="*/ 547463 w 1231598"/>
                <a:gd name="connsiteY262" fmla="*/ 38608 h 1231598"/>
                <a:gd name="connsiteX263" fmla="*/ 513488 w 1231598"/>
                <a:gd name="connsiteY263" fmla="*/ 44013 h 1231598"/>
                <a:gd name="connsiteX264" fmla="*/ 681819 w 1231598"/>
                <a:gd name="connsiteY264" fmla="*/ 38608 h 1231598"/>
                <a:gd name="connsiteX265" fmla="*/ 647844 w 1231598"/>
                <a:gd name="connsiteY265" fmla="*/ 35519 h 1231598"/>
                <a:gd name="connsiteX266" fmla="*/ 650160 w 1231598"/>
                <a:gd name="connsiteY266" fmla="*/ 772 h 1231598"/>
                <a:gd name="connsiteX267" fmla="*/ 685680 w 1231598"/>
                <a:gd name="connsiteY267" fmla="*/ 3861 h 1231598"/>
                <a:gd name="connsiteX268" fmla="*/ 681819 w 1231598"/>
                <a:gd name="connsiteY268" fmla="*/ 38608 h 1231598"/>
                <a:gd name="connsiteX269" fmla="*/ 580666 w 1231598"/>
                <a:gd name="connsiteY269" fmla="*/ 35519 h 1231598"/>
                <a:gd name="connsiteX270" fmla="*/ 579121 w 1231598"/>
                <a:gd name="connsiteY270" fmla="*/ 772 h 1231598"/>
                <a:gd name="connsiteX271" fmla="*/ 614641 w 1231598"/>
                <a:gd name="connsiteY271" fmla="*/ 0 h 1231598"/>
                <a:gd name="connsiteX272" fmla="*/ 614641 w 1231598"/>
                <a:gd name="connsiteY272" fmla="*/ 34747 h 1231598"/>
                <a:gd name="connsiteX273" fmla="*/ 580666 w 1231598"/>
                <a:gd name="connsiteY273" fmla="*/ 35519 h 1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lnTo>
                    <a:pt x="34747" y="616957"/>
                  </a:ln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w="7680" cap="flat">
              <a:noFill/>
              <a:prstDash val="solid"/>
              <a:miter/>
            </a:ln>
          </p:spPr>
          <p:txBody>
            <a:bodyPr rtlCol="0" anchor="ctr"/>
            <a:lstStyle/>
            <a:p>
              <a:endParaRPr lang="ru-RU"/>
            </a:p>
          </p:txBody>
        </p:sp>
      </p:grpSp>
      <p:graphicFrame>
        <p:nvGraphicFramePr>
          <p:cNvPr id="47" name="Диаграмма 46">
            <a:extLst>
              <a:ext uri="{FF2B5EF4-FFF2-40B4-BE49-F238E27FC236}">
                <a16:creationId xmlns:a16="http://schemas.microsoft.com/office/drawing/2014/main" xmlns="" id="{F6231C98-7760-4D8B-9700-873450E31C67}"/>
              </a:ext>
            </a:extLst>
          </p:cNvPr>
          <p:cNvGraphicFramePr/>
          <p:nvPr>
            <p:extLst>
              <p:ext uri="{D42A27DB-BD31-4B8C-83A1-F6EECF244321}">
                <p14:modId xmlns:p14="http://schemas.microsoft.com/office/powerpoint/2010/main" val="2534065318"/>
              </p:ext>
            </p:extLst>
          </p:nvPr>
        </p:nvGraphicFramePr>
        <p:xfrm>
          <a:off x="3390403" y="1124744"/>
          <a:ext cx="8394229" cy="5733256"/>
        </p:xfrm>
        <a:graphic>
          <a:graphicData uri="http://schemas.openxmlformats.org/drawingml/2006/chart">
            <c:chart xmlns:c="http://schemas.openxmlformats.org/drawingml/2006/chart" xmlns:r="http://schemas.openxmlformats.org/officeDocument/2006/relationships" r:id="rId3"/>
          </a:graphicData>
        </a:graphic>
      </p:graphicFrame>
      <p:sp>
        <p:nvSpPr>
          <p:cNvPr id="48" name="TextBox 47">
            <a:extLst>
              <a:ext uri="{FF2B5EF4-FFF2-40B4-BE49-F238E27FC236}">
                <a16:creationId xmlns:a16="http://schemas.microsoft.com/office/drawing/2014/main" xmlns="" id="{1F0BACAF-2A4F-45E5-BBF4-EEA7C9EB11AE}"/>
              </a:ext>
            </a:extLst>
          </p:cNvPr>
          <p:cNvSpPr txBox="1"/>
          <p:nvPr/>
        </p:nvSpPr>
        <p:spPr bwMode="auto">
          <a:xfrm>
            <a:off x="5103878" y="2084704"/>
            <a:ext cx="1000055" cy="650657"/>
          </a:xfrm>
          <a:prstGeom prst="rect">
            <a:avLst/>
          </a:prstGeom>
        </p:spPr>
        <p:txBody>
          <a:bodyPr wrap="none" lIns="104105" tIns="52052" rIns="104105" bIns="52052" anchor="ctr">
            <a:normAutofit/>
          </a:bodyPr>
          <a:lstStyle/>
          <a:p>
            <a:pP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+6,1%</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49" name="TextBox 48">
            <a:extLst>
              <a:ext uri="{FF2B5EF4-FFF2-40B4-BE49-F238E27FC236}">
                <a16:creationId xmlns:a16="http://schemas.microsoft.com/office/drawing/2014/main" xmlns="" id="{7BEB10B3-7F32-47A8-833D-F53A4F799D01}"/>
              </a:ext>
            </a:extLst>
          </p:cNvPr>
          <p:cNvSpPr txBox="1"/>
          <p:nvPr/>
        </p:nvSpPr>
        <p:spPr bwMode="auto">
          <a:xfrm>
            <a:off x="5603904" y="3634618"/>
            <a:ext cx="924143" cy="606259"/>
          </a:xfrm>
          <a:prstGeom prst="rect">
            <a:avLst/>
          </a:prstGeom>
        </p:spPr>
        <p:txBody>
          <a:bodyPr wrap="none" lIns="104105" tIns="52052" rIns="104105" bIns="52052" anchor="ctr">
            <a:normAutofit/>
          </a:bodyPr>
          <a:lstStyle/>
          <a:p>
            <a:pP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+5,5%</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50" name="TextBox 49">
            <a:extLst>
              <a:ext uri="{FF2B5EF4-FFF2-40B4-BE49-F238E27FC236}">
                <a16:creationId xmlns:a16="http://schemas.microsoft.com/office/drawing/2014/main" xmlns="" id="{05D9D7E5-F127-445E-8826-70A30EF21877}"/>
              </a:ext>
            </a:extLst>
          </p:cNvPr>
          <p:cNvSpPr txBox="1"/>
          <p:nvPr/>
        </p:nvSpPr>
        <p:spPr bwMode="auto">
          <a:xfrm>
            <a:off x="11172564" y="1286250"/>
            <a:ext cx="872269" cy="798454"/>
          </a:xfrm>
          <a:prstGeom prst="rect">
            <a:avLst/>
          </a:prstGeom>
        </p:spPr>
        <p:txBody>
          <a:bodyPr wrap="none" lIns="104105" tIns="52052" rIns="104105" bIns="52052" anchor="ctr">
            <a:normAutofit/>
          </a:bodyPr>
          <a:lstStyle/>
          <a:p>
            <a:pP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+7,8%</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59" name="TextBox 58">
            <a:extLst>
              <a:ext uri="{FF2B5EF4-FFF2-40B4-BE49-F238E27FC236}">
                <a16:creationId xmlns:a16="http://schemas.microsoft.com/office/drawing/2014/main" xmlns="" id="{AEABBCAB-97EE-4A54-B9D1-A165DEC9DD7C}"/>
              </a:ext>
            </a:extLst>
          </p:cNvPr>
          <p:cNvSpPr txBox="1"/>
          <p:nvPr/>
        </p:nvSpPr>
        <p:spPr bwMode="auto">
          <a:xfrm>
            <a:off x="147167" y="2113279"/>
            <a:ext cx="2623832" cy="593508"/>
          </a:xfrm>
          <a:prstGeom prst="rect">
            <a:avLst/>
          </a:prstGeom>
        </p:spPr>
        <p:txBody>
          <a:bodyPr wrap="square" lIns="103852" tIns="51926" rIns="103852" bIns="51926" anchor="ctr">
            <a:noAutofit/>
          </a:bodyPr>
          <a:lstStyle/>
          <a:p>
            <a:pPr defTabSz="1038520">
              <a:lnSpc>
                <a:spcPts val="1798"/>
              </a:lnSpc>
              <a:defRPr/>
            </a:pPr>
            <a:r>
              <a:rPr lang="ru-RU" sz="1600" b="1" dirty="0">
                <a:solidFill>
                  <a:schemeClr val="tx1">
                    <a:lumMod val="75000"/>
                  </a:schemeClr>
                </a:solidFill>
                <a:latin typeface="Roboto Condensed" panose="02000000000000000000" pitchFamily="2" charset="0"/>
                <a:ea typeface="Roboto Condensed" panose="02000000000000000000" pitchFamily="2" charset="0"/>
              </a:rPr>
              <a:t>НАЛОГ НА ИМУЩЕСТВО ФЛ </a:t>
            </a:r>
          </a:p>
        </p:txBody>
      </p:sp>
      <p:sp>
        <p:nvSpPr>
          <p:cNvPr id="60" name="TextBox 59">
            <a:extLst>
              <a:ext uri="{FF2B5EF4-FFF2-40B4-BE49-F238E27FC236}">
                <a16:creationId xmlns:a16="http://schemas.microsoft.com/office/drawing/2014/main" xmlns="" id="{15B7B24A-0E8D-48DA-9F4E-5D961EC2BFC6}"/>
              </a:ext>
            </a:extLst>
          </p:cNvPr>
          <p:cNvSpPr txBox="1"/>
          <p:nvPr/>
        </p:nvSpPr>
        <p:spPr bwMode="auto">
          <a:xfrm>
            <a:off x="147167" y="3647369"/>
            <a:ext cx="4373053" cy="593508"/>
          </a:xfrm>
          <a:prstGeom prst="rect">
            <a:avLst/>
          </a:prstGeom>
        </p:spPr>
        <p:txBody>
          <a:bodyPr wrap="square" lIns="103852" tIns="51926" rIns="103852" bIns="51926" anchor="ctr">
            <a:noAutofit/>
          </a:bodyPr>
          <a:lstStyle/>
          <a:p>
            <a:pPr defTabSz="1038520">
              <a:lnSpc>
                <a:spcPts val="1798"/>
              </a:lnSpc>
              <a:defRPr/>
            </a:pPr>
            <a:r>
              <a:rPr lang="ru-RU" sz="1600" b="1" dirty="0">
                <a:solidFill>
                  <a:schemeClr val="tx1">
                    <a:lumMod val="75000"/>
                  </a:schemeClr>
                </a:solidFill>
                <a:latin typeface="Roboto Condensed" panose="02000000000000000000" pitchFamily="2" charset="0"/>
                <a:ea typeface="Roboto Condensed" panose="02000000000000000000" pitchFamily="2" charset="0"/>
              </a:rPr>
              <a:t>ТРАНСПОРТНЫЙ НАЛОГ</a:t>
            </a:r>
          </a:p>
        </p:txBody>
      </p:sp>
      <p:sp>
        <p:nvSpPr>
          <p:cNvPr id="62" name="TextBox 61">
            <a:extLst>
              <a:ext uri="{FF2B5EF4-FFF2-40B4-BE49-F238E27FC236}">
                <a16:creationId xmlns:a16="http://schemas.microsoft.com/office/drawing/2014/main" xmlns="" id="{2F626497-7CA6-4F5E-8B1D-2E946C173944}"/>
              </a:ext>
            </a:extLst>
          </p:cNvPr>
          <p:cNvSpPr txBox="1"/>
          <p:nvPr/>
        </p:nvSpPr>
        <p:spPr bwMode="auto">
          <a:xfrm>
            <a:off x="147166" y="1346234"/>
            <a:ext cx="4076625" cy="593508"/>
          </a:xfrm>
          <a:prstGeom prst="rect">
            <a:avLst/>
          </a:prstGeom>
        </p:spPr>
        <p:txBody>
          <a:bodyPr wrap="square" lIns="103852" tIns="51926" rIns="103852" bIns="51926" anchor="ctr">
            <a:noAutofit/>
          </a:bodyPr>
          <a:lstStyle/>
          <a:p>
            <a:pPr defTabSz="1038520">
              <a:lnSpc>
                <a:spcPts val="1798"/>
              </a:lnSpc>
              <a:defRPr/>
            </a:pPr>
            <a:r>
              <a:rPr lang="ru-RU" sz="1600" b="1" dirty="0">
                <a:solidFill>
                  <a:schemeClr val="tx1">
                    <a:lumMod val="75000"/>
                  </a:schemeClr>
                </a:solidFill>
                <a:latin typeface="Roboto Condensed" panose="02000000000000000000" pitchFamily="2" charset="0"/>
                <a:ea typeface="Roboto Condensed" panose="02000000000000000000" pitchFamily="2" charset="0"/>
              </a:rPr>
              <a:t>ИМУЩЕСТВЕННЫЕ НАЛОГИ</a:t>
            </a:r>
          </a:p>
        </p:txBody>
      </p:sp>
      <p:sp>
        <p:nvSpPr>
          <p:cNvPr id="46" name="TextBox 45">
            <a:extLst>
              <a:ext uri="{FF2B5EF4-FFF2-40B4-BE49-F238E27FC236}">
                <a16:creationId xmlns:a16="http://schemas.microsoft.com/office/drawing/2014/main" xmlns="" id="{E7798418-FD5F-41D6-8C41-B6FA8FB28C36}"/>
              </a:ext>
            </a:extLst>
          </p:cNvPr>
          <p:cNvSpPr txBox="1"/>
          <p:nvPr/>
        </p:nvSpPr>
        <p:spPr bwMode="auto">
          <a:xfrm>
            <a:off x="147167" y="2880324"/>
            <a:ext cx="5189356" cy="593508"/>
          </a:xfrm>
          <a:prstGeom prst="rect">
            <a:avLst/>
          </a:prstGeom>
        </p:spPr>
        <p:txBody>
          <a:bodyPr wrap="square" lIns="103852" tIns="51926" rIns="103852" bIns="51926" anchor="ctr">
            <a:noAutofit/>
          </a:bodyPr>
          <a:lstStyle/>
          <a:p>
            <a:pPr defTabSz="1038520">
              <a:lnSpc>
                <a:spcPts val="1798"/>
              </a:lnSpc>
              <a:defRPr/>
            </a:pPr>
            <a:r>
              <a:rPr lang="ru-RU" sz="1600" b="1" dirty="0">
                <a:solidFill>
                  <a:schemeClr val="tx1">
                    <a:lumMod val="75000"/>
                  </a:schemeClr>
                </a:solidFill>
                <a:latin typeface="Roboto Condensed" panose="02000000000000000000" pitchFamily="2" charset="0"/>
                <a:ea typeface="Roboto Condensed" panose="02000000000000000000" pitchFamily="2" charset="0"/>
              </a:rPr>
              <a:t>НАЛОГ НА ИМУЩЕСТВО ОРГАНИЗАЦИЙ</a:t>
            </a:r>
          </a:p>
        </p:txBody>
      </p:sp>
      <p:sp>
        <p:nvSpPr>
          <p:cNvPr id="51" name="TextBox 50">
            <a:extLst>
              <a:ext uri="{FF2B5EF4-FFF2-40B4-BE49-F238E27FC236}">
                <a16:creationId xmlns:a16="http://schemas.microsoft.com/office/drawing/2014/main" xmlns="" id="{9DFCB73D-BD5A-48D2-BF2B-DCF036A82F5B}"/>
              </a:ext>
            </a:extLst>
          </p:cNvPr>
          <p:cNvSpPr txBox="1"/>
          <p:nvPr/>
        </p:nvSpPr>
        <p:spPr bwMode="auto">
          <a:xfrm>
            <a:off x="9444372" y="2851749"/>
            <a:ext cx="1453496" cy="650657"/>
          </a:xfrm>
          <a:prstGeom prst="rect">
            <a:avLst/>
          </a:prstGeom>
        </p:spPr>
        <p:txBody>
          <a:bodyPr wrap="none" lIns="104105" tIns="52052" rIns="104105" bIns="52052" anchor="ctr">
            <a:normAutofit/>
          </a:bodyPr>
          <a:lstStyle/>
          <a:p>
            <a:pP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+7,7%</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52" name="TextBox 51">
            <a:extLst>
              <a:ext uri="{FF2B5EF4-FFF2-40B4-BE49-F238E27FC236}">
                <a16:creationId xmlns:a16="http://schemas.microsoft.com/office/drawing/2014/main" xmlns="" id="{B4A2A7AA-A58C-480D-A9F0-0E00147206D8}"/>
              </a:ext>
            </a:extLst>
          </p:cNvPr>
          <p:cNvSpPr txBox="1"/>
          <p:nvPr/>
        </p:nvSpPr>
        <p:spPr bwMode="auto">
          <a:xfrm>
            <a:off x="657868" y="4414414"/>
            <a:ext cx="2890798" cy="593508"/>
          </a:xfrm>
          <a:prstGeom prst="rect">
            <a:avLst/>
          </a:prstGeom>
        </p:spPr>
        <p:txBody>
          <a:bodyPr wrap="square" lIns="103852" tIns="51926" rIns="103852" bIns="51926" anchor="ctr">
            <a:noAutofit/>
          </a:bodyPr>
          <a:lstStyle/>
          <a:p>
            <a:pPr defTabSz="1038520">
              <a:lnSpc>
                <a:spcPts val="1798"/>
              </a:lnSpc>
              <a:defRPr/>
            </a:pPr>
            <a:r>
              <a:rPr lang="ru-RU" sz="1600" b="1" dirty="0">
                <a:solidFill>
                  <a:schemeClr val="tx1">
                    <a:lumMod val="75000"/>
                  </a:schemeClr>
                </a:solidFill>
                <a:latin typeface="Roboto Condensed" panose="02000000000000000000" pitchFamily="2" charset="0"/>
                <a:ea typeface="Roboto Condensed" panose="02000000000000000000" pitchFamily="2" charset="0"/>
              </a:rPr>
              <a:t>С ОРГАНИЗАЦИЙ</a:t>
            </a:r>
          </a:p>
        </p:txBody>
      </p:sp>
      <p:sp>
        <p:nvSpPr>
          <p:cNvPr id="53" name="TextBox 52">
            <a:extLst>
              <a:ext uri="{FF2B5EF4-FFF2-40B4-BE49-F238E27FC236}">
                <a16:creationId xmlns:a16="http://schemas.microsoft.com/office/drawing/2014/main" xmlns="" id="{645D7A9F-2D7F-425F-8375-01A634545831}"/>
              </a:ext>
            </a:extLst>
          </p:cNvPr>
          <p:cNvSpPr txBox="1"/>
          <p:nvPr/>
        </p:nvSpPr>
        <p:spPr bwMode="auto">
          <a:xfrm>
            <a:off x="657868" y="5181459"/>
            <a:ext cx="2890798" cy="593508"/>
          </a:xfrm>
          <a:prstGeom prst="rect">
            <a:avLst/>
          </a:prstGeom>
        </p:spPr>
        <p:txBody>
          <a:bodyPr wrap="square" lIns="103852" tIns="51926" rIns="103852" bIns="51926" anchor="ctr">
            <a:noAutofit/>
          </a:bodyPr>
          <a:lstStyle/>
          <a:p>
            <a:pPr defTabSz="1038520">
              <a:lnSpc>
                <a:spcPts val="1798"/>
              </a:lnSpc>
              <a:defRPr/>
            </a:pPr>
            <a:r>
              <a:rPr lang="ru-RU" sz="1600" b="1" dirty="0">
                <a:solidFill>
                  <a:schemeClr val="tx1">
                    <a:lumMod val="75000"/>
                  </a:schemeClr>
                </a:solidFill>
                <a:latin typeface="Roboto Condensed" panose="02000000000000000000" pitchFamily="2" charset="0"/>
                <a:ea typeface="Roboto Condensed" panose="02000000000000000000" pitchFamily="2" charset="0"/>
              </a:rPr>
              <a:t>С ФИЗИЧЕСКИХ ЛИЦ</a:t>
            </a:r>
          </a:p>
        </p:txBody>
      </p:sp>
      <p:sp>
        <p:nvSpPr>
          <p:cNvPr id="54" name="TextBox 53">
            <a:extLst>
              <a:ext uri="{FF2B5EF4-FFF2-40B4-BE49-F238E27FC236}">
                <a16:creationId xmlns:a16="http://schemas.microsoft.com/office/drawing/2014/main" xmlns="" id="{ECAAD7F4-C537-4906-9898-92EEB92B2B88}"/>
              </a:ext>
            </a:extLst>
          </p:cNvPr>
          <p:cNvSpPr txBox="1"/>
          <p:nvPr/>
        </p:nvSpPr>
        <p:spPr bwMode="auto">
          <a:xfrm>
            <a:off x="147167" y="5948506"/>
            <a:ext cx="4373053" cy="593508"/>
          </a:xfrm>
          <a:prstGeom prst="rect">
            <a:avLst/>
          </a:prstGeom>
        </p:spPr>
        <p:txBody>
          <a:bodyPr wrap="square" lIns="103852" tIns="51926" rIns="103852" bIns="51926" anchor="ctr">
            <a:noAutofit/>
          </a:bodyPr>
          <a:lstStyle/>
          <a:p>
            <a:pPr defTabSz="1038520">
              <a:lnSpc>
                <a:spcPts val="1798"/>
              </a:lnSpc>
              <a:defRPr/>
            </a:pPr>
            <a:r>
              <a:rPr lang="ru-RU" sz="1600" b="1" dirty="0">
                <a:solidFill>
                  <a:schemeClr val="tx1">
                    <a:lumMod val="75000"/>
                  </a:schemeClr>
                </a:solidFill>
                <a:latin typeface="Roboto Condensed" panose="02000000000000000000" pitchFamily="2" charset="0"/>
                <a:ea typeface="Roboto Condensed" panose="02000000000000000000" pitchFamily="2" charset="0"/>
              </a:rPr>
              <a:t>ЗЕМЕЛЬНЫЙ НАЛОГ</a:t>
            </a:r>
          </a:p>
        </p:txBody>
      </p:sp>
      <p:sp>
        <p:nvSpPr>
          <p:cNvPr id="55" name="TextBox 54">
            <a:extLst>
              <a:ext uri="{FF2B5EF4-FFF2-40B4-BE49-F238E27FC236}">
                <a16:creationId xmlns:a16="http://schemas.microsoft.com/office/drawing/2014/main" xmlns="" id="{89CF15C3-2A3A-4DBD-BCC0-B15178ADCEAD}"/>
              </a:ext>
            </a:extLst>
          </p:cNvPr>
          <p:cNvSpPr txBox="1"/>
          <p:nvPr/>
        </p:nvSpPr>
        <p:spPr bwMode="auto">
          <a:xfrm>
            <a:off x="4839921" y="4400138"/>
            <a:ext cx="851979" cy="650657"/>
          </a:xfrm>
          <a:prstGeom prst="rect">
            <a:avLst/>
          </a:prstGeom>
        </p:spPr>
        <p:txBody>
          <a:bodyPr wrap="none" lIns="104105" tIns="52052" rIns="104105" bIns="52052" anchor="ctr">
            <a:normAutofit/>
          </a:bodyPr>
          <a:lstStyle/>
          <a:p>
            <a:pP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+16,1%</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56" name="TextBox 55">
            <a:extLst>
              <a:ext uri="{FF2B5EF4-FFF2-40B4-BE49-F238E27FC236}">
                <a16:creationId xmlns:a16="http://schemas.microsoft.com/office/drawing/2014/main" xmlns="" id="{0A76E7B2-24CD-4CC3-8753-7EFA2641343F}"/>
              </a:ext>
            </a:extLst>
          </p:cNvPr>
          <p:cNvSpPr txBox="1"/>
          <p:nvPr/>
        </p:nvSpPr>
        <p:spPr bwMode="auto">
          <a:xfrm>
            <a:off x="4839921" y="5152884"/>
            <a:ext cx="783295" cy="650657"/>
          </a:xfrm>
          <a:prstGeom prst="rect">
            <a:avLst/>
          </a:prstGeom>
        </p:spPr>
        <p:txBody>
          <a:bodyPr wrap="none" lIns="104105" tIns="52052" rIns="104105" bIns="52052" anchor="ctr">
            <a:normAutofit/>
          </a:bodyPr>
          <a:lstStyle/>
          <a:p>
            <a:pP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+0,5%</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57" name="TextBox 56">
            <a:extLst>
              <a:ext uri="{FF2B5EF4-FFF2-40B4-BE49-F238E27FC236}">
                <a16:creationId xmlns:a16="http://schemas.microsoft.com/office/drawing/2014/main" xmlns="" id="{6157A21F-FB12-42E3-B728-25DD00F174FF}"/>
              </a:ext>
            </a:extLst>
          </p:cNvPr>
          <p:cNvSpPr txBox="1"/>
          <p:nvPr/>
        </p:nvSpPr>
        <p:spPr bwMode="auto">
          <a:xfrm>
            <a:off x="5879976" y="5917108"/>
            <a:ext cx="900099" cy="650657"/>
          </a:xfrm>
          <a:prstGeom prst="rect">
            <a:avLst/>
          </a:prstGeom>
        </p:spPr>
        <p:txBody>
          <a:bodyPr wrap="none" lIns="104105" tIns="52052" rIns="104105" bIns="52052" anchor="ctr">
            <a:normAutofit/>
          </a:bodyPr>
          <a:lstStyle/>
          <a:p>
            <a:pP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+9,9%</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199777358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 xmlns:a16="http://schemas.microsoft.com/office/drawing/2014/main" id="{04255A48-2E46-447F-98DA-0E287025F3FD}"/>
              </a:ext>
            </a:extLst>
          </p:cNvPr>
          <p:cNvSpPr/>
          <p:nvPr/>
        </p:nvSpPr>
        <p:spPr>
          <a:xfrm>
            <a:off x="0" y="0"/>
            <a:ext cx="1235460" cy="1235460"/>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16" name="Subtitle 2">
            <a:extLst>
              <a:ext uri="{FF2B5EF4-FFF2-40B4-BE49-F238E27FC236}">
                <a16:creationId xmlns="" xmlns:a16="http://schemas.microsoft.com/office/drawing/2014/main" id="{51A55428-D23F-4777-96FE-D91E0B26310D}"/>
              </a:ext>
            </a:extLst>
          </p:cNvPr>
          <p:cNvSpPr txBox="1">
            <a:spLocks/>
          </p:cNvSpPr>
          <p:nvPr/>
        </p:nvSpPr>
        <p:spPr>
          <a:xfrm>
            <a:off x="1595500" y="0"/>
            <a:ext cx="9865096" cy="1235459"/>
          </a:xfrm>
          <a:prstGeom prst="rect">
            <a:avLst/>
          </a:prstGeom>
        </p:spPr>
        <p:txBody>
          <a:bodyPr vert="horz" lIns="0" tIns="0" rIns="0" bIns="0" rtlCol="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a:tabLst>
                <a:tab pos="342900" algn="l"/>
              </a:tabLst>
            </a:pPr>
            <a:r>
              <a:rPr lang="ru-RU" b="1" dirty="0">
                <a:solidFill>
                  <a:schemeClr val="tx1">
                    <a:lumMod val="75000"/>
                  </a:schemeClr>
                </a:solidFill>
                <a:latin typeface="Roboto Condensed" panose="02000000000000000000" pitchFamily="2" charset="0"/>
              </a:rPr>
              <a:t>УТИЛИЗАЦИОННЫЙ СБОР</a:t>
            </a:r>
            <a:r>
              <a:rPr lang="en-US" dirty="0">
                <a:solidFill>
                  <a:schemeClr val="tx1">
                    <a:lumMod val="75000"/>
                  </a:schemeClr>
                </a:solidFill>
                <a:latin typeface="Roboto Condensed" panose="02000000000000000000" pitchFamily="2" charset="0"/>
              </a:rPr>
              <a:t>,</a:t>
            </a:r>
            <a:r>
              <a:rPr lang="ru-RU" dirty="0">
                <a:solidFill>
                  <a:schemeClr val="tx1">
                    <a:lumMod val="75000"/>
                  </a:schemeClr>
                </a:solidFill>
                <a:latin typeface="Roboto Condensed" panose="02000000000000000000" pitchFamily="2" charset="0"/>
              </a:rPr>
              <a:t> </a:t>
            </a:r>
            <a:r>
              <a:rPr lang="en-US" dirty="0">
                <a:solidFill>
                  <a:schemeClr val="tx1">
                    <a:lumMod val="75000"/>
                  </a:schemeClr>
                </a:solidFill>
                <a:latin typeface="Roboto Condensed" panose="02000000000000000000" pitchFamily="2" charset="0"/>
              </a:rPr>
              <a:t/>
            </a:r>
            <a:br>
              <a:rPr lang="en-US" dirty="0">
                <a:solidFill>
                  <a:schemeClr val="tx1">
                    <a:lumMod val="75000"/>
                  </a:schemeClr>
                </a:solidFill>
                <a:latin typeface="Roboto Condensed" panose="02000000000000000000" pitchFamily="2" charset="0"/>
              </a:rPr>
            </a:br>
            <a:r>
              <a:rPr lang="ru-RU" dirty="0">
                <a:solidFill>
                  <a:schemeClr val="tx1">
                    <a:lumMod val="75000"/>
                  </a:schemeClr>
                </a:solidFill>
                <a:latin typeface="Roboto Condensed" panose="02000000000000000000" pitchFamily="2" charset="0"/>
              </a:rPr>
              <a:t>МЛРД РУБ.</a:t>
            </a:r>
          </a:p>
        </p:txBody>
      </p:sp>
      <p:grpSp>
        <p:nvGrpSpPr>
          <p:cNvPr id="44" name="Группа 43">
            <a:extLst>
              <a:ext uri="{FF2B5EF4-FFF2-40B4-BE49-F238E27FC236}">
                <a16:creationId xmlns="" xmlns:a16="http://schemas.microsoft.com/office/drawing/2014/main" id="{019F74D2-C307-466E-A3FC-5577DACB81C1}"/>
              </a:ext>
            </a:extLst>
          </p:cNvPr>
          <p:cNvGrpSpPr/>
          <p:nvPr/>
        </p:nvGrpSpPr>
        <p:grpSpPr>
          <a:xfrm>
            <a:off x="170060" y="170060"/>
            <a:ext cx="895342" cy="895342"/>
            <a:chOff x="1398681" y="3263936"/>
            <a:chExt cx="1231598" cy="1231598"/>
          </a:xfrm>
        </p:grpSpPr>
        <p:grpSp>
          <p:nvGrpSpPr>
            <p:cNvPr id="6" name="Рисунок 2">
              <a:extLst>
                <a:ext uri="{FF2B5EF4-FFF2-40B4-BE49-F238E27FC236}">
                  <a16:creationId xmlns="" xmlns:a16="http://schemas.microsoft.com/office/drawing/2014/main" id="{2862BDDB-996B-423A-834B-02C0E4B78B81}"/>
                </a:ext>
              </a:extLst>
            </p:cNvPr>
            <p:cNvGrpSpPr/>
            <p:nvPr/>
          </p:nvGrpSpPr>
          <p:grpSpPr>
            <a:xfrm>
              <a:off x="1597898" y="3407558"/>
              <a:ext cx="833162" cy="944353"/>
              <a:chOff x="1542689" y="2816538"/>
              <a:chExt cx="833162" cy="944353"/>
            </a:xfrm>
          </p:grpSpPr>
          <p:grpSp>
            <p:nvGrpSpPr>
              <p:cNvPr id="7" name="Рисунок 2">
                <a:extLst>
                  <a:ext uri="{FF2B5EF4-FFF2-40B4-BE49-F238E27FC236}">
                    <a16:creationId xmlns="" xmlns:a16="http://schemas.microsoft.com/office/drawing/2014/main" id="{2862BDDB-996B-423A-834B-02C0E4B78B81}"/>
                  </a:ext>
                </a:extLst>
              </p:cNvPr>
              <p:cNvGrpSpPr/>
              <p:nvPr/>
            </p:nvGrpSpPr>
            <p:grpSpPr>
              <a:xfrm>
                <a:off x="1581297" y="2876064"/>
                <a:ext cx="755946" cy="825721"/>
                <a:chOff x="1581297" y="2876064"/>
                <a:chExt cx="755946" cy="825721"/>
              </a:xfrm>
            </p:grpSpPr>
            <p:sp>
              <p:nvSpPr>
                <p:cNvPr id="23" name="Полилиния: фигура 22">
                  <a:extLst>
                    <a:ext uri="{FF2B5EF4-FFF2-40B4-BE49-F238E27FC236}">
                      <a16:creationId xmlns="" xmlns:a16="http://schemas.microsoft.com/office/drawing/2014/main" id="{D47B51B5-5B9E-4773-8EB9-496F42F26909}"/>
                    </a:ext>
                  </a:extLst>
                </p:cNvPr>
                <p:cNvSpPr/>
                <p:nvPr/>
              </p:nvSpPr>
              <p:spPr>
                <a:xfrm rot="-3598124">
                  <a:off x="1761688" y="3431256"/>
                  <a:ext cx="34749" cy="340542"/>
                </a:xfrm>
                <a:custGeom>
                  <a:avLst/>
                  <a:gdLst>
                    <a:gd name="connsiteX0" fmla="*/ 0 w 34749"/>
                    <a:gd name="connsiteY0" fmla="*/ 0 h 340542"/>
                    <a:gd name="connsiteX1" fmla="*/ 34749 w 34749"/>
                    <a:gd name="connsiteY1" fmla="*/ 0 h 340542"/>
                    <a:gd name="connsiteX2" fmla="*/ 34749 w 34749"/>
                    <a:gd name="connsiteY2" fmla="*/ 340542 h 340542"/>
                    <a:gd name="connsiteX3" fmla="*/ 0 w 34749"/>
                    <a:gd name="connsiteY3" fmla="*/ 340542 h 340542"/>
                  </a:gdLst>
                  <a:ahLst/>
                  <a:cxnLst>
                    <a:cxn ang="0">
                      <a:pos x="connsiteX0" y="connsiteY0"/>
                    </a:cxn>
                    <a:cxn ang="0">
                      <a:pos x="connsiteX1" y="connsiteY1"/>
                    </a:cxn>
                    <a:cxn ang="0">
                      <a:pos x="connsiteX2" y="connsiteY2"/>
                    </a:cxn>
                    <a:cxn ang="0">
                      <a:pos x="connsiteX3" y="connsiteY3"/>
                    </a:cxn>
                  </a:cxnLst>
                  <a:rect l="l" t="t" r="r" b="b"/>
                  <a:pathLst>
                    <a:path w="34749" h="340542">
                      <a:moveTo>
                        <a:pt x="0" y="0"/>
                      </a:moveTo>
                      <a:lnTo>
                        <a:pt x="34749" y="0"/>
                      </a:lnTo>
                      <a:lnTo>
                        <a:pt x="34749" y="340542"/>
                      </a:lnTo>
                      <a:lnTo>
                        <a:pt x="0" y="340542"/>
                      </a:lnTo>
                      <a:close/>
                    </a:path>
                  </a:pathLst>
                </a:custGeom>
                <a:solidFill>
                  <a:srgbClr val="43D3E8"/>
                </a:solidFill>
                <a:ln w="7680" cap="flat">
                  <a:noFill/>
                  <a:prstDash val="solid"/>
                  <a:miter/>
                </a:ln>
              </p:spPr>
              <p:txBody>
                <a:bodyPr rtlCol="0" anchor="ctr"/>
                <a:lstStyle/>
                <a:p>
                  <a:endParaRPr lang="ru-RU"/>
                </a:p>
              </p:txBody>
            </p:sp>
            <p:sp>
              <p:nvSpPr>
                <p:cNvPr id="24" name="Полилиния: фигура 23">
                  <a:extLst>
                    <a:ext uri="{FF2B5EF4-FFF2-40B4-BE49-F238E27FC236}">
                      <a16:creationId xmlns="" xmlns:a16="http://schemas.microsoft.com/office/drawing/2014/main" id="{C806057A-ECFF-4744-87AF-9A72A2FB9EB3}"/>
                    </a:ext>
                  </a:extLst>
                </p:cNvPr>
                <p:cNvSpPr/>
                <p:nvPr/>
              </p:nvSpPr>
              <p:spPr>
                <a:xfrm>
                  <a:off x="15812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25" name="Полилиния: фигура 24">
                  <a:extLst>
                    <a:ext uri="{FF2B5EF4-FFF2-40B4-BE49-F238E27FC236}">
                      <a16:creationId xmlns="" xmlns:a16="http://schemas.microsoft.com/office/drawing/2014/main" id="{46B80DA4-4D6B-44C7-BDAB-65F2FDAE4353}"/>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242D3C"/>
                </a:solidFill>
                <a:ln w="7680" cap="flat">
                  <a:noFill/>
                  <a:prstDash val="solid"/>
                  <a:miter/>
                </a:ln>
              </p:spPr>
              <p:txBody>
                <a:bodyPr rtlCol="0" anchor="ctr"/>
                <a:lstStyle/>
                <a:p>
                  <a:endParaRPr lang="ru-RU"/>
                </a:p>
              </p:txBody>
            </p:sp>
            <p:sp>
              <p:nvSpPr>
                <p:cNvPr id="26" name="Полилиния: фигура 25">
                  <a:extLst>
                    <a:ext uri="{FF2B5EF4-FFF2-40B4-BE49-F238E27FC236}">
                      <a16:creationId xmlns="" xmlns:a16="http://schemas.microsoft.com/office/drawing/2014/main" id="{D548DBBD-4E6B-44F0-B2A9-73DBC0669B35}"/>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27" name="Полилиния: фигура 26">
                  <a:extLst>
                    <a:ext uri="{FF2B5EF4-FFF2-40B4-BE49-F238E27FC236}">
                      <a16:creationId xmlns="" xmlns:a16="http://schemas.microsoft.com/office/drawing/2014/main" id="{8ADEB9A2-6C80-46DE-A6A1-77367AB94E63}"/>
                    </a:ext>
                  </a:extLst>
                </p:cNvPr>
                <p:cNvSpPr/>
                <p:nvPr/>
              </p:nvSpPr>
              <p:spPr>
                <a:xfrm rot="-1798039">
                  <a:off x="1608964" y="2958607"/>
                  <a:ext cx="339747" cy="34746"/>
                </a:xfrm>
                <a:custGeom>
                  <a:avLst/>
                  <a:gdLst>
                    <a:gd name="connsiteX0" fmla="*/ 0 w 339747"/>
                    <a:gd name="connsiteY0" fmla="*/ 0 h 34746"/>
                    <a:gd name="connsiteX1" fmla="*/ 339747 w 339747"/>
                    <a:gd name="connsiteY1" fmla="*/ 0 h 34746"/>
                    <a:gd name="connsiteX2" fmla="*/ 339747 w 339747"/>
                    <a:gd name="connsiteY2" fmla="*/ 34747 h 34746"/>
                    <a:gd name="connsiteX3" fmla="*/ 0 w 33974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339747" h="34746">
                      <a:moveTo>
                        <a:pt x="0" y="0"/>
                      </a:moveTo>
                      <a:lnTo>
                        <a:pt x="339747" y="0"/>
                      </a:lnTo>
                      <a:lnTo>
                        <a:pt x="339747" y="34747"/>
                      </a:lnTo>
                      <a:lnTo>
                        <a:pt x="0" y="34747"/>
                      </a:lnTo>
                      <a:close/>
                    </a:path>
                  </a:pathLst>
                </a:custGeom>
                <a:solidFill>
                  <a:srgbClr val="F96232"/>
                </a:solidFill>
                <a:ln w="7680" cap="flat">
                  <a:noFill/>
                  <a:prstDash val="solid"/>
                  <a:miter/>
                </a:ln>
              </p:spPr>
              <p:txBody>
                <a:bodyPr rtlCol="0" anchor="ctr"/>
                <a:lstStyle/>
                <a:p>
                  <a:endParaRPr lang="ru-RU"/>
                </a:p>
              </p:txBody>
            </p:sp>
            <p:sp>
              <p:nvSpPr>
                <p:cNvPr id="28" name="Полилиния: фигура 27">
                  <a:extLst>
                    <a:ext uri="{FF2B5EF4-FFF2-40B4-BE49-F238E27FC236}">
                      <a16:creationId xmlns="" xmlns:a16="http://schemas.microsoft.com/office/drawing/2014/main" id="{FF3F01F6-C86A-4DC1-91D4-9715366F0F97}"/>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F96232"/>
                </a:solidFill>
                <a:ln w="7680" cap="flat">
                  <a:noFill/>
                  <a:prstDash val="solid"/>
                  <a:miter/>
                </a:ln>
              </p:spPr>
              <p:txBody>
                <a:bodyPr rtlCol="0" anchor="ctr"/>
                <a:lstStyle/>
                <a:p>
                  <a:endParaRPr lang="ru-RU"/>
                </a:p>
              </p:txBody>
            </p:sp>
            <p:sp>
              <p:nvSpPr>
                <p:cNvPr id="29" name="Полилиния: фигура 28">
                  <a:extLst>
                    <a:ext uri="{FF2B5EF4-FFF2-40B4-BE49-F238E27FC236}">
                      <a16:creationId xmlns="" xmlns:a16="http://schemas.microsoft.com/office/drawing/2014/main" id="{BB2E3AA9-1C45-4213-8861-F763E272E8F5}"/>
                    </a:ext>
                  </a:extLst>
                </p:cNvPr>
                <p:cNvSpPr/>
                <p:nvPr/>
              </p:nvSpPr>
              <p:spPr>
                <a:xfrm rot="-3601663">
                  <a:off x="2122922" y="2805909"/>
                  <a:ext cx="34748" cy="340536"/>
                </a:xfrm>
                <a:custGeom>
                  <a:avLst/>
                  <a:gdLst>
                    <a:gd name="connsiteX0" fmla="*/ 0 w 34748"/>
                    <a:gd name="connsiteY0" fmla="*/ 0 h 340536"/>
                    <a:gd name="connsiteX1" fmla="*/ 34749 w 34748"/>
                    <a:gd name="connsiteY1" fmla="*/ 0 h 340536"/>
                    <a:gd name="connsiteX2" fmla="*/ 34749 w 34748"/>
                    <a:gd name="connsiteY2" fmla="*/ 340536 h 340536"/>
                    <a:gd name="connsiteX3" fmla="*/ 0 w 34748"/>
                    <a:gd name="connsiteY3" fmla="*/ 340536 h 340536"/>
                  </a:gdLst>
                  <a:ahLst/>
                  <a:cxnLst>
                    <a:cxn ang="0">
                      <a:pos x="connsiteX0" y="connsiteY0"/>
                    </a:cxn>
                    <a:cxn ang="0">
                      <a:pos x="connsiteX1" y="connsiteY1"/>
                    </a:cxn>
                    <a:cxn ang="0">
                      <a:pos x="connsiteX2" y="connsiteY2"/>
                    </a:cxn>
                    <a:cxn ang="0">
                      <a:pos x="connsiteX3" y="connsiteY3"/>
                    </a:cxn>
                  </a:cxnLst>
                  <a:rect l="l" t="t" r="r" b="b"/>
                  <a:pathLst>
                    <a:path w="34748" h="340536">
                      <a:moveTo>
                        <a:pt x="0" y="0"/>
                      </a:moveTo>
                      <a:lnTo>
                        <a:pt x="34749" y="0"/>
                      </a:lnTo>
                      <a:lnTo>
                        <a:pt x="34749" y="340536"/>
                      </a:lnTo>
                      <a:lnTo>
                        <a:pt x="0" y="340536"/>
                      </a:lnTo>
                      <a:close/>
                    </a:path>
                  </a:pathLst>
                </a:custGeom>
                <a:solidFill>
                  <a:srgbClr val="F96232"/>
                </a:solidFill>
                <a:ln w="7680" cap="flat">
                  <a:noFill/>
                  <a:prstDash val="solid"/>
                  <a:miter/>
                </a:ln>
              </p:spPr>
              <p:txBody>
                <a:bodyPr rtlCol="0" anchor="ctr"/>
                <a:lstStyle/>
                <a:p>
                  <a:endParaRPr lang="ru-RU"/>
                </a:p>
              </p:txBody>
            </p:sp>
            <p:sp>
              <p:nvSpPr>
                <p:cNvPr id="30" name="Полилиния: фигура 29">
                  <a:extLst>
                    <a:ext uri="{FF2B5EF4-FFF2-40B4-BE49-F238E27FC236}">
                      <a16:creationId xmlns="" xmlns:a16="http://schemas.microsoft.com/office/drawing/2014/main" id="{DEE038AF-A4DB-4921-9C55-57B56C108751}"/>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242D3C"/>
                </a:solidFill>
                <a:ln w="7680" cap="flat">
                  <a:noFill/>
                  <a:prstDash val="solid"/>
                  <a:miter/>
                </a:ln>
              </p:spPr>
              <p:txBody>
                <a:bodyPr rtlCol="0" anchor="ctr"/>
                <a:lstStyle/>
                <a:p>
                  <a:endParaRPr lang="ru-RU"/>
                </a:p>
              </p:txBody>
            </p:sp>
            <p:sp>
              <p:nvSpPr>
                <p:cNvPr id="31" name="Полилиния: фигура 30">
                  <a:extLst>
                    <a:ext uri="{FF2B5EF4-FFF2-40B4-BE49-F238E27FC236}">
                      <a16:creationId xmlns="" xmlns:a16="http://schemas.microsoft.com/office/drawing/2014/main" id="{30CBA823-FBC8-488E-96BF-4B28528C5AE2}"/>
                    </a:ext>
                  </a:extLst>
                </p:cNvPr>
                <p:cNvSpPr/>
                <p:nvPr/>
              </p:nvSpPr>
              <p:spPr>
                <a:xfrm>
                  <a:off x="23024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32" name="Полилиния: фигура 31">
                  <a:extLst>
                    <a:ext uri="{FF2B5EF4-FFF2-40B4-BE49-F238E27FC236}">
                      <a16:creationId xmlns="" xmlns:a16="http://schemas.microsoft.com/office/drawing/2014/main" id="{7A4488E0-C746-44E7-9759-CDED619781B5}"/>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F96232"/>
                </a:solidFill>
                <a:ln w="7680" cap="flat">
                  <a:noFill/>
                  <a:prstDash val="solid"/>
                  <a:miter/>
                </a:ln>
              </p:spPr>
              <p:txBody>
                <a:bodyPr rtlCol="0" anchor="ctr"/>
                <a:lstStyle/>
                <a:p>
                  <a:endParaRPr lang="ru-RU"/>
                </a:p>
              </p:txBody>
            </p:sp>
            <p:sp>
              <p:nvSpPr>
                <p:cNvPr id="33" name="Полилиния: фигура 32">
                  <a:extLst>
                    <a:ext uri="{FF2B5EF4-FFF2-40B4-BE49-F238E27FC236}">
                      <a16:creationId xmlns="" xmlns:a16="http://schemas.microsoft.com/office/drawing/2014/main" id="{C2C11E84-4302-4D02-B309-989EC48CC3DE}"/>
                    </a:ext>
                  </a:extLst>
                </p:cNvPr>
                <p:cNvSpPr/>
                <p:nvPr/>
              </p:nvSpPr>
              <p:spPr>
                <a:xfrm rot="-1801578">
                  <a:off x="1969829" y="3583842"/>
                  <a:ext cx="340525" cy="34747"/>
                </a:xfrm>
                <a:custGeom>
                  <a:avLst/>
                  <a:gdLst>
                    <a:gd name="connsiteX0" fmla="*/ 0 w 340525"/>
                    <a:gd name="connsiteY0" fmla="*/ 0 h 34747"/>
                    <a:gd name="connsiteX1" fmla="*/ 340525 w 340525"/>
                    <a:gd name="connsiteY1" fmla="*/ 0 h 34747"/>
                    <a:gd name="connsiteX2" fmla="*/ 340525 w 340525"/>
                    <a:gd name="connsiteY2" fmla="*/ 34747 h 34747"/>
                    <a:gd name="connsiteX3" fmla="*/ 0 w 340525"/>
                    <a:gd name="connsiteY3" fmla="*/ 34747 h 34747"/>
                  </a:gdLst>
                  <a:ahLst/>
                  <a:cxnLst>
                    <a:cxn ang="0">
                      <a:pos x="connsiteX0" y="connsiteY0"/>
                    </a:cxn>
                    <a:cxn ang="0">
                      <a:pos x="connsiteX1" y="connsiteY1"/>
                    </a:cxn>
                    <a:cxn ang="0">
                      <a:pos x="connsiteX2" y="connsiteY2"/>
                    </a:cxn>
                    <a:cxn ang="0">
                      <a:pos x="connsiteX3" y="connsiteY3"/>
                    </a:cxn>
                  </a:cxnLst>
                  <a:rect l="l" t="t" r="r" b="b"/>
                  <a:pathLst>
                    <a:path w="340525" h="34747">
                      <a:moveTo>
                        <a:pt x="0" y="0"/>
                      </a:moveTo>
                      <a:lnTo>
                        <a:pt x="340525" y="0"/>
                      </a:lnTo>
                      <a:lnTo>
                        <a:pt x="340525" y="34747"/>
                      </a:lnTo>
                      <a:lnTo>
                        <a:pt x="0" y="34747"/>
                      </a:lnTo>
                      <a:close/>
                    </a:path>
                  </a:pathLst>
                </a:custGeom>
                <a:solidFill>
                  <a:srgbClr val="43D3E8"/>
                </a:solidFill>
                <a:ln w="7680" cap="flat">
                  <a:noFill/>
                  <a:prstDash val="solid"/>
                  <a:miter/>
                </a:ln>
              </p:spPr>
              <p:txBody>
                <a:bodyPr rtlCol="0" anchor="ctr"/>
                <a:lstStyle/>
                <a:p>
                  <a:endParaRPr lang="ru-RU"/>
                </a:p>
              </p:txBody>
            </p:sp>
            <p:sp>
              <p:nvSpPr>
                <p:cNvPr id="34" name="Полилиния: фигура 33">
                  <a:extLst>
                    <a:ext uri="{FF2B5EF4-FFF2-40B4-BE49-F238E27FC236}">
                      <a16:creationId xmlns="" xmlns:a16="http://schemas.microsoft.com/office/drawing/2014/main" id="{ED5C64A1-B6D9-4B50-A1E2-9C593CEADC54}"/>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grpSp>
          <p:grpSp>
            <p:nvGrpSpPr>
              <p:cNvPr id="35" name="Рисунок 2">
                <a:extLst>
                  <a:ext uri="{FF2B5EF4-FFF2-40B4-BE49-F238E27FC236}">
                    <a16:creationId xmlns="" xmlns:a16="http://schemas.microsoft.com/office/drawing/2014/main" id="{2862BDDB-996B-423A-834B-02C0E4B78B81}"/>
                  </a:ext>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16:creationId xmlns="" xmlns:a16="http://schemas.microsoft.com/office/drawing/2014/main" id="{34EE368B-24C1-4ED8-8EB1-8A5D2E0D15E4}"/>
                    </a:ext>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7" name="Полилиния: фигура 36">
                  <a:extLst>
                    <a:ext uri="{FF2B5EF4-FFF2-40B4-BE49-F238E27FC236}">
                      <a16:creationId xmlns="" xmlns:a16="http://schemas.microsoft.com/office/drawing/2014/main" id="{82204F6F-E3CA-45B6-9F04-5EE0ED7F83D0}"/>
                    </a:ext>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8" name="Полилиния: фигура 37">
                  <a:extLst>
                    <a:ext uri="{FF2B5EF4-FFF2-40B4-BE49-F238E27FC236}">
                      <a16:creationId xmlns="" xmlns:a16="http://schemas.microsoft.com/office/drawing/2014/main" id="{0514346D-4272-4845-B929-B5FFEE35E254}"/>
                    </a:ext>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9" name="Полилиния: фигура 38">
                  <a:extLst>
                    <a:ext uri="{FF2B5EF4-FFF2-40B4-BE49-F238E27FC236}">
                      <a16:creationId xmlns="" xmlns:a16="http://schemas.microsoft.com/office/drawing/2014/main" id="{10FBA4A6-090C-4517-BEA3-9433F3BF894D}"/>
                    </a:ext>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0" name="Полилиния: фигура 39">
                  <a:extLst>
                    <a:ext uri="{FF2B5EF4-FFF2-40B4-BE49-F238E27FC236}">
                      <a16:creationId xmlns="" xmlns:a16="http://schemas.microsoft.com/office/drawing/2014/main" id="{9F878CEE-547E-4D31-BEF7-6CC3A19342E3}"/>
                    </a:ext>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1" name="Полилиния: фигура 40">
                  <a:extLst>
                    <a:ext uri="{FF2B5EF4-FFF2-40B4-BE49-F238E27FC236}">
                      <a16:creationId xmlns="" xmlns:a16="http://schemas.microsoft.com/office/drawing/2014/main" id="{206391AA-4BCF-4ABF-939E-341707D4DCC6}"/>
                    </a:ext>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2" name="Полилиния: фигура 41">
                  <a:extLst>
                    <a:ext uri="{FF2B5EF4-FFF2-40B4-BE49-F238E27FC236}">
                      <a16:creationId xmlns="" xmlns:a16="http://schemas.microsoft.com/office/drawing/2014/main" id="{4A2590E7-6B1D-4386-A964-DB3E5CD68A77}"/>
                    </a:ext>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grpSp>
        </p:grpSp>
        <p:sp>
          <p:nvSpPr>
            <p:cNvPr id="43" name="Полилиния: фигура 42">
              <a:extLst>
                <a:ext uri="{FF2B5EF4-FFF2-40B4-BE49-F238E27FC236}">
                  <a16:creationId xmlns="" xmlns:a16="http://schemas.microsoft.com/office/drawing/2014/main" id="{2338C980-225E-46D7-8459-7215ABA4A035}"/>
                </a:ext>
              </a:extLst>
            </p:cNvPr>
            <p:cNvSpPr/>
            <p:nvPr/>
          </p:nvSpPr>
          <p:spPr>
            <a:xfrm>
              <a:off x="1398681" y="3263936"/>
              <a:ext cx="1231598" cy="1231598"/>
            </a:xfrm>
            <a:custGeom>
              <a:avLst/>
              <a:gdLst>
                <a:gd name="connsiteX0" fmla="*/ 616185 w 1231598"/>
                <a:gd name="connsiteY0" fmla="*/ 1231598 h 1231598"/>
                <a:gd name="connsiteX1" fmla="*/ 616185 w 1231598"/>
                <a:gd name="connsiteY1" fmla="*/ 1196851 h 1231598"/>
                <a:gd name="connsiteX2" fmla="*/ 650160 w 1231598"/>
                <a:gd name="connsiteY2" fmla="*/ 1196079 h 1231598"/>
                <a:gd name="connsiteX3" fmla="*/ 652477 w 1231598"/>
                <a:gd name="connsiteY3" fmla="*/ 1230826 h 1231598"/>
                <a:gd name="connsiteX4" fmla="*/ 616185 w 1231598"/>
                <a:gd name="connsiteY4" fmla="*/ 1231598 h 1231598"/>
                <a:gd name="connsiteX5" fmla="*/ 580666 w 1231598"/>
                <a:gd name="connsiteY5" fmla="*/ 1230826 h 1231598"/>
                <a:gd name="connsiteX6" fmla="*/ 545146 w 1231598"/>
                <a:gd name="connsiteY6" fmla="*/ 1227737 h 1231598"/>
                <a:gd name="connsiteX7" fmla="*/ 549007 w 1231598"/>
                <a:gd name="connsiteY7" fmla="*/ 1192990 h 1231598"/>
                <a:gd name="connsiteX8" fmla="*/ 582982 w 1231598"/>
                <a:gd name="connsiteY8" fmla="*/ 1196079 h 1231598"/>
                <a:gd name="connsiteX9" fmla="*/ 580666 w 1231598"/>
                <a:gd name="connsiteY9" fmla="*/ 1230826 h 1231598"/>
                <a:gd name="connsiteX10" fmla="*/ 687996 w 1231598"/>
                <a:gd name="connsiteY10" fmla="*/ 1227737 h 1231598"/>
                <a:gd name="connsiteX11" fmla="*/ 684135 w 1231598"/>
                <a:gd name="connsiteY11" fmla="*/ 1192990 h 1231598"/>
                <a:gd name="connsiteX12" fmla="*/ 717338 w 1231598"/>
                <a:gd name="connsiteY12" fmla="*/ 1188357 h 1231598"/>
                <a:gd name="connsiteX13" fmla="*/ 723516 w 1231598"/>
                <a:gd name="connsiteY13" fmla="*/ 1222332 h 1231598"/>
                <a:gd name="connsiteX14" fmla="*/ 687996 w 1231598"/>
                <a:gd name="connsiteY14" fmla="*/ 1227737 h 1231598"/>
                <a:gd name="connsiteX15" fmla="*/ 509627 w 1231598"/>
                <a:gd name="connsiteY15" fmla="*/ 1222332 h 1231598"/>
                <a:gd name="connsiteX16" fmla="*/ 474880 w 1231598"/>
                <a:gd name="connsiteY16" fmla="*/ 1215383 h 1231598"/>
                <a:gd name="connsiteX17" fmla="*/ 482601 w 1231598"/>
                <a:gd name="connsiteY17" fmla="*/ 1181408 h 1231598"/>
                <a:gd name="connsiteX18" fmla="*/ 515804 w 1231598"/>
                <a:gd name="connsiteY18" fmla="*/ 1188357 h 1231598"/>
                <a:gd name="connsiteX19" fmla="*/ 509627 w 1231598"/>
                <a:gd name="connsiteY19" fmla="*/ 1222332 h 1231598"/>
                <a:gd name="connsiteX20" fmla="*/ 758263 w 1231598"/>
                <a:gd name="connsiteY20" fmla="*/ 1215383 h 1231598"/>
                <a:gd name="connsiteX21" fmla="*/ 750541 w 1231598"/>
                <a:gd name="connsiteY21" fmla="*/ 1181408 h 1231598"/>
                <a:gd name="connsiteX22" fmla="*/ 782972 w 1231598"/>
                <a:gd name="connsiteY22" fmla="*/ 1172914 h 1231598"/>
                <a:gd name="connsiteX23" fmla="*/ 793010 w 1231598"/>
                <a:gd name="connsiteY23" fmla="*/ 1206117 h 1231598"/>
                <a:gd name="connsiteX24" fmla="*/ 758263 w 1231598"/>
                <a:gd name="connsiteY24" fmla="*/ 1215383 h 1231598"/>
                <a:gd name="connsiteX25" fmla="*/ 439360 w 1231598"/>
                <a:gd name="connsiteY25" fmla="*/ 1206117 h 1231598"/>
                <a:gd name="connsiteX26" fmla="*/ 405385 w 1231598"/>
                <a:gd name="connsiteY26" fmla="*/ 1194534 h 1231598"/>
                <a:gd name="connsiteX27" fmla="*/ 416967 w 1231598"/>
                <a:gd name="connsiteY27" fmla="*/ 1162104 h 1231598"/>
                <a:gd name="connsiteX28" fmla="*/ 449398 w 1231598"/>
                <a:gd name="connsiteY28" fmla="*/ 1172914 h 1231598"/>
                <a:gd name="connsiteX29" fmla="*/ 439360 w 1231598"/>
                <a:gd name="connsiteY29" fmla="*/ 1206117 h 1231598"/>
                <a:gd name="connsiteX30" fmla="*/ 826985 w 1231598"/>
                <a:gd name="connsiteY30" fmla="*/ 1194534 h 1231598"/>
                <a:gd name="connsiteX31" fmla="*/ 815403 w 1231598"/>
                <a:gd name="connsiteY31" fmla="*/ 1162104 h 1231598"/>
                <a:gd name="connsiteX32" fmla="*/ 847062 w 1231598"/>
                <a:gd name="connsiteY32" fmla="*/ 1149749 h 1231598"/>
                <a:gd name="connsiteX33" fmla="*/ 860961 w 1231598"/>
                <a:gd name="connsiteY33" fmla="*/ 1181408 h 1231598"/>
                <a:gd name="connsiteX34" fmla="*/ 826985 w 1231598"/>
                <a:gd name="connsiteY34" fmla="*/ 1194534 h 1231598"/>
                <a:gd name="connsiteX35" fmla="*/ 372182 w 1231598"/>
                <a:gd name="connsiteY35" fmla="*/ 1181408 h 1231598"/>
                <a:gd name="connsiteX36" fmla="*/ 339751 w 1231598"/>
                <a:gd name="connsiteY36" fmla="*/ 1165964 h 1231598"/>
                <a:gd name="connsiteX37" fmla="*/ 355194 w 1231598"/>
                <a:gd name="connsiteY37" fmla="*/ 1135078 h 1231598"/>
                <a:gd name="connsiteX38" fmla="*/ 386081 w 1231598"/>
                <a:gd name="connsiteY38" fmla="*/ 1149749 h 1231598"/>
                <a:gd name="connsiteX39" fmla="*/ 372182 w 1231598"/>
                <a:gd name="connsiteY39" fmla="*/ 1181408 h 1231598"/>
                <a:gd name="connsiteX40" fmla="*/ 892619 w 1231598"/>
                <a:gd name="connsiteY40" fmla="*/ 1165964 h 1231598"/>
                <a:gd name="connsiteX41" fmla="*/ 877176 w 1231598"/>
                <a:gd name="connsiteY41" fmla="*/ 1135078 h 1231598"/>
                <a:gd name="connsiteX42" fmla="*/ 906518 w 1231598"/>
                <a:gd name="connsiteY42" fmla="*/ 1118863 h 1231598"/>
                <a:gd name="connsiteX43" fmla="*/ 924278 w 1231598"/>
                <a:gd name="connsiteY43" fmla="*/ 1148977 h 1231598"/>
                <a:gd name="connsiteX44" fmla="*/ 892619 w 1231598"/>
                <a:gd name="connsiteY44" fmla="*/ 1165964 h 1231598"/>
                <a:gd name="connsiteX45" fmla="*/ 308093 w 1231598"/>
                <a:gd name="connsiteY45" fmla="*/ 1149749 h 1231598"/>
                <a:gd name="connsiteX46" fmla="*/ 277206 w 1231598"/>
                <a:gd name="connsiteY46" fmla="*/ 1131217 h 1231598"/>
                <a:gd name="connsiteX47" fmla="*/ 296510 w 1231598"/>
                <a:gd name="connsiteY47" fmla="*/ 1101875 h 1231598"/>
                <a:gd name="connsiteX48" fmla="*/ 325080 w 1231598"/>
                <a:gd name="connsiteY48" fmla="*/ 1119635 h 1231598"/>
                <a:gd name="connsiteX49" fmla="*/ 308093 w 1231598"/>
                <a:gd name="connsiteY49" fmla="*/ 1149749 h 1231598"/>
                <a:gd name="connsiteX50" fmla="*/ 954392 w 1231598"/>
                <a:gd name="connsiteY50" fmla="*/ 1130445 h 1231598"/>
                <a:gd name="connsiteX51" fmla="*/ 935088 w 1231598"/>
                <a:gd name="connsiteY51" fmla="*/ 1101103 h 1231598"/>
                <a:gd name="connsiteX52" fmla="*/ 962886 w 1231598"/>
                <a:gd name="connsiteY52" fmla="*/ 1081799 h 1231598"/>
                <a:gd name="connsiteX53" fmla="*/ 983734 w 1231598"/>
                <a:gd name="connsiteY53" fmla="*/ 1109597 h 1231598"/>
                <a:gd name="connsiteX54" fmla="*/ 954392 w 1231598"/>
                <a:gd name="connsiteY54" fmla="*/ 1130445 h 1231598"/>
                <a:gd name="connsiteX55" fmla="*/ 248636 w 1231598"/>
                <a:gd name="connsiteY55" fmla="*/ 1110369 h 1231598"/>
                <a:gd name="connsiteX56" fmla="*/ 220838 w 1231598"/>
                <a:gd name="connsiteY56" fmla="*/ 1087976 h 1231598"/>
                <a:gd name="connsiteX57" fmla="*/ 243231 w 1231598"/>
                <a:gd name="connsiteY57" fmla="*/ 1061723 h 1231598"/>
                <a:gd name="connsiteX58" fmla="*/ 269485 w 1231598"/>
                <a:gd name="connsiteY58" fmla="*/ 1082571 h 1231598"/>
                <a:gd name="connsiteX59" fmla="*/ 248636 w 1231598"/>
                <a:gd name="connsiteY59" fmla="*/ 1110369 h 1231598"/>
                <a:gd name="connsiteX60" fmla="*/ 1011532 w 1231598"/>
                <a:gd name="connsiteY60" fmla="*/ 1087204 h 1231598"/>
                <a:gd name="connsiteX61" fmla="*/ 989139 w 1231598"/>
                <a:gd name="connsiteY61" fmla="*/ 1060950 h 1231598"/>
                <a:gd name="connsiteX62" fmla="*/ 1014621 w 1231598"/>
                <a:gd name="connsiteY62" fmla="*/ 1038558 h 1231598"/>
                <a:gd name="connsiteX63" fmla="*/ 1038558 w 1231598"/>
                <a:gd name="connsiteY63" fmla="*/ 1064039 h 1231598"/>
                <a:gd name="connsiteX64" fmla="*/ 1011532 w 1231598"/>
                <a:gd name="connsiteY64" fmla="*/ 1087204 h 1231598"/>
                <a:gd name="connsiteX65" fmla="*/ 193813 w 1231598"/>
                <a:gd name="connsiteY65" fmla="*/ 1064039 h 1231598"/>
                <a:gd name="connsiteX66" fmla="*/ 168331 w 1231598"/>
                <a:gd name="connsiteY66" fmla="*/ 1038558 h 1231598"/>
                <a:gd name="connsiteX67" fmla="*/ 193813 w 1231598"/>
                <a:gd name="connsiteY67" fmla="*/ 1014621 h 1231598"/>
                <a:gd name="connsiteX68" fmla="*/ 217750 w 1231598"/>
                <a:gd name="connsiteY68" fmla="*/ 1038558 h 1231598"/>
                <a:gd name="connsiteX69" fmla="*/ 193813 w 1231598"/>
                <a:gd name="connsiteY69" fmla="*/ 1064039 h 1231598"/>
                <a:gd name="connsiteX70" fmla="*/ 1064039 w 1231598"/>
                <a:gd name="connsiteY70" fmla="*/ 1038558 h 1231598"/>
                <a:gd name="connsiteX71" fmla="*/ 1038558 w 1231598"/>
                <a:gd name="connsiteY71" fmla="*/ 1014621 h 1231598"/>
                <a:gd name="connsiteX72" fmla="*/ 1060950 w 1231598"/>
                <a:gd name="connsiteY72" fmla="*/ 989139 h 1231598"/>
                <a:gd name="connsiteX73" fmla="*/ 1087204 w 1231598"/>
                <a:gd name="connsiteY73" fmla="*/ 1011532 h 1231598"/>
                <a:gd name="connsiteX74" fmla="*/ 1064039 w 1231598"/>
                <a:gd name="connsiteY74" fmla="*/ 1038558 h 1231598"/>
                <a:gd name="connsiteX75" fmla="*/ 144394 w 1231598"/>
                <a:gd name="connsiteY75" fmla="*/ 1012304 h 1231598"/>
                <a:gd name="connsiteX76" fmla="*/ 122002 w 1231598"/>
                <a:gd name="connsiteY76" fmla="*/ 984506 h 1231598"/>
                <a:gd name="connsiteX77" fmla="*/ 149799 w 1231598"/>
                <a:gd name="connsiteY77" fmla="*/ 963658 h 1231598"/>
                <a:gd name="connsiteX78" fmla="*/ 170648 w 1231598"/>
                <a:gd name="connsiteY78" fmla="*/ 989912 h 1231598"/>
                <a:gd name="connsiteX79" fmla="*/ 144394 w 1231598"/>
                <a:gd name="connsiteY79" fmla="*/ 1012304 h 1231598"/>
                <a:gd name="connsiteX80" fmla="*/ 1109597 w 1231598"/>
                <a:gd name="connsiteY80" fmla="*/ 983734 h 1231598"/>
                <a:gd name="connsiteX81" fmla="*/ 1081799 w 1231598"/>
                <a:gd name="connsiteY81" fmla="*/ 962886 h 1231598"/>
                <a:gd name="connsiteX82" fmla="*/ 1101103 w 1231598"/>
                <a:gd name="connsiteY82" fmla="*/ 935088 h 1231598"/>
                <a:gd name="connsiteX83" fmla="*/ 1130445 w 1231598"/>
                <a:gd name="connsiteY83" fmla="*/ 954392 h 1231598"/>
                <a:gd name="connsiteX84" fmla="*/ 1109597 w 1231598"/>
                <a:gd name="connsiteY84" fmla="*/ 983734 h 1231598"/>
                <a:gd name="connsiteX85" fmla="*/ 101153 w 1231598"/>
                <a:gd name="connsiteY85" fmla="*/ 954392 h 1231598"/>
                <a:gd name="connsiteX86" fmla="*/ 82621 w 1231598"/>
                <a:gd name="connsiteY86" fmla="*/ 924278 h 1231598"/>
                <a:gd name="connsiteX87" fmla="*/ 112736 w 1231598"/>
                <a:gd name="connsiteY87" fmla="*/ 906518 h 1231598"/>
                <a:gd name="connsiteX88" fmla="*/ 130495 w 1231598"/>
                <a:gd name="connsiteY88" fmla="*/ 935088 h 1231598"/>
                <a:gd name="connsiteX89" fmla="*/ 101153 w 1231598"/>
                <a:gd name="connsiteY89" fmla="*/ 954392 h 1231598"/>
                <a:gd name="connsiteX90" fmla="*/ 1148977 w 1231598"/>
                <a:gd name="connsiteY90" fmla="*/ 923506 h 1231598"/>
                <a:gd name="connsiteX91" fmla="*/ 1118863 w 1231598"/>
                <a:gd name="connsiteY91" fmla="*/ 905746 h 1231598"/>
                <a:gd name="connsiteX92" fmla="*/ 1135078 w 1231598"/>
                <a:gd name="connsiteY92" fmla="*/ 875632 h 1231598"/>
                <a:gd name="connsiteX93" fmla="*/ 1165964 w 1231598"/>
                <a:gd name="connsiteY93" fmla="*/ 891075 h 1231598"/>
                <a:gd name="connsiteX94" fmla="*/ 1148977 w 1231598"/>
                <a:gd name="connsiteY94" fmla="*/ 923506 h 1231598"/>
                <a:gd name="connsiteX95" fmla="*/ 65634 w 1231598"/>
                <a:gd name="connsiteY95" fmla="*/ 892619 h 1231598"/>
                <a:gd name="connsiteX96" fmla="*/ 50191 w 1231598"/>
                <a:gd name="connsiteY96" fmla="*/ 860188 h 1231598"/>
                <a:gd name="connsiteX97" fmla="*/ 81849 w 1231598"/>
                <a:gd name="connsiteY97" fmla="*/ 846289 h 1231598"/>
                <a:gd name="connsiteX98" fmla="*/ 96520 w 1231598"/>
                <a:gd name="connsiteY98" fmla="*/ 877176 h 1231598"/>
                <a:gd name="connsiteX99" fmla="*/ 65634 w 1231598"/>
                <a:gd name="connsiteY99" fmla="*/ 892619 h 1231598"/>
                <a:gd name="connsiteX100" fmla="*/ 1181408 w 1231598"/>
                <a:gd name="connsiteY100" fmla="*/ 859416 h 1231598"/>
                <a:gd name="connsiteX101" fmla="*/ 1149749 w 1231598"/>
                <a:gd name="connsiteY101" fmla="*/ 845517 h 1231598"/>
                <a:gd name="connsiteX102" fmla="*/ 1162104 w 1231598"/>
                <a:gd name="connsiteY102" fmla="*/ 813859 h 1231598"/>
                <a:gd name="connsiteX103" fmla="*/ 1194534 w 1231598"/>
                <a:gd name="connsiteY103" fmla="*/ 825441 h 1231598"/>
                <a:gd name="connsiteX104" fmla="*/ 1181408 w 1231598"/>
                <a:gd name="connsiteY104" fmla="*/ 859416 h 1231598"/>
                <a:gd name="connsiteX105" fmla="*/ 37064 w 1231598"/>
                <a:gd name="connsiteY105" fmla="*/ 826985 h 1231598"/>
                <a:gd name="connsiteX106" fmla="*/ 25481 w 1231598"/>
                <a:gd name="connsiteY106" fmla="*/ 793010 h 1231598"/>
                <a:gd name="connsiteX107" fmla="*/ 58684 w 1231598"/>
                <a:gd name="connsiteY107" fmla="*/ 782972 h 1231598"/>
                <a:gd name="connsiteX108" fmla="*/ 69495 w 1231598"/>
                <a:gd name="connsiteY108" fmla="*/ 815403 h 1231598"/>
                <a:gd name="connsiteX109" fmla="*/ 37064 w 1231598"/>
                <a:gd name="connsiteY109" fmla="*/ 826985 h 1231598"/>
                <a:gd name="connsiteX110" fmla="*/ 1206117 w 1231598"/>
                <a:gd name="connsiteY110" fmla="*/ 792238 h 1231598"/>
                <a:gd name="connsiteX111" fmla="*/ 1172914 w 1231598"/>
                <a:gd name="connsiteY111" fmla="*/ 782200 h 1231598"/>
                <a:gd name="connsiteX112" fmla="*/ 1181408 w 1231598"/>
                <a:gd name="connsiteY112" fmla="*/ 749769 h 1231598"/>
                <a:gd name="connsiteX113" fmla="*/ 1215383 w 1231598"/>
                <a:gd name="connsiteY113" fmla="*/ 757491 h 1231598"/>
                <a:gd name="connsiteX114" fmla="*/ 1206117 w 1231598"/>
                <a:gd name="connsiteY114" fmla="*/ 792238 h 1231598"/>
                <a:gd name="connsiteX115" fmla="*/ 16988 w 1231598"/>
                <a:gd name="connsiteY115" fmla="*/ 758263 h 1231598"/>
                <a:gd name="connsiteX116" fmla="*/ 10038 w 1231598"/>
                <a:gd name="connsiteY116" fmla="*/ 723516 h 1231598"/>
                <a:gd name="connsiteX117" fmla="*/ 44013 w 1231598"/>
                <a:gd name="connsiteY117" fmla="*/ 717338 h 1231598"/>
                <a:gd name="connsiteX118" fmla="*/ 50963 w 1231598"/>
                <a:gd name="connsiteY118" fmla="*/ 750541 h 1231598"/>
                <a:gd name="connsiteX119" fmla="*/ 16988 w 1231598"/>
                <a:gd name="connsiteY119" fmla="*/ 758263 h 1231598"/>
                <a:gd name="connsiteX120" fmla="*/ 1222332 w 1231598"/>
                <a:gd name="connsiteY120" fmla="*/ 722744 h 1231598"/>
                <a:gd name="connsiteX121" fmla="*/ 1188357 w 1231598"/>
                <a:gd name="connsiteY121" fmla="*/ 716566 h 1231598"/>
                <a:gd name="connsiteX122" fmla="*/ 1192990 w 1231598"/>
                <a:gd name="connsiteY122" fmla="*/ 683363 h 1231598"/>
                <a:gd name="connsiteX123" fmla="*/ 1227737 w 1231598"/>
                <a:gd name="connsiteY123" fmla="*/ 687224 h 1231598"/>
                <a:gd name="connsiteX124" fmla="*/ 1222332 w 1231598"/>
                <a:gd name="connsiteY124" fmla="*/ 722744 h 1231598"/>
                <a:gd name="connsiteX125" fmla="*/ 3861 w 1231598"/>
                <a:gd name="connsiteY125" fmla="*/ 687996 h 1231598"/>
                <a:gd name="connsiteX126" fmla="*/ 772 w 1231598"/>
                <a:gd name="connsiteY126" fmla="*/ 652477 h 1231598"/>
                <a:gd name="connsiteX127" fmla="*/ 35519 w 1231598"/>
                <a:gd name="connsiteY127" fmla="*/ 650160 h 1231598"/>
                <a:gd name="connsiteX128" fmla="*/ 38608 w 1231598"/>
                <a:gd name="connsiteY128" fmla="*/ 684135 h 1231598"/>
                <a:gd name="connsiteX129" fmla="*/ 3861 w 1231598"/>
                <a:gd name="connsiteY129" fmla="*/ 687996 h 1231598"/>
                <a:gd name="connsiteX130" fmla="*/ 1230826 w 1231598"/>
                <a:gd name="connsiteY130" fmla="*/ 651705 h 1231598"/>
                <a:gd name="connsiteX131" fmla="*/ 1196079 w 1231598"/>
                <a:gd name="connsiteY131" fmla="*/ 649388 h 1231598"/>
                <a:gd name="connsiteX132" fmla="*/ 1196851 w 1231598"/>
                <a:gd name="connsiteY132" fmla="*/ 615413 h 1231598"/>
                <a:gd name="connsiteX133" fmla="*/ 1196851 w 1231598"/>
                <a:gd name="connsiteY133" fmla="*/ 613869 h 1231598"/>
                <a:gd name="connsiteX134" fmla="*/ 1231598 w 1231598"/>
                <a:gd name="connsiteY134" fmla="*/ 613869 h 1231598"/>
                <a:gd name="connsiteX135" fmla="*/ 1231598 w 1231598"/>
                <a:gd name="connsiteY135" fmla="*/ 615413 h 1231598"/>
                <a:gd name="connsiteX136" fmla="*/ 1230826 w 1231598"/>
                <a:gd name="connsiteY136" fmla="*/ 651705 h 1231598"/>
                <a:gd name="connsiteX137" fmla="*/ 34747 w 1231598"/>
                <a:gd name="connsiteY137" fmla="*/ 616957 h 1231598"/>
                <a:gd name="connsiteX138" fmla="*/ 0 w 1231598"/>
                <a:gd name="connsiteY138" fmla="*/ 616957 h 1231598"/>
                <a:gd name="connsiteX139" fmla="*/ 0 w 1231598"/>
                <a:gd name="connsiteY139" fmla="*/ 616185 h 1231598"/>
                <a:gd name="connsiteX140" fmla="*/ 772 w 1231598"/>
                <a:gd name="connsiteY140" fmla="*/ 581438 h 1231598"/>
                <a:gd name="connsiteX141" fmla="*/ 35519 w 1231598"/>
                <a:gd name="connsiteY141" fmla="*/ 583754 h 1231598"/>
                <a:gd name="connsiteX142" fmla="*/ 34747 w 1231598"/>
                <a:gd name="connsiteY142" fmla="*/ 616957 h 1231598"/>
                <a:gd name="connsiteX143" fmla="*/ 34747 w 1231598"/>
                <a:gd name="connsiteY143" fmla="*/ 616957 h 1231598"/>
                <a:gd name="connsiteX144" fmla="*/ 1196079 w 1231598"/>
                <a:gd name="connsiteY144" fmla="*/ 580666 h 1231598"/>
                <a:gd name="connsiteX145" fmla="*/ 1192990 w 1231598"/>
                <a:gd name="connsiteY145" fmla="*/ 546691 h 1231598"/>
                <a:gd name="connsiteX146" fmla="*/ 1227737 w 1231598"/>
                <a:gd name="connsiteY146" fmla="*/ 542830 h 1231598"/>
                <a:gd name="connsiteX147" fmla="*/ 1230826 w 1231598"/>
                <a:gd name="connsiteY147" fmla="*/ 578349 h 1231598"/>
                <a:gd name="connsiteX148" fmla="*/ 1196079 w 1231598"/>
                <a:gd name="connsiteY148" fmla="*/ 580666 h 1231598"/>
                <a:gd name="connsiteX149" fmla="*/ 38608 w 1231598"/>
                <a:gd name="connsiteY149" fmla="*/ 549007 h 1231598"/>
                <a:gd name="connsiteX150" fmla="*/ 3861 w 1231598"/>
                <a:gd name="connsiteY150" fmla="*/ 545146 h 1231598"/>
                <a:gd name="connsiteX151" fmla="*/ 9266 w 1231598"/>
                <a:gd name="connsiteY151" fmla="*/ 509627 h 1231598"/>
                <a:gd name="connsiteX152" fmla="*/ 43241 w 1231598"/>
                <a:gd name="connsiteY152" fmla="*/ 515804 h 1231598"/>
                <a:gd name="connsiteX153" fmla="*/ 38608 w 1231598"/>
                <a:gd name="connsiteY153" fmla="*/ 549007 h 1231598"/>
                <a:gd name="connsiteX154" fmla="*/ 1187585 w 1231598"/>
                <a:gd name="connsiteY154" fmla="*/ 513488 h 1231598"/>
                <a:gd name="connsiteX155" fmla="*/ 1180636 w 1231598"/>
                <a:gd name="connsiteY155" fmla="*/ 480285 h 1231598"/>
                <a:gd name="connsiteX156" fmla="*/ 1214611 w 1231598"/>
                <a:gd name="connsiteY156" fmla="*/ 472563 h 1231598"/>
                <a:gd name="connsiteX157" fmla="*/ 1221560 w 1231598"/>
                <a:gd name="connsiteY157" fmla="*/ 507310 h 1231598"/>
                <a:gd name="connsiteX158" fmla="*/ 1187585 w 1231598"/>
                <a:gd name="connsiteY158" fmla="*/ 513488 h 1231598"/>
                <a:gd name="connsiteX159" fmla="*/ 50191 w 1231598"/>
                <a:gd name="connsiteY159" fmla="*/ 482601 h 1231598"/>
                <a:gd name="connsiteX160" fmla="*/ 16215 w 1231598"/>
                <a:gd name="connsiteY160" fmla="*/ 474880 h 1231598"/>
                <a:gd name="connsiteX161" fmla="*/ 25481 w 1231598"/>
                <a:gd name="connsiteY161" fmla="*/ 440132 h 1231598"/>
                <a:gd name="connsiteX162" fmla="*/ 58684 w 1231598"/>
                <a:gd name="connsiteY162" fmla="*/ 450170 h 1231598"/>
                <a:gd name="connsiteX163" fmla="*/ 50191 w 1231598"/>
                <a:gd name="connsiteY163" fmla="*/ 482601 h 1231598"/>
                <a:gd name="connsiteX164" fmla="*/ 1172142 w 1231598"/>
                <a:gd name="connsiteY164" fmla="*/ 447854 h 1231598"/>
                <a:gd name="connsiteX165" fmla="*/ 1161331 w 1231598"/>
                <a:gd name="connsiteY165" fmla="*/ 415423 h 1231598"/>
                <a:gd name="connsiteX166" fmla="*/ 1193762 w 1231598"/>
                <a:gd name="connsiteY166" fmla="*/ 403069 h 1231598"/>
                <a:gd name="connsiteX167" fmla="*/ 1205345 w 1231598"/>
                <a:gd name="connsiteY167" fmla="*/ 437044 h 1231598"/>
                <a:gd name="connsiteX168" fmla="*/ 1172142 w 1231598"/>
                <a:gd name="connsiteY168" fmla="*/ 447854 h 1231598"/>
                <a:gd name="connsiteX169" fmla="*/ 69495 w 1231598"/>
                <a:gd name="connsiteY169" fmla="*/ 417740 h 1231598"/>
                <a:gd name="connsiteX170" fmla="*/ 37064 w 1231598"/>
                <a:gd name="connsiteY170" fmla="*/ 406157 h 1231598"/>
                <a:gd name="connsiteX171" fmla="*/ 50191 w 1231598"/>
                <a:gd name="connsiteY171" fmla="*/ 372954 h 1231598"/>
                <a:gd name="connsiteX172" fmla="*/ 81849 w 1231598"/>
                <a:gd name="connsiteY172" fmla="*/ 386853 h 1231598"/>
                <a:gd name="connsiteX173" fmla="*/ 69495 w 1231598"/>
                <a:gd name="connsiteY173" fmla="*/ 417740 h 1231598"/>
                <a:gd name="connsiteX174" fmla="*/ 1148977 w 1231598"/>
                <a:gd name="connsiteY174" fmla="*/ 384537 h 1231598"/>
                <a:gd name="connsiteX175" fmla="*/ 1134306 w 1231598"/>
                <a:gd name="connsiteY175" fmla="*/ 353650 h 1231598"/>
                <a:gd name="connsiteX176" fmla="*/ 1165192 w 1231598"/>
                <a:gd name="connsiteY176" fmla="*/ 338207 h 1231598"/>
                <a:gd name="connsiteX177" fmla="*/ 1180636 w 1231598"/>
                <a:gd name="connsiteY177" fmla="*/ 370638 h 1231598"/>
                <a:gd name="connsiteX178" fmla="*/ 1148977 w 1231598"/>
                <a:gd name="connsiteY178" fmla="*/ 384537 h 1231598"/>
                <a:gd name="connsiteX179" fmla="*/ 95748 w 1231598"/>
                <a:gd name="connsiteY179" fmla="*/ 355967 h 1231598"/>
                <a:gd name="connsiteX180" fmla="*/ 64862 w 1231598"/>
                <a:gd name="connsiteY180" fmla="*/ 340523 h 1231598"/>
                <a:gd name="connsiteX181" fmla="*/ 81849 w 1231598"/>
                <a:gd name="connsiteY181" fmla="*/ 308865 h 1231598"/>
                <a:gd name="connsiteX182" fmla="*/ 111963 w 1231598"/>
                <a:gd name="connsiteY182" fmla="*/ 325852 h 1231598"/>
                <a:gd name="connsiteX183" fmla="*/ 95748 w 1231598"/>
                <a:gd name="connsiteY183" fmla="*/ 355967 h 1231598"/>
                <a:gd name="connsiteX184" fmla="*/ 1118863 w 1231598"/>
                <a:gd name="connsiteY184" fmla="*/ 324308 h 1231598"/>
                <a:gd name="connsiteX185" fmla="*/ 1101103 w 1231598"/>
                <a:gd name="connsiteY185" fmla="*/ 295738 h 1231598"/>
                <a:gd name="connsiteX186" fmla="*/ 1130445 w 1231598"/>
                <a:gd name="connsiteY186" fmla="*/ 276434 h 1231598"/>
                <a:gd name="connsiteX187" fmla="*/ 1148977 w 1231598"/>
                <a:gd name="connsiteY187" fmla="*/ 306548 h 1231598"/>
                <a:gd name="connsiteX188" fmla="*/ 1118863 w 1231598"/>
                <a:gd name="connsiteY188" fmla="*/ 324308 h 1231598"/>
                <a:gd name="connsiteX189" fmla="*/ 129723 w 1231598"/>
                <a:gd name="connsiteY189" fmla="*/ 297282 h 1231598"/>
                <a:gd name="connsiteX190" fmla="*/ 101153 w 1231598"/>
                <a:gd name="connsiteY190" fmla="*/ 277978 h 1231598"/>
                <a:gd name="connsiteX191" fmla="*/ 122002 w 1231598"/>
                <a:gd name="connsiteY191" fmla="*/ 248636 h 1231598"/>
                <a:gd name="connsiteX192" fmla="*/ 149799 w 1231598"/>
                <a:gd name="connsiteY192" fmla="*/ 269485 h 1231598"/>
                <a:gd name="connsiteX193" fmla="*/ 129723 w 1231598"/>
                <a:gd name="connsiteY193" fmla="*/ 297282 h 1231598"/>
                <a:gd name="connsiteX194" fmla="*/ 1081027 w 1231598"/>
                <a:gd name="connsiteY194" fmla="*/ 267940 h 1231598"/>
                <a:gd name="connsiteX195" fmla="*/ 1060178 w 1231598"/>
                <a:gd name="connsiteY195" fmla="*/ 241687 h 1231598"/>
                <a:gd name="connsiteX196" fmla="*/ 1086432 w 1231598"/>
                <a:gd name="connsiteY196" fmla="*/ 219294 h 1231598"/>
                <a:gd name="connsiteX197" fmla="*/ 1108825 w 1231598"/>
                <a:gd name="connsiteY197" fmla="*/ 247092 h 1231598"/>
                <a:gd name="connsiteX198" fmla="*/ 1081027 w 1231598"/>
                <a:gd name="connsiteY198" fmla="*/ 267940 h 1231598"/>
                <a:gd name="connsiteX199" fmla="*/ 169876 w 1231598"/>
                <a:gd name="connsiteY199" fmla="*/ 243231 h 1231598"/>
                <a:gd name="connsiteX200" fmla="*/ 143622 w 1231598"/>
                <a:gd name="connsiteY200" fmla="*/ 220838 h 1231598"/>
                <a:gd name="connsiteX201" fmla="*/ 167559 w 1231598"/>
                <a:gd name="connsiteY201" fmla="*/ 193813 h 1231598"/>
                <a:gd name="connsiteX202" fmla="*/ 193040 w 1231598"/>
                <a:gd name="connsiteY202" fmla="*/ 217750 h 1231598"/>
                <a:gd name="connsiteX203" fmla="*/ 169876 w 1231598"/>
                <a:gd name="connsiteY203" fmla="*/ 243231 h 1231598"/>
                <a:gd name="connsiteX204" fmla="*/ 1037786 w 1231598"/>
                <a:gd name="connsiteY204" fmla="*/ 216205 h 1231598"/>
                <a:gd name="connsiteX205" fmla="*/ 1013849 w 1231598"/>
                <a:gd name="connsiteY205" fmla="*/ 192268 h 1231598"/>
                <a:gd name="connsiteX206" fmla="*/ 1037786 w 1231598"/>
                <a:gd name="connsiteY206" fmla="*/ 166787 h 1231598"/>
                <a:gd name="connsiteX207" fmla="*/ 1063267 w 1231598"/>
                <a:gd name="connsiteY207" fmla="*/ 192268 h 1231598"/>
                <a:gd name="connsiteX208" fmla="*/ 1037786 w 1231598"/>
                <a:gd name="connsiteY208" fmla="*/ 216205 h 1231598"/>
                <a:gd name="connsiteX209" fmla="*/ 216205 w 1231598"/>
                <a:gd name="connsiteY209" fmla="*/ 193813 h 1231598"/>
                <a:gd name="connsiteX210" fmla="*/ 192268 w 1231598"/>
                <a:gd name="connsiteY210" fmla="*/ 168331 h 1231598"/>
                <a:gd name="connsiteX211" fmla="*/ 219294 w 1231598"/>
                <a:gd name="connsiteY211" fmla="*/ 144394 h 1231598"/>
                <a:gd name="connsiteX212" fmla="*/ 241687 w 1231598"/>
                <a:gd name="connsiteY212" fmla="*/ 170648 h 1231598"/>
                <a:gd name="connsiteX213" fmla="*/ 216205 w 1231598"/>
                <a:gd name="connsiteY213" fmla="*/ 193813 h 1231598"/>
                <a:gd name="connsiteX214" fmla="*/ 988367 w 1231598"/>
                <a:gd name="connsiteY214" fmla="*/ 169876 h 1231598"/>
                <a:gd name="connsiteX215" fmla="*/ 962114 w 1231598"/>
                <a:gd name="connsiteY215" fmla="*/ 149027 h 1231598"/>
                <a:gd name="connsiteX216" fmla="*/ 982962 w 1231598"/>
                <a:gd name="connsiteY216" fmla="*/ 121229 h 1231598"/>
                <a:gd name="connsiteX217" fmla="*/ 1010760 w 1231598"/>
                <a:gd name="connsiteY217" fmla="*/ 143622 h 1231598"/>
                <a:gd name="connsiteX218" fmla="*/ 988367 w 1231598"/>
                <a:gd name="connsiteY218" fmla="*/ 169876 h 1231598"/>
                <a:gd name="connsiteX219" fmla="*/ 267940 w 1231598"/>
                <a:gd name="connsiteY219" fmla="*/ 149799 h 1231598"/>
                <a:gd name="connsiteX220" fmla="*/ 247092 w 1231598"/>
                <a:gd name="connsiteY220" fmla="*/ 122002 h 1231598"/>
                <a:gd name="connsiteX221" fmla="*/ 276434 w 1231598"/>
                <a:gd name="connsiteY221" fmla="*/ 101153 h 1231598"/>
                <a:gd name="connsiteX222" fmla="*/ 295738 w 1231598"/>
                <a:gd name="connsiteY222" fmla="*/ 130495 h 1231598"/>
                <a:gd name="connsiteX223" fmla="*/ 267940 w 1231598"/>
                <a:gd name="connsiteY223" fmla="*/ 149799 h 1231598"/>
                <a:gd name="connsiteX224" fmla="*/ 934316 w 1231598"/>
                <a:gd name="connsiteY224" fmla="*/ 129723 h 1231598"/>
                <a:gd name="connsiteX225" fmla="*/ 905746 w 1231598"/>
                <a:gd name="connsiteY225" fmla="*/ 111963 h 1231598"/>
                <a:gd name="connsiteX226" fmla="*/ 922733 w 1231598"/>
                <a:gd name="connsiteY226" fmla="*/ 81849 h 1231598"/>
                <a:gd name="connsiteX227" fmla="*/ 953620 w 1231598"/>
                <a:gd name="connsiteY227" fmla="*/ 100381 h 1231598"/>
                <a:gd name="connsiteX228" fmla="*/ 934316 w 1231598"/>
                <a:gd name="connsiteY228" fmla="*/ 129723 h 1231598"/>
                <a:gd name="connsiteX229" fmla="*/ 324308 w 1231598"/>
                <a:gd name="connsiteY229" fmla="*/ 112736 h 1231598"/>
                <a:gd name="connsiteX230" fmla="*/ 306548 w 1231598"/>
                <a:gd name="connsiteY230" fmla="*/ 82621 h 1231598"/>
                <a:gd name="connsiteX231" fmla="*/ 338207 w 1231598"/>
                <a:gd name="connsiteY231" fmla="*/ 65634 h 1231598"/>
                <a:gd name="connsiteX232" fmla="*/ 353650 w 1231598"/>
                <a:gd name="connsiteY232" fmla="*/ 96520 h 1231598"/>
                <a:gd name="connsiteX233" fmla="*/ 324308 w 1231598"/>
                <a:gd name="connsiteY233" fmla="*/ 112736 h 1231598"/>
                <a:gd name="connsiteX234" fmla="*/ 875632 w 1231598"/>
                <a:gd name="connsiteY234" fmla="*/ 95748 h 1231598"/>
                <a:gd name="connsiteX235" fmla="*/ 844745 w 1231598"/>
                <a:gd name="connsiteY235" fmla="*/ 81849 h 1231598"/>
                <a:gd name="connsiteX236" fmla="*/ 858644 w 1231598"/>
                <a:gd name="connsiteY236" fmla="*/ 50191 h 1231598"/>
                <a:gd name="connsiteX237" fmla="*/ 891075 w 1231598"/>
                <a:gd name="connsiteY237" fmla="*/ 65634 h 1231598"/>
                <a:gd name="connsiteX238" fmla="*/ 875632 w 1231598"/>
                <a:gd name="connsiteY238" fmla="*/ 95748 h 1231598"/>
                <a:gd name="connsiteX239" fmla="*/ 384537 w 1231598"/>
                <a:gd name="connsiteY239" fmla="*/ 82621 h 1231598"/>
                <a:gd name="connsiteX240" fmla="*/ 370638 w 1231598"/>
                <a:gd name="connsiteY240" fmla="*/ 50963 h 1231598"/>
                <a:gd name="connsiteX241" fmla="*/ 403841 w 1231598"/>
                <a:gd name="connsiteY241" fmla="*/ 37836 h 1231598"/>
                <a:gd name="connsiteX242" fmla="*/ 415423 w 1231598"/>
                <a:gd name="connsiteY242" fmla="*/ 70267 h 1231598"/>
                <a:gd name="connsiteX243" fmla="*/ 384537 w 1231598"/>
                <a:gd name="connsiteY243" fmla="*/ 82621 h 1231598"/>
                <a:gd name="connsiteX244" fmla="*/ 813087 w 1231598"/>
                <a:gd name="connsiteY244" fmla="*/ 69495 h 1231598"/>
                <a:gd name="connsiteX245" fmla="*/ 780656 w 1231598"/>
                <a:gd name="connsiteY245" fmla="*/ 58684 h 1231598"/>
                <a:gd name="connsiteX246" fmla="*/ 790694 w 1231598"/>
                <a:gd name="connsiteY246" fmla="*/ 25481 h 1231598"/>
                <a:gd name="connsiteX247" fmla="*/ 824669 w 1231598"/>
                <a:gd name="connsiteY247" fmla="*/ 37064 h 1231598"/>
                <a:gd name="connsiteX248" fmla="*/ 813087 w 1231598"/>
                <a:gd name="connsiteY248" fmla="*/ 69495 h 1231598"/>
                <a:gd name="connsiteX249" fmla="*/ 447854 w 1231598"/>
                <a:gd name="connsiteY249" fmla="*/ 59456 h 1231598"/>
                <a:gd name="connsiteX250" fmla="*/ 437816 w 1231598"/>
                <a:gd name="connsiteY250" fmla="*/ 26254 h 1231598"/>
                <a:gd name="connsiteX251" fmla="*/ 472563 w 1231598"/>
                <a:gd name="connsiteY251" fmla="*/ 16988 h 1231598"/>
                <a:gd name="connsiteX252" fmla="*/ 480285 w 1231598"/>
                <a:gd name="connsiteY252" fmla="*/ 50963 h 1231598"/>
                <a:gd name="connsiteX253" fmla="*/ 447854 w 1231598"/>
                <a:gd name="connsiteY253" fmla="*/ 59456 h 1231598"/>
                <a:gd name="connsiteX254" fmla="*/ 748997 w 1231598"/>
                <a:gd name="connsiteY254" fmla="*/ 50191 h 1231598"/>
                <a:gd name="connsiteX255" fmla="*/ 715794 w 1231598"/>
                <a:gd name="connsiteY255" fmla="*/ 43241 h 1231598"/>
                <a:gd name="connsiteX256" fmla="*/ 721971 w 1231598"/>
                <a:gd name="connsiteY256" fmla="*/ 9266 h 1231598"/>
                <a:gd name="connsiteX257" fmla="*/ 756719 w 1231598"/>
                <a:gd name="connsiteY257" fmla="*/ 16215 h 1231598"/>
                <a:gd name="connsiteX258" fmla="*/ 748997 w 1231598"/>
                <a:gd name="connsiteY258" fmla="*/ 50191 h 1231598"/>
                <a:gd name="connsiteX259" fmla="*/ 513488 w 1231598"/>
                <a:gd name="connsiteY259" fmla="*/ 44013 h 1231598"/>
                <a:gd name="connsiteX260" fmla="*/ 507310 w 1231598"/>
                <a:gd name="connsiteY260" fmla="*/ 10038 h 1231598"/>
                <a:gd name="connsiteX261" fmla="*/ 542830 w 1231598"/>
                <a:gd name="connsiteY261" fmla="*/ 4633 h 1231598"/>
                <a:gd name="connsiteX262" fmla="*/ 547463 w 1231598"/>
                <a:gd name="connsiteY262" fmla="*/ 38608 h 1231598"/>
                <a:gd name="connsiteX263" fmla="*/ 513488 w 1231598"/>
                <a:gd name="connsiteY263" fmla="*/ 44013 h 1231598"/>
                <a:gd name="connsiteX264" fmla="*/ 681819 w 1231598"/>
                <a:gd name="connsiteY264" fmla="*/ 38608 h 1231598"/>
                <a:gd name="connsiteX265" fmla="*/ 647844 w 1231598"/>
                <a:gd name="connsiteY265" fmla="*/ 35519 h 1231598"/>
                <a:gd name="connsiteX266" fmla="*/ 650160 w 1231598"/>
                <a:gd name="connsiteY266" fmla="*/ 772 h 1231598"/>
                <a:gd name="connsiteX267" fmla="*/ 685680 w 1231598"/>
                <a:gd name="connsiteY267" fmla="*/ 3861 h 1231598"/>
                <a:gd name="connsiteX268" fmla="*/ 681819 w 1231598"/>
                <a:gd name="connsiteY268" fmla="*/ 38608 h 1231598"/>
                <a:gd name="connsiteX269" fmla="*/ 580666 w 1231598"/>
                <a:gd name="connsiteY269" fmla="*/ 35519 h 1231598"/>
                <a:gd name="connsiteX270" fmla="*/ 579121 w 1231598"/>
                <a:gd name="connsiteY270" fmla="*/ 772 h 1231598"/>
                <a:gd name="connsiteX271" fmla="*/ 614641 w 1231598"/>
                <a:gd name="connsiteY271" fmla="*/ 0 h 1231598"/>
                <a:gd name="connsiteX272" fmla="*/ 614641 w 1231598"/>
                <a:gd name="connsiteY272" fmla="*/ 34747 h 1231598"/>
                <a:gd name="connsiteX273" fmla="*/ 580666 w 1231598"/>
                <a:gd name="connsiteY273" fmla="*/ 35519 h 1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lnTo>
                    <a:pt x="34747" y="616957"/>
                  </a:ln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w="7680" cap="flat">
              <a:noFill/>
              <a:prstDash val="solid"/>
              <a:miter/>
            </a:ln>
          </p:spPr>
          <p:txBody>
            <a:bodyPr rtlCol="0" anchor="ctr"/>
            <a:lstStyle/>
            <a:p>
              <a:endParaRPr lang="ru-RU"/>
            </a:p>
          </p:txBody>
        </p:sp>
      </p:grpSp>
      <p:sp>
        <p:nvSpPr>
          <p:cNvPr id="45" name="Прямоугольник 44">
            <a:extLst>
              <a:ext uri="{FF2B5EF4-FFF2-40B4-BE49-F238E27FC236}">
                <a16:creationId xmlns="" xmlns:a16="http://schemas.microsoft.com/office/drawing/2014/main" id="{873146C3-90A5-43EF-9CFF-B7D95A3A66ED}"/>
              </a:ext>
            </a:extLst>
          </p:cNvPr>
          <p:cNvSpPr/>
          <p:nvPr/>
        </p:nvSpPr>
        <p:spPr>
          <a:xfrm>
            <a:off x="8138000" y="854124"/>
            <a:ext cx="3682636" cy="923330"/>
          </a:xfrm>
          <a:prstGeom prst="rect">
            <a:avLst/>
          </a:prstGeom>
        </p:spPr>
        <p:txBody>
          <a:bodyPr wrap="square">
            <a:spAutoFit/>
          </a:bodyPr>
          <a:lstStyle/>
          <a:p>
            <a:pPr algn="ctr"/>
            <a:r>
              <a:rPr lang="ru-RU" sz="1800" b="1" dirty="0">
                <a:solidFill>
                  <a:srgbClr val="57565A">
                    <a:lumMod val="75000"/>
                  </a:srgbClr>
                </a:solidFill>
                <a:latin typeface="Roboto Condensed" panose="02000000000000000000" pitchFamily="2" charset="0"/>
                <a:ea typeface="Roboto Condensed" panose="02000000000000000000" pitchFamily="2" charset="0"/>
              </a:rPr>
              <a:t>Исполнение параметров </a:t>
            </a:r>
            <a:r>
              <a:rPr lang="ru-RU" sz="1800" b="1" dirty="0" smtClean="0">
                <a:solidFill>
                  <a:srgbClr val="57565A">
                    <a:lumMod val="75000"/>
                  </a:srgbClr>
                </a:solidFill>
                <a:latin typeface="Roboto Condensed" panose="02000000000000000000" pitchFamily="2" charset="0"/>
                <a:ea typeface="Roboto Condensed" panose="02000000000000000000" pitchFamily="2" charset="0"/>
              </a:rPr>
              <a:t>федерального </a:t>
            </a:r>
            <a:r>
              <a:rPr lang="ru-RU" sz="1800" b="1" dirty="0">
                <a:solidFill>
                  <a:srgbClr val="57565A">
                    <a:lumMod val="75000"/>
                  </a:srgbClr>
                </a:solidFill>
                <a:latin typeface="Roboto Condensed" panose="02000000000000000000" pitchFamily="2" charset="0"/>
                <a:ea typeface="Roboto Condensed" panose="02000000000000000000" pitchFamily="2" charset="0"/>
              </a:rPr>
              <a:t>бюджета </a:t>
            </a:r>
            <a:r>
              <a:rPr lang="ru-RU" sz="1800" b="1" dirty="0" smtClean="0">
                <a:solidFill>
                  <a:srgbClr val="57565A">
                    <a:lumMod val="75000"/>
                  </a:srgbClr>
                </a:solidFill>
                <a:latin typeface="Roboto Condensed" panose="02000000000000000000" pitchFamily="2" charset="0"/>
                <a:ea typeface="Roboto Condensed" panose="02000000000000000000" pitchFamily="2" charset="0"/>
              </a:rPr>
              <a:t>на 2021 </a:t>
            </a:r>
            <a:r>
              <a:rPr lang="ru-RU" sz="1800" b="1" dirty="0">
                <a:solidFill>
                  <a:srgbClr val="57565A">
                    <a:lumMod val="75000"/>
                  </a:srgbClr>
                </a:solidFill>
                <a:latin typeface="Roboto Condensed" panose="02000000000000000000" pitchFamily="2" charset="0"/>
                <a:ea typeface="Roboto Condensed" panose="02000000000000000000" pitchFamily="2" charset="0"/>
              </a:rPr>
              <a:t>год</a:t>
            </a:r>
            <a:r>
              <a:rPr lang="ru-RU" sz="1800" b="1" dirty="0" smtClean="0">
                <a:solidFill>
                  <a:schemeClr val="tx1">
                    <a:lumMod val="75000"/>
                  </a:schemeClr>
                </a:solidFill>
                <a:latin typeface="Roboto Condensed" panose="02000000000000000000" pitchFamily="2" charset="0"/>
                <a:ea typeface="Roboto Condensed" panose="02000000000000000000" pitchFamily="2" charset="0"/>
              </a:rPr>
              <a:t> </a:t>
            </a:r>
            <a:endParaRPr lang="ru-RU" sz="1800" b="1" dirty="0">
              <a:solidFill>
                <a:schemeClr val="tx1">
                  <a:lumMod val="75000"/>
                </a:schemeClr>
              </a:solidFill>
              <a:latin typeface="Roboto Condensed" panose="02000000000000000000" pitchFamily="2" charset="0"/>
              <a:ea typeface="Roboto Condensed" panose="02000000000000000000" pitchFamily="2" charset="0"/>
            </a:endParaRPr>
          </a:p>
          <a:p>
            <a:pPr algn="ctr"/>
            <a:r>
              <a:rPr lang="ru-RU" sz="1800" b="1" dirty="0" smtClean="0">
                <a:solidFill>
                  <a:schemeClr val="tx1">
                    <a:lumMod val="75000"/>
                  </a:schemeClr>
                </a:solidFill>
                <a:latin typeface="Roboto Condensed" panose="02000000000000000000" pitchFamily="2" charset="0"/>
                <a:ea typeface="Roboto Condensed" panose="02000000000000000000" pitchFamily="2" charset="0"/>
              </a:rPr>
              <a:t>по </a:t>
            </a:r>
            <a:r>
              <a:rPr lang="ru-RU" sz="1800" b="1" dirty="0">
                <a:solidFill>
                  <a:schemeClr val="tx1">
                    <a:lumMod val="75000"/>
                  </a:schemeClr>
                </a:solidFill>
                <a:latin typeface="Roboto Condensed" panose="02000000000000000000" pitchFamily="2" charset="0"/>
                <a:ea typeface="Roboto Condensed" panose="02000000000000000000" pitchFamily="2" charset="0"/>
              </a:rPr>
              <a:t>утилизационному сбору</a:t>
            </a:r>
          </a:p>
        </p:txBody>
      </p:sp>
      <p:graphicFrame>
        <p:nvGraphicFramePr>
          <p:cNvPr id="47" name="Диаграмма 46">
            <a:extLst>
              <a:ext uri="{FF2B5EF4-FFF2-40B4-BE49-F238E27FC236}">
                <a16:creationId xmlns="" xmlns:a16="http://schemas.microsoft.com/office/drawing/2014/main" id="{F6231C98-7760-4D8B-9700-873450E31C67}"/>
              </a:ext>
            </a:extLst>
          </p:cNvPr>
          <p:cNvGraphicFramePr/>
          <p:nvPr>
            <p:extLst/>
          </p:nvPr>
        </p:nvGraphicFramePr>
        <p:xfrm>
          <a:off x="-1" y="1124744"/>
          <a:ext cx="7448161" cy="5733256"/>
        </p:xfrm>
        <a:graphic>
          <a:graphicData uri="http://schemas.openxmlformats.org/drawingml/2006/chart">
            <c:chart xmlns:c="http://schemas.openxmlformats.org/drawingml/2006/chart" xmlns:r="http://schemas.openxmlformats.org/officeDocument/2006/relationships" r:id="rId3"/>
          </a:graphicData>
        </a:graphic>
      </p:graphicFrame>
      <p:sp>
        <p:nvSpPr>
          <p:cNvPr id="48" name="TextBox 47">
            <a:extLst>
              <a:ext uri="{FF2B5EF4-FFF2-40B4-BE49-F238E27FC236}">
                <a16:creationId xmlns="" xmlns:a16="http://schemas.microsoft.com/office/drawing/2014/main" id="{1F0BACAF-2A4F-45E5-BBF4-EEA7C9EB11AE}"/>
              </a:ext>
            </a:extLst>
          </p:cNvPr>
          <p:cNvSpPr txBox="1"/>
          <p:nvPr/>
        </p:nvSpPr>
        <p:spPr bwMode="auto">
          <a:xfrm>
            <a:off x="5773684" y="3396512"/>
            <a:ext cx="1129460" cy="650657"/>
          </a:xfrm>
          <a:prstGeom prst="rect">
            <a:avLst/>
          </a:prstGeom>
        </p:spPr>
        <p:txBody>
          <a:bodyPr wrap="none" lIns="104105" tIns="52052" rIns="104105" bIns="52052" anchor="ctr">
            <a:normAutofit/>
          </a:bodyPr>
          <a:lstStyle/>
          <a:p>
            <a:pPr defTabSz="1041034">
              <a:defRPr/>
            </a:pPr>
            <a:r>
              <a:rPr lang="en-US" b="1" dirty="0" smtClean="0">
                <a:solidFill>
                  <a:srgbClr val="F79646">
                    <a:lumMod val="75000"/>
                  </a:srgbClr>
                </a:solidFill>
                <a:latin typeface="Roboto Condensed" panose="02000000000000000000" pitchFamily="2" charset="0"/>
                <a:ea typeface="Roboto Condensed" panose="02000000000000000000" pitchFamily="2" charset="0"/>
              </a:rPr>
              <a:t>&gt; </a:t>
            </a:r>
            <a:r>
              <a:rPr lang="ru-RU" b="1" dirty="0" smtClean="0">
                <a:solidFill>
                  <a:srgbClr val="F79646">
                    <a:lumMod val="75000"/>
                  </a:srgbClr>
                </a:solidFill>
                <a:latin typeface="Roboto Condensed" panose="02000000000000000000" pitchFamily="2" charset="0"/>
                <a:ea typeface="Roboto Condensed" panose="02000000000000000000" pitchFamily="2" charset="0"/>
              </a:rPr>
              <a:t>в 5,5 раза</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50" name="TextBox 49">
            <a:extLst>
              <a:ext uri="{FF2B5EF4-FFF2-40B4-BE49-F238E27FC236}">
                <a16:creationId xmlns="" xmlns:a16="http://schemas.microsoft.com/office/drawing/2014/main" id="{05D9D7E5-F127-445E-8826-70A30EF21877}"/>
              </a:ext>
            </a:extLst>
          </p:cNvPr>
          <p:cNvSpPr txBox="1"/>
          <p:nvPr/>
        </p:nvSpPr>
        <p:spPr bwMode="auto">
          <a:xfrm>
            <a:off x="6544815" y="1616459"/>
            <a:ext cx="1067047" cy="650657"/>
          </a:xfrm>
          <a:prstGeom prst="rect">
            <a:avLst/>
          </a:prstGeom>
        </p:spPr>
        <p:txBody>
          <a:bodyPr wrap="none" lIns="104105" tIns="52052" rIns="104105" bIns="52052" anchor="ctr">
            <a:normAutofit/>
          </a:bodyPr>
          <a:lstStyle/>
          <a:p>
            <a:pPr algn="r" defTabSz="1041034">
              <a:defRPr/>
            </a:pPr>
            <a:r>
              <a:rPr lang="en-US" b="1" dirty="0" smtClean="0">
                <a:solidFill>
                  <a:srgbClr val="F79646">
                    <a:lumMod val="75000"/>
                  </a:srgbClr>
                </a:solidFill>
                <a:latin typeface="Roboto Condensed" panose="02000000000000000000" pitchFamily="2" charset="0"/>
                <a:ea typeface="Roboto Condensed" panose="02000000000000000000" pitchFamily="2" charset="0"/>
              </a:rPr>
              <a:t>&gt; </a:t>
            </a:r>
            <a:r>
              <a:rPr lang="ru-RU" b="1" dirty="0" smtClean="0">
                <a:solidFill>
                  <a:srgbClr val="F79646">
                    <a:lumMod val="75000"/>
                  </a:srgbClr>
                </a:solidFill>
                <a:latin typeface="Roboto Condensed" panose="02000000000000000000" pitchFamily="2" charset="0"/>
                <a:ea typeface="Roboto Condensed" panose="02000000000000000000" pitchFamily="2" charset="0"/>
              </a:rPr>
              <a:t>в 4,6 раза</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59" name="TextBox 58">
            <a:extLst>
              <a:ext uri="{FF2B5EF4-FFF2-40B4-BE49-F238E27FC236}">
                <a16:creationId xmlns="" xmlns:a16="http://schemas.microsoft.com/office/drawing/2014/main" id="{AEABBCAB-97EE-4A54-B9D1-A165DEC9DD7C}"/>
              </a:ext>
            </a:extLst>
          </p:cNvPr>
          <p:cNvSpPr txBox="1"/>
          <p:nvPr/>
        </p:nvSpPr>
        <p:spPr bwMode="auto">
          <a:xfrm>
            <a:off x="263352" y="3015512"/>
            <a:ext cx="6750814" cy="593508"/>
          </a:xfrm>
          <a:prstGeom prst="rect">
            <a:avLst/>
          </a:prstGeom>
        </p:spPr>
        <p:txBody>
          <a:bodyPr wrap="square" lIns="103852" tIns="51926" rIns="103852" bIns="51926" anchor="ctr">
            <a:noAutofit/>
          </a:bodyPr>
          <a:lstStyle/>
          <a:p>
            <a:pPr defTabSz="1038520">
              <a:lnSpc>
                <a:spcPts val="1798"/>
              </a:lnSpc>
              <a:defRPr/>
            </a:pPr>
            <a:r>
              <a:rPr lang="ru-RU" sz="1600" b="1" dirty="0">
                <a:solidFill>
                  <a:schemeClr val="tx1">
                    <a:lumMod val="75000"/>
                  </a:schemeClr>
                </a:solidFill>
                <a:latin typeface="Roboto Condensed" panose="02000000000000000000" pitchFamily="2" charset="0"/>
                <a:ea typeface="Roboto Condensed" panose="02000000000000000000" pitchFamily="2" charset="0"/>
              </a:rPr>
              <a:t>УТИЛИЗАЦИОННЫЙ СБОР ЗА КОЛЕСНЫЕ ТРАНСПОРТНЫЕ СРЕДСТВА И ПРИЦЕПЫ К НИМ</a:t>
            </a:r>
          </a:p>
        </p:txBody>
      </p:sp>
      <p:sp>
        <p:nvSpPr>
          <p:cNvPr id="60" name="TextBox 59">
            <a:extLst>
              <a:ext uri="{FF2B5EF4-FFF2-40B4-BE49-F238E27FC236}">
                <a16:creationId xmlns="" xmlns:a16="http://schemas.microsoft.com/office/drawing/2014/main" id="{15B7B24A-0E8D-48DA-9F4E-5D961EC2BFC6}"/>
              </a:ext>
            </a:extLst>
          </p:cNvPr>
          <p:cNvSpPr txBox="1"/>
          <p:nvPr/>
        </p:nvSpPr>
        <p:spPr bwMode="auto">
          <a:xfrm>
            <a:off x="263352" y="4861872"/>
            <a:ext cx="6750814" cy="584489"/>
          </a:xfrm>
          <a:prstGeom prst="rect">
            <a:avLst/>
          </a:prstGeom>
        </p:spPr>
        <p:txBody>
          <a:bodyPr wrap="none" lIns="103852" tIns="51926" rIns="103852" bIns="51926" anchor="ctr">
            <a:normAutofit/>
          </a:bodyPr>
          <a:lstStyle/>
          <a:p>
            <a:pPr defTabSz="1038520">
              <a:lnSpc>
                <a:spcPts val="1798"/>
              </a:lnSpc>
              <a:defRPr/>
            </a:pPr>
            <a:r>
              <a:rPr lang="ru-RU" sz="1600" b="1" dirty="0">
                <a:solidFill>
                  <a:schemeClr val="tx1">
                    <a:lumMod val="75000"/>
                  </a:schemeClr>
                </a:solidFill>
                <a:latin typeface="Roboto Condensed" panose="02000000000000000000" pitchFamily="2" charset="0"/>
                <a:ea typeface="Roboto Condensed" panose="02000000000000000000" pitchFamily="2" charset="0"/>
              </a:rPr>
              <a:t>УТИЛИЗАЦИОННЫЙ СБОР ЗА САМОХОДНЫЕ МАШИНЫ И ПРИЦЕПЫ К НИМ</a:t>
            </a:r>
          </a:p>
        </p:txBody>
      </p:sp>
      <p:sp>
        <p:nvSpPr>
          <p:cNvPr id="62" name="TextBox 61">
            <a:extLst>
              <a:ext uri="{FF2B5EF4-FFF2-40B4-BE49-F238E27FC236}">
                <a16:creationId xmlns="" xmlns:a16="http://schemas.microsoft.com/office/drawing/2014/main" id="{2F626497-7CA6-4F5E-8B1D-2E946C173944}"/>
              </a:ext>
            </a:extLst>
          </p:cNvPr>
          <p:cNvSpPr txBox="1"/>
          <p:nvPr/>
        </p:nvSpPr>
        <p:spPr bwMode="auto">
          <a:xfrm>
            <a:off x="263352" y="1299954"/>
            <a:ext cx="4536504" cy="593508"/>
          </a:xfrm>
          <a:prstGeom prst="rect">
            <a:avLst/>
          </a:prstGeom>
        </p:spPr>
        <p:txBody>
          <a:bodyPr wrap="none" lIns="103852" tIns="51926" rIns="103852" bIns="51926" anchor="ctr">
            <a:normAutofit/>
          </a:bodyPr>
          <a:lstStyle/>
          <a:p>
            <a:pPr defTabSz="1038520">
              <a:lnSpc>
                <a:spcPts val="1798"/>
              </a:lnSpc>
              <a:defRPr/>
            </a:pPr>
            <a:r>
              <a:rPr lang="ru-RU" sz="1600" b="1" dirty="0">
                <a:solidFill>
                  <a:schemeClr val="tx1">
                    <a:lumMod val="75000"/>
                  </a:schemeClr>
                </a:solidFill>
                <a:latin typeface="Roboto Condensed" panose="02000000000000000000" pitchFamily="2" charset="0"/>
                <a:ea typeface="Roboto Condensed" panose="02000000000000000000" pitchFamily="2" charset="0"/>
              </a:rPr>
              <a:t>УТИЛИЗАЦИОННЫЙ СБОР, ВСЕГО</a:t>
            </a:r>
          </a:p>
        </p:txBody>
      </p:sp>
      <p:graphicFrame>
        <p:nvGraphicFramePr>
          <p:cNvPr id="64" name="Диаграмма 63">
            <a:extLst>
              <a:ext uri="{FF2B5EF4-FFF2-40B4-BE49-F238E27FC236}">
                <a16:creationId xmlns="" xmlns:a16="http://schemas.microsoft.com/office/drawing/2014/main" id="{6121D408-50FF-4796-8349-ACF121F2E4EB}"/>
              </a:ext>
            </a:extLst>
          </p:cNvPr>
          <p:cNvGraphicFramePr/>
          <p:nvPr>
            <p:extLst/>
          </p:nvPr>
        </p:nvGraphicFramePr>
        <p:xfrm>
          <a:off x="7608169" y="2600908"/>
          <a:ext cx="4392487" cy="3922460"/>
        </p:xfrm>
        <a:graphic>
          <a:graphicData uri="http://schemas.openxmlformats.org/drawingml/2006/chart">
            <c:chart xmlns:c="http://schemas.openxmlformats.org/drawingml/2006/chart" xmlns:r="http://schemas.openxmlformats.org/officeDocument/2006/relationships" r:id="rId4"/>
          </a:graphicData>
        </a:graphic>
      </p:graphicFrame>
      <p:cxnSp>
        <p:nvCxnSpPr>
          <p:cNvPr id="65" name="Прямая соединительная линия 64">
            <a:extLst>
              <a:ext uri="{FF2B5EF4-FFF2-40B4-BE49-F238E27FC236}">
                <a16:creationId xmlns="" xmlns:a16="http://schemas.microsoft.com/office/drawing/2014/main" id="{B59A4FAB-2E45-40CE-BA8E-7FE4051602E2}"/>
              </a:ext>
            </a:extLst>
          </p:cNvPr>
          <p:cNvCxnSpPr>
            <a:cxnSpLocks/>
          </p:cNvCxnSpPr>
          <p:nvPr/>
        </p:nvCxnSpPr>
        <p:spPr>
          <a:xfrm>
            <a:off x="7608169" y="1601416"/>
            <a:ext cx="0" cy="5256584"/>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 xmlns:a16="http://schemas.microsoft.com/office/drawing/2014/main" id="{7BEB10B3-7F32-47A8-833D-F53A4F799D01}"/>
              </a:ext>
            </a:extLst>
          </p:cNvPr>
          <p:cNvSpPr txBox="1"/>
          <p:nvPr/>
        </p:nvSpPr>
        <p:spPr bwMode="auto">
          <a:xfrm>
            <a:off x="599853" y="5164504"/>
            <a:ext cx="1129459" cy="650657"/>
          </a:xfrm>
          <a:prstGeom prst="rect">
            <a:avLst/>
          </a:prstGeom>
        </p:spPr>
        <p:txBody>
          <a:bodyPr wrap="none" lIns="104105" tIns="52052" rIns="104105" bIns="52052" anchor="ctr">
            <a:normAutofit/>
          </a:bodyPr>
          <a:lstStyle/>
          <a:p>
            <a:pPr defTabSz="1041034">
              <a:defRPr/>
            </a:pPr>
            <a:r>
              <a:rPr lang="en-US" b="1" dirty="0" smtClean="0">
                <a:solidFill>
                  <a:srgbClr val="F79646">
                    <a:lumMod val="75000"/>
                  </a:srgbClr>
                </a:solidFill>
                <a:latin typeface="Roboto Condensed" panose="02000000000000000000" pitchFamily="2" charset="0"/>
                <a:ea typeface="Roboto Condensed" panose="02000000000000000000" pitchFamily="2" charset="0"/>
              </a:rPr>
              <a:t>&gt; </a:t>
            </a:r>
            <a:r>
              <a:rPr lang="ru-RU" b="1" dirty="0" smtClean="0">
                <a:solidFill>
                  <a:srgbClr val="F79646">
                    <a:lumMod val="75000"/>
                  </a:srgbClr>
                </a:solidFill>
                <a:latin typeface="Roboto Condensed" panose="02000000000000000000" pitchFamily="2" charset="0"/>
                <a:ea typeface="Roboto Condensed" panose="02000000000000000000" pitchFamily="2" charset="0"/>
              </a:rPr>
              <a:t>в 1,5 раза</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54" name="TextBox 53"/>
          <p:cNvSpPr txBox="1"/>
          <p:nvPr/>
        </p:nvSpPr>
        <p:spPr>
          <a:xfrm>
            <a:off x="8133722" y="2558312"/>
            <a:ext cx="914400" cy="914400"/>
          </a:xfrm>
          <a:prstGeom prst="rect">
            <a:avLst/>
          </a:prstGeom>
        </p:spPr>
        <p:txBody>
          <a:bodyPr wrap="none" lIns="104306" tIns="52153" rIns="104306" bIns="52153" anchor="ctr">
            <a:normAutofit/>
          </a:bodyPr>
          <a:lstStyle/>
          <a:p>
            <a:pPr defTabSz="1043056">
              <a:defRPr/>
            </a:pPr>
            <a:r>
              <a:rPr lang="ru-RU" sz="2000" b="1" dirty="0" smtClean="0">
                <a:solidFill>
                  <a:srgbClr val="1C1C1C"/>
                </a:solidFill>
                <a:latin typeface="Roboto Condensed" panose="020B0604020202020204" charset="0"/>
                <a:ea typeface="Roboto Condensed" panose="020B0604020202020204" charset="0"/>
                <a:cs typeface="+mj-cs"/>
              </a:rPr>
              <a:t>79,9 </a:t>
            </a:r>
            <a:endParaRPr lang="ru-RU" sz="2000" b="1" dirty="0">
              <a:solidFill>
                <a:srgbClr val="1C1C1C"/>
              </a:solidFill>
              <a:latin typeface="Roboto Condensed" panose="020B0604020202020204" charset="0"/>
              <a:ea typeface="Roboto Condensed" panose="020B0604020202020204" charset="0"/>
              <a:cs typeface="+mj-cs"/>
            </a:endParaRPr>
          </a:p>
        </p:txBody>
      </p:sp>
    </p:spTree>
    <p:extLst>
      <p:ext uri="{BB962C8B-B14F-4D97-AF65-F5344CB8AC3E}">
        <p14:creationId xmlns:p14="http://schemas.microsoft.com/office/powerpoint/2010/main" val="30823806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xmlns="" id="{04255A48-2E46-447F-98DA-0E287025F3FD}"/>
              </a:ext>
            </a:extLst>
          </p:cNvPr>
          <p:cNvSpPr/>
          <p:nvPr/>
        </p:nvSpPr>
        <p:spPr>
          <a:xfrm>
            <a:off x="0" y="0"/>
            <a:ext cx="1235460" cy="1235460"/>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16" name="Subtitle 2">
            <a:extLst>
              <a:ext uri="{FF2B5EF4-FFF2-40B4-BE49-F238E27FC236}">
                <a16:creationId xmlns:a16="http://schemas.microsoft.com/office/drawing/2014/main" xmlns="" id="{51A55428-D23F-4777-96FE-D91E0B26310D}"/>
              </a:ext>
            </a:extLst>
          </p:cNvPr>
          <p:cNvSpPr txBox="1">
            <a:spLocks/>
          </p:cNvSpPr>
          <p:nvPr/>
        </p:nvSpPr>
        <p:spPr>
          <a:xfrm>
            <a:off x="1595500" y="0"/>
            <a:ext cx="9865096" cy="1235459"/>
          </a:xfrm>
          <a:prstGeom prst="rect">
            <a:avLst/>
          </a:prstGeom>
        </p:spPr>
        <p:txBody>
          <a:bodyPr vert="horz" lIns="0" tIns="0" rIns="0" bIns="0" rtlCol="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a:tabLst>
                <a:tab pos="342900" algn="l"/>
              </a:tabLst>
            </a:pPr>
            <a:r>
              <a:rPr lang="ru-RU" b="1" dirty="0">
                <a:solidFill>
                  <a:schemeClr val="tx1">
                    <a:lumMod val="75000"/>
                  </a:schemeClr>
                </a:solidFill>
                <a:latin typeface="Roboto Condensed" panose="02000000000000000000" pitchFamily="2" charset="0"/>
              </a:rPr>
              <a:t>НАЛОГИ, УПЛАЧИВАЕМЫЕ В СВЯЗИ С ПРИМЕНЕНИЕМ </a:t>
            </a:r>
            <a:br>
              <a:rPr lang="ru-RU" b="1" dirty="0">
                <a:solidFill>
                  <a:schemeClr val="tx1">
                    <a:lumMod val="75000"/>
                  </a:schemeClr>
                </a:solidFill>
                <a:latin typeface="Roboto Condensed" panose="02000000000000000000" pitchFamily="2" charset="0"/>
              </a:rPr>
            </a:br>
            <a:r>
              <a:rPr lang="ru-RU" b="1" dirty="0">
                <a:solidFill>
                  <a:schemeClr val="tx1">
                    <a:lumMod val="75000"/>
                  </a:schemeClr>
                </a:solidFill>
                <a:latin typeface="Roboto Condensed" panose="02000000000000000000" pitchFamily="2" charset="0"/>
              </a:rPr>
              <a:t>СПЕЦИАЛЬНЫХ НАЛОГОВЫХ РЕЖИМОВ*</a:t>
            </a:r>
            <a:r>
              <a:rPr lang="ru-RU" dirty="0">
                <a:solidFill>
                  <a:schemeClr val="tx1">
                    <a:lumMod val="75000"/>
                  </a:schemeClr>
                </a:solidFill>
                <a:latin typeface="Roboto Condensed" panose="02000000000000000000" pitchFamily="2" charset="0"/>
              </a:rPr>
              <a:t>, </a:t>
            </a:r>
            <a:r>
              <a:rPr lang="en-US" dirty="0">
                <a:solidFill>
                  <a:schemeClr val="tx1">
                    <a:lumMod val="75000"/>
                  </a:schemeClr>
                </a:solidFill>
                <a:latin typeface="Roboto Condensed" panose="02000000000000000000" pitchFamily="2" charset="0"/>
              </a:rPr>
              <a:t/>
            </a:r>
            <a:br>
              <a:rPr lang="en-US" dirty="0">
                <a:solidFill>
                  <a:schemeClr val="tx1">
                    <a:lumMod val="75000"/>
                  </a:schemeClr>
                </a:solidFill>
                <a:latin typeface="Roboto Condensed" panose="02000000000000000000" pitchFamily="2" charset="0"/>
              </a:rPr>
            </a:br>
            <a:r>
              <a:rPr lang="ru-RU" dirty="0">
                <a:solidFill>
                  <a:schemeClr val="tx1">
                    <a:lumMod val="75000"/>
                  </a:schemeClr>
                </a:solidFill>
                <a:latin typeface="Roboto Condensed" panose="02000000000000000000" pitchFamily="2" charset="0"/>
              </a:rPr>
              <a:t>МЛРД РУБ.</a:t>
            </a:r>
          </a:p>
        </p:txBody>
      </p:sp>
      <p:grpSp>
        <p:nvGrpSpPr>
          <p:cNvPr id="44" name="Группа 43">
            <a:extLst>
              <a:ext uri="{FF2B5EF4-FFF2-40B4-BE49-F238E27FC236}">
                <a16:creationId xmlns:a16="http://schemas.microsoft.com/office/drawing/2014/main" xmlns="" id="{019F74D2-C307-466E-A3FC-5577DACB81C1}"/>
              </a:ext>
            </a:extLst>
          </p:cNvPr>
          <p:cNvGrpSpPr/>
          <p:nvPr/>
        </p:nvGrpSpPr>
        <p:grpSpPr>
          <a:xfrm>
            <a:off x="170060" y="170060"/>
            <a:ext cx="895342" cy="895342"/>
            <a:chOff x="1398681" y="3263936"/>
            <a:chExt cx="1231598" cy="1231598"/>
          </a:xfrm>
        </p:grpSpPr>
        <p:grpSp>
          <p:nvGrpSpPr>
            <p:cNvPr id="6" name="Рисунок 2">
              <a:extLst>
                <a:ext uri="{FF2B5EF4-FFF2-40B4-BE49-F238E27FC236}">
                  <a16:creationId xmlns:a16="http://schemas.microsoft.com/office/drawing/2014/main" xmlns="" id="{2862BDDB-996B-423A-834B-02C0E4B78B81}"/>
                </a:ext>
              </a:extLst>
            </p:cNvPr>
            <p:cNvGrpSpPr/>
            <p:nvPr/>
          </p:nvGrpSpPr>
          <p:grpSpPr>
            <a:xfrm>
              <a:off x="1597898" y="3407558"/>
              <a:ext cx="833162" cy="944353"/>
              <a:chOff x="1542689" y="2816538"/>
              <a:chExt cx="833162" cy="944353"/>
            </a:xfrm>
          </p:grpSpPr>
          <p:grpSp>
            <p:nvGrpSpPr>
              <p:cNvPr id="7" name="Рисунок 2">
                <a:extLst>
                  <a:ext uri="{FF2B5EF4-FFF2-40B4-BE49-F238E27FC236}">
                    <a16:creationId xmlns:a16="http://schemas.microsoft.com/office/drawing/2014/main" xmlns="" id="{2862BDDB-996B-423A-834B-02C0E4B78B81}"/>
                  </a:ext>
                </a:extLst>
              </p:cNvPr>
              <p:cNvGrpSpPr/>
              <p:nvPr/>
            </p:nvGrpSpPr>
            <p:grpSpPr>
              <a:xfrm>
                <a:off x="1581297" y="2876064"/>
                <a:ext cx="755946" cy="825721"/>
                <a:chOff x="1581297" y="2876064"/>
                <a:chExt cx="755946" cy="825721"/>
              </a:xfrm>
            </p:grpSpPr>
            <p:sp>
              <p:nvSpPr>
                <p:cNvPr id="23" name="Полилиния: фигура 22">
                  <a:extLst>
                    <a:ext uri="{FF2B5EF4-FFF2-40B4-BE49-F238E27FC236}">
                      <a16:creationId xmlns:a16="http://schemas.microsoft.com/office/drawing/2014/main" xmlns="" id="{D47B51B5-5B9E-4773-8EB9-496F42F26909}"/>
                    </a:ext>
                  </a:extLst>
                </p:cNvPr>
                <p:cNvSpPr/>
                <p:nvPr/>
              </p:nvSpPr>
              <p:spPr>
                <a:xfrm rot="-3598124">
                  <a:off x="1761688" y="3431256"/>
                  <a:ext cx="34749" cy="340542"/>
                </a:xfrm>
                <a:custGeom>
                  <a:avLst/>
                  <a:gdLst>
                    <a:gd name="connsiteX0" fmla="*/ 0 w 34749"/>
                    <a:gd name="connsiteY0" fmla="*/ 0 h 340542"/>
                    <a:gd name="connsiteX1" fmla="*/ 34749 w 34749"/>
                    <a:gd name="connsiteY1" fmla="*/ 0 h 340542"/>
                    <a:gd name="connsiteX2" fmla="*/ 34749 w 34749"/>
                    <a:gd name="connsiteY2" fmla="*/ 340542 h 340542"/>
                    <a:gd name="connsiteX3" fmla="*/ 0 w 34749"/>
                    <a:gd name="connsiteY3" fmla="*/ 340542 h 340542"/>
                  </a:gdLst>
                  <a:ahLst/>
                  <a:cxnLst>
                    <a:cxn ang="0">
                      <a:pos x="connsiteX0" y="connsiteY0"/>
                    </a:cxn>
                    <a:cxn ang="0">
                      <a:pos x="connsiteX1" y="connsiteY1"/>
                    </a:cxn>
                    <a:cxn ang="0">
                      <a:pos x="connsiteX2" y="connsiteY2"/>
                    </a:cxn>
                    <a:cxn ang="0">
                      <a:pos x="connsiteX3" y="connsiteY3"/>
                    </a:cxn>
                  </a:cxnLst>
                  <a:rect l="l" t="t" r="r" b="b"/>
                  <a:pathLst>
                    <a:path w="34749" h="340542">
                      <a:moveTo>
                        <a:pt x="0" y="0"/>
                      </a:moveTo>
                      <a:lnTo>
                        <a:pt x="34749" y="0"/>
                      </a:lnTo>
                      <a:lnTo>
                        <a:pt x="34749" y="340542"/>
                      </a:lnTo>
                      <a:lnTo>
                        <a:pt x="0" y="340542"/>
                      </a:lnTo>
                      <a:close/>
                    </a:path>
                  </a:pathLst>
                </a:custGeom>
                <a:solidFill>
                  <a:srgbClr val="43D3E8"/>
                </a:solidFill>
                <a:ln w="7680" cap="flat">
                  <a:noFill/>
                  <a:prstDash val="solid"/>
                  <a:miter/>
                </a:ln>
              </p:spPr>
              <p:txBody>
                <a:bodyPr rtlCol="0" anchor="ctr"/>
                <a:lstStyle/>
                <a:p>
                  <a:endParaRPr lang="ru-RU" dirty="0"/>
                </a:p>
              </p:txBody>
            </p:sp>
            <p:sp>
              <p:nvSpPr>
                <p:cNvPr id="24" name="Полилиния: фигура 23">
                  <a:extLst>
                    <a:ext uri="{FF2B5EF4-FFF2-40B4-BE49-F238E27FC236}">
                      <a16:creationId xmlns:a16="http://schemas.microsoft.com/office/drawing/2014/main" xmlns="" id="{C806057A-ECFF-4744-87AF-9A72A2FB9EB3}"/>
                    </a:ext>
                  </a:extLst>
                </p:cNvPr>
                <p:cNvSpPr/>
                <p:nvPr/>
              </p:nvSpPr>
              <p:spPr>
                <a:xfrm>
                  <a:off x="15812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25" name="Полилиния: фигура 24">
                  <a:extLst>
                    <a:ext uri="{FF2B5EF4-FFF2-40B4-BE49-F238E27FC236}">
                      <a16:creationId xmlns:a16="http://schemas.microsoft.com/office/drawing/2014/main" xmlns="" id="{46B80DA4-4D6B-44C7-BDAB-65F2FDAE4353}"/>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242D3C"/>
                </a:solidFill>
                <a:ln w="7680" cap="flat">
                  <a:noFill/>
                  <a:prstDash val="solid"/>
                  <a:miter/>
                </a:ln>
              </p:spPr>
              <p:txBody>
                <a:bodyPr rtlCol="0" anchor="ctr"/>
                <a:lstStyle/>
                <a:p>
                  <a:endParaRPr lang="ru-RU" dirty="0"/>
                </a:p>
              </p:txBody>
            </p:sp>
            <p:sp>
              <p:nvSpPr>
                <p:cNvPr id="26" name="Полилиния: фигура 25">
                  <a:extLst>
                    <a:ext uri="{FF2B5EF4-FFF2-40B4-BE49-F238E27FC236}">
                      <a16:creationId xmlns:a16="http://schemas.microsoft.com/office/drawing/2014/main" xmlns="" id="{D548DBBD-4E6B-44F0-B2A9-73DBC0669B35}"/>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27" name="Полилиния: фигура 26">
                  <a:extLst>
                    <a:ext uri="{FF2B5EF4-FFF2-40B4-BE49-F238E27FC236}">
                      <a16:creationId xmlns:a16="http://schemas.microsoft.com/office/drawing/2014/main" xmlns="" id="{8ADEB9A2-6C80-46DE-A6A1-77367AB94E63}"/>
                    </a:ext>
                  </a:extLst>
                </p:cNvPr>
                <p:cNvSpPr/>
                <p:nvPr/>
              </p:nvSpPr>
              <p:spPr>
                <a:xfrm rot="-1798039">
                  <a:off x="1608964" y="2958607"/>
                  <a:ext cx="339747" cy="34746"/>
                </a:xfrm>
                <a:custGeom>
                  <a:avLst/>
                  <a:gdLst>
                    <a:gd name="connsiteX0" fmla="*/ 0 w 339747"/>
                    <a:gd name="connsiteY0" fmla="*/ 0 h 34746"/>
                    <a:gd name="connsiteX1" fmla="*/ 339747 w 339747"/>
                    <a:gd name="connsiteY1" fmla="*/ 0 h 34746"/>
                    <a:gd name="connsiteX2" fmla="*/ 339747 w 339747"/>
                    <a:gd name="connsiteY2" fmla="*/ 34747 h 34746"/>
                    <a:gd name="connsiteX3" fmla="*/ 0 w 33974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339747" h="34746">
                      <a:moveTo>
                        <a:pt x="0" y="0"/>
                      </a:moveTo>
                      <a:lnTo>
                        <a:pt x="339747" y="0"/>
                      </a:lnTo>
                      <a:lnTo>
                        <a:pt x="339747" y="34747"/>
                      </a:lnTo>
                      <a:lnTo>
                        <a:pt x="0" y="34747"/>
                      </a:lnTo>
                      <a:close/>
                    </a:path>
                  </a:pathLst>
                </a:custGeom>
                <a:solidFill>
                  <a:srgbClr val="F96232"/>
                </a:solidFill>
                <a:ln w="7680" cap="flat">
                  <a:noFill/>
                  <a:prstDash val="solid"/>
                  <a:miter/>
                </a:ln>
              </p:spPr>
              <p:txBody>
                <a:bodyPr rtlCol="0" anchor="ctr"/>
                <a:lstStyle/>
                <a:p>
                  <a:endParaRPr lang="ru-RU" dirty="0"/>
                </a:p>
              </p:txBody>
            </p:sp>
            <p:sp>
              <p:nvSpPr>
                <p:cNvPr id="28" name="Полилиния: фигура 27">
                  <a:extLst>
                    <a:ext uri="{FF2B5EF4-FFF2-40B4-BE49-F238E27FC236}">
                      <a16:creationId xmlns:a16="http://schemas.microsoft.com/office/drawing/2014/main" xmlns="" id="{FF3F01F6-C86A-4DC1-91D4-9715366F0F97}"/>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F96232"/>
                </a:solidFill>
                <a:ln w="7680" cap="flat">
                  <a:noFill/>
                  <a:prstDash val="solid"/>
                  <a:miter/>
                </a:ln>
              </p:spPr>
              <p:txBody>
                <a:bodyPr rtlCol="0" anchor="ctr"/>
                <a:lstStyle/>
                <a:p>
                  <a:endParaRPr lang="ru-RU" dirty="0"/>
                </a:p>
              </p:txBody>
            </p:sp>
            <p:sp>
              <p:nvSpPr>
                <p:cNvPr id="29" name="Полилиния: фигура 28">
                  <a:extLst>
                    <a:ext uri="{FF2B5EF4-FFF2-40B4-BE49-F238E27FC236}">
                      <a16:creationId xmlns:a16="http://schemas.microsoft.com/office/drawing/2014/main" xmlns="" id="{BB2E3AA9-1C45-4213-8861-F763E272E8F5}"/>
                    </a:ext>
                  </a:extLst>
                </p:cNvPr>
                <p:cNvSpPr/>
                <p:nvPr/>
              </p:nvSpPr>
              <p:spPr>
                <a:xfrm rot="-3601663">
                  <a:off x="2122922" y="2805909"/>
                  <a:ext cx="34748" cy="340536"/>
                </a:xfrm>
                <a:custGeom>
                  <a:avLst/>
                  <a:gdLst>
                    <a:gd name="connsiteX0" fmla="*/ 0 w 34748"/>
                    <a:gd name="connsiteY0" fmla="*/ 0 h 340536"/>
                    <a:gd name="connsiteX1" fmla="*/ 34749 w 34748"/>
                    <a:gd name="connsiteY1" fmla="*/ 0 h 340536"/>
                    <a:gd name="connsiteX2" fmla="*/ 34749 w 34748"/>
                    <a:gd name="connsiteY2" fmla="*/ 340536 h 340536"/>
                    <a:gd name="connsiteX3" fmla="*/ 0 w 34748"/>
                    <a:gd name="connsiteY3" fmla="*/ 340536 h 340536"/>
                  </a:gdLst>
                  <a:ahLst/>
                  <a:cxnLst>
                    <a:cxn ang="0">
                      <a:pos x="connsiteX0" y="connsiteY0"/>
                    </a:cxn>
                    <a:cxn ang="0">
                      <a:pos x="connsiteX1" y="connsiteY1"/>
                    </a:cxn>
                    <a:cxn ang="0">
                      <a:pos x="connsiteX2" y="connsiteY2"/>
                    </a:cxn>
                    <a:cxn ang="0">
                      <a:pos x="connsiteX3" y="connsiteY3"/>
                    </a:cxn>
                  </a:cxnLst>
                  <a:rect l="l" t="t" r="r" b="b"/>
                  <a:pathLst>
                    <a:path w="34748" h="340536">
                      <a:moveTo>
                        <a:pt x="0" y="0"/>
                      </a:moveTo>
                      <a:lnTo>
                        <a:pt x="34749" y="0"/>
                      </a:lnTo>
                      <a:lnTo>
                        <a:pt x="34749" y="340536"/>
                      </a:lnTo>
                      <a:lnTo>
                        <a:pt x="0" y="340536"/>
                      </a:lnTo>
                      <a:close/>
                    </a:path>
                  </a:pathLst>
                </a:custGeom>
                <a:solidFill>
                  <a:srgbClr val="F96232"/>
                </a:solidFill>
                <a:ln w="7680" cap="flat">
                  <a:noFill/>
                  <a:prstDash val="solid"/>
                  <a:miter/>
                </a:ln>
              </p:spPr>
              <p:txBody>
                <a:bodyPr rtlCol="0" anchor="ctr"/>
                <a:lstStyle/>
                <a:p>
                  <a:endParaRPr lang="ru-RU" dirty="0"/>
                </a:p>
              </p:txBody>
            </p:sp>
            <p:sp>
              <p:nvSpPr>
                <p:cNvPr id="30" name="Полилиния: фигура 29">
                  <a:extLst>
                    <a:ext uri="{FF2B5EF4-FFF2-40B4-BE49-F238E27FC236}">
                      <a16:creationId xmlns:a16="http://schemas.microsoft.com/office/drawing/2014/main" xmlns="" id="{DEE038AF-A4DB-4921-9C55-57B56C108751}"/>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242D3C"/>
                </a:solidFill>
                <a:ln w="7680" cap="flat">
                  <a:noFill/>
                  <a:prstDash val="solid"/>
                  <a:miter/>
                </a:ln>
              </p:spPr>
              <p:txBody>
                <a:bodyPr rtlCol="0" anchor="ctr"/>
                <a:lstStyle/>
                <a:p>
                  <a:endParaRPr lang="ru-RU" dirty="0"/>
                </a:p>
              </p:txBody>
            </p:sp>
            <p:sp>
              <p:nvSpPr>
                <p:cNvPr id="31" name="Полилиния: фигура 30">
                  <a:extLst>
                    <a:ext uri="{FF2B5EF4-FFF2-40B4-BE49-F238E27FC236}">
                      <a16:creationId xmlns:a16="http://schemas.microsoft.com/office/drawing/2014/main" xmlns="" id="{30CBA823-FBC8-488E-96BF-4B28528C5AE2}"/>
                    </a:ext>
                  </a:extLst>
                </p:cNvPr>
                <p:cNvSpPr/>
                <p:nvPr/>
              </p:nvSpPr>
              <p:spPr>
                <a:xfrm>
                  <a:off x="23024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32" name="Полилиния: фигура 31">
                  <a:extLst>
                    <a:ext uri="{FF2B5EF4-FFF2-40B4-BE49-F238E27FC236}">
                      <a16:creationId xmlns:a16="http://schemas.microsoft.com/office/drawing/2014/main" xmlns="" id="{7A4488E0-C746-44E7-9759-CDED619781B5}"/>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F96232"/>
                </a:solidFill>
                <a:ln w="7680" cap="flat">
                  <a:noFill/>
                  <a:prstDash val="solid"/>
                  <a:miter/>
                </a:ln>
              </p:spPr>
              <p:txBody>
                <a:bodyPr rtlCol="0" anchor="ctr"/>
                <a:lstStyle/>
                <a:p>
                  <a:endParaRPr lang="ru-RU" dirty="0"/>
                </a:p>
              </p:txBody>
            </p:sp>
            <p:sp>
              <p:nvSpPr>
                <p:cNvPr id="33" name="Полилиния: фигура 32">
                  <a:extLst>
                    <a:ext uri="{FF2B5EF4-FFF2-40B4-BE49-F238E27FC236}">
                      <a16:creationId xmlns:a16="http://schemas.microsoft.com/office/drawing/2014/main" xmlns="" id="{C2C11E84-4302-4D02-B309-989EC48CC3DE}"/>
                    </a:ext>
                  </a:extLst>
                </p:cNvPr>
                <p:cNvSpPr/>
                <p:nvPr/>
              </p:nvSpPr>
              <p:spPr>
                <a:xfrm rot="-1801578">
                  <a:off x="1969829" y="3583842"/>
                  <a:ext cx="340525" cy="34747"/>
                </a:xfrm>
                <a:custGeom>
                  <a:avLst/>
                  <a:gdLst>
                    <a:gd name="connsiteX0" fmla="*/ 0 w 340525"/>
                    <a:gd name="connsiteY0" fmla="*/ 0 h 34747"/>
                    <a:gd name="connsiteX1" fmla="*/ 340525 w 340525"/>
                    <a:gd name="connsiteY1" fmla="*/ 0 h 34747"/>
                    <a:gd name="connsiteX2" fmla="*/ 340525 w 340525"/>
                    <a:gd name="connsiteY2" fmla="*/ 34747 h 34747"/>
                    <a:gd name="connsiteX3" fmla="*/ 0 w 340525"/>
                    <a:gd name="connsiteY3" fmla="*/ 34747 h 34747"/>
                  </a:gdLst>
                  <a:ahLst/>
                  <a:cxnLst>
                    <a:cxn ang="0">
                      <a:pos x="connsiteX0" y="connsiteY0"/>
                    </a:cxn>
                    <a:cxn ang="0">
                      <a:pos x="connsiteX1" y="connsiteY1"/>
                    </a:cxn>
                    <a:cxn ang="0">
                      <a:pos x="connsiteX2" y="connsiteY2"/>
                    </a:cxn>
                    <a:cxn ang="0">
                      <a:pos x="connsiteX3" y="connsiteY3"/>
                    </a:cxn>
                  </a:cxnLst>
                  <a:rect l="l" t="t" r="r" b="b"/>
                  <a:pathLst>
                    <a:path w="340525" h="34747">
                      <a:moveTo>
                        <a:pt x="0" y="0"/>
                      </a:moveTo>
                      <a:lnTo>
                        <a:pt x="340525" y="0"/>
                      </a:lnTo>
                      <a:lnTo>
                        <a:pt x="340525" y="34747"/>
                      </a:lnTo>
                      <a:lnTo>
                        <a:pt x="0" y="34747"/>
                      </a:lnTo>
                      <a:close/>
                    </a:path>
                  </a:pathLst>
                </a:custGeom>
                <a:solidFill>
                  <a:srgbClr val="43D3E8"/>
                </a:solidFill>
                <a:ln w="7680" cap="flat">
                  <a:noFill/>
                  <a:prstDash val="solid"/>
                  <a:miter/>
                </a:ln>
              </p:spPr>
              <p:txBody>
                <a:bodyPr rtlCol="0" anchor="ctr"/>
                <a:lstStyle/>
                <a:p>
                  <a:endParaRPr lang="ru-RU" dirty="0"/>
                </a:p>
              </p:txBody>
            </p:sp>
            <p:sp>
              <p:nvSpPr>
                <p:cNvPr id="34" name="Полилиния: фигура 33">
                  <a:extLst>
                    <a:ext uri="{FF2B5EF4-FFF2-40B4-BE49-F238E27FC236}">
                      <a16:creationId xmlns:a16="http://schemas.microsoft.com/office/drawing/2014/main" xmlns="" id="{ED5C64A1-B6D9-4B50-A1E2-9C593CEADC54}"/>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grpSp>
          <p:grpSp>
            <p:nvGrpSpPr>
              <p:cNvPr id="35" name="Рисунок 2">
                <a:extLst>
                  <a:ext uri="{FF2B5EF4-FFF2-40B4-BE49-F238E27FC236}">
                    <a16:creationId xmlns:a16="http://schemas.microsoft.com/office/drawing/2014/main" xmlns="" id="{2862BDDB-996B-423A-834B-02C0E4B78B81}"/>
                  </a:ext>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16:creationId xmlns:a16="http://schemas.microsoft.com/office/drawing/2014/main" xmlns="" id="{34EE368B-24C1-4ED8-8EB1-8A5D2E0D15E4}"/>
                    </a:ext>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7" name="Полилиния: фигура 36">
                  <a:extLst>
                    <a:ext uri="{FF2B5EF4-FFF2-40B4-BE49-F238E27FC236}">
                      <a16:creationId xmlns:a16="http://schemas.microsoft.com/office/drawing/2014/main" xmlns="" id="{82204F6F-E3CA-45B6-9F04-5EE0ED7F83D0}"/>
                    </a:ext>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8" name="Полилиния: фигура 37">
                  <a:extLst>
                    <a:ext uri="{FF2B5EF4-FFF2-40B4-BE49-F238E27FC236}">
                      <a16:creationId xmlns:a16="http://schemas.microsoft.com/office/drawing/2014/main" xmlns="" id="{0514346D-4272-4845-B929-B5FFEE35E254}"/>
                    </a:ext>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9" name="Полилиния: фигура 38">
                  <a:extLst>
                    <a:ext uri="{FF2B5EF4-FFF2-40B4-BE49-F238E27FC236}">
                      <a16:creationId xmlns:a16="http://schemas.microsoft.com/office/drawing/2014/main" xmlns="" id="{10FBA4A6-090C-4517-BEA3-9433F3BF894D}"/>
                    </a:ext>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0" name="Полилиния: фигура 39">
                  <a:extLst>
                    <a:ext uri="{FF2B5EF4-FFF2-40B4-BE49-F238E27FC236}">
                      <a16:creationId xmlns:a16="http://schemas.microsoft.com/office/drawing/2014/main" xmlns="" id="{9F878CEE-547E-4D31-BEF7-6CC3A19342E3}"/>
                    </a:ext>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1" name="Полилиния: фигура 40">
                  <a:extLst>
                    <a:ext uri="{FF2B5EF4-FFF2-40B4-BE49-F238E27FC236}">
                      <a16:creationId xmlns:a16="http://schemas.microsoft.com/office/drawing/2014/main" xmlns="" id="{206391AA-4BCF-4ABF-939E-341707D4DCC6}"/>
                    </a:ext>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2" name="Полилиния: фигура 41">
                  <a:extLst>
                    <a:ext uri="{FF2B5EF4-FFF2-40B4-BE49-F238E27FC236}">
                      <a16:creationId xmlns:a16="http://schemas.microsoft.com/office/drawing/2014/main" xmlns="" id="{4A2590E7-6B1D-4386-A964-DB3E5CD68A77}"/>
                    </a:ext>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grpSp>
        </p:grpSp>
        <p:sp>
          <p:nvSpPr>
            <p:cNvPr id="43" name="Полилиния: фигура 42">
              <a:extLst>
                <a:ext uri="{FF2B5EF4-FFF2-40B4-BE49-F238E27FC236}">
                  <a16:creationId xmlns:a16="http://schemas.microsoft.com/office/drawing/2014/main" xmlns="" id="{2338C980-225E-46D7-8459-7215ABA4A035}"/>
                </a:ext>
              </a:extLst>
            </p:cNvPr>
            <p:cNvSpPr/>
            <p:nvPr/>
          </p:nvSpPr>
          <p:spPr>
            <a:xfrm>
              <a:off x="1398681" y="3263936"/>
              <a:ext cx="1231598" cy="1231598"/>
            </a:xfrm>
            <a:custGeom>
              <a:avLst/>
              <a:gdLst>
                <a:gd name="connsiteX0" fmla="*/ 616185 w 1231598"/>
                <a:gd name="connsiteY0" fmla="*/ 1231598 h 1231598"/>
                <a:gd name="connsiteX1" fmla="*/ 616185 w 1231598"/>
                <a:gd name="connsiteY1" fmla="*/ 1196851 h 1231598"/>
                <a:gd name="connsiteX2" fmla="*/ 650160 w 1231598"/>
                <a:gd name="connsiteY2" fmla="*/ 1196079 h 1231598"/>
                <a:gd name="connsiteX3" fmla="*/ 652477 w 1231598"/>
                <a:gd name="connsiteY3" fmla="*/ 1230826 h 1231598"/>
                <a:gd name="connsiteX4" fmla="*/ 616185 w 1231598"/>
                <a:gd name="connsiteY4" fmla="*/ 1231598 h 1231598"/>
                <a:gd name="connsiteX5" fmla="*/ 580666 w 1231598"/>
                <a:gd name="connsiteY5" fmla="*/ 1230826 h 1231598"/>
                <a:gd name="connsiteX6" fmla="*/ 545146 w 1231598"/>
                <a:gd name="connsiteY6" fmla="*/ 1227737 h 1231598"/>
                <a:gd name="connsiteX7" fmla="*/ 549007 w 1231598"/>
                <a:gd name="connsiteY7" fmla="*/ 1192990 h 1231598"/>
                <a:gd name="connsiteX8" fmla="*/ 582982 w 1231598"/>
                <a:gd name="connsiteY8" fmla="*/ 1196079 h 1231598"/>
                <a:gd name="connsiteX9" fmla="*/ 580666 w 1231598"/>
                <a:gd name="connsiteY9" fmla="*/ 1230826 h 1231598"/>
                <a:gd name="connsiteX10" fmla="*/ 687996 w 1231598"/>
                <a:gd name="connsiteY10" fmla="*/ 1227737 h 1231598"/>
                <a:gd name="connsiteX11" fmla="*/ 684135 w 1231598"/>
                <a:gd name="connsiteY11" fmla="*/ 1192990 h 1231598"/>
                <a:gd name="connsiteX12" fmla="*/ 717338 w 1231598"/>
                <a:gd name="connsiteY12" fmla="*/ 1188357 h 1231598"/>
                <a:gd name="connsiteX13" fmla="*/ 723516 w 1231598"/>
                <a:gd name="connsiteY13" fmla="*/ 1222332 h 1231598"/>
                <a:gd name="connsiteX14" fmla="*/ 687996 w 1231598"/>
                <a:gd name="connsiteY14" fmla="*/ 1227737 h 1231598"/>
                <a:gd name="connsiteX15" fmla="*/ 509627 w 1231598"/>
                <a:gd name="connsiteY15" fmla="*/ 1222332 h 1231598"/>
                <a:gd name="connsiteX16" fmla="*/ 474880 w 1231598"/>
                <a:gd name="connsiteY16" fmla="*/ 1215383 h 1231598"/>
                <a:gd name="connsiteX17" fmla="*/ 482601 w 1231598"/>
                <a:gd name="connsiteY17" fmla="*/ 1181408 h 1231598"/>
                <a:gd name="connsiteX18" fmla="*/ 515804 w 1231598"/>
                <a:gd name="connsiteY18" fmla="*/ 1188357 h 1231598"/>
                <a:gd name="connsiteX19" fmla="*/ 509627 w 1231598"/>
                <a:gd name="connsiteY19" fmla="*/ 1222332 h 1231598"/>
                <a:gd name="connsiteX20" fmla="*/ 758263 w 1231598"/>
                <a:gd name="connsiteY20" fmla="*/ 1215383 h 1231598"/>
                <a:gd name="connsiteX21" fmla="*/ 750541 w 1231598"/>
                <a:gd name="connsiteY21" fmla="*/ 1181408 h 1231598"/>
                <a:gd name="connsiteX22" fmla="*/ 782972 w 1231598"/>
                <a:gd name="connsiteY22" fmla="*/ 1172914 h 1231598"/>
                <a:gd name="connsiteX23" fmla="*/ 793010 w 1231598"/>
                <a:gd name="connsiteY23" fmla="*/ 1206117 h 1231598"/>
                <a:gd name="connsiteX24" fmla="*/ 758263 w 1231598"/>
                <a:gd name="connsiteY24" fmla="*/ 1215383 h 1231598"/>
                <a:gd name="connsiteX25" fmla="*/ 439360 w 1231598"/>
                <a:gd name="connsiteY25" fmla="*/ 1206117 h 1231598"/>
                <a:gd name="connsiteX26" fmla="*/ 405385 w 1231598"/>
                <a:gd name="connsiteY26" fmla="*/ 1194534 h 1231598"/>
                <a:gd name="connsiteX27" fmla="*/ 416967 w 1231598"/>
                <a:gd name="connsiteY27" fmla="*/ 1162104 h 1231598"/>
                <a:gd name="connsiteX28" fmla="*/ 449398 w 1231598"/>
                <a:gd name="connsiteY28" fmla="*/ 1172914 h 1231598"/>
                <a:gd name="connsiteX29" fmla="*/ 439360 w 1231598"/>
                <a:gd name="connsiteY29" fmla="*/ 1206117 h 1231598"/>
                <a:gd name="connsiteX30" fmla="*/ 826985 w 1231598"/>
                <a:gd name="connsiteY30" fmla="*/ 1194534 h 1231598"/>
                <a:gd name="connsiteX31" fmla="*/ 815403 w 1231598"/>
                <a:gd name="connsiteY31" fmla="*/ 1162104 h 1231598"/>
                <a:gd name="connsiteX32" fmla="*/ 847062 w 1231598"/>
                <a:gd name="connsiteY32" fmla="*/ 1149749 h 1231598"/>
                <a:gd name="connsiteX33" fmla="*/ 860961 w 1231598"/>
                <a:gd name="connsiteY33" fmla="*/ 1181408 h 1231598"/>
                <a:gd name="connsiteX34" fmla="*/ 826985 w 1231598"/>
                <a:gd name="connsiteY34" fmla="*/ 1194534 h 1231598"/>
                <a:gd name="connsiteX35" fmla="*/ 372182 w 1231598"/>
                <a:gd name="connsiteY35" fmla="*/ 1181408 h 1231598"/>
                <a:gd name="connsiteX36" fmla="*/ 339751 w 1231598"/>
                <a:gd name="connsiteY36" fmla="*/ 1165964 h 1231598"/>
                <a:gd name="connsiteX37" fmla="*/ 355194 w 1231598"/>
                <a:gd name="connsiteY37" fmla="*/ 1135078 h 1231598"/>
                <a:gd name="connsiteX38" fmla="*/ 386081 w 1231598"/>
                <a:gd name="connsiteY38" fmla="*/ 1149749 h 1231598"/>
                <a:gd name="connsiteX39" fmla="*/ 372182 w 1231598"/>
                <a:gd name="connsiteY39" fmla="*/ 1181408 h 1231598"/>
                <a:gd name="connsiteX40" fmla="*/ 892619 w 1231598"/>
                <a:gd name="connsiteY40" fmla="*/ 1165964 h 1231598"/>
                <a:gd name="connsiteX41" fmla="*/ 877176 w 1231598"/>
                <a:gd name="connsiteY41" fmla="*/ 1135078 h 1231598"/>
                <a:gd name="connsiteX42" fmla="*/ 906518 w 1231598"/>
                <a:gd name="connsiteY42" fmla="*/ 1118863 h 1231598"/>
                <a:gd name="connsiteX43" fmla="*/ 924278 w 1231598"/>
                <a:gd name="connsiteY43" fmla="*/ 1148977 h 1231598"/>
                <a:gd name="connsiteX44" fmla="*/ 892619 w 1231598"/>
                <a:gd name="connsiteY44" fmla="*/ 1165964 h 1231598"/>
                <a:gd name="connsiteX45" fmla="*/ 308093 w 1231598"/>
                <a:gd name="connsiteY45" fmla="*/ 1149749 h 1231598"/>
                <a:gd name="connsiteX46" fmla="*/ 277206 w 1231598"/>
                <a:gd name="connsiteY46" fmla="*/ 1131217 h 1231598"/>
                <a:gd name="connsiteX47" fmla="*/ 296510 w 1231598"/>
                <a:gd name="connsiteY47" fmla="*/ 1101875 h 1231598"/>
                <a:gd name="connsiteX48" fmla="*/ 325080 w 1231598"/>
                <a:gd name="connsiteY48" fmla="*/ 1119635 h 1231598"/>
                <a:gd name="connsiteX49" fmla="*/ 308093 w 1231598"/>
                <a:gd name="connsiteY49" fmla="*/ 1149749 h 1231598"/>
                <a:gd name="connsiteX50" fmla="*/ 954392 w 1231598"/>
                <a:gd name="connsiteY50" fmla="*/ 1130445 h 1231598"/>
                <a:gd name="connsiteX51" fmla="*/ 935088 w 1231598"/>
                <a:gd name="connsiteY51" fmla="*/ 1101103 h 1231598"/>
                <a:gd name="connsiteX52" fmla="*/ 962886 w 1231598"/>
                <a:gd name="connsiteY52" fmla="*/ 1081799 h 1231598"/>
                <a:gd name="connsiteX53" fmla="*/ 983734 w 1231598"/>
                <a:gd name="connsiteY53" fmla="*/ 1109597 h 1231598"/>
                <a:gd name="connsiteX54" fmla="*/ 954392 w 1231598"/>
                <a:gd name="connsiteY54" fmla="*/ 1130445 h 1231598"/>
                <a:gd name="connsiteX55" fmla="*/ 248636 w 1231598"/>
                <a:gd name="connsiteY55" fmla="*/ 1110369 h 1231598"/>
                <a:gd name="connsiteX56" fmla="*/ 220838 w 1231598"/>
                <a:gd name="connsiteY56" fmla="*/ 1087976 h 1231598"/>
                <a:gd name="connsiteX57" fmla="*/ 243231 w 1231598"/>
                <a:gd name="connsiteY57" fmla="*/ 1061723 h 1231598"/>
                <a:gd name="connsiteX58" fmla="*/ 269485 w 1231598"/>
                <a:gd name="connsiteY58" fmla="*/ 1082571 h 1231598"/>
                <a:gd name="connsiteX59" fmla="*/ 248636 w 1231598"/>
                <a:gd name="connsiteY59" fmla="*/ 1110369 h 1231598"/>
                <a:gd name="connsiteX60" fmla="*/ 1011532 w 1231598"/>
                <a:gd name="connsiteY60" fmla="*/ 1087204 h 1231598"/>
                <a:gd name="connsiteX61" fmla="*/ 989139 w 1231598"/>
                <a:gd name="connsiteY61" fmla="*/ 1060950 h 1231598"/>
                <a:gd name="connsiteX62" fmla="*/ 1014621 w 1231598"/>
                <a:gd name="connsiteY62" fmla="*/ 1038558 h 1231598"/>
                <a:gd name="connsiteX63" fmla="*/ 1038558 w 1231598"/>
                <a:gd name="connsiteY63" fmla="*/ 1064039 h 1231598"/>
                <a:gd name="connsiteX64" fmla="*/ 1011532 w 1231598"/>
                <a:gd name="connsiteY64" fmla="*/ 1087204 h 1231598"/>
                <a:gd name="connsiteX65" fmla="*/ 193813 w 1231598"/>
                <a:gd name="connsiteY65" fmla="*/ 1064039 h 1231598"/>
                <a:gd name="connsiteX66" fmla="*/ 168331 w 1231598"/>
                <a:gd name="connsiteY66" fmla="*/ 1038558 h 1231598"/>
                <a:gd name="connsiteX67" fmla="*/ 193813 w 1231598"/>
                <a:gd name="connsiteY67" fmla="*/ 1014621 h 1231598"/>
                <a:gd name="connsiteX68" fmla="*/ 217750 w 1231598"/>
                <a:gd name="connsiteY68" fmla="*/ 1038558 h 1231598"/>
                <a:gd name="connsiteX69" fmla="*/ 193813 w 1231598"/>
                <a:gd name="connsiteY69" fmla="*/ 1064039 h 1231598"/>
                <a:gd name="connsiteX70" fmla="*/ 1064039 w 1231598"/>
                <a:gd name="connsiteY70" fmla="*/ 1038558 h 1231598"/>
                <a:gd name="connsiteX71" fmla="*/ 1038558 w 1231598"/>
                <a:gd name="connsiteY71" fmla="*/ 1014621 h 1231598"/>
                <a:gd name="connsiteX72" fmla="*/ 1060950 w 1231598"/>
                <a:gd name="connsiteY72" fmla="*/ 989139 h 1231598"/>
                <a:gd name="connsiteX73" fmla="*/ 1087204 w 1231598"/>
                <a:gd name="connsiteY73" fmla="*/ 1011532 h 1231598"/>
                <a:gd name="connsiteX74" fmla="*/ 1064039 w 1231598"/>
                <a:gd name="connsiteY74" fmla="*/ 1038558 h 1231598"/>
                <a:gd name="connsiteX75" fmla="*/ 144394 w 1231598"/>
                <a:gd name="connsiteY75" fmla="*/ 1012304 h 1231598"/>
                <a:gd name="connsiteX76" fmla="*/ 122002 w 1231598"/>
                <a:gd name="connsiteY76" fmla="*/ 984506 h 1231598"/>
                <a:gd name="connsiteX77" fmla="*/ 149799 w 1231598"/>
                <a:gd name="connsiteY77" fmla="*/ 963658 h 1231598"/>
                <a:gd name="connsiteX78" fmla="*/ 170648 w 1231598"/>
                <a:gd name="connsiteY78" fmla="*/ 989912 h 1231598"/>
                <a:gd name="connsiteX79" fmla="*/ 144394 w 1231598"/>
                <a:gd name="connsiteY79" fmla="*/ 1012304 h 1231598"/>
                <a:gd name="connsiteX80" fmla="*/ 1109597 w 1231598"/>
                <a:gd name="connsiteY80" fmla="*/ 983734 h 1231598"/>
                <a:gd name="connsiteX81" fmla="*/ 1081799 w 1231598"/>
                <a:gd name="connsiteY81" fmla="*/ 962886 h 1231598"/>
                <a:gd name="connsiteX82" fmla="*/ 1101103 w 1231598"/>
                <a:gd name="connsiteY82" fmla="*/ 935088 h 1231598"/>
                <a:gd name="connsiteX83" fmla="*/ 1130445 w 1231598"/>
                <a:gd name="connsiteY83" fmla="*/ 954392 h 1231598"/>
                <a:gd name="connsiteX84" fmla="*/ 1109597 w 1231598"/>
                <a:gd name="connsiteY84" fmla="*/ 983734 h 1231598"/>
                <a:gd name="connsiteX85" fmla="*/ 101153 w 1231598"/>
                <a:gd name="connsiteY85" fmla="*/ 954392 h 1231598"/>
                <a:gd name="connsiteX86" fmla="*/ 82621 w 1231598"/>
                <a:gd name="connsiteY86" fmla="*/ 924278 h 1231598"/>
                <a:gd name="connsiteX87" fmla="*/ 112736 w 1231598"/>
                <a:gd name="connsiteY87" fmla="*/ 906518 h 1231598"/>
                <a:gd name="connsiteX88" fmla="*/ 130495 w 1231598"/>
                <a:gd name="connsiteY88" fmla="*/ 935088 h 1231598"/>
                <a:gd name="connsiteX89" fmla="*/ 101153 w 1231598"/>
                <a:gd name="connsiteY89" fmla="*/ 954392 h 1231598"/>
                <a:gd name="connsiteX90" fmla="*/ 1148977 w 1231598"/>
                <a:gd name="connsiteY90" fmla="*/ 923506 h 1231598"/>
                <a:gd name="connsiteX91" fmla="*/ 1118863 w 1231598"/>
                <a:gd name="connsiteY91" fmla="*/ 905746 h 1231598"/>
                <a:gd name="connsiteX92" fmla="*/ 1135078 w 1231598"/>
                <a:gd name="connsiteY92" fmla="*/ 875632 h 1231598"/>
                <a:gd name="connsiteX93" fmla="*/ 1165964 w 1231598"/>
                <a:gd name="connsiteY93" fmla="*/ 891075 h 1231598"/>
                <a:gd name="connsiteX94" fmla="*/ 1148977 w 1231598"/>
                <a:gd name="connsiteY94" fmla="*/ 923506 h 1231598"/>
                <a:gd name="connsiteX95" fmla="*/ 65634 w 1231598"/>
                <a:gd name="connsiteY95" fmla="*/ 892619 h 1231598"/>
                <a:gd name="connsiteX96" fmla="*/ 50191 w 1231598"/>
                <a:gd name="connsiteY96" fmla="*/ 860188 h 1231598"/>
                <a:gd name="connsiteX97" fmla="*/ 81849 w 1231598"/>
                <a:gd name="connsiteY97" fmla="*/ 846289 h 1231598"/>
                <a:gd name="connsiteX98" fmla="*/ 96520 w 1231598"/>
                <a:gd name="connsiteY98" fmla="*/ 877176 h 1231598"/>
                <a:gd name="connsiteX99" fmla="*/ 65634 w 1231598"/>
                <a:gd name="connsiteY99" fmla="*/ 892619 h 1231598"/>
                <a:gd name="connsiteX100" fmla="*/ 1181408 w 1231598"/>
                <a:gd name="connsiteY100" fmla="*/ 859416 h 1231598"/>
                <a:gd name="connsiteX101" fmla="*/ 1149749 w 1231598"/>
                <a:gd name="connsiteY101" fmla="*/ 845517 h 1231598"/>
                <a:gd name="connsiteX102" fmla="*/ 1162104 w 1231598"/>
                <a:gd name="connsiteY102" fmla="*/ 813859 h 1231598"/>
                <a:gd name="connsiteX103" fmla="*/ 1194534 w 1231598"/>
                <a:gd name="connsiteY103" fmla="*/ 825441 h 1231598"/>
                <a:gd name="connsiteX104" fmla="*/ 1181408 w 1231598"/>
                <a:gd name="connsiteY104" fmla="*/ 859416 h 1231598"/>
                <a:gd name="connsiteX105" fmla="*/ 37064 w 1231598"/>
                <a:gd name="connsiteY105" fmla="*/ 826985 h 1231598"/>
                <a:gd name="connsiteX106" fmla="*/ 25481 w 1231598"/>
                <a:gd name="connsiteY106" fmla="*/ 793010 h 1231598"/>
                <a:gd name="connsiteX107" fmla="*/ 58684 w 1231598"/>
                <a:gd name="connsiteY107" fmla="*/ 782972 h 1231598"/>
                <a:gd name="connsiteX108" fmla="*/ 69495 w 1231598"/>
                <a:gd name="connsiteY108" fmla="*/ 815403 h 1231598"/>
                <a:gd name="connsiteX109" fmla="*/ 37064 w 1231598"/>
                <a:gd name="connsiteY109" fmla="*/ 826985 h 1231598"/>
                <a:gd name="connsiteX110" fmla="*/ 1206117 w 1231598"/>
                <a:gd name="connsiteY110" fmla="*/ 792238 h 1231598"/>
                <a:gd name="connsiteX111" fmla="*/ 1172914 w 1231598"/>
                <a:gd name="connsiteY111" fmla="*/ 782200 h 1231598"/>
                <a:gd name="connsiteX112" fmla="*/ 1181408 w 1231598"/>
                <a:gd name="connsiteY112" fmla="*/ 749769 h 1231598"/>
                <a:gd name="connsiteX113" fmla="*/ 1215383 w 1231598"/>
                <a:gd name="connsiteY113" fmla="*/ 757491 h 1231598"/>
                <a:gd name="connsiteX114" fmla="*/ 1206117 w 1231598"/>
                <a:gd name="connsiteY114" fmla="*/ 792238 h 1231598"/>
                <a:gd name="connsiteX115" fmla="*/ 16988 w 1231598"/>
                <a:gd name="connsiteY115" fmla="*/ 758263 h 1231598"/>
                <a:gd name="connsiteX116" fmla="*/ 10038 w 1231598"/>
                <a:gd name="connsiteY116" fmla="*/ 723516 h 1231598"/>
                <a:gd name="connsiteX117" fmla="*/ 44013 w 1231598"/>
                <a:gd name="connsiteY117" fmla="*/ 717338 h 1231598"/>
                <a:gd name="connsiteX118" fmla="*/ 50963 w 1231598"/>
                <a:gd name="connsiteY118" fmla="*/ 750541 h 1231598"/>
                <a:gd name="connsiteX119" fmla="*/ 16988 w 1231598"/>
                <a:gd name="connsiteY119" fmla="*/ 758263 h 1231598"/>
                <a:gd name="connsiteX120" fmla="*/ 1222332 w 1231598"/>
                <a:gd name="connsiteY120" fmla="*/ 722744 h 1231598"/>
                <a:gd name="connsiteX121" fmla="*/ 1188357 w 1231598"/>
                <a:gd name="connsiteY121" fmla="*/ 716566 h 1231598"/>
                <a:gd name="connsiteX122" fmla="*/ 1192990 w 1231598"/>
                <a:gd name="connsiteY122" fmla="*/ 683363 h 1231598"/>
                <a:gd name="connsiteX123" fmla="*/ 1227737 w 1231598"/>
                <a:gd name="connsiteY123" fmla="*/ 687224 h 1231598"/>
                <a:gd name="connsiteX124" fmla="*/ 1222332 w 1231598"/>
                <a:gd name="connsiteY124" fmla="*/ 722744 h 1231598"/>
                <a:gd name="connsiteX125" fmla="*/ 3861 w 1231598"/>
                <a:gd name="connsiteY125" fmla="*/ 687996 h 1231598"/>
                <a:gd name="connsiteX126" fmla="*/ 772 w 1231598"/>
                <a:gd name="connsiteY126" fmla="*/ 652477 h 1231598"/>
                <a:gd name="connsiteX127" fmla="*/ 35519 w 1231598"/>
                <a:gd name="connsiteY127" fmla="*/ 650160 h 1231598"/>
                <a:gd name="connsiteX128" fmla="*/ 38608 w 1231598"/>
                <a:gd name="connsiteY128" fmla="*/ 684135 h 1231598"/>
                <a:gd name="connsiteX129" fmla="*/ 3861 w 1231598"/>
                <a:gd name="connsiteY129" fmla="*/ 687996 h 1231598"/>
                <a:gd name="connsiteX130" fmla="*/ 1230826 w 1231598"/>
                <a:gd name="connsiteY130" fmla="*/ 651705 h 1231598"/>
                <a:gd name="connsiteX131" fmla="*/ 1196079 w 1231598"/>
                <a:gd name="connsiteY131" fmla="*/ 649388 h 1231598"/>
                <a:gd name="connsiteX132" fmla="*/ 1196851 w 1231598"/>
                <a:gd name="connsiteY132" fmla="*/ 615413 h 1231598"/>
                <a:gd name="connsiteX133" fmla="*/ 1196851 w 1231598"/>
                <a:gd name="connsiteY133" fmla="*/ 613869 h 1231598"/>
                <a:gd name="connsiteX134" fmla="*/ 1231598 w 1231598"/>
                <a:gd name="connsiteY134" fmla="*/ 613869 h 1231598"/>
                <a:gd name="connsiteX135" fmla="*/ 1231598 w 1231598"/>
                <a:gd name="connsiteY135" fmla="*/ 615413 h 1231598"/>
                <a:gd name="connsiteX136" fmla="*/ 1230826 w 1231598"/>
                <a:gd name="connsiteY136" fmla="*/ 651705 h 1231598"/>
                <a:gd name="connsiteX137" fmla="*/ 34747 w 1231598"/>
                <a:gd name="connsiteY137" fmla="*/ 616957 h 1231598"/>
                <a:gd name="connsiteX138" fmla="*/ 0 w 1231598"/>
                <a:gd name="connsiteY138" fmla="*/ 616957 h 1231598"/>
                <a:gd name="connsiteX139" fmla="*/ 0 w 1231598"/>
                <a:gd name="connsiteY139" fmla="*/ 616185 h 1231598"/>
                <a:gd name="connsiteX140" fmla="*/ 772 w 1231598"/>
                <a:gd name="connsiteY140" fmla="*/ 581438 h 1231598"/>
                <a:gd name="connsiteX141" fmla="*/ 35519 w 1231598"/>
                <a:gd name="connsiteY141" fmla="*/ 583754 h 1231598"/>
                <a:gd name="connsiteX142" fmla="*/ 34747 w 1231598"/>
                <a:gd name="connsiteY142" fmla="*/ 616957 h 1231598"/>
                <a:gd name="connsiteX143" fmla="*/ 34747 w 1231598"/>
                <a:gd name="connsiteY143" fmla="*/ 616957 h 1231598"/>
                <a:gd name="connsiteX144" fmla="*/ 1196079 w 1231598"/>
                <a:gd name="connsiteY144" fmla="*/ 580666 h 1231598"/>
                <a:gd name="connsiteX145" fmla="*/ 1192990 w 1231598"/>
                <a:gd name="connsiteY145" fmla="*/ 546691 h 1231598"/>
                <a:gd name="connsiteX146" fmla="*/ 1227737 w 1231598"/>
                <a:gd name="connsiteY146" fmla="*/ 542830 h 1231598"/>
                <a:gd name="connsiteX147" fmla="*/ 1230826 w 1231598"/>
                <a:gd name="connsiteY147" fmla="*/ 578349 h 1231598"/>
                <a:gd name="connsiteX148" fmla="*/ 1196079 w 1231598"/>
                <a:gd name="connsiteY148" fmla="*/ 580666 h 1231598"/>
                <a:gd name="connsiteX149" fmla="*/ 38608 w 1231598"/>
                <a:gd name="connsiteY149" fmla="*/ 549007 h 1231598"/>
                <a:gd name="connsiteX150" fmla="*/ 3861 w 1231598"/>
                <a:gd name="connsiteY150" fmla="*/ 545146 h 1231598"/>
                <a:gd name="connsiteX151" fmla="*/ 9266 w 1231598"/>
                <a:gd name="connsiteY151" fmla="*/ 509627 h 1231598"/>
                <a:gd name="connsiteX152" fmla="*/ 43241 w 1231598"/>
                <a:gd name="connsiteY152" fmla="*/ 515804 h 1231598"/>
                <a:gd name="connsiteX153" fmla="*/ 38608 w 1231598"/>
                <a:gd name="connsiteY153" fmla="*/ 549007 h 1231598"/>
                <a:gd name="connsiteX154" fmla="*/ 1187585 w 1231598"/>
                <a:gd name="connsiteY154" fmla="*/ 513488 h 1231598"/>
                <a:gd name="connsiteX155" fmla="*/ 1180636 w 1231598"/>
                <a:gd name="connsiteY155" fmla="*/ 480285 h 1231598"/>
                <a:gd name="connsiteX156" fmla="*/ 1214611 w 1231598"/>
                <a:gd name="connsiteY156" fmla="*/ 472563 h 1231598"/>
                <a:gd name="connsiteX157" fmla="*/ 1221560 w 1231598"/>
                <a:gd name="connsiteY157" fmla="*/ 507310 h 1231598"/>
                <a:gd name="connsiteX158" fmla="*/ 1187585 w 1231598"/>
                <a:gd name="connsiteY158" fmla="*/ 513488 h 1231598"/>
                <a:gd name="connsiteX159" fmla="*/ 50191 w 1231598"/>
                <a:gd name="connsiteY159" fmla="*/ 482601 h 1231598"/>
                <a:gd name="connsiteX160" fmla="*/ 16215 w 1231598"/>
                <a:gd name="connsiteY160" fmla="*/ 474880 h 1231598"/>
                <a:gd name="connsiteX161" fmla="*/ 25481 w 1231598"/>
                <a:gd name="connsiteY161" fmla="*/ 440132 h 1231598"/>
                <a:gd name="connsiteX162" fmla="*/ 58684 w 1231598"/>
                <a:gd name="connsiteY162" fmla="*/ 450170 h 1231598"/>
                <a:gd name="connsiteX163" fmla="*/ 50191 w 1231598"/>
                <a:gd name="connsiteY163" fmla="*/ 482601 h 1231598"/>
                <a:gd name="connsiteX164" fmla="*/ 1172142 w 1231598"/>
                <a:gd name="connsiteY164" fmla="*/ 447854 h 1231598"/>
                <a:gd name="connsiteX165" fmla="*/ 1161331 w 1231598"/>
                <a:gd name="connsiteY165" fmla="*/ 415423 h 1231598"/>
                <a:gd name="connsiteX166" fmla="*/ 1193762 w 1231598"/>
                <a:gd name="connsiteY166" fmla="*/ 403069 h 1231598"/>
                <a:gd name="connsiteX167" fmla="*/ 1205345 w 1231598"/>
                <a:gd name="connsiteY167" fmla="*/ 437044 h 1231598"/>
                <a:gd name="connsiteX168" fmla="*/ 1172142 w 1231598"/>
                <a:gd name="connsiteY168" fmla="*/ 447854 h 1231598"/>
                <a:gd name="connsiteX169" fmla="*/ 69495 w 1231598"/>
                <a:gd name="connsiteY169" fmla="*/ 417740 h 1231598"/>
                <a:gd name="connsiteX170" fmla="*/ 37064 w 1231598"/>
                <a:gd name="connsiteY170" fmla="*/ 406157 h 1231598"/>
                <a:gd name="connsiteX171" fmla="*/ 50191 w 1231598"/>
                <a:gd name="connsiteY171" fmla="*/ 372954 h 1231598"/>
                <a:gd name="connsiteX172" fmla="*/ 81849 w 1231598"/>
                <a:gd name="connsiteY172" fmla="*/ 386853 h 1231598"/>
                <a:gd name="connsiteX173" fmla="*/ 69495 w 1231598"/>
                <a:gd name="connsiteY173" fmla="*/ 417740 h 1231598"/>
                <a:gd name="connsiteX174" fmla="*/ 1148977 w 1231598"/>
                <a:gd name="connsiteY174" fmla="*/ 384537 h 1231598"/>
                <a:gd name="connsiteX175" fmla="*/ 1134306 w 1231598"/>
                <a:gd name="connsiteY175" fmla="*/ 353650 h 1231598"/>
                <a:gd name="connsiteX176" fmla="*/ 1165192 w 1231598"/>
                <a:gd name="connsiteY176" fmla="*/ 338207 h 1231598"/>
                <a:gd name="connsiteX177" fmla="*/ 1180636 w 1231598"/>
                <a:gd name="connsiteY177" fmla="*/ 370638 h 1231598"/>
                <a:gd name="connsiteX178" fmla="*/ 1148977 w 1231598"/>
                <a:gd name="connsiteY178" fmla="*/ 384537 h 1231598"/>
                <a:gd name="connsiteX179" fmla="*/ 95748 w 1231598"/>
                <a:gd name="connsiteY179" fmla="*/ 355967 h 1231598"/>
                <a:gd name="connsiteX180" fmla="*/ 64862 w 1231598"/>
                <a:gd name="connsiteY180" fmla="*/ 340523 h 1231598"/>
                <a:gd name="connsiteX181" fmla="*/ 81849 w 1231598"/>
                <a:gd name="connsiteY181" fmla="*/ 308865 h 1231598"/>
                <a:gd name="connsiteX182" fmla="*/ 111963 w 1231598"/>
                <a:gd name="connsiteY182" fmla="*/ 325852 h 1231598"/>
                <a:gd name="connsiteX183" fmla="*/ 95748 w 1231598"/>
                <a:gd name="connsiteY183" fmla="*/ 355967 h 1231598"/>
                <a:gd name="connsiteX184" fmla="*/ 1118863 w 1231598"/>
                <a:gd name="connsiteY184" fmla="*/ 324308 h 1231598"/>
                <a:gd name="connsiteX185" fmla="*/ 1101103 w 1231598"/>
                <a:gd name="connsiteY185" fmla="*/ 295738 h 1231598"/>
                <a:gd name="connsiteX186" fmla="*/ 1130445 w 1231598"/>
                <a:gd name="connsiteY186" fmla="*/ 276434 h 1231598"/>
                <a:gd name="connsiteX187" fmla="*/ 1148977 w 1231598"/>
                <a:gd name="connsiteY187" fmla="*/ 306548 h 1231598"/>
                <a:gd name="connsiteX188" fmla="*/ 1118863 w 1231598"/>
                <a:gd name="connsiteY188" fmla="*/ 324308 h 1231598"/>
                <a:gd name="connsiteX189" fmla="*/ 129723 w 1231598"/>
                <a:gd name="connsiteY189" fmla="*/ 297282 h 1231598"/>
                <a:gd name="connsiteX190" fmla="*/ 101153 w 1231598"/>
                <a:gd name="connsiteY190" fmla="*/ 277978 h 1231598"/>
                <a:gd name="connsiteX191" fmla="*/ 122002 w 1231598"/>
                <a:gd name="connsiteY191" fmla="*/ 248636 h 1231598"/>
                <a:gd name="connsiteX192" fmla="*/ 149799 w 1231598"/>
                <a:gd name="connsiteY192" fmla="*/ 269485 h 1231598"/>
                <a:gd name="connsiteX193" fmla="*/ 129723 w 1231598"/>
                <a:gd name="connsiteY193" fmla="*/ 297282 h 1231598"/>
                <a:gd name="connsiteX194" fmla="*/ 1081027 w 1231598"/>
                <a:gd name="connsiteY194" fmla="*/ 267940 h 1231598"/>
                <a:gd name="connsiteX195" fmla="*/ 1060178 w 1231598"/>
                <a:gd name="connsiteY195" fmla="*/ 241687 h 1231598"/>
                <a:gd name="connsiteX196" fmla="*/ 1086432 w 1231598"/>
                <a:gd name="connsiteY196" fmla="*/ 219294 h 1231598"/>
                <a:gd name="connsiteX197" fmla="*/ 1108825 w 1231598"/>
                <a:gd name="connsiteY197" fmla="*/ 247092 h 1231598"/>
                <a:gd name="connsiteX198" fmla="*/ 1081027 w 1231598"/>
                <a:gd name="connsiteY198" fmla="*/ 267940 h 1231598"/>
                <a:gd name="connsiteX199" fmla="*/ 169876 w 1231598"/>
                <a:gd name="connsiteY199" fmla="*/ 243231 h 1231598"/>
                <a:gd name="connsiteX200" fmla="*/ 143622 w 1231598"/>
                <a:gd name="connsiteY200" fmla="*/ 220838 h 1231598"/>
                <a:gd name="connsiteX201" fmla="*/ 167559 w 1231598"/>
                <a:gd name="connsiteY201" fmla="*/ 193813 h 1231598"/>
                <a:gd name="connsiteX202" fmla="*/ 193040 w 1231598"/>
                <a:gd name="connsiteY202" fmla="*/ 217750 h 1231598"/>
                <a:gd name="connsiteX203" fmla="*/ 169876 w 1231598"/>
                <a:gd name="connsiteY203" fmla="*/ 243231 h 1231598"/>
                <a:gd name="connsiteX204" fmla="*/ 1037786 w 1231598"/>
                <a:gd name="connsiteY204" fmla="*/ 216205 h 1231598"/>
                <a:gd name="connsiteX205" fmla="*/ 1013849 w 1231598"/>
                <a:gd name="connsiteY205" fmla="*/ 192268 h 1231598"/>
                <a:gd name="connsiteX206" fmla="*/ 1037786 w 1231598"/>
                <a:gd name="connsiteY206" fmla="*/ 166787 h 1231598"/>
                <a:gd name="connsiteX207" fmla="*/ 1063267 w 1231598"/>
                <a:gd name="connsiteY207" fmla="*/ 192268 h 1231598"/>
                <a:gd name="connsiteX208" fmla="*/ 1037786 w 1231598"/>
                <a:gd name="connsiteY208" fmla="*/ 216205 h 1231598"/>
                <a:gd name="connsiteX209" fmla="*/ 216205 w 1231598"/>
                <a:gd name="connsiteY209" fmla="*/ 193813 h 1231598"/>
                <a:gd name="connsiteX210" fmla="*/ 192268 w 1231598"/>
                <a:gd name="connsiteY210" fmla="*/ 168331 h 1231598"/>
                <a:gd name="connsiteX211" fmla="*/ 219294 w 1231598"/>
                <a:gd name="connsiteY211" fmla="*/ 144394 h 1231598"/>
                <a:gd name="connsiteX212" fmla="*/ 241687 w 1231598"/>
                <a:gd name="connsiteY212" fmla="*/ 170648 h 1231598"/>
                <a:gd name="connsiteX213" fmla="*/ 216205 w 1231598"/>
                <a:gd name="connsiteY213" fmla="*/ 193813 h 1231598"/>
                <a:gd name="connsiteX214" fmla="*/ 988367 w 1231598"/>
                <a:gd name="connsiteY214" fmla="*/ 169876 h 1231598"/>
                <a:gd name="connsiteX215" fmla="*/ 962114 w 1231598"/>
                <a:gd name="connsiteY215" fmla="*/ 149027 h 1231598"/>
                <a:gd name="connsiteX216" fmla="*/ 982962 w 1231598"/>
                <a:gd name="connsiteY216" fmla="*/ 121229 h 1231598"/>
                <a:gd name="connsiteX217" fmla="*/ 1010760 w 1231598"/>
                <a:gd name="connsiteY217" fmla="*/ 143622 h 1231598"/>
                <a:gd name="connsiteX218" fmla="*/ 988367 w 1231598"/>
                <a:gd name="connsiteY218" fmla="*/ 169876 h 1231598"/>
                <a:gd name="connsiteX219" fmla="*/ 267940 w 1231598"/>
                <a:gd name="connsiteY219" fmla="*/ 149799 h 1231598"/>
                <a:gd name="connsiteX220" fmla="*/ 247092 w 1231598"/>
                <a:gd name="connsiteY220" fmla="*/ 122002 h 1231598"/>
                <a:gd name="connsiteX221" fmla="*/ 276434 w 1231598"/>
                <a:gd name="connsiteY221" fmla="*/ 101153 h 1231598"/>
                <a:gd name="connsiteX222" fmla="*/ 295738 w 1231598"/>
                <a:gd name="connsiteY222" fmla="*/ 130495 h 1231598"/>
                <a:gd name="connsiteX223" fmla="*/ 267940 w 1231598"/>
                <a:gd name="connsiteY223" fmla="*/ 149799 h 1231598"/>
                <a:gd name="connsiteX224" fmla="*/ 934316 w 1231598"/>
                <a:gd name="connsiteY224" fmla="*/ 129723 h 1231598"/>
                <a:gd name="connsiteX225" fmla="*/ 905746 w 1231598"/>
                <a:gd name="connsiteY225" fmla="*/ 111963 h 1231598"/>
                <a:gd name="connsiteX226" fmla="*/ 922733 w 1231598"/>
                <a:gd name="connsiteY226" fmla="*/ 81849 h 1231598"/>
                <a:gd name="connsiteX227" fmla="*/ 953620 w 1231598"/>
                <a:gd name="connsiteY227" fmla="*/ 100381 h 1231598"/>
                <a:gd name="connsiteX228" fmla="*/ 934316 w 1231598"/>
                <a:gd name="connsiteY228" fmla="*/ 129723 h 1231598"/>
                <a:gd name="connsiteX229" fmla="*/ 324308 w 1231598"/>
                <a:gd name="connsiteY229" fmla="*/ 112736 h 1231598"/>
                <a:gd name="connsiteX230" fmla="*/ 306548 w 1231598"/>
                <a:gd name="connsiteY230" fmla="*/ 82621 h 1231598"/>
                <a:gd name="connsiteX231" fmla="*/ 338207 w 1231598"/>
                <a:gd name="connsiteY231" fmla="*/ 65634 h 1231598"/>
                <a:gd name="connsiteX232" fmla="*/ 353650 w 1231598"/>
                <a:gd name="connsiteY232" fmla="*/ 96520 h 1231598"/>
                <a:gd name="connsiteX233" fmla="*/ 324308 w 1231598"/>
                <a:gd name="connsiteY233" fmla="*/ 112736 h 1231598"/>
                <a:gd name="connsiteX234" fmla="*/ 875632 w 1231598"/>
                <a:gd name="connsiteY234" fmla="*/ 95748 h 1231598"/>
                <a:gd name="connsiteX235" fmla="*/ 844745 w 1231598"/>
                <a:gd name="connsiteY235" fmla="*/ 81849 h 1231598"/>
                <a:gd name="connsiteX236" fmla="*/ 858644 w 1231598"/>
                <a:gd name="connsiteY236" fmla="*/ 50191 h 1231598"/>
                <a:gd name="connsiteX237" fmla="*/ 891075 w 1231598"/>
                <a:gd name="connsiteY237" fmla="*/ 65634 h 1231598"/>
                <a:gd name="connsiteX238" fmla="*/ 875632 w 1231598"/>
                <a:gd name="connsiteY238" fmla="*/ 95748 h 1231598"/>
                <a:gd name="connsiteX239" fmla="*/ 384537 w 1231598"/>
                <a:gd name="connsiteY239" fmla="*/ 82621 h 1231598"/>
                <a:gd name="connsiteX240" fmla="*/ 370638 w 1231598"/>
                <a:gd name="connsiteY240" fmla="*/ 50963 h 1231598"/>
                <a:gd name="connsiteX241" fmla="*/ 403841 w 1231598"/>
                <a:gd name="connsiteY241" fmla="*/ 37836 h 1231598"/>
                <a:gd name="connsiteX242" fmla="*/ 415423 w 1231598"/>
                <a:gd name="connsiteY242" fmla="*/ 70267 h 1231598"/>
                <a:gd name="connsiteX243" fmla="*/ 384537 w 1231598"/>
                <a:gd name="connsiteY243" fmla="*/ 82621 h 1231598"/>
                <a:gd name="connsiteX244" fmla="*/ 813087 w 1231598"/>
                <a:gd name="connsiteY244" fmla="*/ 69495 h 1231598"/>
                <a:gd name="connsiteX245" fmla="*/ 780656 w 1231598"/>
                <a:gd name="connsiteY245" fmla="*/ 58684 h 1231598"/>
                <a:gd name="connsiteX246" fmla="*/ 790694 w 1231598"/>
                <a:gd name="connsiteY246" fmla="*/ 25481 h 1231598"/>
                <a:gd name="connsiteX247" fmla="*/ 824669 w 1231598"/>
                <a:gd name="connsiteY247" fmla="*/ 37064 h 1231598"/>
                <a:gd name="connsiteX248" fmla="*/ 813087 w 1231598"/>
                <a:gd name="connsiteY248" fmla="*/ 69495 h 1231598"/>
                <a:gd name="connsiteX249" fmla="*/ 447854 w 1231598"/>
                <a:gd name="connsiteY249" fmla="*/ 59456 h 1231598"/>
                <a:gd name="connsiteX250" fmla="*/ 437816 w 1231598"/>
                <a:gd name="connsiteY250" fmla="*/ 26254 h 1231598"/>
                <a:gd name="connsiteX251" fmla="*/ 472563 w 1231598"/>
                <a:gd name="connsiteY251" fmla="*/ 16988 h 1231598"/>
                <a:gd name="connsiteX252" fmla="*/ 480285 w 1231598"/>
                <a:gd name="connsiteY252" fmla="*/ 50963 h 1231598"/>
                <a:gd name="connsiteX253" fmla="*/ 447854 w 1231598"/>
                <a:gd name="connsiteY253" fmla="*/ 59456 h 1231598"/>
                <a:gd name="connsiteX254" fmla="*/ 748997 w 1231598"/>
                <a:gd name="connsiteY254" fmla="*/ 50191 h 1231598"/>
                <a:gd name="connsiteX255" fmla="*/ 715794 w 1231598"/>
                <a:gd name="connsiteY255" fmla="*/ 43241 h 1231598"/>
                <a:gd name="connsiteX256" fmla="*/ 721971 w 1231598"/>
                <a:gd name="connsiteY256" fmla="*/ 9266 h 1231598"/>
                <a:gd name="connsiteX257" fmla="*/ 756719 w 1231598"/>
                <a:gd name="connsiteY257" fmla="*/ 16215 h 1231598"/>
                <a:gd name="connsiteX258" fmla="*/ 748997 w 1231598"/>
                <a:gd name="connsiteY258" fmla="*/ 50191 h 1231598"/>
                <a:gd name="connsiteX259" fmla="*/ 513488 w 1231598"/>
                <a:gd name="connsiteY259" fmla="*/ 44013 h 1231598"/>
                <a:gd name="connsiteX260" fmla="*/ 507310 w 1231598"/>
                <a:gd name="connsiteY260" fmla="*/ 10038 h 1231598"/>
                <a:gd name="connsiteX261" fmla="*/ 542830 w 1231598"/>
                <a:gd name="connsiteY261" fmla="*/ 4633 h 1231598"/>
                <a:gd name="connsiteX262" fmla="*/ 547463 w 1231598"/>
                <a:gd name="connsiteY262" fmla="*/ 38608 h 1231598"/>
                <a:gd name="connsiteX263" fmla="*/ 513488 w 1231598"/>
                <a:gd name="connsiteY263" fmla="*/ 44013 h 1231598"/>
                <a:gd name="connsiteX264" fmla="*/ 681819 w 1231598"/>
                <a:gd name="connsiteY264" fmla="*/ 38608 h 1231598"/>
                <a:gd name="connsiteX265" fmla="*/ 647844 w 1231598"/>
                <a:gd name="connsiteY265" fmla="*/ 35519 h 1231598"/>
                <a:gd name="connsiteX266" fmla="*/ 650160 w 1231598"/>
                <a:gd name="connsiteY266" fmla="*/ 772 h 1231598"/>
                <a:gd name="connsiteX267" fmla="*/ 685680 w 1231598"/>
                <a:gd name="connsiteY267" fmla="*/ 3861 h 1231598"/>
                <a:gd name="connsiteX268" fmla="*/ 681819 w 1231598"/>
                <a:gd name="connsiteY268" fmla="*/ 38608 h 1231598"/>
                <a:gd name="connsiteX269" fmla="*/ 580666 w 1231598"/>
                <a:gd name="connsiteY269" fmla="*/ 35519 h 1231598"/>
                <a:gd name="connsiteX270" fmla="*/ 579121 w 1231598"/>
                <a:gd name="connsiteY270" fmla="*/ 772 h 1231598"/>
                <a:gd name="connsiteX271" fmla="*/ 614641 w 1231598"/>
                <a:gd name="connsiteY271" fmla="*/ 0 h 1231598"/>
                <a:gd name="connsiteX272" fmla="*/ 614641 w 1231598"/>
                <a:gd name="connsiteY272" fmla="*/ 34747 h 1231598"/>
                <a:gd name="connsiteX273" fmla="*/ 580666 w 1231598"/>
                <a:gd name="connsiteY273" fmla="*/ 35519 h 1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lnTo>
                    <a:pt x="34747" y="616957"/>
                  </a:ln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w="7680" cap="flat">
              <a:noFill/>
              <a:prstDash val="solid"/>
              <a:miter/>
            </a:ln>
          </p:spPr>
          <p:txBody>
            <a:bodyPr rtlCol="0" anchor="ctr"/>
            <a:lstStyle/>
            <a:p>
              <a:endParaRPr lang="ru-RU" dirty="0"/>
            </a:p>
          </p:txBody>
        </p:sp>
      </p:grpSp>
      <p:sp>
        <p:nvSpPr>
          <p:cNvPr id="45" name="Прямоугольник 44">
            <a:extLst>
              <a:ext uri="{FF2B5EF4-FFF2-40B4-BE49-F238E27FC236}">
                <a16:creationId xmlns:a16="http://schemas.microsoft.com/office/drawing/2014/main" xmlns="" id="{873146C3-90A5-43EF-9CFF-B7D95A3A66ED}"/>
              </a:ext>
            </a:extLst>
          </p:cNvPr>
          <p:cNvSpPr/>
          <p:nvPr/>
        </p:nvSpPr>
        <p:spPr>
          <a:xfrm>
            <a:off x="8202173" y="844911"/>
            <a:ext cx="3564396" cy="1477328"/>
          </a:xfrm>
          <a:prstGeom prst="rect">
            <a:avLst/>
          </a:prstGeom>
        </p:spPr>
        <p:txBody>
          <a:bodyPr wrap="square">
            <a:spAutoFit/>
          </a:bodyPr>
          <a:lstStyle/>
          <a:p>
            <a:pPr algn="ctr"/>
            <a:r>
              <a:rPr lang="ru-RU" sz="1800" b="1" dirty="0">
                <a:solidFill>
                  <a:schemeClr val="tx1">
                    <a:lumMod val="75000"/>
                  </a:schemeClr>
                </a:solidFill>
                <a:latin typeface="Roboto Condensed" panose="02000000000000000000" pitchFamily="2" charset="0"/>
                <a:ea typeface="Roboto Condensed" panose="02000000000000000000" pitchFamily="2" charset="0"/>
              </a:rPr>
              <a:t>Численность плательщиков налогов, уплачиваемых в связи </a:t>
            </a:r>
            <a:br>
              <a:rPr lang="ru-RU" sz="1800" b="1" dirty="0">
                <a:solidFill>
                  <a:schemeClr val="tx1">
                    <a:lumMod val="75000"/>
                  </a:schemeClr>
                </a:solidFill>
                <a:latin typeface="Roboto Condensed" panose="02000000000000000000" pitchFamily="2" charset="0"/>
                <a:ea typeface="Roboto Condensed" panose="02000000000000000000" pitchFamily="2" charset="0"/>
              </a:rPr>
            </a:br>
            <a:r>
              <a:rPr lang="ru-RU" sz="1800" b="1" dirty="0">
                <a:solidFill>
                  <a:schemeClr val="tx1">
                    <a:lumMod val="75000"/>
                  </a:schemeClr>
                </a:solidFill>
                <a:latin typeface="Roboto Condensed" panose="02000000000000000000" pitchFamily="2" charset="0"/>
                <a:ea typeface="Roboto Condensed" panose="02000000000000000000" pitchFamily="2" charset="0"/>
              </a:rPr>
              <a:t>с применением спецрежимов, </a:t>
            </a:r>
            <a:br>
              <a:rPr lang="ru-RU" sz="1800" b="1" dirty="0">
                <a:solidFill>
                  <a:schemeClr val="tx1">
                    <a:lumMod val="75000"/>
                  </a:schemeClr>
                </a:solidFill>
                <a:latin typeface="Roboto Condensed" panose="02000000000000000000" pitchFamily="2" charset="0"/>
                <a:ea typeface="Roboto Condensed" panose="02000000000000000000" pitchFamily="2" charset="0"/>
              </a:rPr>
            </a:br>
            <a:r>
              <a:rPr lang="ru-RU" sz="1800" b="1" dirty="0">
                <a:solidFill>
                  <a:schemeClr val="tx1">
                    <a:lumMod val="75000"/>
                  </a:schemeClr>
                </a:solidFill>
                <a:latin typeface="Roboto Condensed" panose="02000000000000000000" pitchFamily="2" charset="0"/>
                <a:ea typeface="Roboto Condensed" panose="02000000000000000000" pitchFamily="2" charset="0"/>
              </a:rPr>
              <a:t>по видам налогов в </a:t>
            </a:r>
            <a:r>
              <a:rPr lang="ru-RU" sz="1800" b="1" dirty="0" smtClean="0">
                <a:solidFill>
                  <a:schemeClr val="tx1">
                    <a:lumMod val="75000"/>
                  </a:schemeClr>
                </a:solidFill>
                <a:latin typeface="Roboto Condensed" panose="02000000000000000000" pitchFamily="2" charset="0"/>
                <a:ea typeface="Roboto Condensed" panose="02000000000000000000" pitchFamily="2" charset="0"/>
              </a:rPr>
              <a:t>2020 </a:t>
            </a:r>
            <a:r>
              <a:rPr lang="ru-RU" sz="1800" b="1" dirty="0">
                <a:solidFill>
                  <a:schemeClr val="tx1">
                    <a:lumMod val="75000"/>
                  </a:schemeClr>
                </a:solidFill>
                <a:latin typeface="Roboto Condensed" panose="02000000000000000000" pitchFamily="2" charset="0"/>
                <a:ea typeface="Roboto Condensed" panose="02000000000000000000" pitchFamily="2" charset="0"/>
              </a:rPr>
              <a:t>году</a:t>
            </a:r>
            <a:r>
              <a:rPr lang="ru-RU" sz="1800" dirty="0">
                <a:solidFill>
                  <a:schemeClr val="tx1">
                    <a:lumMod val="75000"/>
                  </a:schemeClr>
                </a:solidFill>
                <a:latin typeface="Roboto Condensed" panose="02000000000000000000" pitchFamily="2" charset="0"/>
                <a:ea typeface="Roboto Condensed" panose="02000000000000000000" pitchFamily="2" charset="0"/>
              </a:rPr>
              <a:t>,</a:t>
            </a:r>
            <a:r>
              <a:rPr lang="en-US" sz="1800" dirty="0">
                <a:solidFill>
                  <a:schemeClr val="tx1">
                    <a:lumMod val="75000"/>
                  </a:schemeClr>
                </a:solidFill>
                <a:latin typeface="Roboto Condensed" panose="02000000000000000000" pitchFamily="2" charset="0"/>
                <a:ea typeface="Roboto Condensed" panose="02000000000000000000" pitchFamily="2" charset="0"/>
              </a:rPr>
              <a:t> </a:t>
            </a:r>
            <a:r>
              <a:rPr lang="ru-RU" sz="1800" dirty="0">
                <a:solidFill>
                  <a:schemeClr val="tx1">
                    <a:lumMod val="75000"/>
                  </a:schemeClr>
                </a:solidFill>
                <a:latin typeface="Roboto Condensed" panose="02000000000000000000" pitchFamily="2" charset="0"/>
                <a:ea typeface="Roboto Condensed" panose="02000000000000000000" pitchFamily="2" charset="0"/>
              </a:rPr>
              <a:t>тыс. плательщиков</a:t>
            </a:r>
          </a:p>
        </p:txBody>
      </p:sp>
      <p:graphicFrame>
        <p:nvGraphicFramePr>
          <p:cNvPr id="47" name="Диаграмма 46">
            <a:extLst>
              <a:ext uri="{FF2B5EF4-FFF2-40B4-BE49-F238E27FC236}">
                <a16:creationId xmlns:a16="http://schemas.microsoft.com/office/drawing/2014/main" xmlns="" id="{F6231C98-7760-4D8B-9700-873450E31C67}"/>
              </a:ext>
            </a:extLst>
          </p:cNvPr>
          <p:cNvGraphicFramePr/>
          <p:nvPr>
            <p:extLst/>
          </p:nvPr>
        </p:nvGraphicFramePr>
        <p:xfrm>
          <a:off x="-1" y="2614102"/>
          <a:ext cx="7448161" cy="3922460"/>
        </p:xfrm>
        <a:graphic>
          <a:graphicData uri="http://schemas.openxmlformats.org/drawingml/2006/chart">
            <c:chart xmlns:c="http://schemas.openxmlformats.org/drawingml/2006/chart" xmlns:r="http://schemas.openxmlformats.org/officeDocument/2006/relationships" r:id="rId3"/>
          </a:graphicData>
        </a:graphic>
      </p:graphicFrame>
      <p:sp>
        <p:nvSpPr>
          <p:cNvPr id="50" name="TextBox 49">
            <a:extLst>
              <a:ext uri="{FF2B5EF4-FFF2-40B4-BE49-F238E27FC236}">
                <a16:creationId xmlns:a16="http://schemas.microsoft.com/office/drawing/2014/main" xmlns="" id="{05D9D7E5-F127-445E-8826-70A30EF21877}"/>
              </a:ext>
            </a:extLst>
          </p:cNvPr>
          <p:cNvSpPr txBox="1"/>
          <p:nvPr/>
        </p:nvSpPr>
        <p:spPr bwMode="auto">
          <a:xfrm>
            <a:off x="6712212" y="3280485"/>
            <a:ext cx="1062182" cy="406335"/>
          </a:xfrm>
          <a:prstGeom prst="rect">
            <a:avLst/>
          </a:prstGeom>
        </p:spPr>
        <p:txBody>
          <a:bodyPr wrap="none" lIns="104105" tIns="52052" rIns="104105" bIns="52052" anchor="ctr">
            <a:normAutofit fontScale="92500" lnSpcReduction="10000"/>
          </a:bodyPr>
          <a:lstStyle/>
          <a:p>
            <a:pP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+83,4%</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62" name="TextBox 61">
            <a:extLst>
              <a:ext uri="{FF2B5EF4-FFF2-40B4-BE49-F238E27FC236}">
                <a16:creationId xmlns:a16="http://schemas.microsoft.com/office/drawing/2014/main" xmlns="" id="{2F626497-7CA6-4F5E-8B1D-2E946C173944}"/>
              </a:ext>
            </a:extLst>
          </p:cNvPr>
          <p:cNvSpPr txBox="1"/>
          <p:nvPr/>
        </p:nvSpPr>
        <p:spPr bwMode="auto">
          <a:xfrm>
            <a:off x="119336" y="2753421"/>
            <a:ext cx="1440160" cy="226079"/>
          </a:xfrm>
          <a:prstGeom prst="rect">
            <a:avLst/>
          </a:prstGeom>
        </p:spPr>
        <p:txBody>
          <a:bodyPr wrap="square" lIns="103852" tIns="51926" rIns="103852" bIns="51926" anchor="ctr">
            <a:noAutofit/>
          </a:bodyPr>
          <a:lstStyle/>
          <a:p>
            <a:pPr defTabSz="1038520">
              <a:lnSpc>
                <a:spcPts val="1798"/>
              </a:lnSpc>
              <a:defRPr/>
            </a:pPr>
            <a:r>
              <a:rPr lang="ru-RU" sz="1600" b="1" dirty="0">
                <a:solidFill>
                  <a:schemeClr val="tx1">
                    <a:lumMod val="75000"/>
                  </a:schemeClr>
                </a:solidFill>
                <a:latin typeface="Roboto Condensed" panose="02000000000000000000" pitchFamily="2" charset="0"/>
                <a:ea typeface="Roboto Condensed" panose="02000000000000000000" pitchFamily="2" charset="0"/>
              </a:rPr>
              <a:t>ВСЕГО</a:t>
            </a:r>
          </a:p>
        </p:txBody>
      </p:sp>
      <p:cxnSp>
        <p:nvCxnSpPr>
          <p:cNvPr id="65" name="Прямая соединительная линия 64">
            <a:extLst>
              <a:ext uri="{FF2B5EF4-FFF2-40B4-BE49-F238E27FC236}">
                <a16:creationId xmlns:a16="http://schemas.microsoft.com/office/drawing/2014/main" xmlns="" id="{B59A4FAB-2E45-40CE-BA8E-7FE4051602E2}"/>
              </a:ext>
            </a:extLst>
          </p:cNvPr>
          <p:cNvCxnSpPr>
            <a:cxnSpLocks/>
          </p:cNvCxnSpPr>
          <p:nvPr/>
        </p:nvCxnSpPr>
        <p:spPr>
          <a:xfrm>
            <a:off x="7608169" y="1601416"/>
            <a:ext cx="0" cy="5256584"/>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xmlns="" id="{43A0D2D4-4241-4BE9-89F0-AB979AA78230}"/>
              </a:ext>
            </a:extLst>
          </p:cNvPr>
          <p:cNvSpPr txBox="1"/>
          <p:nvPr/>
        </p:nvSpPr>
        <p:spPr>
          <a:xfrm>
            <a:off x="1595500" y="6514123"/>
            <a:ext cx="4974439" cy="307777"/>
          </a:xfrm>
          <a:prstGeom prst="rect">
            <a:avLst/>
          </a:prstGeom>
          <a:noFill/>
        </p:spPr>
        <p:txBody>
          <a:bodyPr wrap="none" rtlCol="0">
            <a:spAutoFit/>
          </a:bodyPr>
          <a:lstStyle/>
          <a:p>
            <a:r>
              <a:rPr lang="ru-RU" sz="1400" dirty="0">
                <a:latin typeface="Roboto Condensed" panose="02000000000000000000" pitchFamily="2" charset="0"/>
                <a:ea typeface="Roboto Condensed" panose="02000000000000000000" pitchFamily="2" charset="0"/>
              </a:rPr>
              <a:t>* </a:t>
            </a:r>
            <a:r>
              <a:rPr lang="en-US" sz="1400" dirty="0">
                <a:latin typeface="Roboto Condensed" panose="02000000000000000000" pitchFamily="2" charset="0"/>
                <a:ea typeface="Roboto Condensed" panose="02000000000000000000" pitchFamily="2" charset="0"/>
              </a:rPr>
              <a:t>—</a:t>
            </a:r>
            <a:r>
              <a:rPr lang="ru-RU" sz="1400" dirty="0">
                <a:latin typeface="Roboto Condensed" panose="02000000000000000000" pitchFamily="2" charset="0"/>
                <a:ea typeface="Roboto Condensed" panose="02000000000000000000" pitchFamily="2" charset="0"/>
              </a:rPr>
              <a:t> за исключением СРП и налога на профессиональный доход</a:t>
            </a:r>
          </a:p>
        </p:txBody>
      </p:sp>
      <p:sp>
        <p:nvSpPr>
          <p:cNvPr id="53" name="Прямоугольник 52">
            <a:extLst>
              <a:ext uri="{FF2B5EF4-FFF2-40B4-BE49-F238E27FC236}">
                <a16:creationId xmlns:a16="http://schemas.microsoft.com/office/drawing/2014/main" xmlns="" id="{FE819931-139A-413F-8133-F440E06D9115}"/>
              </a:ext>
            </a:extLst>
          </p:cNvPr>
          <p:cNvSpPr/>
          <p:nvPr/>
        </p:nvSpPr>
        <p:spPr>
          <a:xfrm>
            <a:off x="155994" y="1408946"/>
            <a:ext cx="6516057" cy="923330"/>
          </a:xfrm>
          <a:prstGeom prst="rect">
            <a:avLst/>
          </a:prstGeom>
        </p:spPr>
        <p:txBody>
          <a:bodyPr wrap="square">
            <a:spAutoFit/>
          </a:bodyPr>
          <a:lstStyle/>
          <a:p>
            <a:r>
              <a:rPr lang="ru-RU" sz="1800" b="1" dirty="0">
                <a:solidFill>
                  <a:schemeClr val="tx1">
                    <a:lumMod val="75000"/>
                  </a:schemeClr>
                </a:solidFill>
                <a:latin typeface="Roboto Condensed" panose="02000000000000000000" pitchFamily="2" charset="0"/>
                <a:ea typeface="Roboto Condensed" panose="02000000000000000000" pitchFamily="2" charset="0"/>
              </a:rPr>
              <a:t>Динамика поступления налогов, уплачиваемых в связи с применением специальных налоговых режимов </a:t>
            </a:r>
          </a:p>
          <a:p>
            <a:r>
              <a:rPr lang="ru-RU" sz="1800" b="1" dirty="0" smtClean="0">
                <a:solidFill>
                  <a:schemeClr val="tx1">
                    <a:lumMod val="75000"/>
                  </a:schemeClr>
                </a:solidFill>
                <a:latin typeface="Roboto Condensed" panose="02000000000000000000" pitchFamily="2" charset="0"/>
                <a:ea typeface="Roboto Condensed" panose="02000000000000000000" pitchFamily="2" charset="0"/>
              </a:rPr>
              <a:t>за январь-октябрь 2021 года</a:t>
            </a:r>
            <a:endParaRPr lang="ru-RU" sz="1800" b="1" dirty="0">
              <a:solidFill>
                <a:schemeClr val="tx1">
                  <a:lumMod val="75000"/>
                </a:schemeClr>
              </a:solidFill>
              <a:latin typeface="Roboto Condensed" panose="02000000000000000000" pitchFamily="2" charset="0"/>
              <a:ea typeface="Roboto Condensed" panose="02000000000000000000" pitchFamily="2" charset="0"/>
            </a:endParaRPr>
          </a:p>
        </p:txBody>
      </p:sp>
      <p:sp>
        <p:nvSpPr>
          <p:cNvPr id="55" name="TextBox 54">
            <a:extLst>
              <a:ext uri="{FF2B5EF4-FFF2-40B4-BE49-F238E27FC236}">
                <a16:creationId xmlns:a16="http://schemas.microsoft.com/office/drawing/2014/main" xmlns="" id="{EEE79763-A1DF-40C8-B90C-E98541B432C5}"/>
              </a:ext>
            </a:extLst>
          </p:cNvPr>
          <p:cNvSpPr txBox="1"/>
          <p:nvPr/>
        </p:nvSpPr>
        <p:spPr bwMode="auto">
          <a:xfrm>
            <a:off x="6271892" y="3826449"/>
            <a:ext cx="1062182" cy="406335"/>
          </a:xfrm>
          <a:prstGeom prst="rect">
            <a:avLst/>
          </a:prstGeom>
        </p:spPr>
        <p:txBody>
          <a:bodyPr wrap="none" lIns="104105" tIns="52052" rIns="104105" bIns="52052" anchor="ctr">
            <a:normAutofit fontScale="92500" lnSpcReduction="10000"/>
          </a:bodyPr>
          <a:lstStyle/>
          <a:p>
            <a:pP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+89,0%</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56" name="TextBox 55">
            <a:extLst>
              <a:ext uri="{FF2B5EF4-FFF2-40B4-BE49-F238E27FC236}">
                <a16:creationId xmlns:a16="http://schemas.microsoft.com/office/drawing/2014/main" xmlns="" id="{E99739E6-8D17-4715-AA78-4C5863490A63}"/>
              </a:ext>
            </a:extLst>
          </p:cNvPr>
          <p:cNvSpPr txBox="1"/>
          <p:nvPr/>
        </p:nvSpPr>
        <p:spPr bwMode="auto">
          <a:xfrm>
            <a:off x="1559496" y="4248401"/>
            <a:ext cx="1062182" cy="406335"/>
          </a:xfrm>
          <a:prstGeom prst="rect">
            <a:avLst/>
          </a:prstGeom>
        </p:spPr>
        <p:txBody>
          <a:bodyPr wrap="none" lIns="104105" tIns="52052" rIns="104105" bIns="52052" anchor="ctr">
            <a:normAutofit fontScale="92500" lnSpcReduction="10000"/>
          </a:bodyPr>
          <a:lstStyle/>
          <a:p>
            <a:pP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-33,2%</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57" name="TextBox 56">
            <a:extLst>
              <a:ext uri="{FF2B5EF4-FFF2-40B4-BE49-F238E27FC236}">
                <a16:creationId xmlns:a16="http://schemas.microsoft.com/office/drawing/2014/main" xmlns="" id="{1A53476B-6F38-4FCB-BFA8-21F911AD30B0}"/>
              </a:ext>
            </a:extLst>
          </p:cNvPr>
          <p:cNvSpPr txBox="1"/>
          <p:nvPr/>
        </p:nvSpPr>
        <p:spPr bwMode="auto">
          <a:xfrm>
            <a:off x="1812191" y="4749065"/>
            <a:ext cx="1062182" cy="406335"/>
          </a:xfrm>
          <a:prstGeom prst="rect">
            <a:avLst/>
          </a:prstGeom>
        </p:spPr>
        <p:txBody>
          <a:bodyPr wrap="none" lIns="104105" tIns="52052" rIns="104105" bIns="52052" anchor="ctr">
            <a:normAutofit fontScale="92500" lnSpcReduction="10000"/>
          </a:bodyPr>
          <a:lstStyle/>
          <a:p>
            <a:pP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+35,0%</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58" name="TextBox 57">
            <a:extLst>
              <a:ext uri="{FF2B5EF4-FFF2-40B4-BE49-F238E27FC236}">
                <a16:creationId xmlns:a16="http://schemas.microsoft.com/office/drawing/2014/main" xmlns="" id="{0B61F89D-E63E-4849-860E-DABCC7183B2D}"/>
              </a:ext>
            </a:extLst>
          </p:cNvPr>
          <p:cNvSpPr txBox="1"/>
          <p:nvPr/>
        </p:nvSpPr>
        <p:spPr bwMode="auto">
          <a:xfrm>
            <a:off x="1825727" y="5381262"/>
            <a:ext cx="1062182" cy="406335"/>
          </a:xfrm>
          <a:prstGeom prst="rect">
            <a:avLst/>
          </a:prstGeom>
        </p:spPr>
        <p:txBody>
          <a:bodyPr wrap="none" lIns="104105" tIns="52052" rIns="104105" bIns="52052" anchor="ctr">
            <a:normAutofit fontScale="92500" lnSpcReduction="10000"/>
          </a:bodyPr>
          <a:lstStyle/>
          <a:p>
            <a:pP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 в </a:t>
            </a:r>
            <a:r>
              <a:rPr lang="ru-RU" b="1" dirty="0">
                <a:solidFill>
                  <a:srgbClr val="F79646">
                    <a:lumMod val="75000"/>
                  </a:srgbClr>
                </a:solidFill>
                <a:latin typeface="Roboto Condensed" panose="02000000000000000000" pitchFamily="2" charset="0"/>
                <a:ea typeface="Roboto Condensed" panose="02000000000000000000" pitchFamily="2" charset="0"/>
              </a:rPr>
              <a:t>3</a:t>
            </a:r>
            <a:r>
              <a:rPr lang="ru-RU" b="1" dirty="0" smtClean="0">
                <a:solidFill>
                  <a:srgbClr val="F79646">
                    <a:lumMod val="75000"/>
                  </a:srgbClr>
                </a:solidFill>
                <a:latin typeface="Roboto Condensed" panose="02000000000000000000" pitchFamily="2" charset="0"/>
                <a:ea typeface="Roboto Condensed" panose="02000000000000000000" pitchFamily="2" charset="0"/>
              </a:rPr>
              <a:t>,0 раза</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61" name="TextBox 60">
            <a:extLst>
              <a:ext uri="{FF2B5EF4-FFF2-40B4-BE49-F238E27FC236}">
                <a16:creationId xmlns:a16="http://schemas.microsoft.com/office/drawing/2014/main" xmlns="" id="{C8515561-304E-4305-AA66-69DC7E6DE200}"/>
              </a:ext>
            </a:extLst>
          </p:cNvPr>
          <p:cNvSpPr txBox="1"/>
          <p:nvPr/>
        </p:nvSpPr>
        <p:spPr bwMode="auto">
          <a:xfrm>
            <a:off x="119336" y="3348197"/>
            <a:ext cx="1440160" cy="226079"/>
          </a:xfrm>
          <a:prstGeom prst="rect">
            <a:avLst/>
          </a:prstGeom>
        </p:spPr>
        <p:txBody>
          <a:bodyPr wrap="square" lIns="103852" tIns="51926" rIns="103852" bIns="51926" anchor="ctr">
            <a:noAutofit/>
          </a:bodyPr>
          <a:lstStyle/>
          <a:p>
            <a:pPr defTabSz="1038520">
              <a:lnSpc>
                <a:spcPts val="1798"/>
              </a:lnSpc>
              <a:defRPr/>
            </a:pPr>
            <a:r>
              <a:rPr lang="ru-RU" sz="1600" b="1" dirty="0">
                <a:solidFill>
                  <a:schemeClr val="tx1">
                    <a:lumMod val="75000"/>
                  </a:schemeClr>
                </a:solidFill>
                <a:latin typeface="Roboto Condensed" panose="02000000000000000000" pitchFamily="2" charset="0"/>
                <a:ea typeface="Roboto Condensed" panose="02000000000000000000" pitchFamily="2" charset="0"/>
              </a:rPr>
              <a:t>УСН</a:t>
            </a:r>
          </a:p>
        </p:txBody>
      </p:sp>
      <p:sp>
        <p:nvSpPr>
          <p:cNvPr id="63" name="TextBox 62">
            <a:extLst>
              <a:ext uri="{FF2B5EF4-FFF2-40B4-BE49-F238E27FC236}">
                <a16:creationId xmlns:a16="http://schemas.microsoft.com/office/drawing/2014/main" xmlns="" id="{40153B89-3DEF-4102-ABE7-4933655F9E24}"/>
              </a:ext>
            </a:extLst>
          </p:cNvPr>
          <p:cNvSpPr txBox="1"/>
          <p:nvPr/>
        </p:nvSpPr>
        <p:spPr bwMode="auto">
          <a:xfrm>
            <a:off x="119336" y="3988368"/>
            <a:ext cx="1440160" cy="226079"/>
          </a:xfrm>
          <a:prstGeom prst="rect">
            <a:avLst/>
          </a:prstGeom>
        </p:spPr>
        <p:txBody>
          <a:bodyPr wrap="square" lIns="103852" tIns="51926" rIns="103852" bIns="51926" anchor="ctr">
            <a:noAutofit/>
          </a:bodyPr>
          <a:lstStyle/>
          <a:p>
            <a:pPr defTabSz="1038520">
              <a:lnSpc>
                <a:spcPts val="1798"/>
              </a:lnSpc>
              <a:defRPr/>
            </a:pPr>
            <a:r>
              <a:rPr lang="ru-RU" sz="1600" b="1" dirty="0">
                <a:solidFill>
                  <a:schemeClr val="tx1">
                    <a:lumMod val="75000"/>
                  </a:schemeClr>
                </a:solidFill>
                <a:latin typeface="Roboto Condensed" panose="02000000000000000000" pitchFamily="2" charset="0"/>
                <a:ea typeface="Roboto Condensed" panose="02000000000000000000" pitchFamily="2" charset="0"/>
              </a:rPr>
              <a:t>ЕНВД</a:t>
            </a:r>
          </a:p>
        </p:txBody>
      </p:sp>
      <p:sp>
        <p:nvSpPr>
          <p:cNvPr id="66" name="TextBox 65">
            <a:extLst>
              <a:ext uri="{FF2B5EF4-FFF2-40B4-BE49-F238E27FC236}">
                <a16:creationId xmlns:a16="http://schemas.microsoft.com/office/drawing/2014/main" xmlns="" id="{4E2AC818-48D2-48ED-B12F-3D44D0B18D6D}"/>
              </a:ext>
            </a:extLst>
          </p:cNvPr>
          <p:cNvSpPr txBox="1"/>
          <p:nvPr/>
        </p:nvSpPr>
        <p:spPr bwMode="auto">
          <a:xfrm>
            <a:off x="119336" y="4556029"/>
            <a:ext cx="1440160" cy="226079"/>
          </a:xfrm>
          <a:prstGeom prst="rect">
            <a:avLst/>
          </a:prstGeom>
        </p:spPr>
        <p:txBody>
          <a:bodyPr wrap="square" lIns="103852" tIns="51926" rIns="103852" bIns="51926" anchor="ctr">
            <a:noAutofit/>
          </a:bodyPr>
          <a:lstStyle/>
          <a:p>
            <a:pPr defTabSz="1038520">
              <a:lnSpc>
                <a:spcPts val="1798"/>
              </a:lnSpc>
              <a:defRPr/>
            </a:pPr>
            <a:r>
              <a:rPr lang="ru-RU" sz="1600" b="1" dirty="0">
                <a:solidFill>
                  <a:schemeClr val="tx1">
                    <a:lumMod val="75000"/>
                  </a:schemeClr>
                </a:solidFill>
                <a:latin typeface="Roboto Condensed" panose="02000000000000000000" pitchFamily="2" charset="0"/>
                <a:ea typeface="Roboto Condensed" panose="02000000000000000000" pitchFamily="2" charset="0"/>
              </a:rPr>
              <a:t>ЕСХН</a:t>
            </a:r>
          </a:p>
        </p:txBody>
      </p:sp>
      <p:sp>
        <p:nvSpPr>
          <p:cNvPr id="67" name="TextBox 66">
            <a:extLst>
              <a:ext uri="{FF2B5EF4-FFF2-40B4-BE49-F238E27FC236}">
                <a16:creationId xmlns:a16="http://schemas.microsoft.com/office/drawing/2014/main" xmlns="" id="{B8A1BE58-7260-428A-98CD-E7A2A2BD6803}"/>
              </a:ext>
            </a:extLst>
          </p:cNvPr>
          <p:cNvSpPr txBox="1"/>
          <p:nvPr/>
        </p:nvSpPr>
        <p:spPr bwMode="auto">
          <a:xfrm>
            <a:off x="119336" y="5215821"/>
            <a:ext cx="1440160" cy="226079"/>
          </a:xfrm>
          <a:prstGeom prst="rect">
            <a:avLst/>
          </a:prstGeom>
        </p:spPr>
        <p:txBody>
          <a:bodyPr wrap="square" lIns="103852" tIns="51926" rIns="103852" bIns="51926" anchor="ctr">
            <a:noAutofit/>
          </a:bodyPr>
          <a:lstStyle/>
          <a:p>
            <a:pPr defTabSz="1038520">
              <a:lnSpc>
                <a:spcPts val="1798"/>
              </a:lnSpc>
              <a:defRPr/>
            </a:pPr>
            <a:r>
              <a:rPr lang="ru-RU" sz="1600" b="1" dirty="0">
                <a:solidFill>
                  <a:schemeClr val="tx1">
                    <a:lumMod val="75000"/>
                  </a:schemeClr>
                </a:solidFill>
                <a:latin typeface="Roboto Condensed" panose="02000000000000000000" pitchFamily="2" charset="0"/>
                <a:ea typeface="Roboto Condensed" panose="02000000000000000000" pitchFamily="2" charset="0"/>
              </a:rPr>
              <a:t>ПАТЕНТ</a:t>
            </a:r>
          </a:p>
        </p:txBody>
      </p:sp>
      <p:graphicFrame>
        <p:nvGraphicFramePr>
          <p:cNvPr id="69" name="Диаграмма 68">
            <a:extLst>
              <a:ext uri="{FF2B5EF4-FFF2-40B4-BE49-F238E27FC236}">
                <a16:creationId xmlns:a16="http://schemas.microsoft.com/office/drawing/2014/main" xmlns="" id="{0E49B662-3967-4D01-8BD9-92F1E724487E}"/>
              </a:ext>
            </a:extLst>
          </p:cNvPr>
          <p:cNvGraphicFramePr/>
          <p:nvPr>
            <p:extLst/>
          </p:nvPr>
        </p:nvGraphicFramePr>
        <p:xfrm>
          <a:off x="8040223" y="2492896"/>
          <a:ext cx="3829292" cy="4365104"/>
        </p:xfrm>
        <a:graphic>
          <a:graphicData uri="http://schemas.openxmlformats.org/drawingml/2006/chart">
            <c:chart xmlns:c="http://schemas.openxmlformats.org/drawingml/2006/chart" xmlns:r="http://schemas.openxmlformats.org/officeDocument/2006/relationships" r:id="rId4"/>
          </a:graphicData>
        </a:graphic>
      </p:graphicFrame>
      <p:sp>
        <p:nvSpPr>
          <p:cNvPr id="70" name="Надпись 2">
            <a:extLst>
              <a:ext uri="{FF2B5EF4-FFF2-40B4-BE49-F238E27FC236}">
                <a16:creationId xmlns:a16="http://schemas.microsoft.com/office/drawing/2014/main" xmlns="" id="{6908F58D-6FC3-4524-9777-6D2F8F71CA7E}"/>
              </a:ext>
            </a:extLst>
          </p:cNvPr>
          <p:cNvSpPr txBox="1">
            <a:spLocks noChangeArrowheads="1"/>
          </p:cNvSpPr>
          <p:nvPr/>
        </p:nvSpPr>
        <p:spPr bwMode="auto">
          <a:xfrm>
            <a:off x="9634063" y="3203931"/>
            <a:ext cx="1581028" cy="392577"/>
          </a:xfrm>
          <a:prstGeom prst="rect">
            <a:avLst/>
          </a:prstGeom>
          <a:noFill/>
          <a:ln w="9525">
            <a:noFill/>
            <a:miter lim="800000"/>
            <a:headEnd/>
            <a:tailEnd/>
          </a:ln>
        </p:spPr>
        <p:txBody>
          <a:bodyPr rot="0" vert="horz" wrap="square" lIns="91440" tIns="45720" rIns="91440" bIns="45720" anchor="t" anchorCtr="0">
            <a:noAutofit/>
          </a:bodyPr>
          <a:lstStyle/>
          <a:p>
            <a:pPr algn="just">
              <a:spcAft>
                <a:spcPts val="750"/>
              </a:spcAft>
            </a:pPr>
            <a:r>
              <a:rPr lang="ru-RU" sz="1800" b="1" dirty="0" smtClean="0">
                <a:solidFill>
                  <a:srgbClr val="E36C0A"/>
                </a:solidFill>
                <a:latin typeface="Roboto Condensed" panose="02000000000000000000" pitchFamily="2" charset="0"/>
                <a:ea typeface="Roboto Condensed" panose="02000000000000000000" pitchFamily="2" charset="0"/>
              </a:rPr>
              <a:t>-</a:t>
            </a:r>
            <a:r>
              <a:rPr lang="en-US" sz="1800" b="1" dirty="0" smtClean="0">
                <a:solidFill>
                  <a:srgbClr val="E36C0A"/>
                </a:solidFill>
                <a:latin typeface="Roboto Condensed" panose="02000000000000000000" pitchFamily="2" charset="0"/>
                <a:ea typeface="Roboto Condensed" panose="02000000000000000000" pitchFamily="2" charset="0"/>
              </a:rPr>
              <a:t>16</a:t>
            </a:r>
            <a:r>
              <a:rPr lang="ru-RU" sz="1800" b="1" dirty="0" smtClean="0">
                <a:solidFill>
                  <a:srgbClr val="E36C0A"/>
                </a:solidFill>
                <a:latin typeface="Roboto Condensed" panose="02000000000000000000" pitchFamily="2" charset="0"/>
                <a:ea typeface="Roboto Condensed" panose="02000000000000000000" pitchFamily="2" charset="0"/>
              </a:rPr>
              <a:t>,</a:t>
            </a:r>
            <a:r>
              <a:rPr lang="en-US" sz="1800" b="1" dirty="0" smtClean="0">
                <a:solidFill>
                  <a:srgbClr val="E36C0A"/>
                </a:solidFill>
                <a:latin typeface="Roboto Condensed" panose="02000000000000000000" pitchFamily="2" charset="0"/>
                <a:ea typeface="Roboto Condensed" panose="02000000000000000000" pitchFamily="2" charset="0"/>
              </a:rPr>
              <a:t>8</a:t>
            </a:r>
            <a:r>
              <a:rPr lang="ru-RU" sz="1800" b="1" dirty="0" smtClean="0">
                <a:solidFill>
                  <a:srgbClr val="E36C0A"/>
                </a:solidFill>
                <a:effectLst/>
                <a:latin typeface="Roboto Condensed" panose="02000000000000000000" pitchFamily="2" charset="0"/>
                <a:ea typeface="Roboto Condensed" panose="02000000000000000000" pitchFamily="2" charset="0"/>
              </a:rPr>
              <a:t>%</a:t>
            </a:r>
            <a:endParaRPr lang="ru-RU" sz="1800" dirty="0">
              <a:effectLst/>
              <a:latin typeface="Roboto Condensed" panose="02000000000000000000" pitchFamily="2" charset="0"/>
              <a:ea typeface="Roboto Condensed" panose="02000000000000000000" pitchFamily="2" charset="0"/>
            </a:endParaRPr>
          </a:p>
        </p:txBody>
      </p:sp>
      <p:sp>
        <p:nvSpPr>
          <p:cNvPr id="71" name="Надпись 2">
            <a:extLst>
              <a:ext uri="{FF2B5EF4-FFF2-40B4-BE49-F238E27FC236}">
                <a16:creationId xmlns:a16="http://schemas.microsoft.com/office/drawing/2014/main" xmlns="" id="{00FD19B4-75FC-4D2F-8475-A0F07278E55A}"/>
              </a:ext>
            </a:extLst>
          </p:cNvPr>
          <p:cNvSpPr txBox="1">
            <a:spLocks noChangeArrowheads="1"/>
          </p:cNvSpPr>
          <p:nvPr/>
        </p:nvSpPr>
        <p:spPr bwMode="auto">
          <a:xfrm>
            <a:off x="10371654" y="5655462"/>
            <a:ext cx="726118" cy="392577"/>
          </a:xfrm>
          <a:prstGeom prst="rect">
            <a:avLst/>
          </a:prstGeom>
          <a:noFill/>
          <a:ln w="9525">
            <a:noFill/>
            <a:miter lim="800000"/>
            <a:headEnd/>
            <a:tailEnd/>
          </a:ln>
        </p:spPr>
        <p:txBody>
          <a:bodyPr rot="0" vert="horz" wrap="square" lIns="91440" tIns="45720" rIns="91440" bIns="45720" anchor="t" anchorCtr="0">
            <a:noAutofit/>
          </a:bodyPr>
          <a:lstStyle/>
          <a:p>
            <a:pPr algn="just">
              <a:spcAft>
                <a:spcPts val="750"/>
              </a:spcAft>
            </a:pPr>
            <a:r>
              <a:rPr lang="ru-RU" sz="1800" b="1" dirty="0">
                <a:solidFill>
                  <a:srgbClr val="E36C0A"/>
                </a:solidFill>
                <a:latin typeface="Roboto Condensed" panose="02000000000000000000" pitchFamily="2" charset="0"/>
                <a:ea typeface="Roboto Condensed" panose="02000000000000000000" pitchFamily="2" charset="0"/>
              </a:rPr>
              <a:t>-</a:t>
            </a:r>
            <a:r>
              <a:rPr lang="ru-RU" sz="1800" b="1" dirty="0" smtClean="0">
                <a:solidFill>
                  <a:srgbClr val="E36C0A"/>
                </a:solidFill>
                <a:latin typeface="Roboto Condensed" panose="02000000000000000000" pitchFamily="2" charset="0"/>
                <a:ea typeface="Roboto Condensed" panose="02000000000000000000" pitchFamily="2" charset="0"/>
              </a:rPr>
              <a:t>3,7</a:t>
            </a:r>
            <a:r>
              <a:rPr lang="ru-RU" sz="1800" b="1" dirty="0" smtClean="0">
                <a:solidFill>
                  <a:srgbClr val="E36C0A"/>
                </a:solidFill>
                <a:effectLst/>
                <a:latin typeface="Roboto Condensed" panose="02000000000000000000" pitchFamily="2" charset="0"/>
                <a:ea typeface="Roboto Condensed" panose="02000000000000000000" pitchFamily="2" charset="0"/>
              </a:rPr>
              <a:t>%</a:t>
            </a:r>
            <a:endParaRPr lang="ru-RU" sz="1800" dirty="0">
              <a:effectLst/>
              <a:latin typeface="Roboto Condensed" panose="02000000000000000000" pitchFamily="2" charset="0"/>
              <a:ea typeface="Roboto Condensed" panose="02000000000000000000" pitchFamily="2" charset="0"/>
            </a:endParaRPr>
          </a:p>
        </p:txBody>
      </p:sp>
      <p:sp>
        <p:nvSpPr>
          <p:cNvPr id="72" name="Надпись 2">
            <a:extLst>
              <a:ext uri="{FF2B5EF4-FFF2-40B4-BE49-F238E27FC236}">
                <a16:creationId xmlns:a16="http://schemas.microsoft.com/office/drawing/2014/main" xmlns="" id="{2F255011-07F4-4474-8CC9-F6CB6CD04BE6}"/>
              </a:ext>
            </a:extLst>
          </p:cNvPr>
          <p:cNvSpPr txBox="1">
            <a:spLocks noChangeArrowheads="1"/>
          </p:cNvSpPr>
          <p:nvPr/>
        </p:nvSpPr>
        <p:spPr bwMode="auto">
          <a:xfrm>
            <a:off x="11353347" y="5395137"/>
            <a:ext cx="1032335" cy="252673"/>
          </a:xfrm>
          <a:prstGeom prst="rect">
            <a:avLst/>
          </a:prstGeom>
          <a:noFill/>
          <a:ln w="9525">
            <a:noFill/>
            <a:miter lim="800000"/>
            <a:headEnd/>
            <a:tailEnd/>
          </a:ln>
        </p:spPr>
        <p:txBody>
          <a:bodyPr rot="0" vert="horz" wrap="square" lIns="91440" tIns="45720" rIns="91440" bIns="45720" anchor="t" anchorCtr="0">
            <a:noAutofit/>
          </a:bodyPr>
          <a:lstStyle/>
          <a:p>
            <a:pPr>
              <a:lnSpc>
                <a:spcPct val="80000"/>
              </a:lnSpc>
              <a:spcAft>
                <a:spcPts val="750"/>
              </a:spcAft>
            </a:pPr>
            <a:r>
              <a:rPr lang="ru-RU" sz="1800" b="1" dirty="0" smtClean="0">
                <a:solidFill>
                  <a:srgbClr val="E36C0A"/>
                </a:solidFill>
                <a:latin typeface="Roboto Condensed" panose="02000000000000000000" pitchFamily="2" charset="0"/>
                <a:ea typeface="Roboto Condensed" panose="02000000000000000000" pitchFamily="2" charset="0"/>
              </a:rPr>
              <a:t>+</a:t>
            </a:r>
            <a:r>
              <a:rPr lang="ru-RU" sz="1800" b="1" dirty="0">
                <a:solidFill>
                  <a:srgbClr val="E36C0A"/>
                </a:solidFill>
                <a:latin typeface="Roboto Condensed" panose="02000000000000000000" pitchFamily="2" charset="0"/>
                <a:ea typeface="Roboto Condensed" panose="02000000000000000000" pitchFamily="2" charset="0"/>
              </a:rPr>
              <a:t>5</a:t>
            </a:r>
            <a:r>
              <a:rPr lang="ru-RU" sz="1800" b="1" dirty="0" smtClean="0">
                <a:solidFill>
                  <a:srgbClr val="E36C0A"/>
                </a:solidFill>
                <a:latin typeface="Roboto Condensed" panose="02000000000000000000" pitchFamily="2" charset="0"/>
                <a:ea typeface="Roboto Condensed" panose="02000000000000000000" pitchFamily="2" charset="0"/>
              </a:rPr>
              <a:t>,6%</a:t>
            </a:r>
            <a:endParaRPr lang="ru-RU" sz="1800" dirty="0">
              <a:effectLst/>
              <a:latin typeface="Roboto Condensed" panose="02000000000000000000" pitchFamily="2" charset="0"/>
              <a:ea typeface="Roboto Condensed" panose="02000000000000000000" pitchFamily="2" charset="0"/>
            </a:endParaRPr>
          </a:p>
        </p:txBody>
      </p:sp>
      <p:sp>
        <p:nvSpPr>
          <p:cNvPr id="73" name="Надпись 2">
            <a:extLst>
              <a:ext uri="{FF2B5EF4-FFF2-40B4-BE49-F238E27FC236}">
                <a16:creationId xmlns:a16="http://schemas.microsoft.com/office/drawing/2014/main" xmlns="" id="{6C2A41F9-2DE9-4A50-8641-ED79A1E9A4B7}"/>
              </a:ext>
            </a:extLst>
          </p:cNvPr>
          <p:cNvSpPr txBox="1">
            <a:spLocks noChangeArrowheads="1"/>
          </p:cNvSpPr>
          <p:nvPr/>
        </p:nvSpPr>
        <p:spPr bwMode="auto">
          <a:xfrm>
            <a:off x="8930479" y="2307710"/>
            <a:ext cx="1494098" cy="361931"/>
          </a:xfrm>
          <a:prstGeom prst="rect">
            <a:avLst/>
          </a:prstGeom>
          <a:noFill/>
          <a:ln w="9525">
            <a:noFill/>
            <a:miter lim="800000"/>
            <a:headEnd/>
            <a:tailEnd/>
          </a:ln>
        </p:spPr>
        <p:txBody>
          <a:bodyPr rot="0" vert="horz" wrap="square" lIns="91440" tIns="45720" rIns="91440" bIns="45720" anchor="t"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just">
              <a:spcAft>
                <a:spcPts val="750"/>
              </a:spcAft>
            </a:pPr>
            <a:r>
              <a:rPr lang="en-US" sz="1800" b="1" dirty="0" smtClean="0">
                <a:solidFill>
                  <a:srgbClr val="E36C0A"/>
                </a:solidFill>
                <a:latin typeface="Roboto Condensed" panose="02000000000000000000" pitchFamily="2" charset="0"/>
                <a:ea typeface="Roboto Condensed" panose="02000000000000000000" pitchFamily="2" charset="0"/>
              </a:rPr>
              <a:t>+4,4</a:t>
            </a:r>
            <a:r>
              <a:rPr lang="ru-RU" sz="1800" b="1" dirty="0" smtClean="0">
                <a:solidFill>
                  <a:srgbClr val="E36C0A"/>
                </a:solidFill>
                <a:effectLst/>
                <a:latin typeface="Roboto Condensed" panose="02000000000000000000" pitchFamily="2" charset="0"/>
                <a:ea typeface="Roboto Condensed" panose="02000000000000000000" pitchFamily="2" charset="0"/>
              </a:rPr>
              <a:t>%</a:t>
            </a:r>
            <a:endParaRPr lang="ru-RU" sz="1800" dirty="0">
              <a:effectLst/>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32189372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 name="Диаграмма 50">
            <a:extLst>
              <a:ext uri="{FF2B5EF4-FFF2-40B4-BE49-F238E27FC236}">
                <a16:creationId xmlns:a16="http://schemas.microsoft.com/office/drawing/2014/main" xmlns="" id="{68C078B0-C832-4AC5-93FB-32A18D804389}"/>
              </a:ext>
            </a:extLst>
          </p:cNvPr>
          <p:cNvGraphicFramePr/>
          <p:nvPr>
            <p:extLst/>
          </p:nvPr>
        </p:nvGraphicFramePr>
        <p:xfrm>
          <a:off x="6276020" y="2451836"/>
          <a:ext cx="4536505" cy="4261619"/>
        </p:xfrm>
        <a:graphic>
          <a:graphicData uri="http://schemas.openxmlformats.org/drawingml/2006/chart">
            <c:chart xmlns:c="http://schemas.openxmlformats.org/drawingml/2006/chart" xmlns:r="http://schemas.openxmlformats.org/officeDocument/2006/relationships" r:id="rId3"/>
          </a:graphicData>
        </a:graphic>
      </p:graphicFrame>
      <p:sp>
        <p:nvSpPr>
          <p:cNvPr id="2" name="Прямоугольник 1">
            <a:extLst>
              <a:ext uri="{FF2B5EF4-FFF2-40B4-BE49-F238E27FC236}">
                <a16:creationId xmlns:a16="http://schemas.microsoft.com/office/drawing/2014/main" xmlns="" id="{04255A48-2E46-447F-98DA-0E287025F3FD}"/>
              </a:ext>
            </a:extLst>
          </p:cNvPr>
          <p:cNvSpPr/>
          <p:nvPr/>
        </p:nvSpPr>
        <p:spPr>
          <a:xfrm>
            <a:off x="0" y="0"/>
            <a:ext cx="1235460" cy="1235460"/>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solidFill>
                <a:prstClr val="white"/>
              </a:solidFill>
            </a:endParaRPr>
          </a:p>
        </p:txBody>
      </p:sp>
      <p:sp>
        <p:nvSpPr>
          <p:cNvPr id="16" name="Subtitle 2">
            <a:extLst>
              <a:ext uri="{FF2B5EF4-FFF2-40B4-BE49-F238E27FC236}">
                <a16:creationId xmlns:a16="http://schemas.microsoft.com/office/drawing/2014/main" xmlns="" id="{51A55428-D23F-4777-96FE-D91E0B26310D}"/>
              </a:ext>
            </a:extLst>
          </p:cNvPr>
          <p:cNvSpPr txBox="1">
            <a:spLocks/>
          </p:cNvSpPr>
          <p:nvPr/>
        </p:nvSpPr>
        <p:spPr>
          <a:xfrm>
            <a:off x="1679484" y="-40696"/>
            <a:ext cx="9865096" cy="1235459"/>
          </a:xfrm>
          <a:prstGeom prst="rect">
            <a:avLst/>
          </a:prstGeom>
        </p:spPr>
        <p:txBody>
          <a:bodyPr vert="horz" lIns="0" tIns="0" rIns="0" bIns="0" rtlCol="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a:buClr>
                <a:srgbClr val="CAD82A"/>
              </a:buClr>
              <a:tabLst>
                <a:tab pos="342900" algn="l"/>
              </a:tabLst>
            </a:pPr>
            <a:r>
              <a:rPr lang="ru-RU" b="1" dirty="0">
                <a:solidFill>
                  <a:srgbClr val="57565A">
                    <a:lumMod val="75000"/>
                  </a:srgbClr>
                </a:solidFill>
                <a:latin typeface="Roboto Condensed" panose="02000000000000000000" pitchFamily="2" charset="0"/>
              </a:rPr>
              <a:t>НАЛОГ НА ПРОФЕССИОНАЛЬНЫЙ ДОХОД</a:t>
            </a:r>
            <a:endParaRPr lang="ru-RU" dirty="0">
              <a:solidFill>
                <a:srgbClr val="57565A">
                  <a:lumMod val="75000"/>
                </a:srgbClr>
              </a:solidFill>
              <a:latin typeface="Roboto Condensed" panose="02000000000000000000" pitchFamily="2" charset="0"/>
            </a:endParaRPr>
          </a:p>
        </p:txBody>
      </p:sp>
      <p:grpSp>
        <p:nvGrpSpPr>
          <p:cNvPr id="44" name="Группа 43">
            <a:extLst>
              <a:ext uri="{FF2B5EF4-FFF2-40B4-BE49-F238E27FC236}">
                <a16:creationId xmlns:a16="http://schemas.microsoft.com/office/drawing/2014/main" xmlns="" id="{019F74D2-C307-466E-A3FC-5577DACB81C1}"/>
              </a:ext>
            </a:extLst>
          </p:cNvPr>
          <p:cNvGrpSpPr/>
          <p:nvPr/>
        </p:nvGrpSpPr>
        <p:grpSpPr>
          <a:xfrm>
            <a:off x="170060" y="170060"/>
            <a:ext cx="895342" cy="895342"/>
            <a:chOff x="1398681" y="3263936"/>
            <a:chExt cx="1231598" cy="1231598"/>
          </a:xfrm>
        </p:grpSpPr>
        <p:grpSp>
          <p:nvGrpSpPr>
            <p:cNvPr id="6" name="Рисунок 2">
              <a:extLst>
                <a:ext uri="{FF2B5EF4-FFF2-40B4-BE49-F238E27FC236}">
                  <a16:creationId xmlns:a16="http://schemas.microsoft.com/office/drawing/2014/main" xmlns="" id="{2862BDDB-996B-423A-834B-02C0E4B78B81}"/>
                </a:ext>
              </a:extLst>
            </p:cNvPr>
            <p:cNvGrpSpPr/>
            <p:nvPr/>
          </p:nvGrpSpPr>
          <p:grpSpPr>
            <a:xfrm>
              <a:off x="1597898" y="3407558"/>
              <a:ext cx="833162" cy="944353"/>
              <a:chOff x="1542689" y="2816538"/>
              <a:chExt cx="833162" cy="944353"/>
            </a:xfrm>
          </p:grpSpPr>
          <p:grpSp>
            <p:nvGrpSpPr>
              <p:cNvPr id="7" name="Рисунок 2">
                <a:extLst>
                  <a:ext uri="{FF2B5EF4-FFF2-40B4-BE49-F238E27FC236}">
                    <a16:creationId xmlns:a16="http://schemas.microsoft.com/office/drawing/2014/main" xmlns="" id="{2862BDDB-996B-423A-834B-02C0E4B78B81}"/>
                  </a:ext>
                </a:extLst>
              </p:cNvPr>
              <p:cNvGrpSpPr/>
              <p:nvPr/>
            </p:nvGrpSpPr>
            <p:grpSpPr>
              <a:xfrm>
                <a:off x="1581297" y="2876064"/>
                <a:ext cx="755946" cy="825721"/>
                <a:chOff x="1581297" y="2876064"/>
                <a:chExt cx="755946" cy="825721"/>
              </a:xfrm>
            </p:grpSpPr>
            <p:sp>
              <p:nvSpPr>
                <p:cNvPr id="23" name="Полилиния: фигура 22">
                  <a:extLst>
                    <a:ext uri="{FF2B5EF4-FFF2-40B4-BE49-F238E27FC236}">
                      <a16:creationId xmlns:a16="http://schemas.microsoft.com/office/drawing/2014/main" xmlns="" id="{D47B51B5-5B9E-4773-8EB9-496F42F26909}"/>
                    </a:ext>
                  </a:extLst>
                </p:cNvPr>
                <p:cNvSpPr/>
                <p:nvPr/>
              </p:nvSpPr>
              <p:spPr>
                <a:xfrm rot="-3598124">
                  <a:off x="1761688" y="3431256"/>
                  <a:ext cx="34749" cy="340542"/>
                </a:xfrm>
                <a:custGeom>
                  <a:avLst/>
                  <a:gdLst>
                    <a:gd name="connsiteX0" fmla="*/ 0 w 34749"/>
                    <a:gd name="connsiteY0" fmla="*/ 0 h 340542"/>
                    <a:gd name="connsiteX1" fmla="*/ 34749 w 34749"/>
                    <a:gd name="connsiteY1" fmla="*/ 0 h 340542"/>
                    <a:gd name="connsiteX2" fmla="*/ 34749 w 34749"/>
                    <a:gd name="connsiteY2" fmla="*/ 340542 h 340542"/>
                    <a:gd name="connsiteX3" fmla="*/ 0 w 34749"/>
                    <a:gd name="connsiteY3" fmla="*/ 340542 h 340542"/>
                  </a:gdLst>
                  <a:ahLst/>
                  <a:cxnLst>
                    <a:cxn ang="0">
                      <a:pos x="connsiteX0" y="connsiteY0"/>
                    </a:cxn>
                    <a:cxn ang="0">
                      <a:pos x="connsiteX1" y="connsiteY1"/>
                    </a:cxn>
                    <a:cxn ang="0">
                      <a:pos x="connsiteX2" y="connsiteY2"/>
                    </a:cxn>
                    <a:cxn ang="0">
                      <a:pos x="connsiteX3" y="connsiteY3"/>
                    </a:cxn>
                  </a:cxnLst>
                  <a:rect l="l" t="t" r="r" b="b"/>
                  <a:pathLst>
                    <a:path w="34749" h="340542">
                      <a:moveTo>
                        <a:pt x="0" y="0"/>
                      </a:moveTo>
                      <a:lnTo>
                        <a:pt x="34749" y="0"/>
                      </a:lnTo>
                      <a:lnTo>
                        <a:pt x="34749" y="340542"/>
                      </a:lnTo>
                      <a:lnTo>
                        <a:pt x="0" y="340542"/>
                      </a:lnTo>
                      <a:close/>
                    </a:path>
                  </a:pathLst>
                </a:custGeom>
                <a:solidFill>
                  <a:srgbClr val="43D3E8"/>
                </a:solidFill>
                <a:ln w="7680" cap="flat">
                  <a:noFill/>
                  <a:prstDash val="solid"/>
                  <a:miter/>
                </a:ln>
              </p:spPr>
              <p:txBody>
                <a:bodyPr rtlCol="0" anchor="ctr"/>
                <a:lstStyle/>
                <a:p>
                  <a:endParaRPr lang="ru-RU" dirty="0">
                    <a:solidFill>
                      <a:srgbClr val="57565A"/>
                    </a:solidFill>
                  </a:endParaRPr>
                </a:p>
              </p:txBody>
            </p:sp>
            <p:sp>
              <p:nvSpPr>
                <p:cNvPr id="24" name="Полилиния: фигура 23">
                  <a:extLst>
                    <a:ext uri="{FF2B5EF4-FFF2-40B4-BE49-F238E27FC236}">
                      <a16:creationId xmlns:a16="http://schemas.microsoft.com/office/drawing/2014/main" xmlns="" id="{C806057A-ECFF-4744-87AF-9A72A2FB9EB3}"/>
                    </a:ext>
                  </a:extLst>
                </p:cNvPr>
                <p:cNvSpPr/>
                <p:nvPr/>
              </p:nvSpPr>
              <p:spPr>
                <a:xfrm>
                  <a:off x="15812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solidFill>
                      <a:srgbClr val="57565A"/>
                    </a:solidFill>
                  </a:endParaRPr>
                </a:p>
              </p:txBody>
            </p:sp>
            <p:sp>
              <p:nvSpPr>
                <p:cNvPr id="25" name="Полилиния: фигура 24">
                  <a:extLst>
                    <a:ext uri="{FF2B5EF4-FFF2-40B4-BE49-F238E27FC236}">
                      <a16:creationId xmlns:a16="http://schemas.microsoft.com/office/drawing/2014/main" xmlns="" id="{46B80DA4-4D6B-44C7-BDAB-65F2FDAE4353}"/>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242D3C"/>
                </a:solidFill>
                <a:ln w="7680" cap="flat">
                  <a:noFill/>
                  <a:prstDash val="solid"/>
                  <a:miter/>
                </a:ln>
              </p:spPr>
              <p:txBody>
                <a:bodyPr rtlCol="0" anchor="ctr"/>
                <a:lstStyle/>
                <a:p>
                  <a:endParaRPr lang="ru-RU" dirty="0">
                    <a:solidFill>
                      <a:srgbClr val="57565A"/>
                    </a:solidFill>
                  </a:endParaRPr>
                </a:p>
              </p:txBody>
            </p:sp>
            <p:sp>
              <p:nvSpPr>
                <p:cNvPr id="26" name="Полилиния: фигура 25">
                  <a:extLst>
                    <a:ext uri="{FF2B5EF4-FFF2-40B4-BE49-F238E27FC236}">
                      <a16:creationId xmlns:a16="http://schemas.microsoft.com/office/drawing/2014/main" xmlns="" id="{D548DBBD-4E6B-44F0-B2A9-73DBC0669B35}"/>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solidFill>
                      <a:srgbClr val="57565A"/>
                    </a:solidFill>
                  </a:endParaRPr>
                </a:p>
              </p:txBody>
            </p:sp>
            <p:sp>
              <p:nvSpPr>
                <p:cNvPr id="27" name="Полилиния: фигура 26">
                  <a:extLst>
                    <a:ext uri="{FF2B5EF4-FFF2-40B4-BE49-F238E27FC236}">
                      <a16:creationId xmlns:a16="http://schemas.microsoft.com/office/drawing/2014/main" xmlns="" id="{8ADEB9A2-6C80-46DE-A6A1-77367AB94E63}"/>
                    </a:ext>
                  </a:extLst>
                </p:cNvPr>
                <p:cNvSpPr/>
                <p:nvPr/>
              </p:nvSpPr>
              <p:spPr>
                <a:xfrm rot="-1798039">
                  <a:off x="1608964" y="2958607"/>
                  <a:ext cx="339747" cy="34746"/>
                </a:xfrm>
                <a:custGeom>
                  <a:avLst/>
                  <a:gdLst>
                    <a:gd name="connsiteX0" fmla="*/ 0 w 339747"/>
                    <a:gd name="connsiteY0" fmla="*/ 0 h 34746"/>
                    <a:gd name="connsiteX1" fmla="*/ 339747 w 339747"/>
                    <a:gd name="connsiteY1" fmla="*/ 0 h 34746"/>
                    <a:gd name="connsiteX2" fmla="*/ 339747 w 339747"/>
                    <a:gd name="connsiteY2" fmla="*/ 34747 h 34746"/>
                    <a:gd name="connsiteX3" fmla="*/ 0 w 33974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339747" h="34746">
                      <a:moveTo>
                        <a:pt x="0" y="0"/>
                      </a:moveTo>
                      <a:lnTo>
                        <a:pt x="339747" y="0"/>
                      </a:lnTo>
                      <a:lnTo>
                        <a:pt x="339747" y="34747"/>
                      </a:lnTo>
                      <a:lnTo>
                        <a:pt x="0" y="34747"/>
                      </a:lnTo>
                      <a:close/>
                    </a:path>
                  </a:pathLst>
                </a:custGeom>
                <a:solidFill>
                  <a:srgbClr val="F96232"/>
                </a:solidFill>
                <a:ln w="7680" cap="flat">
                  <a:noFill/>
                  <a:prstDash val="solid"/>
                  <a:miter/>
                </a:ln>
              </p:spPr>
              <p:txBody>
                <a:bodyPr rtlCol="0" anchor="ctr"/>
                <a:lstStyle/>
                <a:p>
                  <a:endParaRPr lang="ru-RU" dirty="0">
                    <a:solidFill>
                      <a:srgbClr val="57565A"/>
                    </a:solidFill>
                  </a:endParaRPr>
                </a:p>
              </p:txBody>
            </p:sp>
            <p:sp>
              <p:nvSpPr>
                <p:cNvPr id="28" name="Полилиния: фигура 27">
                  <a:extLst>
                    <a:ext uri="{FF2B5EF4-FFF2-40B4-BE49-F238E27FC236}">
                      <a16:creationId xmlns:a16="http://schemas.microsoft.com/office/drawing/2014/main" xmlns="" id="{FF3F01F6-C86A-4DC1-91D4-9715366F0F97}"/>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F96232"/>
                </a:solidFill>
                <a:ln w="7680" cap="flat">
                  <a:noFill/>
                  <a:prstDash val="solid"/>
                  <a:miter/>
                </a:ln>
              </p:spPr>
              <p:txBody>
                <a:bodyPr rtlCol="0" anchor="ctr"/>
                <a:lstStyle/>
                <a:p>
                  <a:endParaRPr lang="ru-RU" dirty="0">
                    <a:solidFill>
                      <a:srgbClr val="57565A"/>
                    </a:solidFill>
                  </a:endParaRPr>
                </a:p>
              </p:txBody>
            </p:sp>
            <p:sp>
              <p:nvSpPr>
                <p:cNvPr id="29" name="Полилиния: фигура 28">
                  <a:extLst>
                    <a:ext uri="{FF2B5EF4-FFF2-40B4-BE49-F238E27FC236}">
                      <a16:creationId xmlns:a16="http://schemas.microsoft.com/office/drawing/2014/main" xmlns="" id="{BB2E3AA9-1C45-4213-8861-F763E272E8F5}"/>
                    </a:ext>
                  </a:extLst>
                </p:cNvPr>
                <p:cNvSpPr/>
                <p:nvPr/>
              </p:nvSpPr>
              <p:spPr>
                <a:xfrm rot="-3601663">
                  <a:off x="2122922" y="2805909"/>
                  <a:ext cx="34748" cy="340536"/>
                </a:xfrm>
                <a:custGeom>
                  <a:avLst/>
                  <a:gdLst>
                    <a:gd name="connsiteX0" fmla="*/ 0 w 34748"/>
                    <a:gd name="connsiteY0" fmla="*/ 0 h 340536"/>
                    <a:gd name="connsiteX1" fmla="*/ 34749 w 34748"/>
                    <a:gd name="connsiteY1" fmla="*/ 0 h 340536"/>
                    <a:gd name="connsiteX2" fmla="*/ 34749 w 34748"/>
                    <a:gd name="connsiteY2" fmla="*/ 340536 h 340536"/>
                    <a:gd name="connsiteX3" fmla="*/ 0 w 34748"/>
                    <a:gd name="connsiteY3" fmla="*/ 340536 h 340536"/>
                  </a:gdLst>
                  <a:ahLst/>
                  <a:cxnLst>
                    <a:cxn ang="0">
                      <a:pos x="connsiteX0" y="connsiteY0"/>
                    </a:cxn>
                    <a:cxn ang="0">
                      <a:pos x="connsiteX1" y="connsiteY1"/>
                    </a:cxn>
                    <a:cxn ang="0">
                      <a:pos x="connsiteX2" y="connsiteY2"/>
                    </a:cxn>
                    <a:cxn ang="0">
                      <a:pos x="connsiteX3" y="connsiteY3"/>
                    </a:cxn>
                  </a:cxnLst>
                  <a:rect l="l" t="t" r="r" b="b"/>
                  <a:pathLst>
                    <a:path w="34748" h="340536">
                      <a:moveTo>
                        <a:pt x="0" y="0"/>
                      </a:moveTo>
                      <a:lnTo>
                        <a:pt x="34749" y="0"/>
                      </a:lnTo>
                      <a:lnTo>
                        <a:pt x="34749" y="340536"/>
                      </a:lnTo>
                      <a:lnTo>
                        <a:pt x="0" y="340536"/>
                      </a:lnTo>
                      <a:close/>
                    </a:path>
                  </a:pathLst>
                </a:custGeom>
                <a:solidFill>
                  <a:srgbClr val="F96232"/>
                </a:solidFill>
                <a:ln w="7680" cap="flat">
                  <a:noFill/>
                  <a:prstDash val="solid"/>
                  <a:miter/>
                </a:ln>
              </p:spPr>
              <p:txBody>
                <a:bodyPr rtlCol="0" anchor="ctr"/>
                <a:lstStyle/>
                <a:p>
                  <a:endParaRPr lang="ru-RU" dirty="0">
                    <a:solidFill>
                      <a:srgbClr val="57565A"/>
                    </a:solidFill>
                  </a:endParaRPr>
                </a:p>
              </p:txBody>
            </p:sp>
            <p:sp>
              <p:nvSpPr>
                <p:cNvPr id="30" name="Полилиния: фигура 29">
                  <a:extLst>
                    <a:ext uri="{FF2B5EF4-FFF2-40B4-BE49-F238E27FC236}">
                      <a16:creationId xmlns:a16="http://schemas.microsoft.com/office/drawing/2014/main" xmlns="" id="{DEE038AF-A4DB-4921-9C55-57B56C108751}"/>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242D3C"/>
                </a:solidFill>
                <a:ln w="7680" cap="flat">
                  <a:noFill/>
                  <a:prstDash val="solid"/>
                  <a:miter/>
                </a:ln>
              </p:spPr>
              <p:txBody>
                <a:bodyPr rtlCol="0" anchor="ctr"/>
                <a:lstStyle/>
                <a:p>
                  <a:endParaRPr lang="ru-RU" dirty="0">
                    <a:solidFill>
                      <a:srgbClr val="57565A"/>
                    </a:solidFill>
                  </a:endParaRPr>
                </a:p>
              </p:txBody>
            </p:sp>
            <p:sp>
              <p:nvSpPr>
                <p:cNvPr id="31" name="Полилиния: фигура 30">
                  <a:extLst>
                    <a:ext uri="{FF2B5EF4-FFF2-40B4-BE49-F238E27FC236}">
                      <a16:creationId xmlns:a16="http://schemas.microsoft.com/office/drawing/2014/main" xmlns="" id="{30CBA823-FBC8-488E-96BF-4B28528C5AE2}"/>
                    </a:ext>
                  </a:extLst>
                </p:cNvPr>
                <p:cNvSpPr/>
                <p:nvPr/>
              </p:nvSpPr>
              <p:spPr>
                <a:xfrm>
                  <a:off x="23024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solidFill>
                      <a:srgbClr val="57565A"/>
                    </a:solidFill>
                  </a:endParaRPr>
                </a:p>
              </p:txBody>
            </p:sp>
            <p:sp>
              <p:nvSpPr>
                <p:cNvPr id="32" name="Полилиния: фигура 31">
                  <a:extLst>
                    <a:ext uri="{FF2B5EF4-FFF2-40B4-BE49-F238E27FC236}">
                      <a16:creationId xmlns:a16="http://schemas.microsoft.com/office/drawing/2014/main" xmlns="" id="{7A4488E0-C746-44E7-9759-CDED619781B5}"/>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F96232"/>
                </a:solidFill>
                <a:ln w="7680" cap="flat">
                  <a:noFill/>
                  <a:prstDash val="solid"/>
                  <a:miter/>
                </a:ln>
              </p:spPr>
              <p:txBody>
                <a:bodyPr rtlCol="0" anchor="ctr"/>
                <a:lstStyle/>
                <a:p>
                  <a:endParaRPr lang="ru-RU" dirty="0">
                    <a:solidFill>
                      <a:srgbClr val="57565A"/>
                    </a:solidFill>
                  </a:endParaRPr>
                </a:p>
              </p:txBody>
            </p:sp>
            <p:sp>
              <p:nvSpPr>
                <p:cNvPr id="33" name="Полилиния: фигура 32">
                  <a:extLst>
                    <a:ext uri="{FF2B5EF4-FFF2-40B4-BE49-F238E27FC236}">
                      <a16:creationId xmlns:a16="http://schemas.microsoft.com/office/drawing/2014/main" xmlns="" id="{C2C11E84-4302-4D02-B309-989EC48CC3DE}"/>
                    </a:ext>
                  </a:extLst>
                </p:cNvPr>
                <p:cNvSpPr/>
                <p:nvPr/>
              </p:nvSpPr>
              <p:spPr>
                <a:xfrm rot="-1801578">
                  <a:off x="1969829" y="3583842"/>
                  <a:ext cx="340525" cy="34747"/>
                </a:xfrm>
                <a:custGeom>
                  <a:avLst/>
                  <a:gdLst>
                    <a:gd name="connsiteX0" fmla="*/ 0 w 340525"/>
                    <a:gd name="connsiteY0" fmla="*/ 0 h 34747"/>
                    <a:gd name="connsiteX1" fmla="*/ 340525 w 340525"/>
                    <a:gd name="connsiteY1" fmla="*/ 0 h 34747"/>
                    <a:gd name="connsiteX2" fmla="*/ 340525 w 340525"/>
                    <a:gd name="connsiteY2" fmla="*/ 34747 h 34747"/>
                    <a:gd name="connsiteX3" fmla="*/ 0 w 340525"/>
                    <a:gd name="connsiteY3" fmla="*/ 34747 h 34747"/>
                  </a:gdLst>
                  <a:ahLst/>
                  <a:cxnLst>
                    <a:cxn ang="0">
                      <a:pos x="connsiteX0" y="connsiteY0"/>
                    </a:cxn>
                    <a:cxn ang="0">
                      <a:pos x="connsiteX1" y="connsiteY1"/>
                    </a:cxn>
                    <a:cxn ang="0">
                      <a:pos x="connsiteX2" y="connsiteY2"/>
                    </a:cxn>
                    <a:cxn ang="0">
                      <a:pos x="connsiteX3" y="connsiteY3"/>
                    </a:cxn>
                  </a:cxnLst>
                  <a:rect l="l" t="t" r="r" b="b"/>
                  <a:pathLst>
                    <a:path w="340525" h="34747">
                      <a:moveTo>
                        <a:pt x="0" y="0"/>
                      </a:moveTo>
                      <a:lnTo>
                        <a:pt x="340525" y="0"/>
                      </a:lnTo>
                      <a:lnTo>
                        <a:pt x="340525" y="34747"/>
                      </a:lnTo>
                      <a:lnTo>
                        <a:pt x="0" y="34747"/>
                      </a:lnTo>
                      <a:close/>
                    </a:path>
                  </a:pathLst>
                </a:custGeom>
                <a:solidFill>
                  <a:srgbClr val="43D3E8"/>
                </a:solidFill>
                <a:ln w="7680" cap="flat">
                  <a:noFill/>
                  <a:prstDash val="solid"/>
                  <a:miter/>
                </a:ln>
              </p:spPr>
              <p:txBody>
                <a:bodyPr rtlCol="0" anchor="ctr"/>
                <a:lstStyle/>
                <a:p>
                  <a:endParaRPr lang="ru-RU" dirty="0">
                    <a:solidFill>
                      <a:srgbClr val="57565A"/>
                    </a:solidFill>
                  </a:endParaRPr>
                </a:p>
              </p:txBody>
            </p:sp>
            <p:sp>
              <p:nvSpPr>
                <p:cNvPr id="34" name="Полилиния: фигура 33">
                  <a:extLst>
                    <a:ext uri="{FF2B5EF4-FFF2-40B4-BE49-F238E27FC236}">
                      <a16:creationId xmlns:a16="http://schemas.microsoft.com/office/drawing/2014/main" xmlns="" id="{ED5C64A1-B6D9-4B50-A1E2-9C593CEADC54}"/>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solidFill>
                      <a:srgbClr val="57565A"/>
                    </a:solidFill>
                  </a:endParaRPr>
                </a:p>
              </p:txBody>
            </p:sp>
          </p:grpSp>
          <p:grpSp>
            <p:nvGrpSpPr>
              <p:cNvPr id="35" name="Рисунок 2">
                <a:extLst>
                  <a:ext uri="{FF2B5EF4-FFF2-40B4-BE49-F238E27FC236}">
                    <a16:creationId xmlns:a16="http://schemas.microsoft.com/office/drawing/2014/main" xmlns="" id="{2862BDDB-996B-423A-834B-02C0E4B78B81}"/>
                  </a:ext>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16:creationId xmlns:a16="http://schemas.microsoft.com/office/drawing/2014/main" xmlns="" id="{34EE368B-24C1-4ED8-8EB1-8A5D2E0D15E4}"/>
                    </a:ext>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rtlCol="0" anchor="ctr"/>
                <a:lstStyle/>
                <a:p>
                  <a:endParaRPr lang="ru-RU" dirty="0">
                    <a:solidFill>
                      <a:srgbClr val="57565A"/>
                    </a:solidFill>
                  </a:endParaRPr>
                </a:p>
              </p:txBody>
            </p:sp>
            <p:sp>
              <p:nvSpPr>
                <p:cNvPr id="37" name="Полилиния: фигура 36">
                  <a:extLst>
                    <a:ext uri="{FF2B5EF4-FFF2-40B4-BE49-F238E27FC236}">
                      <a16:creationId xmlns:a16="http://schemas.microsoft.com/office/drawing/2014/main" xmlns="" id="{82204F6F-E3CA-45B6-9F04-5EE0ED7F83D0}"/>
                    </a:ext>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solidFill>
                      <a:srgbClr val="57565A"/>
                    </a:solidFill>
                  </a:endParaRPr>
                </a:p>
              </p:txBody>
            </p:sp>
            <p:sp>
              <p:nvSpPr>
                <p:cNvPr id="38" name="Полилиния: фигура 37">
                  <a:extLst>
                    <a:ext uri="{FF2B5EF4-FFF2-40B4-BE49-F238E27FC236}">
                      <a16:creationId xmlns:a16="http://schemas.microsoft.com/office/drawing/2014/main" xmlns="" id="{0514346D-4272-4845-B929-B5FFEE35E254}"/>
                    </a:ext>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solidFill>
                      <a:srgbClr val="57565A"/>
                    </a:solidFill>
                  </a:endParaRPr>
                </a:p>
              </p:txBody>
            </p:sp>
            <p:sp>
              <p:nvSpPr>
                <p:cNvPr id="39" name="Полилиния: фигура 38">
                  <a:extLst>
                    <a:ext uri="{FF2B5EF4-FFF2-40B4-BE49-F238E27FC236}">
                      <a16:creationId xmlns:a16="http://schemas.microsoft.com/office/drawing/2014/main" xmlns="" id="{10FBA4A6-090C-4517-BEA3-9433F3BF894D}"/>
                    </a:ext>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solidFill>
                      <a:srgbClr val="57565A"/>
                    </a:solidFill>
                  </a:endParaRPr>
                </a:p>
              </p:txBody>
            </p:sp>
            <p:sp>
              <p:nvSpPr>
                <p:cNvPr id="40" name="Полилиния: фигура 39">
                  <a:extLst>
                    <a:ext uri="{FF2B5EF4-FFF2-40B4-BE49-F238E27FC236}">
                      <a16:creationId xmlns:a16="http://schemas.microsoft.com/office/drawing/2014/main" xmlns="" id="{9F878CEE-547E-4D31-BEF7-6CC3A19342E3}"/>
                    </a:ext>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solidFill>
                      <a:srgbClr val="57565A"/>
                    </a:solidFill>
                  </a:endParaRPr>
                </a:p>
              </p:txBody>
            </p:sp>
            <p:sp>
              <p:nvSpPr>
                <p:cNvPr id="41" name="Полилиния: фигура 40">
                  <a:extLst>
                    <a:ext uri="{FF2B5EF4-FFF2-40B4-BE49-F238E27FC236}">
                      <a16:creationId xmlns:a16="http://schemas.microsoft.com/office/drawing/2014/main" xmlns="" id="{206391AA-4BCF-4ABF-939E-341707D4DCC6}"/>
                    </a:ext>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solidFill>
                      <a:srgbClr val="57565A"/>
                    </a:solidFill>
                  </a:endParaRPr>
                </a:p>
              </p:txBody>
            </p:sp>
            <p:sp>
              <p:nvSpPr>
                <p:cNvPr id="42" name="Полилиния: фигура 41">
                  <a:extLst>
                    <a:ext uri="{FF2B5EF4-FFF2-40B4-BE49-F238E27FC236}">
                      <a16:creationId xmlns:a16="http://schemas.microsoft.com/office/drawing/2014/main" xmlns="" id="{4A2590E7-6B1D-4386-A964-DB3E5CD68A77}"/>
                    </a:ext>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solidFill>
                      <a:srgbClr val="57565A"/>
                    </a:solidFill>
                  </a:endParaRPr>
                </a:p>
              </p:txBody>
            </p:sp>
          </p:grpSp>
        </p:grpSp>
        <p:sp>
          <p:nvSpPr>
            <p:cNvPr id="43" name="Полилиния: фигура 42">
              <a:extLst>
                <a:ext uri="{FF2B5EF4-FFF2-40B4-BE49-F238E27FC236}">
                  <a16:creationId xmlns:a16="http://schemas.microsoft.com/office/drawing/2014/main" xmlns="" id="{2338C980-225E-46D7-8459-7215ABA4A035}"/>
                </a:ext>
              </a:extLst>
            </p:cNvPr>
            <p:cNvSpPr/>
            <p:nvPr/>
          </p:nvSpPr>
          <p:spPr>
            <a:xfrm>
              <a:off x="1398681" y="3263936"/>
              <a:ext cx="1231598" cy="1231598"/>
            </a:xfrm>
            <a:custGeom>
              <a:avLst/>
              <a:gdLst>
                <a:gd name="connsiteX0" fmla="*/ 616185 w 1231598"/>
                <a:gd name="connsiteY0" fmla="*/ 1231598 h 1231598"/>
                <a:gd name="connsiteX1" fmla="*/ 616185 w 1231598"/>
                <a:gd name="connsiteY1" fmla="*/ 1196851 h 1231598"/>
                <a:gd name="connsiteX2" fmla="*/ 650160 w 1231598"/>
                <a:gd name="connsiteY2" fmla="*/ 1196079 h 1231598"/>
                <a:gd name="connsiteX3" fmla="*/ 652477 w 1231598"/>
                <a:gd name="connsiteY3" fmla="*/ 1230826 h 1231598"/>
                <a:gd name="connsiteX4" fmla="*/ 616185 w 1231598"/>
                <a:gd name="connsiteY4" fmla="*/ 1231598 h 1231598"/>
                <a:gd name="connsiteX5" fmla="*/ 580666 w 1231598"/>
                <a:gd name="connsiteY5" fmla="*/ 1230826 h 1231598"/>
                <a:gd name="connsiteX6" fmla="*/ 545146 w 1231598"/>
                <a:gd name="connsiteY6" fmla="*/ 1227737 h 1231598"/>
                <a:gd name="connsiteX7" fmla="*/ 549007 w 1231598"/>
                <a:gd name="connsiteY7" fmla="*/ 1192990 h 1231598"/>
                <a:gd name="connsiteX8" fmla="*/ 582982 w 1231598"/>
                <a:gd name="connsiteY8" fmla="*/ 1196079 h 1231598"/>
                <a:gd name="connsiteX9" fmla="*/ 580666 w 1231598"/>
                <a:gd name="connsiteY9" fmla="*/ 1230826 h 1231598"/>
                <a:gd name="connsiteX10" fmla="*/ 687996 w 1231598"/>
                <a:gd name="connsiteY10" fmla="*/ 1227737 h 1231598"/>
                <a:gd name="connsiteX11" fmla="*/ 684135 w 1231598"/>
                <a:gd name="connsiteY11" fmla="*/ 1192990 h 1231598"/>
                <a:gd name="connsiteX12" fmla="*/ 717338 w 1231598"/>
                <a:gd name="connsiteY12" fmla="*/ 1188357 h 1231598"/>
                <a:gd name="connsiteX13" fmla="*/ 723516 w 1231598"/>
                <a:gd name="connsiteY13" fmla="*/ 1222332 h 1231598"/>
                <a:gd name="connsiteX14" fmla="*/ 687996 w 1231598"/>
                <a:gd name="connsiteY14" fmla="*/ 1227737 h 1231598"/>
                <a:gd name="connsiteX15" fmla="*/ 509627 w 1231598"/>
                <a:gd name="connsiteY15" fmla="*/ 1222332 h 1231598"/>
                <a:gd name="connsiteX16" fmla="*/ 474880 w 1231598"/>
                <a:gd name="connsiteY16" fmla="*/ 1215383 h 1231598"/>
                <a:gd name="connsiteX17" fmla="*/ 482601 w 1231598"/>
                <a:gd name="connsiteY17" fmla="*/ 1181408 h 1231598"/>
                <a:gd name="connsiteX18" fmla="*/ 515804 w 1231598"/>
                <a:gd name="connsiteY18" fmla="*/ 1188357 h 1231598"/>
                <a:gd name="connsiteX19" fmla="*/ 509627 w 1231598"/>
                <a:gd name="connsiteY19" fmla="*/ 1222332 h 1231598"/>
                <a:gd name="connsiteX20" fmla="*/ 758263 w 1231598"/>
                <a:gd name="connsiteY20" fmla="*/ 1215383 h 1231598"/>
                <a:gd name="connsiteX21" fmla="*/ 750541 w 1231598"/>
                <a:gd name="connsiteY21" fmla="*/ 1181408 h 1231598"/>
                <a:gd name="connsiteX22" fmla="*/ 782972 w 1231598"/>
                <a:gd name="connsiteY22" fmla="*/ 1172914 h 1231598"/>
                <a:gd name="connsiteX23" fmla="*/ 793010 w 1231598"/>
                <a:gd name="connsiteY23" fmla="*/ 1206117 h 1231598"/>
                <a:gd name="connsiteX24" fmla="*/ 758263 w 1231598"/>
                <a:gd name="connsiteY24" fmla="*/ 1215383 h 1231598"/>
                <a:gd name="connsiteX25" fmla="*/ 439360 w 1231598"/>
                <a:gd name="connsiteY25" fmla="*/ 1206117 h 1231598"/>
                <a:gd name="connsiteX26" fmla="*/ 405385 w 1231598"/>
                <a:gd name="connsiteY26" fmla="*/ 1194534 h 1231598"/>
                <a:gd name="connsiteX27" fmla="*/ 416967 w 1231598"/>
                <a:gd name="connsiteY27" fmla="*/ 1162104 h 1231598"/>
                <a:gd name="connsiteX28" fmla="*/ 449398 w 1231598"/>
                <a:gd name="connsiteY28" fmla="*/ 1172914 h 1231598"/>
                <a:gd name="connsiteX29" fmla="*/ 439360 w 1231598"/>
                <a:gd name="connsiteY29" fmla="*/ 1206117 h 1231598"/>
                <a:gd name="connsiteX30" fmla="*/ 826985 w 1231598"/>
                <a:gd name="connsiteY30" fmla="*/ 1194534 h 1231598"/>
                <a:gd name="connsiteX31" fmla="*/ 815403 w 1231598"/>
                <a:gd name="connsiteY31" fmla="*/ 1162104 h 1231598"/>
                <a:gd name="connsiteX32" fmla="*/ 847062 w 1231598"/>
                <a:gd name="connsiteY32" fmla="*/ 1149749 h 1231598"/>
                <a:gd name="connsiteX33" fmla="*/ 860961 w 1231598"/>
                <a:gd name="connsiteY33" fmla="*/ 1181408 h 1231598"/>
                <a:gd name="connsiteX34" fmla="*/ 826985 w 1231598"/>
                <a:gd name="connsiteY34" fmla="*/ 1194534 h 1231598"/>
                <a:gd name="connsiteX35" fmla="*/ 372182 w 1231598"/>
                <a:gd name="connsiteY35" fmla="*/ 1181408 h 1231598"/>
                <a:gd name="connsiteX36" fmla="*/ 339751 w 1231598"/>
                <a:gd name="connsiteY36" fmla="*/ 1165964 h 1231598"/>
                <a:gd name="connsiteX37" fmla="*/ 355194 w 1231598"/>
                <a:gd name="connsiteY37" fmla="*/ 1135078 h 1231598"/>
                <a:gd name="connsiteX38" fmla="*/ 386081 w 1231598"/>
                <a:gd name="connsiteY38" fmla="*/ 1149749 h 1231598"/>
                <a:gd name="connsiteX39" fmla="*/ 372182 w 1231598"/>
                <a:gd name="connsiteY39" fmla="*/ 1181408 h 1231598"/>
                <a:gd name="connsiteX40" fmla="*/ 892619 w 1231598"/>
                <a:gd name="connsiteY40" fmla="*/ 1165964 h 1231598"/>
                <a:gd name="connsiteX41" fmla="*/ 877176 w 1231598"/>
                <a:gd name="connsiteY41" fmla="*/ 1135078 h 1231598"/>
                <a:gd name="connsiteX42" fmla="*/ 906518 w 1231598"/>
                <a:gd name="connsiteY42" fmla="*/ 1118863 h 1231598"/>
                <a:gd name="connsiteX43" fmla="*/ 924278 w 1231598"/>
                <a:gd name="connsiteY43" fmla="*/ 1148977 h 1231598"/>
                <a:gd name="connsiteX44" fmla="*/ 892619 w 1231598"/>
                <a:gd name="connsiteY44" fmla="*/ 1165964 h 1231598"/>
                <a:gd name="connsiteX45" fmla="*/ 308093 w 1231598"/>
                <a:gd name="connsiteY45" fmla="*/ 1149749 h 1231598"/>
                <a:gd name="connsiteX46" fmla="*/ 277206 w 1231598"/>
                <a:gd name="connsiteY46" fmla="*/ 1131217 h 1231598"/>
                <a:gd name="connsiteX47" fmla="*/ 296510 w 1231598"/>
                <a:gd name="connsiteY47" fmla="*/ 1101875 h 1231598"/>
                <a:gd name="connsiteX48" fmla="*/ 325080 w 1231598"/>
                <a:gd name="connsiteY48" fmla="*/ 1119635 h 1231598"/>
                <a:gd name="connsiteX49" fmla="*/ 308093 w 1231598"/>
                <a:gd name="connsiteY49" fmla="*/ 1149749 h 1231598"/>
                <a:gd name="connsiteX50" fmla="*/ 954392 w 1231598"/>
                <a:gd name="connsiteY50" fmla="*/ 1130445 h 1231598"/>
                <a:gd name="connsiteX51" fmla="*/ 935088 w 1231598"/>
                <a:gd name="connsiteY51" fmla="*/ 1101103 h 1231598"/>
                <a:gd name="connsiteX52" fmla="*/ 962886 w 1231598"/>
                <a:gd name="connsiteY52" fmla="*/ 1081799 h 1231598"/>
                <a:gd name="connsiteX53" fmla="*/ 983734 w 1231598"/>
                <a:gd name="connsiteY53" fmla="*/ 1109597 h 1231598"/>
                <a:gd name="connsiteX54" fmla="*/ 954392 w 1231598"/>
                <a:gd name="connsiteY54" fmla="*/ 1130445 h 1231598"/>
                <a:gd name="connsiteX55" fmla="*/ 248636 w 1231598"/>
                <a:gd name="connsiteY55" fmla="*/ 1110369 h 1231598"/>
                <a:gd name="connsiteX56" fmla="*/ 220838 w 1231598"/>
                <a:gd name="connsiteY56" fmla="*/ 1087976 h 1231598"/>
                <a:gd name="connsiteX57" fmla="*/ 243231 w 1231598"/>
                <a:gd name="connsiteY57" fmla="*/ 1061723 h 1231598"/>
                <a:gd name="connsiteX58" fmla="*/ 269485 w 1231598"/>
                <a:gd name="connsiteY58" fmla="*/ 1082571 h 1231598"/>
                <a:gd name="connsiteX59" fmla="*/ 248636 w 1231598"/>
                <a:gd name="connsiteY59" fmla="*/ 1110369 h 1231598"/>
                <a:gd name="connsiteX60" fmla="*/ 1011532 w 1231598"/>
                <a:gd name="connsiteY60" fmla="*/ 1087204 h 1231598"/>
                <a:gd name="connsiteX61" fmla="*/ 989139 w 1231598"/>
                <a:gd name="connsiteY61" fmla="*/ 1060950 h 1231598"/>
                <a:gd name="connsiteX62" fmla="*/ 1014621 w 1231598"/>
                <a:gd name="connsiteY62" fmla="*/ 1038558 h 1231598"/>
                <a:gd name="connsiteX63" fmla="*/ 1038558 w 1231598"/>
                <a:gd name="connsiteY63" fmla="*/ 1064039 h 1231598"/>
                <a:gd name="connsiteX64" fmla="*/ 1011532 w 1231598"/>
                <a:gd name="connsiteY64" fmla="*/ 1087204 h 1231598"/>
                <a:gd name="connsiteX65" fmla="*/ 193813 w 1231598"/>
                <a:gd name="connsiteY65" fmla="*/ 1064039 h 1231598"/>
                <a:gd name="connsiteX66" fmla="*/ 168331 w 1231598"/>
                <a:gd name="connsiteY66" fmla="*/ 1038558 h 1231598"/>
                <a:gd name="connsiteX67" fmla="*/ 193813 w 1231598"/>
                <a:gd name="connsiteY67" fmla="*/ 1014621 h 1231598"/>
                <a:gd name="connsiteX68" fmla="*/ 217750 w 1231598"/>
                <a:gd name="connsiteY68" fmla="*/ 1038558 h 1231598"/>
                <a:gd name="connsiteX69" fmla="*/ 193813 w 1231598"/>
                <a:gd name="connsiteY69" fmla="*/ 1064039 h 1231598"/>
                <a:gd name="connsiteX70" fmla="*/ 1064039 w 1231598"/>
                <a:gd name="connsiteY70" fmla="*/ 1038558 h 1231598"/>
                <a:gd name="connsiteX71" fmla="*/ 1038558 w 1231598"/>
                <a:gd name="connsiteY71" fmla="*/ 1014621 h 1231598"/>
                <a:gd name="connsiteX72" fmla="*/ 1060950 w 1231598"/>
                <a:gd name="connsiteY72" fmla="*/ 989139 h 1231598"/>
                <a:gd name="connsiteX73" fmla="*/ 1087204 w 1231598"/>
                <a:gd name="connsiteY73" fmla="*/ 1011532 h 1231598"/>
                <a:gd name="connsiteX74" fmla="*/ 1064039 w 1231598"/>
                <a:gd name="connsiteY74" fmla="*/ 1038558 h 1231598"/>
                <a:gd name="connsiteX75" fmla="*/ 144394 w 1231598"/>
                <a:gd name="connsiteY75" fmla="*/ 1012304 h 1231598"/>
                <a:gd name="connsiteX76" fmla="*/ 122002 w 1231598"/>
                <a:gd name="connsiteY76" fmla="*/ 984506 h 1231598"/>
                <a:gd name="connsiteX77" fmla="*/ 149799 w 1231598"/>
                <a:gd name="connsiteY77" fmla="*/ 963658 h 1231598"/>
                <a:gd name="connsiteX78" fmla="*/ 170648 w 1231598"/>
                <a:gd name="connsiteY78" fmla="*/ 989912 h 1231598"/>
                <a:gd name="connsiteX79" fmla="*/ 144394 w 1231598"/>
                <a:gd name="connsiteY79" fmla="*/ 1012304 h 1231598"/>
                <a:gd name="connsiteX80" fmla="*/ 1109597 w 1231598"/>
                <a:gd name="connsiteY80" fmla="*/ 983734 h 1231598"/>
                <a:gd name="connsiteX81" fmla="*/ 1081799 w 1231598"/>
                <a:gd name="connsiteY81" fmla="*/ 962886 h 1231598"/>
                <a:gd name="connsiteX82" fmla="*/ 1101103 w 1231598"/>
                <a:gd name="connsiteY82" fmla="*/ 935088 h 1231598"/>
                <a:gd name="connsiteX83" fmla="*/ 1130445 w 1231598"/>
                <a:gd name="connsiteY83" fmla="*/ 954392 h 1231598"/>
                <a:gd name="connsiteX84" fmla="*/ 1109597 w 1231598"/>
                <a:gd name="connsiteY84" fmla="*/ 983734 h 1231598"/>
                <a:gd name="connsiteX85" fmla="*/ 101153 w 1231598"/>
                <a:gd name="connsiteY85" fmla="*/ 954392 h 1231598"/>
                <a:gd name="connsiteX86" fmla="*/ 82621 w 1231598"/>
                <a:gd name="connsiteY86" fmla="*/ 924278 h 1231598"/>
                <a:gd name="connsiteX87" fmla="*/ 112736 w 1231598"/>
                <a:gd name="connsiteY87" fmla="*/ 906518 h 1231598"/>
                <a:gd name="connsiteX88" fmla="*/ 130495 w 1231598"/>
                <a:gd name="connsiteY88" fmla="*/ 935088 h 1231598"/>
                <a:gd name="connsiteX89" fmla="*/ 101153 w 1231598"/>
                <a:gd name="connsiteY89" fmla="*/ 954392 h 1231598"/>
                <a:gd name="connsiteX90" fmla="*/ 1148977 w 1231598"/>
                <a:gd name="connsiteY90" fmla="*/ 923506 h 1231598"/>
                <a:gd name="connsiteX91" fmla="*/ 1118863 w 1231598"/>
                <a:gd name="connsiteY91" fmla="*/ 905746 h 1231598"/>
                <a:gd name="connsiteX92" fmla="*/ 1135078 w 1231598"/>
                <a:gd name="connsiteY92" fmla="*/ 875632 h 1231598"/>
                <a:gd name="connsiteX93" fmla="*/ 1165964 w 1231598"/>
                <a:gd name="connsiteY93" fmla="*/ 891075 h 1231598"/>
                <a:gd name="connsiteX94" fmla="*/ 1148977 w 1231598"/>
                <a:gd name="connsiteY94" fmla="*/ 923506 h 1231598"/>
                <a:gd name="connsiteX95" fmla="*/ 65634 w 1231598"/>
                <a:gd name="connsiteY95" fmla="*/ 892619 h 1231598"/>
                <a:gd name="connsiteX96" fmla="*/ 50191 w 1231598"/>
                <a:gd name="connsiteY96" fmla="*/ 860188 h 1231598"/>
                <a:gd name="connsiteX97" fmla="*/ 81849 w 1231598"/>
                <a:gd name="connsiteY97" fmla="*/ 846289 h 1231598"/>
                <a:gd name="connsiteX98" fmla="*/ 96520 w 1231598"/>
                <a:gd name="connsiteY98" fmla="*/ 877176 h 1231598"/>
                <a:gd name="connsiteX99" fmla="*/ 65634 w 1231598"/>
                <a:gd name="connsiteY99" fmla="*/ 892619 h 1231598"/>
                <a:gd name="connsiteX100" fmla="*/ 1181408 w 1231598"/>
                <a:gd name="connsiteY100" fmla="*/ 859416 h 1231598"/>
                <a:gd name="connsiteX101" fmla="*/ 1149749 w 1231598"/>
                <a:gd name="connsiteY101" fmla="*/ 845517 h 1231598"/>
                <a:gd name="connsiteX102" fmla="*/ 1162104 w 1231598"/>
                <a:gd name="connsiteY102" fmla="*/ 813859 h 1231598"/>
                <a:gd name="connsiteX103" fmla="*/ 1194534 w 1231598"/>
                <a:gd name="connsiteY103" fmla="*/ 825441 h 1231598"/>
                <a:gd name="connsiteX104" fmla="*/ 1181408 w 1231598"/>
                <a:gd name="connsiteY104" fmla="*/ 859416 h 1231598"/>
                <a:gd name="connsiteX105" fmla="*/ 37064 w 1231598"/>
                <a:gd name="connsiteY105" fmla="*/ 826985 h 1231598"/>
                <a:gd name="connsiteX106" fmla="*/ 25481 w 1231598"/>
                <a:gd name="connsiteY106" fmla="*/ 793010 h 1231598"/>
                <a:gd name="connsiteX107" fmla="*/ 58684 w 1231598"/>
                <a:gd name="connsiteY107" fmla="*/ 782972 h 1231598"/>
                <a:gd name="connsiteX108" fmla="*/ 69495 w 1231598"/>
                <a:gd name="connsiteY108" fmla="*/ 815403 h 1231598"/>
                <a:gd name="connsiteX109" fmla="*/ 37064 w 1231598"/>
                <a:gd name="connsiteY109" fmla="*/ 826985 h 1231598"/>
                <a:gd name="connsiteX110" fmla="*/ 1206117 w 1231598"/>
                <a:gd name="connsiteY110" fmla="*/ 792238 h 1231598"/>
                <a:gd name="connsiteX111" fmla="*/ 1172914 w 1231598"/>
                <a:gd name="connsiteY111" fmla="*/ 782200 h 1231598"/>
                <a:gd name="connsiteX112" fmla="*/ 1181408 w 1231598"/>
                <a:gd name="connsiteY112" fmla="*/ 749769 h 1231598"/>
                <a:gd name="connsiteX113" fmla="*/ 1215383 w 1231598"/>
                <a:gd name="connsiteY113" fmla="*/ 757491 h 1231598"/>
                <a:gd name="connsiteX114" fmla="*/ 1206117 w 1231598"/>
                <a:gd name="connsiteY114" fmla="*/ 792238 h 1231598"/>
                <a:gd name="connsiteX115" fmla="*/ 16988 w 1231598"/>
                <a:gd name="connsiteY115" fmla="*/ 758263 h 1231598"/>
                <a:gd name="connsiteX116" fmla="*/ 10038 w 1231598"/>
                <a:gd name="connsiteY116" fmla="*/ 723516 h 1231598"/>
                <a:gd name="connsiteX117" fmla="*/ 44013 w 1231598"/>
                <a:gd name="connsiteY117" fmla="*/ 717338 h 1231598"/>
                <a:gd name="connsiteX118" fmla="*/ 50963 w 1231598"/>
                <a:gd name="connsiteY118" fmla="*/ 750541 h 1231598"/>
                <a:gd name="connsiteX119" fmla="*/ 16988 w 1231598"/>
                <a:gd name="connsiteY119" fmla="*/ 758263 h 1231598"/>
                <a:gd name="connsiteX120" fmla="*/ 1222332 w 1231598"/>
                <a:gd name="connsiteY120" fmla="*/ 722744 h 1231598"/>
                <a:gd name="connsiteX121" fmla="*/ 1188357 w 1231598"/>
                <a:gd name="connsiteY121" fmla="*/ 716566 h 1231598"/>
                <a:gd name="connsiteX122" fmla="*/ 1192990 w 1231598"/>
                <a:gd name="connsiteY122" fmla="*/ 683363 h 1231598"/>
                <a:gd name="connsiteX123" fmla="*/ 1227737 w 1231598"/>
                <a:gd name="connsiteY123" fmla="*/ 687224 h 1231598"/>
                <a:gd name="connsiteX124" fmla="*/ 1222332 w 1231598"/>
                <a:gd name="connsiteY124" fmla="*/ 722744 h 1231598"/>
                <a:gd name="connsiteX125" fmla="*/ 3861 w 1231598"/>
                <a:gd name="connsiteY125" fmla="*/ 687996 h 1231598"/>
                <a:gd name="connsiteX126" fmla="*/ 772 w 1231598"/>
                <a:gd name="connsiteY126" fmla="*/ 652477 h 1231598"/>
                <a:gd name="connsiteX127" fmla="*/ 35519 w 1231598"/>
                <a:gd name="connsiteY127" fmla="*/ 650160 h 1231598"/>
                <a:gd name="connsiteX128" fmla="*/ 38608 w 1231598"/>
                <a:gd name="connsiteY128" fmla="*/ 684135 h 1231598"/>
                <a:gd name="connsiteX129" fmla="*/ 3861 w 1231598"/>
                <a:gd name="connsiteY129" fmla="*/ 687996 h 1231598"/>
                <a:gd name="connsiteX130" fmla="*/ 1230826 w 1231598"/>
                <a:gd name="connsiteY130" fmla="*/ 651705 h 1231598"/>
                <a:gd name="connsiteX131" fmla="*/ 1196079 w 1231598"/>
                <a:gd name="connsiteY131" fmla="*/ 649388 h 1231598"/>
                <a:gd name="connsiteX132" fmla="*/ 1196851 w 1231598"/>
                <a:gd name="connsiteY132" fmla="*/ 615413 h 1231598"/>
                <a:gd name="connsiteX133" fmla="*/ 1196851 w 1231598"/>
                <a:gd name="connsiteY133" fmla="*/ 613869 h 1231598"/>
                <a:gd name="connsiteX134" fmla="*/ 1231598 w 1231598"/>
                <a:gd name="connsiteY134" fmla="*/ 613869 h 1231598"/>
                <a:gd name="connsiteX135" fmla="*/ 1231598 w 1231598"/>
                <a:gd name="connsiteY135" fmla="*/ 615413 h 1231598"/>
                <a:gd name="connsiteX136" fmla="*/ 1230826 w 1231598"/>
                <a:gd name="connsiteY136" fmla="*/ 651705 h 1231598"/>
                <a:gd name="connsiteX137" fmla="*/ 34747 w 1231598"/>
                <a:gd name="connsiteY137" fmla="*/ 616957 h 1231598"/>
                <a:gd name="connsiteX138" fmla="*/ 0 w 1231598"/>
                <a:gd name="connsiteY138" fmla="*/ 616957 h 1231598"/>
                <a:gd name="connsiteX139" fmla="*/ 0 w 1231598"/>
                <a:gd name="connsiteY139" fmla="*/ 616185 h 1231598"/>
                <a:gd name="connsiteX140" fmla="*/ 772 w 1231598"/>
                <a:gd name="connsiteY140" fmla="*/ 581438 h 1231598"/>
                <a:gd name="connsiteX141" fmla="*/ 35519 w 1231598"/>
                <a:gd name="connsiteY141" fmla="*/ 583754 h 1231598"/>
                <a:gd name="connsiteX142" fmla="*/ 34747 w 1231598"/>
                <a:gd name="connsiteY142" fmla="*/ 616957 h 1231598"/>
                <a:gd name="connsiteX143" fmla="*/ 34747 w 1231598"/>
                <a:gd name="connsiteY143" fmla="*/ 616957 h 1231598"/>
                <a:gd name="connsiteX144" fmla="*/ 1196079 w 1231598"/>
                <a:gd name="connsiteY144" fmla="*/ 580666 h 1231598"/>
                <a:gd name="connsiteX145" fmla="*/ 1192990 w 1231598"/>
                <a:gd name="connsiteY145" fmla="*/ 546691 h 1231598"/>
                <a:gd name="connsiteX146" fmla="*/ 1227737 w 1231598"/>
                <a:gd name="connsiteY146" fmla="*/ 542830 h 1231598"/>
                <a:gd name="connsiteX147" fmla="*/ 1230826 w 1231598"/>
                <a:gd name="connsiteY147" fmla="*/ 578349 h 1231598"/>
                <a:gd name="connsiteX148" fmla="*/ 1196079 w 1231598"/>
                <a:gd name="connsiteY148" fmla="*/ 580666 h 1231598"/>
                <a:gd name="connsiteX149" fmla="*/ 38608 w 1231598"/>
                <a:gd name="connsiteY149" fmla="*/ 549007 h 1231598"/>
                <a:gd name="connsiteX150" fmla="*/ 3861 w 1231598"/>
                <a:gd name="connsiteY150" fmla="*/ 545146 h 1231598"/>
                <a:gd name="connsiteX151" fmla="*/ 9266 w 1231598"/>
                <a:gd name="connsiteY151" fmla="*/ 509627 h 1231598"/>
                <a:gd name="connsiteX152" fmla="*/ 43241 w 1231598"/>
                <a:gd name="connsiteY152" fmla="*/ 515804 h 1231598"/>
                <a:gd name="connsiteX153" fmla="*/ 38608 w 1231598"/>
                <a:gd name="connsiteY153" fmla="*/ 549007 h 1231598"/>
                <a:gd name="connsiteX154" fmla="*/ 1187585 w 1231598"/>
                <a:gd name="connsiteY154" fmla="*/ 513488 h 1231598"/>
                <a:gd name="connsiteX155" fmla="*/ 1180636 w 1231598"/>
                <a:gd name="connsiteY155" fmla="*/ 480285 h 1231598"/>
                <a:gd name="connsiteX156" fmla="*/ 1214611 w 1231598"/>
                <a:gd name="connsiteY156" fmla="*/ 472563 h 1231598"/>
                <a:gd name="connsiteX157" fmla="*/ 1221560 w 1231598"/>
                <a:gd name="connsiteY157" fmla="*/ 507310 h 1231598"/>
                <a:gd name="connsiteX158" fmla="*/ 1187585 w 1231598"/>
                <a:gd name="connsiteY158" fmla="*/ 513488 h 1231598"/>
                <a:gd name="connsiteX159" fmla="*/ 50191 w 1231598"/>
                <a:gd name="connsiteY159" fmla="*/ 482601 h 1231598"/>
                <a:gd name="connsiteX160" fmla="*/ 16215 w 1231598"/>
                <a:gd name="connsiteY160" fmla="*/ 474880 h 1231598"/>
                <a:gd name="connsiteX161" fmla="*/ 25481 w 1231598"/>
                <a:gd name="connsiteY161" fmla="*/ 440132 h 1231598"/>
                <a:gd name="connsiteX162" fmla="*/ 58684 w 1231598"/>
                <a:gd name="connsiteY162" fmla="*/ 450170 h 1231598"/>
                <a:gd name="connsiteX163" fmla="*/ 50191 w 1231598"/>
                <a:gd name="connsiteY163" fmla="*/ 482601 h 1231598"/>
                <a:gd name="connsiteX164" fmla="*/ 1172142 w 1231598"/>
                <a:gd name="connsiteY164" fmla="*/ 447854 h 1231598"/>
                <a:gd name="connsiteX165" fmla="*/ 1161331 w 1231598"/>
                <a:gd name="connsiteY165" fmla="*/ 415423 h 1231598"/>
                <a:gd name="connsiteX166" fmla="*/ 1193762 w 1231598"/>
                <a:gd name="connsiteY166" fmla="*/ 403069 h 1231598"/>
                <a:gd name="connsiteX167" fmla="*/ 1205345 w 1231598"/>
                <a:gd name="connsiteY167" fmla="*/ 437044 h 1231598"/>
                <a:gd name="connsiteX168" fmla="*/ 1172142 w 1231598"/>
                <a:gd name="connsiteY168" fmla="*/ 447854 h 1231598"/>
                <a:gd name="connsiteX169" fmla="*/ 69495 w 1231598"/>
                <a:gd name="connsiteY169" fmla="*/ 417740 h 1231598"/>
                <a:gd name="connsiteX170" fmla="*/ 37064 w 1231598"/>
                <a:gd name="connsiteY170" fmla="*/ 406157 h 1231598"/>
                <a:gd name="connsiteX171" fmla="*/ 50191 w 1231598"/>
                <a:gd name="connsiteY171" fmla="*/ 372954 h 1231598"/>
                <a:gd name="connsiteX172" fmla="*/ 81849 w 1231598"/>
                <a:gd name="connsiteY172" fmla="*/ 386853 h 1231598"/>
                <a:gd name="connsiteX173" fmla="*/ 69495 w 1231598"/>
                <a:gd name="connsiteY173" fmla="*/ 417740 h 1231598"/>
                <a:gd name="connsiteX174" fmla="*/ 1148977 w 1231598"/>
                <a:gd name="connsiteY174" fmla="*/ 384537 h 1231598"/>
                <a:gd name="connsiteX175" fmla="*/ 1134306 w 1231598"/>
                <a:gd name="connsiteY175" fmla="*/ 353650 h 1231598"/>
                <a:gd name="connsiteX176" fmla="*/ 1165192 w 1231598"/>
                <a:gd name="connsiteY176" fmla="*/ 338207 h 1231598"/>
                <a:gd name="connsiteX177" fmla="*/ 1180636 w 1231598"/>
                <a:gd name="connsiteY177" fmla="*/ 370638 h 1231598"/>
                <a:gd name="connsiteX178" fmla="*/ 1148977 w 1231598"/>
                <a:gd name="connsiteY178" fmla="*/ 384537 h 1231598"/>
                <a:gd name="connsiteX179" fmla="*/ 95748 w 1231598"/>
                <a:gd name="connsiteY179" fmla="*/ 355967 h 1231598"/>
                <a:gd name="connsiteX180" fmla="*/ 64862 w 1231598"/>
                <a:gd name="connsiteY180" fmla="*/ 340523 h 1231598"/>
                <a:gd name="connsiteX181" fmla="*/ 81849 w 1231598"/>
                <a:gd name="connsiteY181" fmla="*/ 308865 h 1231598"/>
                <a:gd name="connsiteX182" fmla="*/ 111963 w 1231598"/>
                <a:gd name="connsiteY182" fmla="*/ 325852 h 1231598"/>
                <a:gd name="connsiteX183" fmla="*/ 95748 w 1231598"/>
                <a:gd name="connsiteY183" fmla="*/ 355967 h 1231598"/>
                <a:gd name="connsiteX184" fmla="*/ 1118863 w 1231598"/>
                <a:gd name="connsiteY184" fmla="*/ 324308 h 1231598"/>
                <a:gd name="connsiteX185" fmla="*/ 1101103 w 1231598"/>
                <a:gd name="connsiteY185" fmla="*/ 295738 h 1231598"/>
                <a:gd name="connsiteX186" fmla="*/ 1130445 w 1231598"/>
                <a:gd name="connsiteY186" fmla="*/ 276434 h 1231598"/>
                <a:gd name="connsiteX187" fmla="*/ 1148977 w 1231598"/>
                <a:gd name="connsiteY187" fmla="*/ 306548 h 1231598"/>
                <a:gd name="connsiteX188" fmla="*/ 1118863 w 1231598"/>
                <a:gd name="connsiteY188" fmla="*/ 324308 h 1231598"/>
                <a:gd name="connsiteX189" fmla="*/ 129723 w 1231598"/>
                <a:gd name="connsiteY189" fmla="*/ 297282 h 1231598"/>
                <a:gd name="connsiteX190" fmla="*/ 101153 w 1231598"/>
                <a:gd name="connsiteY190" fmla="*/ 277978 h 1231598"/>
                <a:gd name="connsiteX191" fmla="*/ 122002 w 1231598"/>
                <a:gd name="connsiteY191" fmla="*/ 248636 h 1231598"/>
                <a:gd name="connsiteX192" fmla="*/ 149799 w 1231598"/>
                <a:gd name="connsiteY192" fmla="*/ 269485 h 1231598"/>
                <a:gd name="connsiteX193" fmla="*/ 129723 w 1231598"/>
                <a:gd name="connsiteY193" fmla="*/ 297282 h 1231598"/>
                <a:gd name="connsiteX194" fmla="*/ 1081027 w 1231598"/>
                <a:gd name="connsiteY194" fmla="*/ 267940 h 1231598"/>
                <a:gd name="connsiteX195" fmla="*/ 1060178 w 1231598"/>
                <a:gd name="connsiteY195" fmla="*/ 241687 h 1231598"/>
                <a:gd name="connsiteX196" fmla="*/ 1086432 w 1231598"/>
                <a:gd name="connsiteY196" fmla="*/ 219294 h 1231598"/>
                <a:gd name="connsiteX197" fmla="*/ 1108825 w 1231598"/>
                <a:gd name="connsiteY197" fmla="*/ 247092 h 1231598"/>
                <a:gd name="connsiteX198" fmla="*/ 1081027 w 1231598"/>
                <a:gd name="connsiteY198" fmla="*/ 267940 h 1231598"/>
                <a:gd name="connsiteX199" fmla="*/ 169876 w 1231598"/>
                <a:gd name="connsiteY199" fmla="*/ 243231 h 1231598"/>
                <a:gd name="connsiteX200" fmla="*/ 143622 w 1231598"/>
                <a:gd name="connsiteY200" fmla="*/ 220838 h 1231598"/>
                <a:gd name="connsiteX201" fmla="*/ 167559 w 1231598"/>
                <a:gd name="connsiteY201" fmla="*/ 193813 h 1231598"/>
                <a:gd name="connsiteX202" fmla="*/ 193040 w 1231598"/>
                <a:gd name="connsiteY202" fmla="*/ 217750 h 1231598"/>
                <a:gd name="connsiteX203" fmla="*/ 169876 w 1231598"/>
                <a:gd name="connsiteY203" fmla="*/ 243231 h 1231598"/>
                <a:gd name="connsiteX204" fmla="*/ 1037786 w 1231598"/>
                <a:gd name="connsiteY204" fmla="*/ 216205 h 1231598"/>
                <a:gd name="connsiteX205" fmla="*/ 1013849 w 1231598"/>
                <a:gd name="connsiteY205" fmla="*/ 192268 h 1231598"/>
                <a:gd name="connsiteX206" fmla="*/ 1037786 w 1231598"/>
                <a:gd name="connsiteY206" fmla="*/ 166787 h 1231598"/>
                <a:gd name="connsiteX207" fmla="*/ 1063267 w 1231598"/>
                <a:gd name="connsiteY207" fmla="*/ 192268 h 1231598"/>
                <a:gd name="connsiteX208" fmla="*/ 1037786 w 1231598"/>
                <a:gd name="connsiteY208" fmla="*/ 216205 h 1231598"/>
                <a:gd name="connsiteX209" fmla="*/ 216205 w 1231598"/>
                <a:gd name="connsiteY209" fmla="*/ 193813 h 1231598"/>
                <a:gd name="connsiteX210" fmla="*/ 192268 w 1231598"/>
                <a:gd name="connsiteY210" fmla="*/ 168331 h 1231598"/>
                <a:gd name="connsiteX211" fmla="*/ 219294 w 1231598"/>
                <a:gd name="connsiteY211" fmla="*/ 144394 h 1231598"/>
                <a:gd name="connsiteX212" fmla="*/ 241687 w 1231598"/>
                <a:gd name="connsiteY212" fmla="*/ 170648 h 1231598"/>
                <a:gd name="connsiteX213" fmla="*/ 216205 w 1231598"/>
                <a:gd name="connsiteY213" fmla="*/ 193813 h 1231598"/>
                <a:gd name="connsiteX214" fmla="*/ 988367 w 1231598"/>
                <a:gd name="connsiteY214" fmla="*/ 169876 h 1231598"/>
                <a:gd name="connsiteX215" fmla="*/ 962114 w 1231598"/>
                <a:gd name="connsiteY215" fmla="*/ 149027 h 1231598"/>
                <a:gd name="connsiteX216" fmla="*/ 982962 w 1231598"/>
                <a:gd name="connsiteY216" fmla="*/ 121229 h 1231598"/>
                <a:gd name="connsiteX217" fmla="*/ 1010760 w 1231598"/>
                <a:gd name="connsiteY217" fmla="*/ 143622 h 1231598"/>
                <a:gd name="connsiteX218" fmla="*/ 988367 w 1231598"/>
                <a:gd name="connsiteY218" fmla="*/ 169876 h 1231598"/>
                <a:gd name="connsiteX219" fmla="*/ 267940 w 1231598"/>
                <a:gd name="connsiteY219" fmla="*/ 149799 h 1231598"/>
                <a:gd name="connsiteX220" fmla="*/ 247092 w 1231598"/>
                <a:gd name="connsiteY220" fmla="*/ 122002 h 1231598"/>
                <a:gd name="connsiteX221" fmla="*/ 276434 w 1231598"/>
                <a:gd name="connsiteY221" fmla="*/ 101153 h 1231598"/>
                <a:gd name="connsiteX222" fmla="*/ 295738 w 1231598"/>
                <a:gd name="connsiteY222" fmla="*/ 130495 h 1231598"/>
                <a:gd name="connsiteX223" fmla="*/ 267940 w 1231598"/>
                <a:gd name="connsiteY223" fmla="*/ 149799 h 1231598"/>
                <a:gd name="connsiteX224" fmla="*/ 934316 w 1231598"/>
                <a:gd name="connsiteY224" fmla="*/ 129723 h 1231598"/>
                <a:gd name="connsiteX225" fmla="*/ 905746 w 1231598"/>
                <a:gd name="connsiteY225" fmla="*/ 111963 h 1231598"/>
                <a:gd name="connsiteX226" fmla="*/ 922733 w 1231598"/>
                <a:gd name="connsiteY226" fmla="*/ 81849 h 1231598"/>
                <a:gd name="connsiteX227" fmla="*/ 953620 w 1231598"/>
                <a:gd name="connsiteY227" fmla="*/ 100381 h 1231598"/>
                <a:gd name="connsiteX228" fmla="*/ 934316 w 1231598"/>
                <a:gd name="connsiteY228" fmla="*/ 129723 h 1231598"/>
                <a:gd name="connsiteX229" fmla="*/ 324308 w 1231598"/>
                <a:gd name="connsiteY229" fmla="*/ 112736 h 1231598"/>
                <a:gd name="connsiteX230" fmla="*/ 306548 w 1231598"/>
                <a:gd name="connsiteY230" fmla="*/ 82621 h 1231598"/>
                <a:gd name="connsiteX231" fmla="*/ 338207 w 1231598"/>
                <a:gd name="connsiteY231" fmla="*/ 65634 h 1231598"/>
                <a:gd name="connsiteX232" fmla="*/ 353650 w 1231598"/>
                <a:gd name="connsiteY232" fmla="*/ 96520 h 1231598"/>
                <a:gd name="connsiteX233" fmla="*/ 324308 w 1231598"/>
                <a:gd name="connsiteY233" fmla="*/ 112736 h 1231598"/>
                <a:gd name="connsiteX234" fmla="*/ 875632 w 1231598"/>
                <a:gd name="connsiteY234" fmla="*/ 95748 h 1231598"/>
                <a:gd name="connsiteX235" fmla="*/ 844745 w 1231598"/>
                <a:gd name="connsiteY235" fmla="*/ 81849 h 1231598"/>
                <a:gd name="connsiteX236" fmla="*/ 858644 w 1231598"/>
                <a:gd name="connsiteY236" fmla="*/ 50191 h 1231598"/>
                <a:gd name="connsiteX237" fmla="*/ 891075 w 1231598"/>
                <a:gd name="connsiteY237" fmla="*/ 65634 h 1231598"/>
                <a:gd name="connsiteX238" fmla="*/ 875632 w 1231598"/>
                <a:gd name="connsiteY238" fmla="*/ 95748 h 1231598"/>
                <a:gd name="connsiteX239" fmla="*/ 384537 w 1231598"/>
                <a:gd name="connsiteY239" fmla="*/ 82621 h 1231598"/>
                <a:gd name="connsiteX240" fmla="*/ 370638 w 1231598"/>
                <a:gd name="connsiteY240" fmla="*/ 50963 h 1231598"/>
                <a:gd name="connsiteX241" fmla="*/ 403841 w 1231598"/>
                <a:gd name="connsiteY241" fmla="*/ 37836 h 1231598"/>
                <a:gd name="connsiteX242" fmla="*/ 415423 w 1231598"/>
                <a:gd name="connsiteY242" fmla="*/ 70267 h 1231598"/>
                <a:gd name="connsiteX243" fmla="*/ 384537 w 1231598"/>
                <a:gd name="connsiteY243" fmla="*/ 82621 h 1231598"/>
                <a:gd name="connsiteX244" fmla="*/ 813087 w 1231598"/>
                <a:gd name="connsiteY244" fmla="*/ 69495 h 1231598"/>
                <a:gd name="connsiteX245" fmla="*/ 780656 w 1231598"/>
                <a:gd name="connsiteY245" fmla="*/ 58684 h 1231598"/>
                <a:gd name="connsiteX246" fmla="*/ 790694 w 1231598"/>
                <a:gd name="connsiteY246" fmla="*/ 25481 h 1231598"/>
                <a:gd name="connsiteX247" fmla="*/ 824669 w 1231598"/>
                <a:gd name="connsiteY247" fmla="*/ 37064 h 1231598"/>
                <a:gd name="connsiteX248" fmla="*/ 813087 w 1231598"/>
                <a:gd name="connsiteY248" fmla="*/ 69495 h 1231598"/>
                <a:gd name="connsiteX249" fmla="*/ 447854 w 1231598"/>
                <a:gd name="connsiteY249" fmla="*/ 59456 h 1231598"/>
                <a:gd name="connsiteX250" fmla="*/ 437816 w 1231598"/>
                <a:gd name="connsiteY250" fmla="*/ 26254 h 1231598"/>
                <a:gd name="connsiteX251" fmla="*/ 472563 w 1231598"/>
                <a:gd name="connsiteY251" fmla="*/ 16988 h 1231598"/>
                <a:gd name="connsiteX252" fmla="*/ 480285 w 1231598"/>
                <a:gd name="connsiteY252" fmla="*/ 50963 h 1231598"/>
                <a:gd name="connsiteX253" fmla="*/ 447854 w 1231598"/>
                <a:gd name="connsiteY253" fmla="*/ 59456 h 1231598"/>
                <a:gd name="connsiteX254" fmla="*/ 748997 w 1231598"/>
                <a:gd name="connsiteY254" fmla="*/ 50191 h 1231598"/>
                <a:gd name="connsiteX255" fmla="*/ 715794 w 1231598"/>
                <a:gd name="connsiteY255" fmla="*/ 43241 h 1231598"/>
                <a:gd name="connsiteX256" fmla="*/ 721971 w 1231598"/>
                <a:gd name="connsiteY256" fmla="*/ 9266 h 1231598"/>
                <a:gd name="connsiteX257" fmla="*/ 756719 w 1231598"/>
                <a:gd name="connsiteY257" fmla="*/ 16215 h 1231598"/>
                <a:gd name="connsiteX258" fmla="*/ 748997 w 1231598"/>
                <a:gd name="connsiteY258" fmla="*/ 50191 h 1231598"/>
                <a:gd name="connsiteX259" fmla="*/ 513488 w 1231598"/>
                <a:gd name="connsiteY259" fmla="*/ 44013 h 1231598"/>
                <a:gd name="connsiteX260" fmla="*/ 507310 w 1231598"/>
                <a:gd name="connsiteY260" fmla="*/ 10038 h 1231598"/>
                <a:gd name="connsiteX261" fmla="*/ 542830 w 1231598"/>
                <a:gd name="connsiteY261" fmla="*/ 4633 h 1231598"/>
                <a:gd name="connsiteX262" fmla="*/ 547463 w 1231598"/>
                <a:gd name="connsiteY262" fmla="*/ 38608 h 1231598"/>
                <a:gd name="connsiteX263" fmla="*/ 513488 w 1231598"/>
                <a:gd name="connsiteY263" fmla="*/ 44013 h 1231598"/>
                <a:gd name="connsiteX264" fmla="*/ 681819 w 1231598"/>
                <a:gd name="connsiteY264" fmla="*/ 38608 h 1231598"/>
                <a:gd name="connsiteX265" fmla="*/ 647844 w 1231598"/>
                <a:gd name="connsiteY265" fmla="*/ 35519 h 1231598"/>
                <a:gd name="connsiteX266" fmla="*/ 650160 w 1231598"/>
                <a:gd name="connsiteY266" fmla="*/ 772 h 1231598"/>
                <a:gd name="connsiteX267" fmla="*/ 685680 w 1231598"/>
                <a:gd name="connsiteY267" fmla="*/ 3861 h 1231598"/>
                <a:gd name="connsiteX268" fmla="*/ 681819 w 1231598"/>
                <a:gd name="connsiteY268" fmla="*/ 38608 h 1231598"/>
                <a:gd name="connsiteX269" fmla="*/ 580666 w 1231598"/>
                <a:gd name="connsiteY269" fmla="*/ 35519 h 1231598"/>
                <a:gd name="connsiteX270" fmla="*/ 579121 w 1231598"/>
                <a:gd name="connsiteY270" fmla="*/ 772 h 1231598"/>
                <a:gd name="connsiteX271" fmla="*/ 614641 w 1231598"/>
                <a:gd name="connsiteY271" fmla="*/ 0 h 1231598"/>
                <a:gd name="connsiteX272" fmla="*/ 614641 w 1231598"/>
                <a:gd name="connsiteY272" fmla="*/ 34747 h 1231598"/>
                <a:gd name="connsiteX273" fmla="*/ 580666 w 1231598"/>
                <a:gd name="connsiteY273" fmla="*/ 35519 h 1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lnTo>
                    <a:pt x="34747" y="616957"/>
                  </a:ln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w="7680" cap="flat">
              <a:noFill/>
              <a:prstDash val="solid"/>
              <a:miter/>
            </a:ln>
          </p:spPr>
          <p:txBody>
            <a:bodyPr rtlCol="0" anchor="ctr"/>
            <a:lstStyle/>
            <a:p>
              <a:endParaRPr lang="ru-RU" dirty="0">
                <a:solidFill>
                  <a:srgbClr val="57565A"/>
                </a:solidFill>
              </a:endParaRPr>
            </a:p>
          </p:txBody>
        </p:sp>
      </p:grpSp>
      <p:sp>
        <p:nvSpPr>
          <p:cNvPr id="53" name="Прямоугольник 52">
            <a:extLst>
              <a:ext uri="{FF2B5EF4-FFF2-40B4-BE49-F238E27FC236}">
                <a16:creationId xmlns:a16="http://schemas.microsoft.com/office/drawing/2014/main" xmlns="" id="{FE819931-139A-413F-8133-F440E06D9115}"/>
              </a:ext>
            </a:extLst>
          </p:cNvPr>
          <p:cNvSpPr/>
          <p:nvPr/>
        </p:nvSpPr>
        <p:spPr>
          <a:xfrm>
            <a:off x="486486" y="1805505"/>
            <a:ext cx="10830094" cy="646331"/>
          </a:xfrm>
          <a:prstGeom prst="rect">
            <a:avLst/>
          </a:prstGeom>
        </p:spPr>
        <p:txBody>
          <a:bodyPr wrap="square">
            <a:spAutoFit/>
          </a:bodyPr>
          <a:lstStyle/>
          <a:p>
            <a:r>
              <a:rPr lang="ru-RU" sz="1800" b="1" dirty="0">
                <a:solidFill>
                  <a:srgbClr val="57565A">
                    <a:lumMod val="75000"/>
                  </a:srgbClr>
                </a:solidFill>
                <a:latin typeface="Roboto Condensed" panose="02000000000000000000" pitchFamily="2" charset="0"/>
                <a:ea typeface="Roboto Condensed" panose="02000000000000000000" pitchFamily="2" charset="0"/>
              </a:rPr>
              <a:t>Численность зарегистрированных плательщиков налога на профессиональный доход </a:t>
            </a:r>
            <a:r>
              <a:rPr lang="ru-RU" sz="1800" b="1" dirty="0" smtClean="0">
                <a:solidFill>
                  <a:srgbClr val="57565A">
                    <a:lumMod val="75000"/>
                  </a:srgbClr>
                </a:solidFill>
                <a:latin typeface="Roboto Condensed" panose="02000000000000000000" pitchFamily="2" charset="0"/>
                <a:ea typeface="Roboto Condensed" panose="02000000000000000000" pitchFamily="2" charset="0"/>
              </a:rPr>
              <a:t>в 23 наиболее «активных» регионах по </a:t>
            </a:r>
            <a:r>
              <a:rPr lang="ru-RU" sz="1800" b="1" dirty="0">
                <a:solidFill>
                  <a:srgbClr val="57565A">
                    <a:lumMod val="75000"/>
                  </a:srgbClr>
                </a:solidFill>
                <a:latin typeface="Roboto Condensed" panose="02000000000000000000" pitchFamily="2" charset="0"/>
                <a:ea typeface="Roboto Condensed" panose="02000000000000000000" pitchFamily="2" charset="0"/>
              </a:rPr>
              <a:t>состоянию на </a:t>
            </a:r>
            <a:r>
              <a:rPr lang="ru-RU" sz="1800" b="1" dirty="0" smtClean="0">
                <a:solidFill>
                  <a:srgbClr val="57565A">
                    <a:lumMod val="75000"/>
                  </a:srgbClr>
                </a:solidFill>
                <a:latin typeface="Roboto Condensed" panose="02000000000000000000" pitchFamily="2" charset="0"/>
                <a:ea typeface="Roboto Condensed" panose="02000000000000000000" pitchFamily="2" charset="0"/>
              </a:rPr>
              <a:t>01.10.2021</a:t>
            </a:r>
            <a:r>
              <a:rPr lang="ru-RU" sz="1800" dirty="0" smtClean="0">
                <a:solidFill>
                  <a:srgbClr val="57565A">
                    <a:lumMod val="75000"/>
                  </a:srgbClr>
                </a:solidFill>
                <a:latin typeface="Roboto Condensed" panose="02000000000000000000" pitchFamily="2" charset="0"/>
                <a:ea typeface="Roboto Condensed" panose="02000000000000000000" pitchFamily="2" charset="0"/>
              </a:rPr>
              <a:t>, </a:t>
            </a:r>
            <a:r>
              <a:rPr lang="ru-RU" sz="1800" dirty="0">
                <a:solidFill>
                  <a:srgbClr val="57565A">
                    <a:lumMod val="75000"/>
                  </a:srgbClr>
                </a:solidFill>
                <a:latin typeface="Roboto Condensed" panose="02000000000000000000" pitchFamily="2" charset="0"/>
                <a:ea typeface="Roboto Condensed" panose="02000000000000000000" pitchFamily="2" charset="0"/>
              </a:rPr>
              <a:t>тыс. </a:t>
            </a:r>
            <a:r>
              <a:rPr lang="ru-RU" sz="1800" dirty="0" smtClean="0">
                <a:solidFill>
                  <a:srgbClr val="57565A">
                    <a:lumMod val="75000"/>
                  </a:srgbClr>
                </a:solidFill>
                <a:latin typeface="Roboto Condensed" panose="02000000000000000000" pitchFamily="2" charset="0"/>
                <a:ea typeface="Roboto Condensed" panose="02000000000000000000" pitchFamily="2" charset="0"/>
              </a:rPr>
              <a:t>плательщиков</a:t>
            </a:r>
            <a:endParaRPr lang="ru-RU" sz="1800" b="1" dirty="0">
              <a:solidFill>
                <a:srgbClr val="57565A">
                  <a:lumMod val="75000"/>
                </a:srgbClr>
              </a:solidFill>
              <a:latin typeface="Roboto Condensed" panose="02000000000000000000" pitchFamily="2" charset="0"/>
              <a:ea typeface="Roboto Condensed" panose="02000000000000000000" pitchFamily="2" charset="0"/>
            </a:endParaRPr>
          </a:p>
        </p:txBody>
      </p:sp>
      <p:graphicFrame>
        <p:nvGraphicFramePr>
          <p:cNvPr id="59" name="Диаграмма 58">
            <a:extLst>
              <a:ext uri="{FF2B5EF4-FFF2-40B4-BE49-F238E27FC236}">
                <a16:creationId xmlns:a16="http://schemas.microsoft.com/office/drawing/2014/main" xmlns="" id="{90966C37-A813-4555-BB33-D7F5626FA3FF}"/>
              </a:ext>
            </a:extLst>
          </p:cNvPr>
          <p:cNvGraphicFramePr/>
          <p:nvPr>
            <p:extLst/>
          </p:nvPr>
        </p:nvGraphicFramePr>
        <p:xfrm>
          <a:off x="1065402" y="2451835"/>
          <a:ext cx="7142445" cy="4261619"/>
        </p:xfrm>
        <a:graphic>
          <a:graphicData uri="http://schemas.openxmlformats.org/drawingml/2006/chart">
            <c:chart xmlns:c="http://schemas.openxmlformats.org/drawingml/2006/chart" xmlns:r="http://schemas.openxmlformats.org/officeDocument/2006/relationships" r:id="rId4"/>
          </a:graphicData>
        </a:graphic>
      </p:graphicFrame>
      <p:sp>
        <p:nvSpPr>
          <p:cNvPr id="45" name="Прямоугольник 44">
            <a:extLst>
              <a:ext uri="{FF2B5EF4-FFF2-40B4-BE49-F238E27FC236}">
                <a16:creationId xmlns:a16="http://schemas.microsoft.com/office/drawing/2014/main" xmlns="" id="{52B33209-C6CE-4785-9C53-63AEA6465498}"/>
              </a:ext>
            </a:extLst>
          </p:cNvPr>
          <p:cNvSpPr/>
          <p:nvPr/>
        </p:nvSpPr>
        <p:spPr>
          <a:xfrm>
            <a:off x="1627708" y="960165"/>
            <a:ext cx="8140700" cy="769441"/>
          </a:xfrm>
          <a:prstGeom prst="rect">
            <a:avLst/>
          </a:prstGeom>
        </p:spPr>
        <p:txBody>
          <a:bodyPr wrap="square">
            <a:spAutoFit/>
          </a:bodyPr>
          <a:lstStyle/>
          <a:p>
            <a:r>
              <a:rPr lang="ru-RU" sz="1800" b="1" dirty="0">
                <a:solidFill>
                  <a:srgbClr val="57565A">
                    <a:lumMod val="75000"/>
                  </a:srgbClr>
                </a:solidFill>
                <a:latin typeface="Roboto Condensed" panose="02000000000000000000" pitchFamily="2" charset="0"/>
                <a:ea typeface="Roboto Condensed" panose="02000000000000000000" pitchFamily="2" charset="0"/>
              </a:rPr>
              <a:t>Сумма </a:t>
            </a:r>
            <a:r>
              <a:rPr lang="ru-RU" sz="1800" b="1" dirty="0" smtClean="0">
                <a:solidFill>
                  <a:srgbClr val="57565A">
                    <a:lumMod val="75000"/>
                  </a:srgbClr>
                </a:solidFill>
                <a:latin typeface="Roboto Condensed" panose="02000000000000000000" pitchFamily="2" charset="0"/>
                <a:ea typeface="Roboto Condensed" panose="02000000000000000000" pitchFamily="2" charset="0"/>
              </a:rPr>
              <a:t>уплаченного налога </a:t>
            </a:r>
            <a:r>
              <a:rPr lang="en-US" sz="4400" b="1" dirty="0" smtClean="0">
                <a:solidFill>
                  <a:srgbClr val="21176A"/>
                </a:solidFill>
                <a:latin typeface="Roboto Condensed" panose="02000000000000000000" pitchFamily="2" charset="0"/>
                <a:ea typeface="Roboto Condensed" panose="02000000000000000000" pitchFamily="2" charset="0"/>
              </a:rPr>
              <a:t>20 602</a:t>
            </a:r>
            <a:r>
              <a:rPr lang="ru-RU" sz="1800" dirty="0" smtClean="0">
                <a:solidFill>
                  <a:srgbClr val="57565A">
                    <a:lumMod val="75000"/>
                  </a:srgbClr>
                </a:solidFill>
                <a:latin typeface="Roboto Condensed" panose="02000000000000000000" pitchFamily="2" charset="0"/>
                <a:ea typeface="Roboto Condensed" panose="02000000000000000000" pitchFamily="2" charset="0"/>
              </a:rPr>
              <a:t> </a:t>
            </a:r>
            <a:r>
              <a:rPr lang="ru-RU" sz="1800" dirty="0">
                <a:solidFill>
                  <a:srgbClr val="57565A">
                    <a:lumMod val="75000"/>
                  </a:srgbClr>
                </a:solidFill>
                <a:latin typeface="Roboto Condensed" panose="02000000000000000000" pitchFamily="2" charset="0"/>
                <a:ea typeface="Roboto Condensed" panose="02000000000000000000" pitchFamily="2" charset="0"/>
              </a:rPr>
              <a:t>млн рублей </a:t>
            </a:r>
            <a:r>
              <a:rPr lang="ru-RU" sz="1800" b="1" dirty="0">
                <a:solidFill>
                  <a:srgbClr val="57565A">
                    <a:lumMod val="75000"/>
                  </a:srgbClr>
                </a:solidFill>
                <a:latin typeface="Roboto Condensed" panose="02000000000000000000" pitchFamily="2" charset="0"/>
                <a:ea typeface="Roboto Condensed" panose="02000000000000000000" pitchFamily="2" charset="0"/>
              </a:rPr>
              <a:t>в</a:t>
            </a:r>
            <a:r>
              <a:rPr lang="ru-RU" sz="1800" dirty="0" smtClean="0">
                <a:solidFill>
                  <a:srgbClr val="57565A">
                    <a:lumMod val="75000"/>
                  </a:srgbClr>
                </a:solidFill>
                <a:latin typeface="Roboto Condensed" panose="02000000000000000000" pitchFamily="2" charset="0"/>
                <a:ea typeface="Roboto Condensed" panose="02000000000000000000" pitchFamily="2" charset="0"/>
              </a:rPr>
              <a:t> </a:t>
            </a:r>
            <a:r>
              <a:rPr lang="ru-RU" sz="4400" b="1" dirty="0" smtClean="0">
                <a:solidFill>
                  <a:srgbClr val="21176A"/>
                </a:solidFill>
                <a:latin typeface="Roboto Condensed" panose="02000000000000000000" pitchFamily="2" charset="0"/>
                <a:ea typeface="Roboto Condensed" panose="02000000000000000000" pitchFamily="2" charset="0"/>
              </a:rPr>
              <a:t>85</a:t>
            </a:r>
            <a:r>
              <a:rPr lang="ru-RU" sz="1800" dirty="0" smtClean="0">
                <a:solidFill>
                  <a:srgbClr val="57565A">
                    <a:lumMod val="75000"/>
                  </a:srgbClr>
                </a:solidFill>
                <a:latin typeface="Roboto Condensed" panose="02000000000000000000" pitchFamily="2" charset="0"/>
                <a:ea typeface="Roboto Condensed" panose="02000000000000000000" pitchFamily="2" charset="0"/>
              </a:rPr>
              <a:t> </a:t>
            </a:r>
            <a:r>
              <a:rPr lang="ru-RU" sz="1800" b="1" dirty="0">
                <a:solidFill>
                  <a:srgbClr val="57565A">
                    <a:lumMod val="75000"/>
                  </a:srgbClr>
                </a:solidFill>
                <a:latin typeface="Roboto Condensed" panose="02000000000000000000" pitchFamily="2" charset="0"/>
                <a:ea typeface="Roboto Condensed" panose="02000000000000000000" pitchFamily="2" charset="0"/>
              </a:rPr>
              <a:t>регионах</a:t>
            </a:r>
          </a:p>
        </p:txBody>
      </p:sp>
    </p:spTree>
    <p:extLst>
      <p:ext uri="{BB962C8B-B14F-4D97-AF65-F5344CB8AC3E}">
        <p14:creationId xmlns:p14="http://schemas.microsoft.com/office/powerpoint/2010/main" val="19342843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 xmlns:a16="http://schemas.microsoft.com/office/drawing/2014/main" id="{04255A48-2E46-447F-98DA-0E287025F3FD}"/>
              </a:ext>
            </a:extLst>
          </p:cNvPr>
          <p:cNvSpPr/>
          <p:nvPr/>
        </p:nvSpPr>
        <p:spPr>
          <a:xfrm>
            <a:off x="0" y="0"/>
            <a:ext cx="1235460" cy="1235460"/>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16" name="Subtitle 2">
            <a:extLst>
              <a:ext uri="{FF2B5EF4-FFF2-40B4-BE49-F238E27FC236}">
                <a16:creationId xmlns="" xmlns:a16="http://schemas.microsoft.com/office/drawing/2014/main" id="{51A55428-D23F-4777-96FE-D91E0B26310D}"/>
              </a:ext>
            </a:extLst>
          </p:cNvPr>
          <p:cNvSpPr txBox="1">
            <a:spLocks/>
          </p:cNvSpPr>
          <p:nvPr/>
        </p:nvSpPr>
        <p:spPr>
          <a:xfrm>
            <a:off x="1595500" y="0"/>
            <a:ext cx="9865096" cy="1235459"/>
          </a:xfrm>
          <a:prstGeom prst="rect">
            <a:avLst/>
          </a:prstGeom>
        </p:spPr>
        <p:txBody>
          <a:bodyPr vert="horz" lIns="0" tIns="0" rIns="0" bIns="0" rtlCol="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a:tabLst>
                <a:tab pos="342900" algn="l"/>
              </a:tabLst>
            </a:pPr>
            <a:r>
              <a:rPr lang="ru-RU" b="1" dirty="0">
                <a:solidFill>
                  <a:schemeClr val="tx1">
                    <a:lumMod val="75000"/>
                  </a:schemeClr>
                </a:solidFill>
                <a:latin typeface="Roboto Condensed" panose="02000000000000000000" pitchFamily="2" charset="0"/>
              </a:rPr>
              <a:t>СТРАХОВЫЕ ВЗНОСЫ НА ОБЯЗАТЕЛЬНОЕ СОЦИАЛЬНОЕ </a:t>
            </a:r>
            <a:r>
              <a:rPr lang="ru-RU" b="1" dirty="0" smtClean="0">
                <a:solidFill>
                  <a:schemeClr val="tx1">
                    <a:lumMod val="75000"/>
                  </a:schemeClr>
                </a:solidFill>
                <a:latin typeface="Roboto Condensed" panose="02000000000000000000" pitchFamily="2" charset="0"/>
              </a:rPr>
              <a:t>СТРАХОВАНИЕ</a:t>
            </a:r>
            <a:r>
              <a:rPr lang="ru-RU" dirty="0" smtClean="0">
                <a:solidFill>
                  <a:schemeClr val="tx1">
                    <a:lumMod val="75000"/>
                  </a:schemeClr>
                </a:solidFill>
                <a:latin typeface="Roboto Condensed" panose="02000000000000000000" pitchFamily="2" charset="0"/>
              </a:rPr>
              <a:t> </a:t>
            </a:r>
            <a:r>
              <a:rPr lang="en-US" dirty="0">
                <a:solidFill>
                  <a:schemeClr val="tx1">
                    <a:lumMod val="75000"/>
                  </a:schemeClr>
                </a:solidFill>
                <a:latin typeface="Roboto Condensed" panose="02000000000000000000" pitchFamily="2" charset="0"/>
              </a:rPr>
              <a:t/>
            </a:r>
            <a:br>
              <a:rPr lang="en-US" dirty="0">
                <a:solidFill>
                  <a:schemeClr val="tx1">
                    <a:lumMod val="75000"/>
                  </a:schemeClr>
                </a:solidFill>
                <a:latin typeface="Roboto Condensed" panose="02000000000000000000" pitchFamily="2" charset="0"/>
              </a:rPr>
            </a:br>
            <a:r>
              <a:rPr lang="ru-RU" dirty="0">
                <a:solidFill>
                  <a:schemeClr val="tx1">
                    <a:lumMod val="75000"/>
                  </a:schemeClr>
                </a:solidFill>
                <a:latin typeface="Roboto Condensed" panose="02000000000000000000" pitchFamily="2" charset="0"/>
              </a:rPr>
              <a:t>МЛРД РУБ.</a:t>
            </a:r>
          </a:p>
        </p:txBody>
      </p:sp>
      <p:grpSp>
        <p:nvGrpSpPr>
          <p:cNvPr id="44" name="Группа 43">
            <a:extLst>
              <a:ext uri="{FF2B5EF4-FFF2-40B4-BE49-F238E27FC236}">
                <a16:creationId xmlns="" xmlns:a16="http://schemas.microsoft.com/office/drawing/2014/main" id="{019F74D2-C307-466E-A3FC-5577DACB81C1}"/>
              </a:ext>
            </a:extLst>
          </p:cNvPr>
          <p:cNvGrpSpPr/>
          <p:nvPr/>
        </p:nvGrpSpPr>
        <p:grpSpPr>
          <a:xfrm>
            <a:off x="170060" y="170060"/>
            <a:ext cx="895342" cy="895342"/>
            <a:chOff x="1398681" y="3263936"/>
            <a:chExt cx="1231598" cy="1231598"/>
          </a:xfrm>
        </p:grpSpPr>
        <p:grpSp>
          <p:nvGrpSpPr>
            <p:cNvPr id="6" name="Рисунок 2">
              <a:extLst>
                <a:ext uri="{FF2B5EF4-FFF2-40B4-BE49-F238E27FC236}">
                  <a16:creationId xmlns="" xmlns:a16="http://schemas.microsoft.com/office/drawing/2014/main" id="{2862BDDB-996B-423A-834B-02C0E4B78B81}"/>
                </a:ext>
              </a:extLst>
            </p:cNvPr>
            <p:cNvGrpSpPr/>
            <p:nvPr/>
          </p:nvGrpSpPr>
          <p:grpSpPr>
            <a:xfrm>
              <a:off x="1597898" y="3407558"/>
              <a:ext cx="833162" cy="944353"/>
              <a:chOff x="1542689" y="2816538"/>
              <a:chExt cx="833162" cy="944353"/>
            </a:xfrm>
          </p:grpSpPr>
          <p:grpSp>
            <p:nvGrpSpPr>
              <p:cNvPr id="7" name="Рисунок 2">
                <a:extLst>
                  <a:ext uri="{FF2B5EF4-FFF2-40B4-BE49-F238E27FC236}">
                    <a16:creationId xmlns="" xmlns:a16="http://schemas.microsoft.com/office/drawing/2014/main" id="{2862BDDB-996B-423A-834B-02C0E4B78B81}"/>
                  </a:ext>
                </a:extLst>
              </p:cNvPr>
              <p:cNvGrpSpPr/>
              <p:nvPr/>
            </p:nvGrpSpPr>
            <p:grpSpPr>
              <a:xfrm>
                <a:off x="1581297" y="2876064"/>
                <a:ext cx="755946" cy="825721"/>
                <a:chOff x="1581297" y="2876064"/>
                <a:chExt cx="755946" cy="825721"/>
              </a:xfrm>
            </p:grpSpPr>
            <p:sp>
              <p:nvSpPr>
                <p:cNvPr id="23" name="Полилиния: фигура 22">
                  <a:extLst>
                    <a:ext uri="{FF2B5EF4-FFF2-40B4-BE49-F238E27FC236}">
                      <a16:creationId xmlns="" xmlns:a16="http://schemas.microsoft.com/office/drawing/2014/main" id="{D47B51B5-5B9E-4773-8EB9-496F42F26909}"/>
                    </a:ext>
                  </a:extLst>
                </p:cNvPr>
                <p:cNvSpPr/>
                <p:nvPr/>
              </p:nvSpPr>
              <p:spPr>
                <a:xfrm rot="-3598124">
                  <a:off x="1761688" y="3431256"/>
                  <a:ext cx="34749" cy="340542"/>
                </a:xfrm>
                <a:custGeom>
                  <a:avLst/>
                  <a:gdLst>
                    <a:gd name="connsiteX0" fmla="*/ 0 w 34749"/>
                    <a:gd name="connsiteY0" fmla="*/ 0 h 340542"/>
                    <a:gd name="connsiteX1" fmla="*/ 34749 w 34749"/>
                    <a:gd name="connsiteY1" fmla="*/ 0 h 340542"/>
                    <a:gd name="connsiteX2" fmla="*/ 34749 w 34749"/>
                    <a:gd name="connsiteY2" fmla="*/ 340542 h 340542"/>
                    <a:gd name="connsiteX3" fmla="*/ 0 w 34749"/>
                    <a:gd name="connsiteY3" fmla="*/ 340542 h 340542"/>
                  </a:gdLst>
                  <a:ahLst/>
                  <a:cxnLst>
                    <a:cxn ang="0">
                      <a:pos x="connsiteX0" y="connsiteY0"/>
                    </a:cxn>
                    <a:cxn ang="0">
                      <a:pos x="connsiteX1" y="connsiteY1"/>
                    </a:cxn>
                    <a:cxn ang="0">
                      <a:pos x="connsiteX2" y="connsiteY2"/>
                    </a:cxn>
                    <a:cxn ang="0">
                      <a:pos x="connsiteX3" y="connsiteY3"/>
                    </a:cxn>
                  </a:cxnLst>
                  <a:rect l="l" t="t" r="r" b="b"/>
                  <a:pathLst>
                    <a:path w="34749" h="340542">
                      <a:moveTo>
                        <a:pt x="0" y="0"/>
                      </a:moveTo>
                      <a:lnTo>
                        <a:pt x="34749" y="0"/>
                      </a:lnTo>
                      <a:lnTo>
                        <a:pt x="34749" y="340542"/>
                      </a:lnTo>
                      <a:lnTo>
                        <a:pt x="0" y="340542"/>
                      </a:lnTo>
                      <a:close/>
                    </a:path>
                  </a:pathLst>
                </a:custGeom>
                <a:solidFill>
                  <a:srgbClr val="43D3E8"/>
                </a:solidFill>
                <a:ln w="7680" cap="flat">
                  <a:noFill/>
                  <a:prstDash val="solid"/>
                  <a:miter/>
                </a:ln>
              </p:spPr>
              <p:txBody>
                <a:bodyPr rtlCol="0" anchor="ctr"/>
                <a:lstStyle/>
                <a:p>
                  <a:endParaRPr lang="ru-RU"/>
                </a:p>
              </p:txBody>
            </p:sp>
            <p:sp>
              <p:nvSpPr>
                <p:cNvPr id="24" name="Полилиния: фигура 23">
                  <a:extLst>
                    <a:ext uri="{FF2B5EF4-FFF2-40B4-BE49-F238E27FC236}">
                      <a16:creationId xmlns="" xmlns:a16="http://schemas.microsoft.com/office/drawing/2014/main" id="{C806057A-ECFF-4744-87AF-9A72A2FB9EB3}"/>
                    </a:ext>
                  </a:extLst>
                </p:cNvPr>
                <p:cNvSpPr/>
                <p:nvPr/>
              </p:nvSpPr>
              <p:spPr>
                <a:xfrm>
                  <a:off x="15812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25" name="Полилиния: фигура 24">
                  <a:extLst>
                    <a:ext uri="{FF2B5EF4-FFF2-40B4-BE49-F238E27FC236}">
                      <a16:creationId xmlns="" xmlns:a16="http://schemas.microsoft.com/office/drawing/2014/main" id="{46B80DA4-4D6B-44C7-BDAB-65F2FDAE4353}"/>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242D3C"/>
                </a:solidFill>
                <a:ln w="7680" cap="flat">
                  <a:noFill/>
                  <a:prstDash val="solid"/>
                  <a:miter/>
                </a:ln>
              </p:spPr>
              <p:txBody>
                <a:bodyPr rtlCol="0" anchor="ctr"/>
                <a:lstStyle/>
                <a:p>
                  <a:endParaRPr lang="ru-RU"/>
                </a:p>
              </p:txBody>
            </p:sp>
            <p:sp>
              <p:nvSpPr>
                <p:cNvPr id="26" name="Полилиния: фигура 25">
                  <a:extLst>
                    <a:ext uri="{FF2B5EF4-FFF2-40B4-BE49-F238E27FC236}">
                      <a16:creationId xmlns="" xmlns:a16="http://schemas.microsoft.com/office/drawing/2014/main" id="{D548DBBD-4E6B-44F0-B2A9-73DBC0669B35}"/>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27" name="Полилиния: фигура 26">
                  <a:extLst>
                    <a:ext uri="{FF2B5EF4-FFF2-40B4-BE49-F238E27FC236}">
                      <a16:creationId xmlns="" xmlns:a16="http://schemas.microsoft.com/office/drawing/2014/main" id="{8ADEB9A2-6C80-46DE-A6A1-77367AB94E63}"/>
                    </a:ext>
                  </a:extLst>
                </p:cNvPr>
                <p:cNvSpPr/>
                <p:nvPr/>
              </p:nvSpPr>
              <p:spPr>
                <a:xfrm rot="-1798039">
                  <a:off x="1608964" y="2958607"/>
                  <a:ext cx="339747" cy="34746"/>
                </a:xfrm>
                <a:custGeom>
                  <a:avLst/>
                  <a:gdLst>
                    <a:gd name="connsiteX0" fmla="*/ 0 w 339747"/>
                    <a:gd name="connsiteY0" fmla="*/ 0 h 34746"/>
                    <a:gd name="connsiteX1" fmla="*/ 339747 w 339747"/>
                    <a:gd name="connsiteY1" fmla="*/ 0 h 34746"/>
                    <a:gd name="connsiteX2" fmla="*/ 339747 w 339747"/>
                    <a:gd name="connsiteY2" fmla="*/ 34747 h 34746"/>
                    <a:gd name="connsiteX3" fmla="*/ 0 w 33974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339747" h="34746">
                      <a:moveTo>
                        <a:pt x="0" y="0"/>
                      </a:moveTo>
                      <a:lnTo>
                        <a:pt x="339747" y="0"/>
                      </a:lnTo>
                      <a:lnTo>
                        <a:pt x="339747" y="34747"/>
                      </a:lnTo>
                      <a:lnTo>
                        <a:pt x="0" y="34747"/>
                      </a:lnTo>
                      <a:close/>
                    </a:path>
                  </a:pathLst>
                </a:custGeom>
                <a:solidFill>
                  <a:srgbClr val="F96232"/>
                </a:solidFill>
                <a:ln w="7680" cap="flat">
                  <a:noFill/>
                  <a:prstDash val="solid"/>
                  <a:miter/>
                </a:ln>
              </p:spPr>
              <p:txBody>
                <a:bodyPr rtlCol="0" anchor="ctr"/>
                <a:lstStyle/>
                <a:p>
                  <a:endParaRPr lang="ru-RU"/>
                </a:p>
              </p:txBody>
            </p:sp>
            <p:sp>
              <p:nvSpPr>
                <p:cNvPr id="28" name="Полилиния: фигура 27">
                  <a:extLst>
                    <a:ext uri="{FF2B5EF4-FFF2-40B4-BE49-F238E27FC236}">
                      <a16:creationId xmlns="" xmlns:a16="http://schemas.microsoft.com/office/drawing/2014/main" id="{FF3F01F6-C86A-4DC1-91D4-9715366F0F97}"/>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F96232"/>
                </a:solidFill>
                <a:ln w="7680" cap="flat">
                  <a:noFill/>
                  <a:prstDash val="solid"/>
                  <a:miter/>
                </a:ln>
              </p:spPr>
              <p:txBody>
                <a:bodyPr rtlCol="0" anchor="ctr"/>
                <a:lstStyle/>
                <a:p>
                  <a:endParaRPr lang="ru-RU"/>
                </a:p>
              </p:txBody>
            </p:sp>
            <p:sp>
              <p:nvSpPr>
                <p:cNvPr id="29" name="Полилиния: фигура 28">
                  <a:extLst>
                    <a:ext uri="{FF2B5EF4-FFF2-40B4-BE49-F238E27FC236}">
                      <a16:creationId xmlns="" xmlns:a16="http://schemas.microsoft.com/office/drawing/2014/main" id="{BB2E3AA9-1C45-4213-8861-F763E272E8F5}"/>
                    </a:ext>
                  </a:extLst>
                </p:cNvPr>
                <p:cNvSpPr/>
                <p:nvPr/>
              </p:nvSpPr>
              <p:spPr>
                <a:xfrm rot="-3601663">
                  <a:off x="2122922" y="2805909"/>
                  <a:ext cx="34748" cy="340536"/>
                </a:xfrm>
                <a:custGeom>
                  <a:avLst/>
                  <a:gdLst>
                    <a:gd name="connsiteX0" fmla="*/ 0 w 34748"/>
                    <a:gd name="connsiteY0" fmla="*/ 0 h 340536"/>
                    <a:gd name="connsiteX1" fmla="*/ 34749 w 34748"/>
                    <a:gd name="connsiteY1" fmla="*/ 0 h 340536"/>
                    <a:gd name="connsiteX2" fmla="*/ 34749 w 34748"/>
                    <a:gd name="connsiteY2" fmla="*/ 340536 h 340536"/>
                    <a:gd name="connsiteX3" fmla="*/ 0 w 34748"/>
                    <a:gd name="connsiteY3" fmla="*/ 340536 h 340536"/>
                  </a:gdLst>
                  <a:ahLst/>
                  <a:cxnLst>
                    <a:cxn ang="0">
                      <a:pos x="connsiteX0" y="connsiteY0"/>
                    </a:cxn>
                    <a:cxn ang="0">
                      <a:pos x="connsiteX1" y="connsiteY1"/>
                    </a:cxn>
                    <a:cxn ang="0">
                      <a:pos x="connsiteX2" y="connsiteY2"/>
                    </a:cxn>
                    <a:cxn ang="0">
                      <a:pos x="connsiteX3" y="connsiteY3"/>
                    </a:cxn>
                  </a:cxnLst>
                  <a:rect l="l" t="t" r="r" b="b"/>
                  <a:pathLst>
                    <a:path w="34748" h="340536">
                      <a:moveTo>
                        <a:pt x="0" y="0"/>
                      </a:moveTo>
                      <a:lnTo>
                        <a:pt x="34749" y="0"/>
                      </a:lnTo>
                      <a:lnTo>
                        <a:pt x="34749" y="340536"/>
                      </a:lnTo>
                      <a:lnTo>
                        <a:pt x="0" y="340536"/>
                      </a:lnTo>
                      <a:close/>
                    </a:path>
                  </a:pathLst>
                </a:custGeom>
                <a:solidFill>
                  <a:srgbClr val="F96232"/>
                </a:solidFill>
                <a:ln w="7680" cap="flat">
                  <a:noFill/>
                  <a:prstDash val="solid"/>
                  <a:miter/>
                </a:ln>
              </p:spPr>
              <p:txBody>
                <a:bodyPr rtlCol="0" anchor="ctr"/>
                <a:lstStyle/>
                <a:p>
                  <a:endParaRPr lang="ru-RU"/>
                </a:p>
              </p:txBody>
            </p:sp>
            <p:sp>
              <p:nvSpPr>
                <p:cNvPr id="30" name="Полилиния: фигура 29">
                  <a:extLst>
                    <a:ext uri="{FF2B5EF4-FFF2-40B4-BE49-F238E27FC236}">
                      <a16:creationId xmlns="" xmlns:a16="http://schemas.microsoft.com/office/drawing/2014/main" id="{DEE038AF-A4DB-4921-9C55-57B56C108751}"/>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242D3C"/>
                </a:solidFill>
                <a:ln w="7680" cap="flat">
                  <a:noFill/>
                  <a:prstDash val="solid"/>
                  <a:miter/>
                </a:ln>
              </p:spPr>
              <p:txBody>
                <a:bodyPr rtlCol="0" anchor="ctr"/>
                <a:lstStyle/>
                <a:p>
                  <a:endParaRPr lang="ru-RU"/>
                </a:p>
              </p:txBody>
            </p:sp>
            <p:sp>
              <p:nvSpPr>
                <p:cNvPr id="31" name="Полилиния: фигура 30">
                  <a:extLst>
                    <a:ext uri="{FF2B5EF4-FFF2-40B4-BE49-F238E27FC236}">
                      <a16:creationId xmlns="" xmlns:a16="http://schemas.microsoft.com/office/drawing/2014/main" id="{30CBA823-FBC8-488E-96BF-4B28528C5AE2}"/>
                    </a:ext>
                  </a:extLst>
                </p:cNvPr>
                <p:cNvSpPr/>
                <p:nvPr/>
              </p:nvSpPr>
              <p:spPr>
                <a:xfrm>
                  <a:off x="23024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32" name="Полилиния: фигура 31">
                  <a:extLst>
                    <a:ext uri="{FF2B5EF4-FFF2-40B4-BE49-F238E27FC236}">
                      <a16:creationId xmlns="" xmlns:a16="http://schemas.microsoft.com/office/drawing/2014/main" id="{7A4488E0-C746-44E7-9759-CDED619781B5}"/>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F96232"/>
                </a:solidFill>
                <a:ln w="7680" cap="flat">
                  <a:noFill/>
                  <a:prstDash val="solid"/>
                  <a:miter/>
                </a:ln>
              </p:spPr>
              <p:txBody>
                <a:bodyPr rtlCol="0" anchor="ctr"/>
                <a:lstStyle/>
                <a:p>
                  <a:endParaRPr lang="ru-RU"/>
                </a:p>
              </p:txBody>
            </p:sp>
            <p:sp>
              <p:nvSpPr>
                <p:cNvPr id="33" name="Полилиния: фигура 32">
                  <a:extLst>
                    <a:ext uri="{FF2B5EF4-FFF2-40B4-BE49-F238E27FC236}">
                      <a16:creationId xmlns="" xmlns:a16="http://schemas.microsoft.com/office/drawing/2014/main" id="{C2C11E84-4302-4D02-B309-989EC48CC3DE}"/>
                    </a:ext>
                  </a:extLst>
                </p:cNvPr>
                <p:cNvSpPr/>
                <p:nvPr/>
              </p:nvSpPr>
              <p:spPr>
                <a:xfrm rot="-1801578">
                  <a:off x="1969829" y="3583842"/>
                  <a:ext cx="340525" cy="34747"/>
                </a:xfrm>
                <a:custGeom>
                  <a:avLst/>
                  <a:gdLst>
                    <a:gd name="connsiteX0" fmla="*/ 0 w 340525"/>
                    <a:gd name="connsiteY0" fmla="*/ 0 h 34747"/>
                    <a:gd name="connsiteX1" fmla="*/ 340525 w 340525"/>
                    <a:gd name="connsiteY1" fmla="*/ 0 h 34747"/>
                    <a:gd name="connsiteX2" fmla="*/ 340525 w 340525"/>
                    <a:gd name="connsiteY2" fmla="*/ 34747 h 34747"/>
                    <a:gd name="connsiteX3" fmla="*/ 0 w 340525"/>
                    <a:gd name="connsiteY3" fmla="*/ 34747 h 34747"/>
                  </a:gdLst>
                  <a:ahLst/>
                  <a:cxnLst>
                    <a:cxn ang="0">
                      <a:pos x="connsiteX0" y="connsiteY0"/>
                    </a:cxn>
                    <a:cxn ang="0">
                      <a:pos x="connsiteX1" y="connsiteY1"/>
                    </a:cxn>
                    <a:cxn ang="0">
                      <a:pos x="connsiteX2" y="connsiteY2"/>
                    </a:cxn>
                    <a:cxn ang="0">
                      <a:pos x="connsiteX3" y="connsiteY3"/>
                    </a:cxn>
                  </a:cxnLst>
                  <a:rect l="l" t="t" r="r" b="b"/>
                  <a:pathLst>
                    <a:path w="340525" h="34747">
                      <a:moveTo>
                        <a:pt x="0" y="0"/>
                      </a:moveTo>
                      <a:lnTo>
                        <a:pt x="340525" y="0"/>
                      </a:lnTo>
                      <a:lnTo>
                        <a:pt x="340525" y="34747"/>
                      </a:lnTo>
                      <a:lnTo>
                        <a:pt x="0" y="34747"/>
                      </a:lnTo>
                      <a:close/>
                    </a:path>
                  </a:pathLst>
                </a:custGeom>
                <a:solidFill>
                  <a:srgbClr val="43D3E8"/>
                </a:solidFill>
                <a:ln w="7680" cap="flat">
                  <a:noFill/>
                  <a:prstDash val="solid"/>
                  <a:miter/>
                </a:ln>
              </p:spPr>
              <p:txBody>
                <a:bodyPr rtlCol="0" anchor="ctr"/>
                <a:lstStyle/>
                <a:p>
                  <a:endParaRPr lang="ru-RU"/>
                </a:p>
              </p:txBody>
            </p:sp>
            <p:sp>
              <p:nvSpPr>
                <p:cNvPr id="34" name="Полилиния: фигура 33">
                  <a:extLst>
                    <a:ext uri="{FF2B5EF4-FFF2-40B4-BE49-F238E27FC236}">
                      <a16:creationId xmlns="" xmlns:a16="http://schemas.microsoft.com/office/drawing/2014/main" id="{ED5C64A1-B6D9-4B50-A1E2-9C593CEADC54}"/>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grpSp>
          <p:grpSp>
            <p:nvGrpSpPr>
              <p:cNvPr id="35" name="Рисунок 2">
                <a:extLst>
                  <a:ext uri="{FF2B5EF4-FFF2-40B4-BE49-F238E27FC236}">
                    <a16:creationId xmlns="" xmlns:a16="http://schemas.microsoft.com/office/drawing/2014/main" id="{2862BDDB-996B-423A-834B-02C0E4B78B81}"/>
                  </a:ext>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16:creationId xmlns="" xmlns:a16="http://schemas.microsoft.com/office/drawing/2014/main" id="{34EE368B-24C1-4ED8-8EB1-8A5D2E0D15E4}"/>
                    </a:ext>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7" name="Полилиния: фигура 36">
                  <a:extLst>
                    <a:ext uri="{FF2B5EF4-FFF2-40B4-BE49-F238E27FC236}">
                      <a16:creationId xmlns="" xmlns:a16="http://schemas.microsoft.com/office/drawing/2014/main" id="{82204F6F-E3CA-45B6-9F04-5EE0ED7F83D0}"/>
                    </a:ext>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8" name="Полилиния: фигура 37">
                  <a:extLst>
                    <a:ext uri="{FF2B5EF4-FFF2-40B4-BE49-F238E27FC236}">
                      <a16:creationId xmlns="" xmlns:a16="http://schemas.microsoft.com/office/drawing/2014/main" id="{0514346D-4272-4845-B929-B5FFEE35E254}"/>
                    </a:ext>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9" name="Полилиния: фигура 38">
                  <a:extLst>
                    <a:ext uri="{FF2B5EF4-FFF2-40B4-BE49-F238E27FC236}">
                      <a16:creationId xmlns="" xmlns:a16="http://schemas.microsoft.com/office/drawing/2014/main" id="{10FBA4A6-090C-4517-BEA3-9433F3BF894D}"/>
                    </a:ext>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0" name="Полилиния: фигура 39">
                  <a:extLst>
                    <a:ext uri="{FF2B5EF4-FFF2-40B4-BE49-F238E27FC236}">
                      <a16:creationId xmlns="" xmlns:a16="http://schemas.microsoft.com/office/drawing/2014/main" id="{9F878CEE-547E-4D31-BEF7-6CC3A19342E3}"/>
                    </a:ext>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1" name="Полилиния: фигура 40">
                  <a:extLst>
                    <a:ext uri="{FF2B5EF4-FFF2-40B4-BE49-F238E27FC236}">
                      <a16:creationId xmlns="" xmlns:a16="http://schemas.microsoft.com/office/drawing/2014/main" id="{206391AA-4BCF-4ABF-939E-341707D4DCC6}"/>
                    </a:ext>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2" name="Полилиния: фигура 41">
                  <a:extLst>
                    <a:ext uri="{FF2B5EF4-FFF2-40B4-BE49-F238E27FC236}">
                      <a16:creationId xmlns="" xmlns:a16="http://schemas.microsoft.com/office/drawing/2014/main" id="{4A2590E7-6B1D-4386-A964-DB3E5CD68A77}"/>
                    </a:ext>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grpSp>
        </p:grpSp>
        <p:sp>
          <p:nvSpPr>
            <p:cNvPr id="43" name="Полилиния: фигура 42">
              <a:extLst>
                <a:ext uri="{FF2B5EF4-FFF2-40B4-BE49-F238E27FC236}">
                  <a16:creationId xmlns="" xmlns:a16="http://schemas.microsoft.com/office/drawing/2014/main" id="{2338C980-225E-46D7-8459-7215ABA4A035}"/>
                </a:ext>
              </a:extLst>
            </p:cNvPr>
            <p:cNvSpPr/>
            <p:nvPr/>
          </p:nvSpPr>
          <p:spPr>
            <a:xfrm>
              <a:off x="1398681" y="3263936"/>
              <a:ext cx="1231598" cy="1231598"/>
            </a:xfrm>
            <a:custGeom>
              <a:avLst/>
              <a:gdLst>
                <a:gd name="connsiteX0" fmla="*/ 616185 w 1231598"/>
                <a:gd name="connsiteY0" fmla="*/ 1231598 h 1231598"/>
                <a:gd name="connsiteX1" fmla="*/ 616185 w 1231598"/>
                <a:gd name="connsiteY1" fmla="*/ 1196851 h 1231598"/>
                <a:gd name="connsiteX2" fmla="*/ 650160 w 1231598"/>
                <a:gd name="connsiteY2" fmla="*/ 1196079 h 1231598"/>
                <a:gd name="connsiteX3" fmla="*/ 652477 w 1231598"/>
                <a:gd name="connsiteY3" fmla="*/ 1230826 h 1231598"/>
                <a:gd name="connsiteX4" fmla="*/ 616185 w 1231598"/>
                <a:gd name="connsiteY4" fmla="*/ 1231598 h 1231598"/>
                <a:gd name="connsiteX5" fmla="*/ 580666 w 1231598"/>
                <a:gd name="connsiteY5" fmla="*/ 1230826 h 1231598"/>
                <a:gd name="connsiteX6" fmla="*/ 545146 w 1231598"/>
                <a:gd name="connsiteY6" fmla="*/ 1227737 h 1231598"/>
                <a:gd name="connsiteX7" fmla="*/ 549007 w 1231598"/>
                <a:gd name="connsiteY7" fmla="*/ 1192990 h 1231598"/>
                <a:gd name="connsiteX8" fmla="*/ 582982 w 1231598"/>
                <a:gd name="connsiteY8" fmla="*/ 1196079 h 1231598"/>
                <a:gd name="connsiteX9" fmla="*/ 580666 w 1231598"/>
                <a:gd name="connsiteY9" fmla="*/ 1230826 h 1231598"/>
                <a:gd name="connsiteX10" fmla="*/ 687996 w 1231598"/>
                <a:gd name="connsiteY10" fmla="*/ 1227737 h 1231598"/>
                <a:gd name="connsiteX11" fmla="*/ 684135 w 1231598"/>
                <a:gd name="connsiteY11" fmla="*/ 1192990 h 1231598"/>
                <a:gd name="connsiteX12" fmla="*/ 717338 w 1231598"/>
                <a:gd name="connsiteY12" fmla="*/ 1188357 h 1231598"/>
                <a:gd name="connsiteX13" fmla="*/ 723516 w 1231598"/>
                <a:gd name="connsiteY13" fmla="*/ 1222332 h 1231598"/>
                <a:gd name="connsiteX14" fmla="*/ 687996 w 1231598"/>
                <a:gd name="connsiteY14" fmla="*/ 1227737 h 1231598"/>
                <a:gd name="connsiteX15" fmla="*/ 509627 w 1231598"/>
                <a:gd name="connsiteY15" fmla="*/ 1222332 h 1231598"/>
                <a:gd name="connsiteX16" fmla="*/ 474880 w 1231598"/>
                <a:gd name="connsiteY16" fmla="*/ 1215383 h 1231598"/>
                <a:gd name="connsiteX17" fmla="*/ 482601 w 1231598"/>
                <a:gd name="connsiteY17" fmla="*/ 1181408 h 1231598"/>
                <a:gd name="connsiteX18" fmla="*/ 515804 w 1231598"/>
                <a:gd name="connsiteY18" fmla="*/ 1188357 h 1231598"/>
                <a:gd name="connsiteX19" fmla="*/ 509627 w 1231598"/>
                <a:gd name="connsiteY19" fmla="*/ 1222332 h 1231598"/>
                <a:gd name="connsiteX20" fmla="*/ 758263 w 1231598"/>
                <a:gd name="connsiteY20" fmla="*/ 1215383 h 1231598"/>
                <a:gd name="connsiteX21" fmla="*/ 750541 w 1231598"/>
                <a:gd name="connsiteY21" fmla="*/ 1181408 h 1231598"/>
                <a:gd name="connsiteX22" fmla="*/ 782972 w 1231598"/>
                <a:gd name="connsiteY22" fmla="*/ 1172914 h 1231598"/>
                <a:gd name="connsiteX23" fmla="*/ 793010 w 1231598"/>
                <a:gd name="connsiteY23" fmla="*/ 1206117 h 1231598"/>
                <a:gd name="connsiteX24" fmla="*/ 758263 w 1231598"/>
                <a:gd name="connsiteY24" fmla="*/ 1215383 h 1231598"/>
                <a:gd name="connsiteX25" fmla="*/ 439360 w 1231598"/>
                <a:gd name="connsiteY25" fmla="*/ 1206117 h 1231598"/>
                <a:gd name="connsiteX26" fmla="*/ 405385 w 1231598"/>
                <a:gd name="connsiteY26" fmla="*/ 1194534 h 1231598"/>
                <a:gd name="connsiteX27" fmla="*/ 416967 w 1231598"/>
                <a:gd name="connsiteY27" fmla="*/ 1162104 h 1231598"/>
                <a:gd name="connsiteX28" fmla="*/ 449398 w 1231598"/>
                <a:gd name="connsiteY28" fmla="*/ 1172914 h 1231598"/>
                <a:gd name="connsiteX29" fmla="*/ 439360 w 1231598"/>
                <a:gd name="connsiteY29" fmla="*/ 1206117 h 1231598"/>
                <a:gd name="connsiteX30" fmla="*/ 826985 w 1231598"/>
                <a:gd name="connsiteY30" fmla="*/ 1194534 h 1231598"/>
                <a:gd name="connsiteX31" fmla="*/ 815403 w 1231598"/>
                <a:gd name="connsiteY31" fmla="*/ 1162104 h 1231598"/>
                <a:gd name="connsiteX32" fmla="*/ 847062 w 1231598"/>
                <a:gd name="connsiteY32" fmla="*/ 1149749 h 1231598"/>
                <a:gd name="connsiteX33" fmla="*/ 860961 w 1231598"/>
                <a:gd name="connsiteY33" fmla="*/ 1181408 h 1231598"/>
                <a:gd name="connsiteX34" fmla="*/ 826985 w 1231598"/>
                <a:gd name="connsiteY34" fmla="*/ 1194534 h 1231598"/>
                <a:gd name="connsiteX35" fmla="*/ 372182 w 1231598"/>
                <a:gd name="connsiteY35" fmla="*/ 1181408 h 1231598"/>
                <a:gd name="connsiteX36" fmla="*/ 339751 w 1231598"/>
                <a:gd name="connsiteY36" fmla="*/ 1165964 h 1231598"/>
                <a:gd name="connsiteX37" fmla="*/ 355194 w 1231598"/>
                <a:gd name="connsiteY37" fmla="*/ 1135078 h 1231598"/>
                <a:gd name="connsiteX38" fmla="*/ 386081 w 1231598"/>
                <a:gd name="connsiteY38" fmla="*/ 1149749 h 1231598"/>
                <a:gd name="connsiteX39" fmla="*/ 372182 w 1231598"/>
                <a:gd name="connsiteY39" fmla="*/ 1181408 h 1231598"/>
                <a:gd name="connsiteX40" fmla="*/ 892619 w 1231598"/>
                <a:gd name="connsiteY40" fmla="*/ 1165964 h 1231598"/>
                <a:gd name="connsiteX41" fmla="*/ 877176 w 1231598"/>
                <a:gd name="connsiteY41" fmla="*/ 1135078 h 1231598"/>
                <a:gd name="connsiteX42" fmla="*/ 906518 w 1231598"/>
                <a:gd name="connsiteY42" fmla="*/ 1118863 h 1231598"/>
                <a:gd name="connsiteX43" fmla="*/ 924278 w 1231598"/>
                <a:gd name="connsiteY43" fmla="*/ 1148977 h 1231598"/>
                <a:gd name="connsiteX44" fmla="*/ 892619 w 1231598"/>
                <a:gd name="connsiteY44" fmla="*/ 1165964 h 1231598"/>
                <a:gd name="connsiteX45" fmla="*/ 308093 w 1231598"/>
                <a:gd name="connsiteY45" fmla="*/ 1149749 h 1231598"/>
                <a:gd name="connsiteX46" fmla="*/ 277206 w 1231598"/>
                <a:gd name="connsiteY46" fmla="*/ 1131217 h 1231598"/>
                <a:gd name="connsiteX47" fmla="*/ 296510 w 1231598"/>
                <a:gd name="connsiteY47" fmla="*/ 1101875 h 1231598"/>
                <a:gd name="connsiteX48" fmla="*/ 325080 w 1231598"/>
                <a:gd name="connsiteY48" fmla="*/ 1119635 h 1231598"/>
                <a:gd name="connsiteX49" fmla="*/ 308093 w 1231598"/>
                <a:gd name="connsiteY49" fmla="*/ 1149749 h 1231598"/>
                <a:gd name="connsiteX50" fmla="*/ 954392 w 1231598"/>
                <a:gd name="connsiteY50" fmla="*/ 1130445 h 1231598"/>
                <a:gd name="connsiteX51" fmla="*/ 935088 w 1231598"/>
                <a:gd name="connsiteY51" fmla="*/ 1101103 h 1231598"/>
                <a:gd name="connsiteX52" fmla="*/ 962886 w 1231598"/>
                <a:gd name="connsiteY52" fmla="*/ 1081799 h 1231598"/>
                <a:gd name="connsiteX53" fmla="*/ 983734 w 1231598"/>
                <a:gd name="connsiteY53" fmla="*/ 1109597 h 1231598"/>
                <a:gd name="connsiteX54" fmla="*/ 954392 w 1231598"/>
                <a:gd name="connsiteY54" fmla="*/ 1130445 h 1231598"/>
                <a:gd name="connsiteX55" fmla="*/ 248636 w 1231598"/>
                <a:gd name="connsiteY55" fmla="*/ 1110369 h 1231598"/>
                <a:gd name="connsiteX56" fmla="*/ 220838 w 1231598"/>
                <a:gd name="connsiteY56" fmla="*/ 1087976 h 1231598"/>
                <a:gd name="connsiteX57" fmla="*/ 243231 w 1231598"/>
                <a:gd name="connsiteY57" fmla="*/ 1061723 h 1231598"/>
                <a:gd name="connsiteX58" fmla="*/ 269485 w 1231598"/>
                <a:gd name="connsiteY58" fmla="*/ 1082571 h 1231598"/>
                <a:gd name="connsiteX59" fmla="*/ 248636 w 1231598"/>
                <a:gd name="connsiteY59" fmla="*/ 1110369 h 1231598"/>
                <a:gd name="connsiteX60" fmla="*/ 1011532 w 1231598"/>
                <a:gd name="connsiteY60" fmla="*/ 1087204 h 1231598"/>
                <a:gd name="connsiteX61" fmla="*/ 989139 w 1231598"/>
                <a:gd name="connsiteY61" fmla="*/ 1060950 h 1231598"/>
                <a:gd name="connsiteX62" fmla="*/ 1014621 w 1231598"/>
                <a:gd name="connsiteY62" fmla="*/ 1038558 h 1231598"/>
                <a:gd name="connsiteX63" fmla="*/ 1038558 w 1231598"/>
                <a:gd name="connsiteY63" fmla="*/ 1064039 h 1231598"/>
                <a:gd name="connsiteX64" fmla="*/ 1011532 w 1231598"/>
                <a:gd name="connsiteY64" fmla="*/ 1087204 h 1231598"/>
                <a:gd name="connsiteX65" fmla="*/ 193813 w 1231598"/>
                <a:gd name="connsiteY65" fmla="*/ 1064039 h 1231598"/>
                <a:gd name="connsiteX66" fmla="*/ 168331 w 1231598"/>
                <a:gd name="connsiteY66" fmla="*/ 1038558 h 1231598"/>
                <a:gd name="connsiteX67" fmla="*/ 193813 w 1231598"/>
                <a:gd name="connsiteY67" fmla="*/ 1014621 h 1231598"/>
                <a:gd name="connsiteX68" fmla="*/ 217750 w 1231598"/>
                <a:gd name="connsiteY68" fmla="*/ 1038558 h 1231598"/>
                <a:gd name="connsiteX69" fmla="*/ 193813 w 1231598"/>
                <a:gd name="connsiteY69" fmla="*/ 1064039 h 1231598"/>
                <a:gd name="connsiteX70" fmla="*/ 1064039 w 1231598"/>
                <a:gd name="connsiteY70" fmla="*/ 1038558 h 1231598"/>
                <a:gd name="connsiteX71" fmla="*/ 1038558 w 1231598"/>
                <a:gd name="connsiteY71" fmla="*/ 1014621 h 1231598"/>
                <a:gd name="connsiteX72" fmla="*/ 1060950 w 1231598"/>
                <a:gd name="connsiteY72" fmla="*/ 989139 h 1231598"/>
                <a:gd name="connsiteX73" fmla="*/ 1087204 w 1231598"/>
                <a:gd name="connsiteY73" fmla="*/ 1011532 h 1231598"/>
                <a:gd name="connsiteX74" fmla="*/ 1064039 w 1231598"/>
                <a:gd name="connsiteY74" fmla="*/ 1038558 h 1231598"/>
                <a:gd name="connsiteX75" fmla="*/ 144394 w 1231598"/>
                <a:gd name="connsiteY75" fmla="*/ 1012304 h 1231598"/>
                <a:gd name="connsiteX76" fmla="*/ 122002 w 1231598"/>
                <a:gd name="connsiteY76" fmla="*/ 984506 h 1231598"/>
                <a:gd name="connsiteX77" fmla="*/ 149799 w 1231598"/>
                <a:gd name="connsiteY77" fmla="*/ 963658 h 1231598"/>
                <a:gd name="connsiteX78" fmla="*/ 170648 w 1231598"/>
                <a:gd name="connsiteY78" fmla="*/ 989912 h 1231598"/>
                <a:gd name="connsiteX79" fmla="*/ 144394 w 1231598"/>
                <a:gd name="connsiteY79" fmla="*/ 1012304 h 1231598"/>
                <a:gd name="connsiteX80" fmla="*/ 1109597 w 1231598"/>
                <a:gd name="connsiteY80" fmla="*/ 983734 h 1231598"/>
                <a:gd name="connsiteX81" fmla="*/ 1081799 w 1231598"/>
                <a:gd name="connsiteY81" fmla="*/ 962886 h 1231598"/>
                <a:gd name="connsiteX82" fmla="*/ 1101103 w 1231598"/>
                <a:gd name="connsiteY82" fmla="*/ 935088 h 1231598"/>
                <a:gd name="connsiteX83" fmla="*/ 1130445 w 1231598"/>
                <a:gd name="connsiteY83" fmla="*/ 954392 h 1231598"/>
                <a:gd name="connsiteX84" fmla="*/ 1109597 w 1231598"/>
                <a:gd name="connsiteY84" fmla="*/ 983734 h 1231598"/>
                <a:gd name="connsiteX85" fmla="*/ 101153 w 1231598"/>
                <a:gd name="connsiteY85" fmla="*/ 954392 h 1231598"/>
                <a:gd name="connsiteX86" fmla="*/ 82621 w 1231598"/>
                <a:gd name="connsiteY86" fmla="*/ 924278 h 1231598"/>
                <a:gd name="connsiteX87" fmla="*/ 112736 w 1231598"/>
                <a:gd name="connsiteY87" fmla="*/ 906518 h 1231598"/>
                <a:gd name="connsiteX88" fmla="*/ 130495 w 1231598"/>
                <a:gd name="connsiteY88" fmla="*/ 935088 h 1231598"/>
                <a:gd name="connsiteX89" fmla="*/ 101153 w 1231598"/>
                <a:gd name="connsiteY89" fmla="*/ 954392 h 1231598"/>
                <a:gd name="connsiteX90" fmla="*/ 1148977 w 1231598"/>
                <a:gd name="connsiteY90" fmla="*/ 923506 h 1231598"/>
                <a:gd name="connsiteX91" fmla="*/ 1118863 w 1231598"/>
                <a:gd name="connsiteY91" fmla="*/ 905746 h 1231598"/>
                <a:gd name="connsiteX92" fmla="*/ 1135078 w 1231598"/>
                <a:gd name="connsiteY92" fmla="*/ 875632 h 1231598"/>
                <a:gd name="connsiteX93" fmla="*/ 1165964 w 1231598"/>
                <a:gd name="connsiteY93" fmla="*/ 891075 h 1231598"/>
                <a:gd name="connsiteX94" fmla="*/ 1148977 w 1231598"/>
                <a:gd name="connsiteY94" fmla="*/ 923506 h 1231598"/>
                <a:gd name="connsiteX95" fmla="*/ 65634 w 1231598"/>
                <a:gd name="connsiteY95" fmla="*/ 892619 h 1231598"/>
                <a:gd name="connsiteX96" fmla="*/ 50191 w 1231598"/>
                <a:gd name="connsiteY96" fmla="*/ 860188 h 1231598"/>
                <a:gd name="connsiteX97" fmla="*/ 81849 w 1231598"/>
                <a:gd name="connsiteY97" fmla="*/ 846289 h 1231598"/>
                <a:gd name="connsiteX98" fmla="*/ 96520 w 1231598"/>
                <a:gd name="connsiteY98" fmla="*/ 877176 h 1231598"/>
                <a:gd name="connsiteX99" fmla="*/ 65634 w 1231598"/>
                <a:gd name="connsiteY99" fmla="*/ 892619 h 1231598"/>
                <a:gd name="connsiteX100" fmla="*/ 1181408 w 1231598"/>
                <a:gd name="connsiteY100" fmla="*/ 859416 h 1231598"/>
                <a:gd name="connsiteX101" fmla="*/ 1149749 w 1231598"/>
                <a:gd name="connsiteY101" fmla="*/ 845517 h 1231598"/>
                <a:gd name="connsiteX102" fmla="*/ 1162104 w 1231598"/>
                <a:gd name="connsiteY102" fmla="*/ 813859 h 1231598"/>
                <a:gd name="connsiteX103" fmla="*/ 1194534 w 1231598"/>
                <a:gd name="connsiteY103" fmla="*/ 825441 h 1231598"/>
                <a:gd name="connsiteX104" fmla="*/ 1181408 w 1231598"/>
                <a:gd name="connsiteY104" fmla="*/ 859416 h 1231598"/>
                <a:gd name="connsiteX105" fmla="*/ 37064 w 1231598"/>
                <a:gd name="connsiteY105" fmla="*/ 826985 h 1231598"/>
                <a:gd name="connsiteX106" fmla="*/ 25481 w 1231598"/>
                <a:gd name="connsiteY106" fmla="*/ 793010 h 1231598"/>
                <a:gd name="connsiteX107" fmla="*/ 58684 w 1231598"/>
                <a:gd name="connsiteY107" fmla="*/ 782972 h 1231598"/>
                <a:gd name="connsiteX108" fmla="*/ 69495 w 1231598"/>
                <a:gd name="connsiteY108" fmla="*/ 815403 h 1231598"/>
                <a:gd name="connsiteX109" fmla="*/ 37064 w 1231598"/>
                <a:gd name="connsiteY109" fmla="*/ 826985 h 1231598"/>
                <a:gd name="connsiteX110" fmla="*/ 1206117 w 1231598"/>
                <a:gd name="connsiteY110" fmla="*/ 792238 h 1231598"/>
                <a:gd name="connsiteX111" fmla="*/ 1172914 w 1231598"/>
                <a:gd name="connsiteY111" fmla="*/ 782200 h 1231598"/>
                <a:gd name="connsiteX112" fmla="*/ 1181408 w 1231598"/>
                <a:gd name="connsiteY112" fmla="*/ 749769 h 1231598"/>
                <a:gd name="connsiteX113" fmla="*/ 1215383 w 1231598"/>
                <a:gd name="connsiteY113" fmla="*/ 757491 h 1231598"/>
                <a:gd name="connsiteX114" fmla="*/ 1206117 w 1231598"/>
                <a:gd name="connsiteY114" fmla="*/ 792238 h 1231598"/>
                <a:gd name="connsiteX115" fmla="*/ 16988 w 1231598"/>
                <a:gd name="connsiteY115" fmla="*/ 758263 h 1231598"/>
                <a:gd name="connsiteX116" fmla="*/ 10038 w 1231598"/>
                <a:gd name="connsiteY116" fmla="*/ 723516 h 1231598"/>
                <a:gd name="connsiteX117" fmla="*/ 44013 w 1231598"/>
                <a:gd name="connsiteY117" fmla="*/ 717338 h 1231598"/>
                <a:gd name="connsiteX118" fmla="*/ 50963 w 1231598"/>
                <a:gd name="connsiteY118" fmla="*/ 750541 h 1231598"/>
                <a:gd name="connsiteX119" fmla="*/ 16988 w 1231598"/>
                <a:gd name="connsiteY119" fmla="*/ 758263 h 1231598"/>
                <a:gd name="connsiteX120" fmla="*/ 1222332 w 1231598"/>
                <a:gd name="connsiteY120" fmla="*/ 722744 h 1231598"/>
                <a:gd name="connsiteX121" fmla="*/ 1188357 w 1231598"/>
                <a:gd name="connsiteY121" fmla="*/ 716566 h 1231598"/>
                <a:gd name="connsiteX122" fmla="*/ 1192990 w 1231598"/>
                <a:gd name="connsiteY122" fmla="*/ 683363 h 1231598"/>
                <a:gd name="connsiteX123" fmla="*/ 1227737 w 1231598"/>
                <a:gd name="connsiteY123" fmla="*/ 687224 h 1231598"/>
                <a:gd name="connsiteX124" fmla="*/ 1222332 w 1231598"/>
                <a:gd name="connsiteY124" fmla="*/ 722744 h 1231598"/>
                <a:gd name="connsiteX125" fmla="*/ 3861 w 1231598"/>
                <a:gd name="connsiteY125" fmla="*/ 687996 h 1231598"/>
                <a:gd name="connsiteX126" fmla="*/ 772 w 1231598"/>
                <a:gd name="connsiteY126" fmla="*/ 652477 h 1231598"/>
                <a:gd name="connsiteX127" fmla="*/ 35519 w 1231598"/>
                <a:gd name="connsiteY127" fmla="*/ 650160 h 1231598"/>
                <a:gd name="connsiteX128" fmla="*/ 38608 w 1231598"/>
                <a:gd name="connsiteY128" fmla="*/ 684135 h 1231598"/>
                <a:gd name="connsiteX129" fmla="*/ 3861 w 1231598"/>
                <a:gd name="connsiteY129" fmla="*/ 687996 h 1231598"/>
                <a:gd name="connsiteX130" fmla="*/ 1230826 w 1231598"/>
                <a:gd name="connsiteY130" fmla="*/ 651705 h 1231598"/>
                <a:gd name="connsiteX131" fmla="*/ 1196079 w 1231598"/>
                <a:gd name="connsiteY131" fmla="*/ 649388 h 1231598"/>
                <a:gd name="connsiteX132" fmla="*/ 1196851 w 1231598"/>
                <a:gd name="connsiteY132" fmla="*/ 615413 h 1231598"/>
                <a:gd name="connsiteX133" fmla="*/ 1196851 w 1231598"/>
                <a:gd name="connsiteY133" fmla="*/ 613869 h 1231598"/>
                <a:gd name="connsiteX134" fmla="*/ 1231598 w 1231598"/>
                <a:gd name="connsiteY134" fmla="*/ 613869 h 1231598"/>
                <a:gd name="connsiteX135" fmla="*/ 1231598 w 1231598"/>
                <a:gd name="connsiteY135" fmla="*/ 615413 h 1231598"/>
                <a:gd name="connsiteX136" fmla="*/ 1230826 w 1231598"/>
                <a:gd name="connsiteY136" fmla="*/ 651705 h 1231598"/>
                <a:gd name="connsiteX137" fmla="*/ 34747 w 1231598"/>
                <a:gd name="connsiteY137" fmla="*/ 616957 h 1231598"/>
                <a:gd name="connsiteX138" fmla="*/ 0 w 1231598"/>
                <a:gd name="connsiteY138" fmla="*/ 616957 h 1231598"/>
                <a:gd name="connsiteX139" fmla="*/ 0 w 1231598"/>
                <a:gd name="connsiteY139" fmla="*/ 616185 h 1231598"/>
                <a:gd name="connsiteX140" fmla="*/ 772 w 1231598"/>
                <a:gd name="connsiteY140" fmla="*/ 581438 h 1231598"/>
                <a:gd name="connsiteX141" fmla="*/ 35519 w 1231598"/>
                <a:gd name="connsiteY141" fmla="*/ 583754 h 1231598"/>
                <a:gd name="connsiteX142" fmla="*/ 34747 w 1231598"/>
                <a:gd name="connsiteY142" fmla="*/ 616957 h 1231598"/>
                <a:gd name="connsiteX143" fmla="*/ 34747 w 1231598"/>
                <a:gd name="connsiteY143" fmla="*/ 616957 h 1231598"/>
                <a:gd name="connsiteX144" fmla="*/ 1196079 w 1231598"/>
                <a:gd name="connsiteY144" fmla="*/ 580666 h 1231598"/>
                <a:gd name="connsiteX145" fmla="*/ 1192990 w 1231598"/>
                <a:gd name="connsiteY145" fmla="*/ 546691 h 1231598"/>
                <a:gd name="connsiteX146" fmla="*/ 1227737 w 1231598"/>
                <a:gd name="connsiteY146" fmla="*/ 542830 h 1231598"/>
                <a:gd name="connsiteX147" fmla="*/ 1230826 w 1231598"/>
                <a:gd name="connsiteY147" fmla="*/ 578349 h 1231598"/>
                <a:gd name="connsiteX148" fmla="*/ 1196079 w 1231598"/>
                <a:gd name="connsiteY148" fmla="*/ 580666 h 1231598"/>
                <a:gd name="connsiteX149" fmla="*/ 38608 w 1231598"/>
                <a:gd name="connsiteY149" fmla="*/ 549007 h 1231598"/>
                <a:gd name="connsiteX150" fmla="*/ 3861 w 1231598"/>
                <a:gd name="connsiteY150" fmla="*/ 545146 h 1231598"/>
                <a:gd name="connsiteX151" fmla="*/ 9266 w 1231598"/>
                <a:gd name="connsiteY151" fmla="*/ 509627 h 1231598"/>
                <a:gd name="connsiteX152" fmla="*/ 43241 w 1231598"/>
                <a:gd name="connsiteY152" fmla="*/ 515804 h 1231598"/>
                <a:gd name="connsiteX153" fmla="*/ 38608 w 1231598"/>
                <a:gd name="connsiteY153" fmla="*/ 549007 h 1231598"/>
                <a:gd name="connsiteX154" fmla="*/ 1187585 w 1231598"/>
                <a:gd name="connsiteY154" fmla="*/ 513488 h 1231598"/>
                <a:gd name="connsiteX155" fmla="*/ 1180636 w 1231598"/>
                <a:gd name="connsiteY155" fmla="*/ 480285 h 1231598"/>
                <a:gd name="connsiteX156" fmla="*/ 1214611 w 1231598"/>
                <a:gd name="connsiteY156" fmla="*/ 472563 h 1231598"/>
                <a:gd name="connsiteX157" fmla="*/ 1221560 w 1231598"/>
                <a:gd name="connsiteY157" fmla="*/ 507310 h 1231598"/>
                <a:gd name="connsiteX158" fmla="*/ 1187585 w 1231598"/>
                <a:gd name="connsiteY158" fmla="*/ 513488 h 1231598"/>
                <a:gd name="connsiteX159" fmla="*/ 50191 w 1231598"/>
                <a:gd name="connsiteY159" fmla="*/ 482601 h 1231598"/>
                <a:gd name="connsiteX160" fmla="*/ 16215 w 1231598"/>
                <a:gd name="connsiteY160" fmla="*/ 474880 h 1231598"/>
                <a:gd name="connsiteX161" fmla="*/ 25481 w 1231598"/>
                <a:gd name="connsiteY161" fmla="*/ 440132 h 1231598"/>
                <a:gd name="connsiteX162" fmla="*/ 58684 w 1231598"/>
                <a:gd name="connsiteY162" fmla="*/ 450170 h 1231598"/>
                <a:gd name="connsiteX163" fmla="*/ 50191 w 1231598"/>
                <a:gd name="connsiteY163" fmla="*/ 482601 h 1231598"/>
                <a:gd name="connsiteX164" fmla="*/ 1172142 w 1231598"/>
                <a:gd name="connsiteY164" fmla="*/ 447854 h 1231598"/>
                <a:gd name="connsiteX165" fmla="*/ 1161331 w 1231598"/>
                <a:gd name="connsiteY165" fmla="*/ 415423 h 1231598"/>
                <a:gd name="connsiteX166" fmla="*/ 1193762 w 1231598"/>
                <a:gd name="connsiteY166" fmla="*/ 403069 h 1231598"/>
                <a:gd name="connsiteX167" fmla="*/ 1205345 w 1231598"/>
                <a:gd name="connsiteY167" fmla="*/ 437044 h 1231598"/>
                <a:gd name="connsiteX168" fmla="*/ 1172142 w 1231598"/>
                <a:gd name="connsiteY168" fmla="*/ 447854 h 1231598"/>
                <a:gd name="connsiteX169" fmla="*/ 69495 w 1231598"/>
                <a:gd name="connsiteY169" fmla="*/ 417740 h 1231598"/>
                <a:gd name="connsiteX170" fmla="*/ 37064 w 1231598"/>
                <a:gd name="connsiteY170" fmla="*/ 406157 h 1231598"/>
                <a:gd name="connsiteX171" fmla="*/ 50191 w 1231598"/>
                <a:gd name="connsiteY171" fmla="*/ 372954 h 1231598"/>
                <a:gd name="connsiteX172" fmla="*/ 81849 w 1231598"/>
                <a:gd name="connsiteY172" fmla="*/ 386853 h 1231598"/>
                <a:gd name="connsiteX173" fmla="*/ 69495 w 1231598"/>
                <a:gd name="connsiteY173" fmla="*/ 417740 h 1231598"/>
                <a:gd name="connsiteX174" fmla="*/ 1148977 w 1231598"/>
                <a:gd name="connsiteY174" fmla="*/ 384537 h 1231598"/>
                <a:gd name="connsiteX175" fmla="*/ 1134306 w 1231598"/>
                <a:gd name="connsiteY175" fmla="*/ 353650 h 1231598"/>
                <a:gd name="connsiteX176" fmla="*/ 1165192 w 1231598"/>
                <a:gd name="connsiteY176" fmla="*/ 338207 h 1231598"/>
                <a:gd name="connsiteX177" fmla="*/ 1180636 w 1231598"/>
                <a:gd name="connsiteY177" fmla="*/ 370638 h 1231598"/>
                <a:gd name="connsiteX178" fmla="*/ 1148977 w 1231598"/>
                <a:gd name="connsiteY178" fmla="*/ 384537 h 1231598"/>
                <a:gd name="connsiteX179" fmla="*/ 95748 w 1231598"/>
                <a:gd name="connsiteY179" fmla="*/ 355967 h 1231598"/>
                <a:gd name="connsiteX180" fmla="*/ 64862 w 1231598"/>
                <a:gd name="connsiteY180" fmla="*/ 340523 h 1231598"/>
                <a:gd name="connsiteX181" fmla="*/ 81849 w 1231598"/>
                <a:gd name="connsiteY181" fmla="*/ 308865 h 1231598"/>
                <a:gd name="connsiteX182" fmla="*/ 111963 w 1231598"/>
                <a:gd name="connsiteY182" fmla="*/ 325852 h 1231598"/>
                <a:gd name="connsiteX183" fmla="*/ 95748 w 1231598"/>
                <a:gd name="connsiteY183" fmla="*/ 355967 h 1231598"/>
                <a:gd name="connsiteX184" fmla="*/ 1118863 w 1231598"/>
                <a:gd name="connsiteY184" fmla="*/ 324308 h 1231598"/>
                <a:gd name="connsiteX185" fmla="*/ 1101103 w 1231598"/>
                <a:gd name="connsiteY185" fmla="*/ 295738 h 1231598"/>
                <a:gd name="connsiteX186" fmla="*/ 1130445 w 1231598"/>
                <a:gd name="connsiteY186" fmla="*/ 276434 h 1231598"/>
                <a:gd name="connsiteX187" fmla="*/ 1148977 w 1231598"/>
                <a:gd name="connsiteY187" fmla="*/ 306548 h 1231598"/>
                <a:gd name="connsiteX188" fmla="*/ 1118863 w 1231598"/>
                <a:gd name="connsiteY188" fmla="*/ 324308 h 1231598"/>
                <a:gd name="connsiteX189" fmla="*/ 129723 w 1231598"/>
                <a:gd name="connsiteY189" fmla="*/ 297282 h 1231598"/>
                <a:gd name="connsiteX190" fmla="*/ 101153 w 1231598"/>
                <a:gd name="connsiteY190" fmla="*/ 277978 h 1231598"/>
                <a:gd name="connsiteX191" fmla="*/ 122002 w 1231598"/>
                <a:gd name="connsiteY191" fmla="*/ 248636 h 1231598"/>
                <a:gd name="connsiteX192" fmla="*/ 149799 w 1231598"/>
                <a:gd name="connsiteY192" fmla="*/ 269485 h 1231598"/>
                <a:gd name="connsiteX193" fmla="*/ 129723 w 1231598"/>
                <a:gd name="connsiteY193" fmla="*/ 297282 h 1231598"/>
                <a:gd name="connsiteX194" fmla="*/ 1081027 w 1231598"/>
                <a:gd name="connsiteY194" fmla="*/ 267940 h 1231598"/>
                <a:gd name="connsiteX195" fmla="*/ 1060178 w 1231598"/>
                <a:gd name="connsiteY195" fmla="*/ 241687 h 1231598"/>
                <a:gd name="connsiteX196" fmla="*/ 1086432 w 1231598"/>
                <a:gd name="connsiteY196" fmla="*/ 219294 h 1231598"/>
                <a:gd name="connsiteX197" fmla="*/ 1108825 w 1231598"/>
                <a:gd name="connsiteY197" fmla="*/ 247092 h 1231598"/>
                <a:gd name="connsiteX198" fmla="*/ 1081027 w 1231598"/>
                <a:gd name="connsiteY198" fmla="*/ 267940 h 1231598"/>
                <a:gd name="connsiteX199" fmla="*/ 169876 w 1231598"/>
                <a:gd name="connsiteY199" fmla="*/ 243231 h 1231598"/>
                <a:gd name="connsiteX200" fmla="*/ 143622 w 1231598"/>
                <a:gd name="connsiteY200" fmla="*/ 220838 h 1231598"/>
                <a:gd name="connsiteX201" fmla="*/ 167559 w 1231598"/>
                <a:gd name="connsiteY201" fmla="*/ 193813 h 1231598"/>
                <a:gd name="connsiteX202" fmla="*/ 193040 w 1231598"/>
                <a:gd name="connsiteY202" fmla="*/ 217750 h 1231598"/>
                <a:gd name="connsiteX203" fmla="*/ 169876 w 1231598"/>
                <a:gd name="connsiteY203" fmla="*/ 243231 h 1231598"/>
                <a:gd name="connsiteX204" fmla="*/ 1037786 w 1231598"/>
                <a:gd name="connsiteY204" fmla="*/ 216205 h 1231598"/>
                <a:gd name="connsiteX205" fmla="*/ 1013849 w 1231598"/>
                <a:gd name="connsiteY205" fmla="*/ 192268 h 1231598"/>
                <a:gd name="connsiteX206" fmla="*/ 1037786 w 1231598"/>
                <a:gd name="connsiteY206" fmla="*/ 166787 h 1231598"/>
                <a:gd name="connsiteX207" fmla="*/ 1063267 w 1231598"/>
                <a:gd name="connsiteY207" fmla="*/ 192268 h 1231598"/>
                <a:gd name="connsiteX208" fmla="*/ 1037786 w 1231598"/>
                <a:gd name="connsiteY208" fmla="*/ 216205 h 1231598"/>
                <a:gd name="connsiteX209" fmla="*/ 216205 w 1231598"/>
                <a:gd name="connsiteY209" fmla="*/ 193813 h 1231598"/>
                <a:gd name="connsiteX210" fmla="*/ 192268 w 1231598"/>
                <a:gd name="connsiteY210" fmla="*/ 168331 h 1231598"/>
                <a:gd name="connsiteX211" fmla="*/ 219294 w 1231598"/>
                <a:gd name="connsiteY211" fmla="*/ 144394 h 1231598"/>
                <a:gd name="connsiteX212" fmla="*/ 241687 w 1231598"/>
                <a:gd name="connsiteY212" fmla="*/ 170648 h 1231598"/>
                <a:gd name="connsiteX213" fmla="*/ 216205 w 1231598"/>
                <a:gd name="connsiteY213" fmla="*/ 193813 h 1231598"/>
                <a:gd name="connsiteX214" fmla="*/ 988367 w 1231598"/>
                <a:gd name="connsiteY214" fmla="*/ 169876 h 1231598"/>
                <a:gd name="connsiteX215" fmla="*/ 962114 w 1231598"/>
                <a:gd name="connsiteY215" fmla="*/ 149027 h 1231598"/>
                <a:gd name="connsiteX216" fmla="*/ 982962 w 1231598"/>
                <a:gd name="connsiteY216" fmla="*/ 121229 h 1231598"/>
                <a:gd name="connsiteX217" fmla="*/ 1010760 w 1231598"/>
                <a:gd name="connsiteY217" fmla="*/ 143622 h 1231598"/>
                <a:gd name="connsiteX218" fmla="*/ 988367 w 1231598"/>
                <a:gd name="connsiteY218" fmla="*/ 169876 h 1231598"/>
                <a:gd name="connsiteX219" fmla="*/ 267940 w 1231598"/>
                <a:gd name="connsiteY219" fmla="*/ 149799 h 1231598"/>
                <a:gd name="connsiteX220" fmla="*/ 247092 w 1231598"/>
                <a:gd name="connsiteY220" fmla="*/ 122002 h 1231598"/>
                <a:gd name="connsiteX221" fmla="*/ 276434 w 1231598"/>
                <a:gd name="connsiteY221" fmla="*/ 101153 h 1231598"/>
                <a:gd name="connsiteX222" fmla="*/ 295738 w 1231598"/>
                <a:gd name="connsiteY222" fmla="*/ 130495 h 1231598"/>
                <a:gd name="connsiteX223" fmla="*/ 267940 w 1231598"/>
                <a:gd name="connsiteY223" fmla="*/ 149799 h 1231598"/>
                <a:gd name="connsiteX224" fmla="*/ 934316 w 1231598"/>
                <a:gd name="connsiteY224" fmla="*/ 129723 h 1231598"/>
                <a:gd name="connsiteX225" fmla="*/ 905746 w 1231598"/>
                <a:gd name="connsiteY225" fmla="*/ 111963 h 1231598"/>
                <a:gd name="connsiteX226" fmla="*/ 922733 w 1231598"/>
                <a:gd name="connsiteY226" fmla="*/ 81849 h 1231598"/>
                <a:gd name="connsiteX227" fmla="*/ 953620 w 1231598"/>
                <a:gd name="connsiteY227" fmla="*/ 100381 h 1231598"/>
                <a:gd name="connsiteX228" fmla="*/ 934316 w 1231598"/>
                <a:gd name="connsiteY228" fmla="*/ 129723 h 1231598"/>
                <a:gd name="connsiteX229" fmla="*/ 324308 w 1231598"/>
                <a:gd name="connsiteY229" fmla="*/ 112736 h 1231598"/>
                <a:gd name="connsiteX230" fmla="*/ 306548 w 1231598"/>
                <a:gd name="connsiteY230" fmla="*/ 82621 h 1231598"/>
                <a:gd name="connsiteX231" fmla="*/ 338207 w 1231598"/>
                <a:gd name="connsiteY231" fmla="*/ 65634 h 1231598"/>
                <a:gd name="connsiteX232" fmla="*/ 353650 w 1231598"/>
                <a:gd name="connsiteY232" fmla="*/ 96520 h 1231598"/>
                <a:gd name="connsiteX233" fmla="*/ 324308 w 1231598"/>
                <a:gd name="connsiteY233" fmla="*/ 112736 h 1231598"/>
                <a:gd name="connsiteX234" fmla="*/ 875632 w 1231598"/>
                <a:gd name="connsiteY234" fmla="*/ 95748 h 1231598"/>
                <a:gd name="connsiteX235" fmla="*/ 844745 w 1231598"/>
                <a:gd name="connsiteY235" fmla="*/ 81849 h 1231598"/>
                <a:gd name="connsiteX236" fmla="*/ 858644 w 1231598"/>
                <a:gd name="connsiteY236" fmla="*/ 50191 h 1231598"/>
                <a:gd name="connsiteX237" fmla="*/ 891075 w 1231598"/>
                <a:gd name="connsiteY237" fmla="*/ 65634 h 1231598"/>
                <a:gd name="connsiteX238" fmla="*/ 875632 w 1231598"/>
                <a:gd name="connsiteY238" fmla="*/ 95748 h 1231598"/>
                <a:gd name="connsiteX239" fmla="*/ 384537 w 1231598"/>
                <a:gd name="connsiteY239" fmla="*/ 82621 h 1231598"/>
                <a:gd name="connsiteX240" fmla="*/ 370638 w 1231598"/>
                <a:gd name="connsiteY240" fmla="*/ 50963 h 1231598"/>
                <a:gd name="connsiteX241" fmla="*/ 403841 w 1231598"/>
                <a:gd name="connsiteY241" fmla="*/ 37836 h 1231598"/>
                <a:gd name="connsiteX242" fmla="*/ 415423 w 1231598"/>
                <a:gd name="connsiteY242" fmla="*/ 70267 h 1231598"/>
                <a:gd name="connsiteX243" fmla="*/ 384537 w 1231598"/>
                <a:gd name="connsiteY243" fmla="*/ 82621 h 1231598"/>
                <a:gd name="connsiteX244" fmla="*/ 813087 w 1231598"/>
                <a:gd name="connsiteY244" fmla="*/ 69495 h 1231598"/>
                <a:gd name="connsiteX245" fmla="*/ 780656 w 1231598"/>
                <a:gd name="connsiteY245" fmla="*/ 58684 h 1231598"/>
                <a:gd name="connsiteX246" fmla="*/ 790694 w 1231598"/>
                <a:gd name="connsiteY246" fmla="*/ 25481 h 1231598"/>
                <a:gd name="connsiteX247" fmla="*/ 824669 w 1231598"/>
                <a:gd name="connsiteY247" fmla="*/ 37064 h 1231598"/>
                <a:gd name="connsiteX248" fmla="*/ 813087 w 1231598"/>
                <a:gd name="connsiteY248" fmla="*/ 69495 h 1231598"/>
                <a:gd name="connsiteX249" fmla="*/ 447854 w 1231598"/>
                <a:gd name="connsiteY249" fmla="*/ 59456 h 1231598"/>
                <a:gd name="connsiteX250" fmla="*/ 437816 w 1231598"/>
                <a:gd name="connsiteY250" fmla="*/ 26254 h 1231598"/>
                <a:gd name="connsiteX251" fmla="*/ 472563 w 1231598"/>
                <a:gd name="connsiteY251" fmla="*/ 16988 h 1231598"/>
                <a:gd name="connsiteX252" fmla="*/ 480285 w 1231598"/>
                <a:gd name="connsiteY252" fmla="*/ 50963 h 1231598"/>
                <a:gd name="connsiteX253" fmla="*/ 447854 w 1231598"/>
                <a:gd name="connsiteY253" fmla="*/ 59456 h 1231598"/>
                <a:gd name="connsiteX254" fmla="*/ 748997 w 1231598"/>
                <a:gd name="connsiteY254" fmla="*/ 50191 h 1231598"/>
                <a:gd name="connsiteX255" fmla="*/ 715794 w 1231598"/>
                <a:gd name="connsiteY255" fmla="*/ 43241 h 1231598"/>
                <a:gd name="connsiteX256" fmla="*/ 721971 w 1231598"/>
                <a:gd name="connsiteY256" fmla="*/ 9266 h 1231598"/>
                <a:gd name="connsiteX257" fmla="*/ 756719 w 1231598"/>
                <a:gd name="connsiteY257" fmla="*/ 16215 h 1231598"/>
                <a:gd name="connsiteX258" fmla="*/ 748997 w 1231598"/>
                <a:gd name="connsiteY258" fmla="*/ 50191 h 1231598"/>
                <a:gd name="connsiteX259" fmla="*/ 513488 w 1231598"/>
                <a:gd name="connsiteY259" fmla="*/ 44013 h 1231598"/>
                <a:gd name="connsiteX260" fmla="*/ 507310 w 1231598"/>
                <a:gd name="connsiteY260" fmla="*/ 10038 h 1231598"/>
                <a:gd name="connsiteX261" fmla="*/ 542830 w 1231598"/>
                <a:gd name="connsiteY261" fmla="*/ 4633 h 1231598"/>
                <a:gd name="connsiteX262" fmla="*/ 547463 w 1231598"/>
                <a:gd name="connsiteY262" fmla="*/ 38608 h 1231598"/>
                <a:gd name="connsiteX263" fmla="*/ 513488 w 1231598"/>
                <a:gd name="connsiteY263" fmla="*/ 44013 h 1231598"/>
                <a:gd name="connsiteX264" fmla="*/ 681819 w 1231598"/>
                <a:gd name="connsiteY264" fmla="*/ 38608 h 1231598"/>
                <a:gd name="connsiteX265" fmla="*/ 647844 w 1231598"/>
                <a:gd name="connsiteY265" fmla="*/ 35519 h 1231598"/>
                <a:gd name="connsiteX266" fmla="*/ 650160 w 1231598"/>
                <a:gd name="connsiteY266" fmla="*/ 772 h 1231598"/>
                <a:gd name="connsiteX267" fmla="*/ 685680 w 1231598"/>
                <a:gd name="connsiteY267" fmla="*/ 3861 h 1231598"/>
                <a:gd name="connsiteX268" fmla="*/ 681819 w 1231598"/>
                <a:gd name="connsiteY268" fmla="*/ 38608 h 1231598"/>
                <a:gd name="connsiteX269" fmla="*/ 580666 w 1231598"/>
                <a:gd name="connsiteY269" fmla="*/ 35519 h 1231598"/>
                <a:gd name="connsiteX270" fmla="*/ 579121 w 1231598"/>
                <a:gd name="connsiteY270" fmla="*/ 772 h 1231598"/>
                <a:gd name="connsiteX271" fmla="*/ 614641 w 1231598"/>
                <a:gd name="connsiteY271" fmla="*/ 0 h 1231598"/>
                <a:gd name="connsiteX272" fmla="*/ 614641 w 1231598"/>
                <a:gd name="connsiteY272" fmla="*/ 34747 h 1231598"/>
                <a:gd name="connsiteX273" fmla="*/ 580666 w 1231598"/>
                <a:gd name="connsiteY273" fmla="*/ 35519 h 1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lnTo>
                    <a:pt x="34747" y="616957"/>
                  </a:ln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w="7680" cap="flat">
              <a:noFill/>
              <a:prstDash val="solid"/>
              <a:miter/>
            </a:ln>
          </p:spPr>
          <p:txBody>
            <a:bodyPr rtlCol="0" anchor="ctr"/>
            <a:lstStyle/>
            <a:p>
              <a:endParaRPr lang="ru-RU"/>
            </a:p>
          </p:txBody>
        </p:sp>
      </p:grpSp>
      <p:graphicFrame>
        <p:nvGraphicFramePr>
          <p:cNvPr id="47" name="Диаграмма 46">
            <a:extLst>
              <a:ext uri="{FF2B5EF4-FFF2-40B4-BE49-F238E27FC236}">
                <a16:creationId xmlns="" xmlns:a16="http://schemas.microsoft.com/office/drawing/2014/main" id="{F6231C98-7760-4D8B-9700-873450E31C67}"/>
              </a:ext>
            </a:extLst>
          </p:cNvPr>
          <p:cNvGraphicFramePr/>
          <p:nvPr>
            <p:extLst>
              <p:ext uri="{D42A27DB-BD31-4B8C-83A1-F6EECF244321}">
                <p14:modId xmlns:p14="http://schemas.microsoft.com/office/powerpoint/2010/main" val="1521397600"/>
              </p:ext>
            </p:extLst>
          </p:nvPr>
        </p:nvGraphicFramePr>
        <p:xfrm>
          <a:off x="147166" y="1230651"/>
          <a:ext cx="11313430" cy="5733256"/>
        </p:xfrm>
        <a:graphic>
          <a:graphicData uri="http://schemas.openxmlformats.org/drawingml/2006/chart">
            <c:chart xmlns:c="http://schemas.openxmlformats.org/drawingml/2006/chart" xmlns:r="http://schemas.openxmlformats.org/officeDocument/2006/relationships" r:id="rId3"/>
          </a:graphicData>
        </a:graphic>
      </p:graphicFrame>
      <p:sp>
        <p:nvSpPr>
          <p:cNvPr id="48" name="TextBox 47">
            <a:extLst>
              <a:ext uri="{FF2B5EF4-FFF2-40B4-BE49-F238E27FC236}">
                <a16:creationId xmlns="" xmlns:a16="http://schemas.microsoft.com/office/drawing/2014/main" id="{1F0BACAF-2A4F-45E5-BBF4-EEA7C9EB11AE}"/>
              </a:ext>
            </a:extLst>
          </p:cNvPr>
          <p:cNvSpPr txBox="1"/>
          <p:nvPr/>
        </p:nvSpPr>
        <p:spPr bwMode="auto">
          <a:xfrm>
            <a:off x="8976320" y="2888940"/>
            <a:ext cx="818270" cy="396044"/>
          </a:xfrm>
          <a:prstGeom prst="rect">
            <a:avLst/>
          </a:prstGeom>
        </p:spPr>
        <p:txBody>
          <a:bodyPr wrap="none" lIns="104105" tIns="52052" rIns="104105" bIns="52052" anchor="ctr">
            <a:normAutofit fontScale="92500" lnSpcReduction="20000"/>
          </a:bodyPr>
          <a:lstStyle/>
          <a:p>
            <a:pPr defTabSz="1041034">
              <a:defRPr/>
            </a:pPr>
            <a:r>
              <a:rPr lang="ru-RU" b="1" smtClean="0">
                <a:solidFill>
                  <a:srgbClr val="F79646">
                    <a:lumMod val="75000"/>
                  </a:srgbClr>
                </a:solidFill>
                <a:latin typeface="Roboto Condensed" panose="02000000000000000000" pitchFamily="2" charset="0"/>
                <a:ea typeface="Roboto Condensed" panose="02000000000000000000" pitchFamily="2" charset="0"/>
              </a:rPr>
              <a:t>+9,1</a:t>
            </a:r>
            <a:r>
              <a:rPr lang="ru-RU" b="1" dirty="0" smtClean="0">
                <a:solidFill>
                  <a:srgbClr val="F79646">
                    <a:lumMod val="75000"/>
                  </a:srgbClr>
                </a:solidFill>
                <a:latin typeface="Roboto Condensed" panose="02000000000000000000" pitchFamily="2" charset="0"/>
                <a:ea typeface="Roboto Condensed" panose="02000000000000000000" pitchFamily="2" charset="0"/>
              </a:rPr>
              <a:t>%</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49" name="TextBox 48">
            <a:extLst>
              <a:ext uri="{FF2B5EF4-FFF2-40B4-BE49-F238E27FC236}">
                <a16:creationId xmlns="" xmlns:a16="http://schemas.microsoft.com/office/drawing/2014/main" id="{7BEB10B3-7F32-47A8-833D-F53A4F799D01}"/>
              </a:ext>
            </a:extLst>
          </p:cNvPr>
          <p:cNvSpPr txBox="1"/>
          <p:nvPr/>
        </p:nvSpPr>
        <p:spPr bwMode="auto">
          <a:xfrm>
            <a:off x="1919536" y="5326444"/>
            <a:ext cx="790429" cy="650657"/>
          </a:xfrm>
          <a:prstGeom prst="rect">
            <a:avLst/>
          </a:prstGeom>
        </p:spPr>
        <p:txBody>
          <a:bodyPr wrap="none" lIns="104105" tIns="52052" rIns="104105" bIns="52052" anchor="ctr">
            <a:normAutofit/>
          </a:bodyPr>
          <a:lstStyle/>
          <a:p>
            <a:pPr defTabSz="1041034">
              <a:defRPr/>
            </a:pPr>
            <a:r>
              <a:rPr lang="ru-RU" b="1" dirty="0" smtClean="0">
                <a:solidFill>
                  <a:srgbClr val="E46C0A"/>
                </a:solidFill>
                <a:latin typeface="Roboto Condensed" panose="02000000000000000000" pitchFamily="2" charset="0"/>
                <a:ea typeface="Roboto Condensed" panose="02000000000000000000" pitchFamily="2" charset="0"/>
              </a:rPr>
              <a:t>+63,5%</a:t>
            </a:r>
            <a:endParaRPr lang="ru-RU" b="1" dirty="0">
              <a:solidFill>
                <a:srgbClr val="E46C0A"/>
              </a:solidFill>
              <a:latin typeface="Roboto Condensed" panose="02000000000000000000" pitchFamily="2" charset="0"/>
              <a:ea typeface="Roboto Condensed" panose="02000000000000000000" pitchFamily="2" charset="0"/>
            </a:endParaRPr>
          </a:p>
        </p:txBody>
      </p:sp>
      <p:sp>
        <p:nvSpPr>
          <p:cNvPr id="50" name="TextBox 49">
            <a:extLst>
              <a:ext uri="{FF2B5EF4-FFF2-40B4-BE49-F238E27FC236}">
                <a16:creationId xmlns="" xmlns:a16="http://schemas.microsoft.com/office/drawing/2014/main" id="{05D9D7E5-F127-445E-8826-70A30EF21877}"/>
              </a:ext>
            </a:extLst>
          </p:cNvPr>
          <p:cNvSpPr txBox="1"/>
          <p:nvPr/>
        </p:nvSpPr>
        <p:spPr bwMode="auto">
          <a:xfrm>
            <a:off x="11010546" y="1278483"/>
            <a:ext cx="900100" cy="650657"/>
          </a:xfrm>
          <a:prstGeom prst="rect">
            <a:avLst/>
          </a:prstGeom>
        </p:spPr>
        <p:txBody>
          <a:bodyPr wrap="none" lIns="104105" tIns="52052" rIns="104105" bIns="52052" anchor="ctr">
            <a:normAutofit/>
          </a:bodyPr>
          <a:lstStyle/>
          <a:p>
            <a:pP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+12,3%</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59" name="TextBox 58">
            <a:extLst>
              <a:ext uri="{FF2B5EF4-FFF2-40B4-BE49-F238E27FC236}">
                <a16:creationId xmlns="" xmlns:a16="http://schemas.microsoft.com/office/drawing/2014/main" id="{AEABBCAB-97EE-4A54-B9D1-A165DEC9DD7C}"/>
              </a:ext>
            </a:extLst>
          </p:cNvPr>
          <p:cNvSpPr txBox="1"/>
          <p:nvPr/>
        </p:nvSpPr>
        <p:spPr bwMode="auto">
          <a:xfrm>
            <a:off x="147167" y="2517192"/>
            <a:ext cx="2623832" cy="593508"/>
          </a:xfrm>
          <a:prstGeom prst="rect">
            <a:avLst/>
          </a:prstGeom>
        </p:spPr>
        <p:txBody>
          <a:bodyPr wrap="square" lIns="103852" tIns="51926" rIns="103852" bIns="51926" anchor="ctr">
            <a:noAutofit/>
          </a:bodyPr>
          <a:lstStyle/>
          <a:p>
            <a:pPr defTabSz="1038520">
              <a:lnSpc>
                <a:spcPts val="1798"/>
              </a:lnSpc>
              <a:defRPr/>
            </a:pPr>
            <a:r>
              <a:rPr lang="ru-RU" sz="1600" b="1" dirty="0">
                <a:solidFill>
                  <a:schemeClr val="tx1">
                    <a:lumMod val="75000"/>
                  </a:schemeClr>
                </a:solidFill>
                <a:latin typeface="Roboto Condensed" panose="02000000000000000000" pitchFamily="2" charset="0"/>
                <a:ea typeface="Roboto Condensed" panose="02000000000000000000" pitchFamily="2" charset="0"/>
              </a:rPr>
              <a:t>ПФР</a:t>
            </a:r>
          </a:p>
        </p:txBody>
      </p:sp>
      <p:sp>
        <p:nvSpPr>
          <p:cNvPr id="60" name="TextBox 59">
            <a:extLst>
              <a:ext uri="{FF2B5EF4-FFF2-40B4-BE49-F238E27FC236}">
                <a16:creationId xmlns="" xmlns:a16="http://schemas.microsoft.com/office/drawing/2014/main" id="{15B7B24A-0E8D-48DA-9F4E-5D961EC2BFC6}"/>
              </a:ext>
            </a:extLst>
          </p:cNvPr>
          <p:cNvSpPr txBox="1"/>
          <p:nvPr/>
        </p:nvSpPr>
        <p:spPr bwMode="auto">
          <a:xfrm>
            <a:off x="147167" y="4977410"/>
            <a:ext cx="4373053" cy="593508"/>
          </a:xfrm>
          <a:prstGeom prst="rect">
            <a:avLst/>
          </a:prstGeom>
        </p:spPr>
        <p:txBody>
          <a:bodyPr wrap="square" lIns="103852" tIns="51926" rIns="103852" bIns="51926" anchor="ctr">
            <a:noAutofit/>
          </a:bodyPr>
          <a:lstStyle/>
          <a:p>
            <a:pPr defTabSz="1038520">
              <a:lnSpc>
                <a:spcPts val="1798"/>
              </a:lnSpc>
              <a:defRPr/>
            </a:pPr>
            <a:r>
              <a:rPr lang="ru-RU" sz="1600" b="1" dirty="0">
                <a:solidFill>
                  <a:schemeClr val="tx1">
                    <a:lumMod val="75000"/>
                  </a:schemeClr>
                </a:solidFill>
                <a:latin typeface="Roboto Condensed" panose="02000000000000000000" pitchFamily="2" charset="0"/>
                <a:ea typeface="Roboto Condensed" panose="02000000000000000000" pitchFamily="2" charset="0"/>
              </a:rPr>
              <a:t>ФСС</a:t>
            </a:r>
          </a:p>
        </p:txBody>
      </p:sp>
      <p:sp>
        <p:nvSpPr>
          <p:cNvPr id="62" name="TextBox 61">
            <a:extLst>
              <a:ext uri="{FF2B5EF4-FFF2-40B4-BE49-F238E27FC236}">
                <a16:creationId xmlns="" xmlns:a16="http://schemas.microsoft.com/office/drawing/2014/main" id="{2F626497-7CA6-4F5E-8B1D-2E946C173944}"/>
              </a:ext>
            </a:extLst>
          </p:cNvPr>
          <p:cNvSpPr txBox="1"/>
          <p:nvPr/>
        </p:nvSpPr>
        <p:spPr bwMode="auto">
          <a:xfrm>
            <a:off x="147166" y="1272743"/>
            <a:ext cx="4220641" cy="593508"/>
          </a:xfrm>
          <a:prstGeom prst="rect">
            <a:avLst/>
          </a:prstGeom>
        </p:spPr>
        <p:txBody>
          <a:bodyPr wrap="square" lIns="103852" tIns="51926" rIns="103852" bIns="51926" anchor="ctr">
            <a:noAutofit/>
          </a:bodyPr>
          <a:lstStyle/>
          <a:p>
            <a:pPr defTabSz="1038520">
              <a:lnSpc>
                <a:spcPts val="1798"/>
              </a:lnSpc>
              <a:defRPr/>
            </a:pPr>
            <a:r>
              <a:rPr lang="ru-RU" sz="1600" b="1" dirty="0">
                <a:solidFill>
                  <a:schemeClr val="tx1">
                    <a:lumMod val="75000"/>
                  </a:schemeClr>
                </a:solidFill>
                <a:latin typeface="Roboto Condensed" panose="02000000000000000000" pitchFamily="2" charset="0"/>
                <a:ea typeface="Roboto Condensed" panose="02000000000000000000" pitchFamily="2" charset="0"/>
              </a:rPr>
              <a:t>Страховые взносы на ОСС</a:t>
            </a:r>
          </a:p>
        </p:txBody>
      </p:sp>
      <p:sp>
        <p:nvSpPr>
          <p:cNvPr id="46" name="TextBox 45">
            <a:extLst>
              <a:ext uri="{FF2B5EF4-FFF2-40B4-BE49-F238E27FC236}">
                <a16:creationId xmlns="" xmlns:a16="http://schemas.microsoft.com/office/drawing/2014/main" id="{E7798418-FD5F-41D6-8C41-B6FA8FB28C36}"/>
              </a:ext>
            </a:extLst>
          </p:cNvPr>
          <p:cNvSpPr txBox="1"/>
          <p:nvPr/>
        </p:nvSpPr>
        <p:spPr bwMode="auto">
          <a:xfrm>
            <a:off x="147167" y="3747301"/>
            <a:ext cx="5189356" cy="593508"/>
          </a:xfrm>
          <a:prstGeom prst="rect">
            <a:avLst/>
          </a:prstGeom>
        </p:spPr>
        <p:txBody>
          <a:bodyPr wrap="square" lIns="103852" tIns="51926" rIns="103852" bIns="51926" anchor="ctr">
            <a:noAutofit/>
          </a:bodyPr>
          <a:lstStyle/>
          <a:p>
            <a:pPr defTabSz="1038520">
              <a:lnSpc>
                <a:spcPts val="1798"/>
              </a:lnSpc>
              <a:defRPr/>
            </a:pPr>
            <a:r>
              <a:rPr lang="ru-RU" sz="1600" b="1" dirty="0">
                <a:solidFill>
                  <a:schemeClr val="tx1">
                    <a:lumMod val="75000"/>
                  </a:schemeClr>
                </a:solidFill>
                <a:latin typeface="Roboto Condensed" panose="02000000000000000000" pitchFamily="2" charset="0"/>
                <a:ea typeface="Roboto Condensed" panose="02000000000000000000" pitchFamily="2" charset="0"/>
              </a:rPr>
              <a:t>ФОМС</a:t>
            </a:r>
          </a:p>
        </p:txBody>
      </p:sp>
      <p:sp>
        <p:nvSpPr>
          <p:cNvPr id="51" name="TextBox 50">
            <a:extLst>
              <a:ext uri="{FF2B5EF4-FFF2-40B4-BE49-F238E27FC236}">
                <a16:creationId xmlns="" xmlns:a16="http://schemas.microsoft.com/office/drawing/2014/main" id="{9DFCB73D-BD5A-48D2-BF2B-DCF036A82F5B}"/>
              </a:ext>
            </a:extLst>
          </p:cNvPr>
          <p:cNvSpPr txBox="1"/>
          <p:nvPr/>
        </p:nvSpPr>
        <p:spPr bwMode="auto">
          <a:xfrm>
            <a:off x="3071664" y="3999563"/>
            <a:ext cx="1044115" cy="650657"/>
          </a:xfrm>
          <a:prstGeom prst="rect">
            <a:avLst/>
          </a:prstGeom>
        </p:spPr>
        <p:txBody>
          <a:bodyPr wrap="none" lIns="104105" tIns="52052" rIns="104105" bIns="52052" anchor="ctr">
            <a:normAutofit/>
          </a:bodyPr>
          <a:lstStyle/>
          <a:p>
            <a:pPr defTabSz="1041034">
              <a:defRPr/>
            </a:pPr>
            <a:r>
              <a:rPr lang="ru-RU" b="1" dirty="0" smtClean="0">
                <a:solidFill>
                  <a:srgbClr val="E46C0A"/>
                </a:solidFill>
                <a:latin typeface="Roboto Condensed" panose="02000000000000000000" pitchFamily="2" charset="0"/>
                <a:ea typeface="Roboto Condensed" panose="02000000000000000000" pitchFamily="2" charset="0"/>
              </a:rPr>
              <a:t>+11,3%</a:t>
            </a:r>
            <a:endParaRPr lang="ru-RU" b="1" dirty="0">
              <a:solidFill>
                <a:srgbClr val="E46C0A"/>
              </a:solidFill>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24699823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xmlns="" id="{04255A48-2E46-447F-98DA-0E287025F3FD}"/>
              </a:ext>
            </a:extLst>
          </p:cNvPr>
          <p:cNvSpPr/>
          <p:nvPr/>
        </p:nvSpPr>
        <p:spPr>
          <a:xfrm>
            <a:off x="0" y="0"/>
            <a:ext cx="1235460" cy="1235460"/>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grpSp>
        <p:nvGrpSpPr>
          <p:cNvPr id="44" name="Группа 43">
            <a:extLst>
              <a:ext uri="{FF2B5EF4-FFF2-40B4-BE49-F238E27FC236}">
                <a16:creationId xmlns:a16="http://schemas.microsoft.com/office/drawing/2014/main" xmlns="" id="{019F74D2-C307-466E-A3FC-5577DACB81C1}"/>
              </a:ext>
            </a:extLst>
          </p:cNvPr>
          <p:cNvGrpSpPr/>
          <p:nvPr/>
        </p:nvGrpSpPr>
        <p:grpSpPr>
          <a:xfrm>
            <a:off x="170060" y="170060"/>
            <a:ext cx="895342" cy="895342"/>
            <a:chOff x="1398681" y="3263936"/>
            <a:chExt cx="1231598" cy="1231598"/>
          </a:xfrm>
        </p:grpSpPr>
        <p:grpSp>
          <p:nvGrpSpPr>
            <p:cNvPr id="6" name="Рисунок 2">
              <a:extLst>
                <a:ext uri="{FF2B5EF4-FFF2-40B4-BE49-F238E27FC236}">
                  <a16:creationId xmlns:a16="http://schemas.microsoft.com/office/drawing/2014/main" xmlns="" id="{2862BDDB-996B-423A-834B-02C0E4B78B81}"/>
                </a:ext>
              </a:extLst>
            </p:cNvPr>
            <p:cNvGrpSpPr/>
            <p:nvPr/>
          </p:nvGrpSpPr>
          <p:grpSpPr>
            <a:xfrm>
              <a:off x="1597898" y="3407558"/>
              <a:ext cx="833162" cy="944353"/>
              <a:chOff x="1542689" y="2816538"/>
              <a:chExt cx="833162" cy="944353"/>
            </a:xfrm>
          </p:grpSpPr>
          <p:grpSp>
            <p:nvGrpSpPr>
              <p:cNvPr id="7" name="Рисунок 2">
                <a:extLst>
                  <a:ext uri="{FF2B5EF4-FFF2-40B4-BE49-F238E27FC236}">
                    <a16:creationId xmlns:a16="http://schemas.microsoft.com/office/drawing/2014/main" xmlns="" id="{2862BDDB-996B-423A-834B-02C0E4B78B81}"/>
                  </a:ext>
                </a:extLst>
              </p:cNvPr>
              <p:cNvGrpSpPr/>
              <p:nvPr/>
            </p:nvGrpSpPr>
            <p:grpSpPr>
              <a:xfrm>
                <a:off x="1581297" y="2876064"/>
                <a:ext cx="755946" cy="825721"/>
                <a:chOff x="1581297" y="2876064"/>
                <a:chExt cx="755946" cy="825721"/>
              </a:xfrm>
            </p:grpSpPr>
            <p:sp>
              <p:nvSpPr>
                <p:cNvPr id="23" name="Полилиния: фигура 22">
                  <a:extLst>
                    <a:ext uri="{FF2B5EF4-FFF2-40B4-BE49-F238E27FC236}">
                      <a16:creationId xmlns:a16="http://schemas.microsoft.com/office/drawing/2014/main" xmlns="" id="{D47B51B5-5B9E-4773-8EB9-496F42F26909}"/>
                    </a:ext>
                  </a:extLst>
                </p:cNvPr>
                <p:cNvSpPr/>
                <p:nvPr/>
              </p:nvSpPr>
              <p:spPr>
                <a:xfrm rot="-3598124">
                  <a:off x="1761688" y="3431256"/>
                  <a:ext cx="34749" cy="340542"/>
                </a:xfrm>
                <a:custGeom>
                  <a:avLst/>
                  <a:gdLst>
                    <a:gd name="connsiteX0" fmla="*/ 0 w 34749"/>
                    <a:gd name="connsiteY0" fmla="*/ 0 h 340542"/>
                    <a:gd name="connsiteX1" fmla="*/ 34749 w 34749"/>
                    <a:gd name="connsiteY1" fmla="*/ 0 h 340542"/>
                    <a:gd name="connsiteX2" fmla="*/ 34749 w 34749"/>
                    <a:gd name="connsiteY2" fmla="*/ 340542 h 340542"/>
                    <a:gd name="connsiteX3" fmla="*/ 0 w 34749"/>
                    <a:gd name="connsiteY3" fmla="*/ 340542 h 340542"/>
                  </a:gdLst>
                  <a:ahLst/>
                  <a:cxnLst>
                    <a:cxn ang="0">
                      <a:pos x="connsiteX0" y="connsiteY0"/>
                    </a:cxn>
                    <a:cxn ang="0">
                      <a:pos x="connsiteX1" y="connsiteY1"/>
                    </a:cxn>
                    <a:cxn ang="0">
                      <a:pos x="connsiteX2" y="connsiteY2"/>
                    </a:cxn>
                    <a:cxn ang="0">
                      <a:pos x="connsiteX3" y="connsiteY3"/>
                    </a:cxn>
                  </a:cxnLst>
                  <a:rect l="l" t="t" r="r" b="b"/>
                  <a:pathLst>
                    <a:path w="34749" h="340542">
                      <a:moveTo>
                        <a:pt x="0" y="0"/>
                      </a:moveTo>
                      <a:lnTo>
                        <a:pt x="34749" y="0"/>
                      </a:lnTo>
                      <a:lnTo>
                        <a:pt x="34749" y="340542"/>
                      </a:lnTo>
                      <a:lnTo>
                        <a:pt x="0" y="340542"/>
                      </a:lnTo>
                      <a:close/>
                    </a:path>
                  </a:pathLst>
                </a:custGeom>
                <a:solidFill>
                  <a:srgbClr val="43D3E8"/>
                </a:solidFill>
                <a:ln w="7680" cap="flat">
                  <a:noFill/>
                  <a:prstDash val="solid"/>
                  <a:miter/>
                </a:ln>
              </p:spPr>
              <p:txBody>
                <a:bodyPr rtlCol="0" anchor="ctr"/>
                <a:lstStyle/>
                <a:p>
                  <a:endParaRPr lang="ru-RU"/>
                </a:p>
              </p:txBody>
            </p:sp>
            <p:sp>
              <p:nvSpPr>
                <p:cNvPr id="24" name="Полилиния: фигура 23">
                  <a:extLst>
                    <a:ext uri="{FF2B5EF4-FFF2-40B4-BE49-F238E27FC236}">
                      <a16:creationId xmlns:a16="http://schemas.microsoft.com/office/drawing/2014/main" xmlns="" id="{C806057A-ECFF-4744-87AF-9A72A2FB9EB3}"/>
                    </a:ext>
                  </a:extLst>
                </p:cNvPr>
                <p:cNvSpPr/>
                <p:nvPr/>
              </p:nvSpPr>
              <p:spPr>
                <a:xfrm>
                  <a:off x="15812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25" name="Полилиния: фигура 24">
                  <a:extLst>
                    <a:ext uri="{FF2B5EF4-FFF2-40B4-BE49-F238E27FC236}">
                      <a16:creationId xmlns:a16="http://schemas.microsoft.com/office/drawing/2014/main" xmlns="" id="{46B80DA4-4D6B-44C7-BDAB-65F2FDAE4353}"/>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242D3C"/>
                </a:solidFill>
                <a:ln w="7680" cap="flat">
                  <a:noFill/>
                  <a:prstDash val="solid"/>
                  <a:miter/>
                </a:ln>
              </p:spPr>
              <p:txBody>
                <a:bodyPr rtlCol="0" anchor="ctr"/>
                <a:lstStyle/>
                <a:p>
                  <a:endParaRPr lang="ru-RU"/>
                </a:p>
              </p:txBody>
            </p:sp>
            <p:sp>
              <p:nvSpPr>
                <p:cNvPr id="26" name="Полилиния: фигура 25">
                  <a:extLst>
                    <a:ext uri="{FF2B5EF4-FFF2-40B4-BE49-F238E27FC236}">
                      <a16:creationId xmlns:a16="http://schemas.microsoft.com/office/drawing/2014/main" xmlns="" id="{D548DBBD-4E6B-44F0-B2A9-73DBC0669B35}"/>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27" name="Полилиния: фигура 26">
                  <a:extLst>
                    <a:ext uri="{FF2B5EF4-FFF2-40B4-BE49-F238E27FC236}">
                      <a16:creationId xmlns:a16="http://schemas.microsoft.com/office/drawing/2014/main" xmlns="" id="{8ADEB9A2-6C80-46DE-A6A1-77367AB94E63}"/>
                    </a:ext>
                  </a:extLst>
                </p:cNvPr>
                <p:cNvSpPr/>
                <p:nvPr/>
              </p:nvSpPr>
              <p:spPr>
                <a:xfrm rot="-1798039">
                  <a:off x="1608964" y="2958607"/>
                  <a:ext cx="339747" cy="34746"/>
                </a:xfrm>
                <a:custGeom>
                  <a:avLst/>
                  <a:gdLst>
                    <a:gd name="connsiteX0" fmla="*/ 0 w 339747"/>
                    <a:gd name="connsiteY0" fmla="*/ 0 h 34746"/>
                    <a:gd name="connsiteX1" fmla="*/ 339747 w 339747"/>
                    <a:gd name="connsiteY1" fmla="*/ 0 h 34746"/>
                    <a:gd name="connsiteX2" fmla="*/ 339747 w 339747"/>
                    <a:gd name="connsiteY2" fmla="*/ 34747 h 34746"/>
                    <a:gd name="connsiteX3" fmla="*/ 0 w 33974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339747" h="34746">
                      <a:moveTo>
                        <a:pt x="0" y="0"/>
                      </a:moveTo>
                      <a:lnTo>
                        <a:pt x="339747" y="0"/>
                      </a:lnTo>
                      <a:lnTo>
                        <a:pt x="339747" y="34747"/>
                      </a:lnTo>
                      <a:lnTo>
                        <a:pt x="0" y="34747"/>
                      </a:lnTo>
                      <a:close/>
                    </a:path>
                  </a:pathLst>
                </a:custGeom>
                <a:solidFill>
                  <a:srgbClr val="F96232"/>
                </a:solidFill>
                <a:ln w="7680" cap="flat">
                  <a:noFill/>
                  <a:prstDash val="solid"/>
                  <a:miter/>
                </a:ln>
              </p:spPr>
              <p:txBody>
                <a:bodyPr rtlCol="0" anchor="ctr"/>
                <a:lstStyle/>
                <a:p>
                  <a:endParaRPr lang="ru-RU"/>
                </a:p>
              </p:txBody>
            </p:sp>
            <p:sp>
              <p:nvSpPr>
                <p:cNvPr id="28" name="Полилиния: фигура 27">
                  <a:extLst>
                    <a:ext uri="{FF2B5EF4-FFF2-40B4-BE49-F238E27FC236}">
                      <a16:creationId xmlns:a16="http://schemas.microsoft.com/office/drawing/2014/main" xmlns="" id="{FF3F01F6-C86A-4DC1-91D4-9715366F0F97}"/>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F96232"/>
                </a:solidFill>
                <a:ln w="7680" cap="flat">
                  <a:noFill/>
                  <a:prstDash val="solid"/>
                  <a:miter/>
                </a:ln>
              </p:spPr>
              <p:txBody>
                <a:bodyPr rtlCol="0" anchor="ctr"/>
                <a:lstStyle/>
                <a:p>
                  <a:endParaRPr lang="ru-RU"/>
                </a:p>
              </p:txBody>
            </p:sp>
            <p:sp>
              <p:nvSpPr>
                <p:cNvPr id="29" name="Полилиния: фигура 28">
                  <a:extLst>
                    <a:ext uri="{FF2B5EF4-FFF2-40B4-BE49-F238E27FC236}">
                      <a16:creationId xmlns:a16="http://schemas.microsoft.com/office/drawing/2014/main" xmlns="" id="{BB2E3AA9-1C45-4213-8861-F763E272E8F5}"/>
                    </a:ext>
                  </a:extLst>
                </p:cNvPr>
                <p:cNvSpPr/>
                <p:nvPr/>
              </p:nvSpPr>
              <p:spPr>
                <a:xfrm rot="-3601663">
                  <a:off x="2122922" y="2805909"/>
                  <a:ext cx="34748" cy="340536"/>
                </a:xfrm>
                <a:custGeom>
                  <a:avLst/>
                  <a:gdLst>
                    <a:gd name="connsiteX0" fmla="*/ 0 w 34748"/>
                    <a:gd name="connsiteY0" fmla="*/ 0 h 340536"/>
                    <a:gd name="connsiteX1" fmla="*/ 34749 w 34748"/>
                    <a:gd name="connsiteY1" fmla="*/ 0 h 340536"/>
                    <a:gd name="connsiteX2" fmla="*/ 34749 w 34748"/>
                    <a:gd name="connsiteY2" fmla="*/ 340536 h 340536"/>
                    <a:gd name="connsiteX3" fmla="*/ 0 w 34748"/>
                    <a:gd name="connsiteY3" fmla="*/ 340536 h 340536"/>
                  </a:gdLst>
                  <a:ahLst/>
                  <a:cxnLst>
                    <a:cxn ang="0">
                      <a:pos x="connsiteX0" y="connsiteY0"/>
                    </a:cxn>
                    <a:cxn ang="0">
                      <a:pos x="connsiteX1" y="connsiteY1"/>
                    </a:cxn>
                    <a:cxn ang="0">
                      <a:pos x="connsiteX2" y="connsiteY2"/>
                    </a:cxn>
                    <a:cxn ang="0">
                      <a:pos x="connsiteX3" y="connsiteY3"/>
                    </a:cxn>
                  </a:cxnLst>
                  <a:rect l="l" t="t" r="r" b="b"/>
                  <a:pathLst>
                    <a:path w="34748" h="340536">
                      <a:moveTo>
                        <a:pt x="0" y="0"/>
                      </a:moveTo>
                      <a:lnTo>
                        <a:pt x="34749" y="0"/>
                      </a:lnTo>
                      <a:lnTo>
                        <a:pt x="34749" y="340536"/>
                      </a:lnTo>
                      <a:lnTo>
                        <a:pt x="0" y="340536"/>
                      </a:lnTo>
                      <a:close/>
                    </a:path>
                  </a:pathLst>
                </a:custGeom>
                <a:solidFill>
                  <a:srgbClr val="F96232"/>
                </a:solidFill>
                <a:ln w="7680" cap="flat">
                  <a:noFill/>
                  <a:prstDash val="solid"/>
                  <a:miter/>
                </a:ln>
              </p:spPr>
              <p:txBody>
                <a:bodyPr rtlCol="0" anchor="ctr"/>
                <a:lstStyle/>
                <a:p>
                  <a:endParaRPr lang="ru-RU"/>
                </a:p>
              </p:txBody>
            </p:sp>
            <p:sp>
              <p:nvSpPr>
                <p:cNvPr id="30" name="Полилиния: фигура 29">
                  <a:extLst>
                    <a:ext uri="{FF2B5EF4-FFF2-40B4-BE49-F238E27FC236}">
                      <a16:creationId xmlns:a16="http://schemas.microsoft.com/office/drawing/2014/main" xmlns="" id="{DEE038AF-A4DB-4921-9C55-57B56C108751}"/>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242D3C"/>
                </a:solidFill>
                <a:ln w="7680" cap="flat">
                  <a:noFill/>
                  <a:prstDash val="solid"/>
                  <a:miter/>
                </a:ln>
              </p:spPr>
              <p:txBody>
                <a:bodyPr rtlCol="0" anchor="ctr"/>
                <a:lstStyle/>
                <a:p>
                  <a:endParaRPr lang="ru-RU"/>
                </a:p>
              </p:txBody>
            </p:sp>
            <p:sp>
              <p:nvSpPr>
                <p:cNvPr id="31" name="Полилиния: фигура 30">
                  <a:extLst>
                    <a:ext uri="{FF2B5EF4-FFF2-40B4-BE49-F238E27FC236}">
                      <a16:creationId xmlns:a16="http://schemas.microsoft.com/office/drawing/2014/main" xmlns="" id="{30CBA823-FBC8-488E-96BF-4B28528C5AE2}"/>
                    </a:ext>
                  </a:extLst>
                </p:cNvPr>
                <p:cNvSpPr/>
                <p:nvPr/>
              </p:nvSpPr>
              <p:spPr>
                <a:xfrm>
                  <a:off x="23024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32" name="Полилиния: фигура 31">
                  <a:extLst>
                    <a:ext uri="{FF2B5EF4-FFF2-40B4-BE49-F238E27FC236}">
                      <a16:creationId xmlns:a16="http://schemas.microsoft.com/office/drawing/2014/main" xmlns="" id="{7A4488E0-C746-44E7-9759-CDED619781B5}"/>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F96232"/>
                </a:solidFill>
                <a:ln w="7680" cap="flat">
                  <a:noFill/>
                  <a:prstDash val="solid"/>
                  <a:miter/>
                </a:ln>
              </p:spPr>
              <p:txBody>
                <a:bodyPr rtlCol="0" anchor="ctr"/>
                <a:lstStyle/>
                <a:p>
                  <a:endParaRPr lang="ru-RU"/>
                </a:p>
              </p:txBody>
            </p:sp>
            <p:sp>
              <p:nvSpPr>
                <p:cNvPr id="33" name="Полилиния: фигура 32">
                  <a:extLst>
                    <a:ext uri="{FF2B5EF4-FFF2-40B4-BE49-F238E27FC236}">
                      <a16:creationId xmlns:a16="http://schemas.microsoft.com/office/drawing/2014/main" xmlns="" id="{C2C11E84-4302-4D02-B309-989EC48CC3DE}"/>
                    </a:ext>
                  </a:extLst>
                </p:cNvPr>
                <p:cNvSpPr/>
                <p:nvPr/>
              </p:nvSpPr>
              <p:spPr>
                <a:xfrm rot="-1801578">
                  <a:off x="1969829" y="3583842"/>
                  <a:ext cx="340525" cy="34747"/>
                </a:xfrm>
                <a:custGeom>
                  <a:avLst/>
                  <a:gdLst>
                    <a:gd name="connsiteX0" fmla="*/ 0 w 340525"/>
                    <a:gd name="connsiteY0" fmla="*/ 0 h 34747"/>
                    <a:gd name="connsiteX1" fmla="*/ 340525 w 340525"/>
                    <a:gd name="connsiteY1" fmla="*/ 0 h 34747"/>
                    <a:gd name="connsiteX2" fmla="*/ 340525 w 340525"/>
                    <a:gd name="connsiteY2" fmla="*/ 34747 h 34747"/>
                    <a:gd name="connsiteX3" fmla="*/ 0 w 340525"/>
                    <a:gd name="connsiteY3" fmla="*/ 34747 h 34747"/>
                  </a:gdLst>
                  <a:ahLst/>
                  <a:cxnLst>
                    <a:cxn ang="0">
                      <a:pos x="connsiteX0" y="connsiteY0"/>
                    </a:cxn>
                    <a:cxn ang="0">
                      <a:pos x="connsiteX1" y="connsiteY1"/>
                    </a:cxn>
                    <a:cxn ang="0">
                      <a:pos x="connsiteX2" y="connsiteY2"/>
                    </a:cxn>
                    <a:cxn ang="0">
                      <a:pos x="connsiteX3" y="connsiteY3"/>
                    </a:cxn>
                  </a:cxnLst>
                  <a:rect l="l" t="t" r="r" b="b"/>
                  <a:pathLst>
                    <a:path w="340525" h="34747">
                      <a:moveTo>
                        <a:pt x="0" y="0"/>
                      </a:moveTo>
                      <a:lnTo>
                        <a:pt x="340525" y="0"/>
                      </a:lnTo>
                      <a:lnTo>
                        <a:pt x="340525" y="34747"/>
                      </a:lnTo>
                      <a:lnTo>
                        <a:pt x="0" y="34747"/>
                      </a:lnTo>
                      <a:close/>
                    </a:path>
                  </a:pathLst>
                </a:custGeom>
                <a:solidFill>
                  <a:srgbClr val="43D3E8"/>
                </a:solidFill>
                <a:ln w="7680" cap="flat">
                  <a:noFill/>
                  <a:prstDash val="solid"/>
                  <a:miter/>
                </a:ln>
              </p:spPr>
              <p:txBody>
                <a:bodyPr rtlCol="0" anchor="ctr"/>
                <a:lstStyle/>
                <a:p>
                  <a:endParaRPr lang="ru-RU"/>
                </a:p>
              </p:txBody>
            </p:sp>
            <p:sp>
              <p:nvSpPr>
                <p:cNvPr id="34" name="Полилиния: фигура 33">
                  <a:extLst>
                    <a:ext uri="{FF2B5EF4-FFF2-40B4-BE49-F238E27FC236}">
                      <a16:creationId xmlns:a16="http://schemas.microsoft.com/office/drawing/2014/main" xmlns="" id="{ED5C64A1-B6D9-4B50-A1E2-9C593CEADC54}"/>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grpSp>
          <p:grpSp>
            <p:nvGrpSpPr>
              <p:cNvPr id="35" name="Рисунок 2">
                <a:extLst>
                  <a:ext uri="{FF2B5EF4-FFF2-40B4-BE49-F238E27FC236}">
                    <a16:creationId xmlns:a16="http://schemas.microsoft.com/office/drawing/2014/main" xmlns="" id="{2862BDDB-996B-423A-834B-02C0E4B78B81}"/>
                  </a:ext>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16:creationId xmlns:a16="http://schemas.microsoft.com/office/drawing/2014/main" xmlns="" id="{34EE368B-24C1-4ED8-8EB1-8A5D2E0D15E4}"/>
                    </a:ext>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7" name="Полилиния: фигура 36">
                  <a:extLst>
                    <a:ext uri="{FF2B5EF4-FFF2-40B4-BE49-F238E27FC236}">
                      <a16:creationId xmlns:a16="http://schemas.microsoft.com/office/drawing/2014/main" xmlns="" id="{82204F6F-E3CA-45B6-9F04-5EE0ED7F83D0}"/>
                    </a:ext>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8" name="Полилиния: фигура 37">
                  <a:extLst>
                    <a:ext uri="{FF2B5EF4-FFF2-40B4-BE49-F238E27FC236}">
                      <a16:creationId xmlns:a16="http://schemas.microsoft.com/office/drawing/2014/main" xmlns="" id="{0514346D-4272-4845-B929-B5FFEE35E254}"/>
                    </a:ext>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9" name="Полилиния: фигура 38">
                  <a:extLst>
                    <a:ext uri="{FF2B5EF4-FFF2-40B4-BE49-F238E27FC236}">
                      <a16:creationId xmlns:a16="http://schemas.microsoft.com/office/drawing/2014/main" xmlns="" id="{10FBA4A6-090C-4517-BEA3-9433F3BF894D}"/>
                    </a:ext>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0" name="Полилиния: фигура 39">
                  <a:extLst>
                    <a:ext uri="{FF2B5EF4-FFF2-40B4-BE49-F238E27FC236}">
                      <a16:creationId xmlns:a16="http://schemas.microsoft.com/office/drawing/2014/main" xmlns="" id="{9F878CEE-547E-4D31-BEF7-6CC3A19342E3}"/>
                    </a:ext>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1" name="Полилиния: фигура 40">
                  <a:extLst>
                    <a:ext uri="{FF2B5EF4-FFF2-40B4-BE49-F238E27FC236}">
                      <a16:creationId xmlns:a16="http://schemas.microsoft.com/office/drawing/2014/main" xmlns="" id="{206391AA-4BCF-4ABF-939E-341707D4DCC6}"/>
                    </a:ext>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2" name="Полилиния: фигура 41">
                  <a:extLst>
                    <a:ext uri="{FF2B5EF4-FFF2-40B4-BE49-F238E27FC236}">
                      <a16:creationId xmlns:a16="http://schemas.microsoft.com/office/drawing/2014/main" xmlns="" id="{4A2590E7-6B1D-4386-A964-DB3E5CD68A77}"/>
                    </a:ext>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grpSp>
        </p:grpSp>
        <p:sp>
          <p:nvSpPr>
            <p:cNvPr id="43" name="Полилиния: фигура 42">
              <a:extLst>
                <a:ext uri="{FF2B5EF4-FFF2-40B4-BE49-F238E27FC236}">
                  <a16:creationId xmlns:a16="http://schemas.microsoft.com/office/drawing/2014/main" xmlns="" id="{2338C980-225E-46D7-8459-7215ABA4A035}"/>
                </a:ext>
              </a:extLst>
            </p:cNvPr>
            <p:cNvSpPr/>
            <p:nvPr/>
          </p:nvSpPr>
          <p:spPr>
            <a:xfrm>
              <a:off x="1398681" y="3263936"/>
              <a:ext cx="1231598" cy="1231598"/>
            </a:xfrm>
            <a:custGeom>
              <a:avLst/>
              <a:gdLst>
                <a:gd name="connsiteX0" fmla="*/ 616185 w 1231598"/>
                <a:gd name="connsiteY0" fmla="*/ 1231598 h 1231598"/>
                <a:gd name="connsiteX1" fmla="*/ 616185 w 1231598"/>
                <a:gd name="connsiteY1" fmla="*/ 1196851 h 1231598"/>
                <a:gd name="connsiteX2" fmla="*/ 650160 w 1231598"/>
                <a:gd name="connsiteY2" fmla="*/ 1196079 h 1231598"/>
                <a:gd name="connsiteX3" fmla="*/ 652477 w 1231598"/>
                <a:gd name="connsiteY3" fmla="*/ 1230826 h 1231598"/>
                <a:gd name="connsiteX4" fmla="*/ 616185 w 1231598"/>
                <a:gd name="connsiteY4" fmla="*/ 1231598 h 1231598"/>
                <a:gd name="connsiteX5" fmla="*/ 580666 w 1231598"/>
                <a:gd name="connsiteY5" fmla="*/ 1230826 h 1231598"/>
                <a:gd name="connsiteX6" fmla="*/ 545146 w 1231598"/>
                <a:gd name="connsiteY6" fmla="*/ 1227737 h 1231598"/>
                <a:gd name="connsiteX7" fmla="*/ 549007 w 1231598"/>
                <a:gd name="connsiteY7" fmla="*/ 1192990 h 1231598"/>
                <a:gd name="connsiteX8" fmla="*/ 582982 w 1231598"/>
                <a:gd name="connsiteY8" fmla="*/ 1196079 h 1231598"/>
                <a:gd name="connsiteX9" fmla="*/ 580666 w 1231598"/>
                <a:gd name="connsiteY9" fmla="*/ 1230826 h 1231598"/>
                <a:gd name="connsiteX10" fmla="*/ 687996 w 1231598"/>
                <a:gd name="connsiteY10" fmla="*/ 1227737 h 1231598"/>
                <a:gd name="connsiteX11" fmla="*/ 684135 w 1231598"/>
                <a:gd name="connsiteY11" fmla="*/ 1192990 h 1231598"/>
                <a:gd name="connsiteX12" fmla="*/ 717338 w 1231598"/>
                <a:gd name="connsiteY12" fmla="*/ 1188357 h 1231598"/>
                <a:gd name="connsiteX13" fmla="*/ 723516 w 1231598"/>
                <a:gd name="connsiteY13" fmla="*/ 1222332 h 1231598"/>
                <a:gd name="connsiteX14" fmla="*/ 687996 w 1231598"/>
                <a:gd name="connsiteY14" fmla="*/ 1227737 h 1231598"/>
                <a:gd name="connsiteX15" fmla="*/ 509627 w 1231598"/>
                <a:gd name="connsiteY15" fmla="*/ 1222332 h 1231598"/>
                <a:gd name="connsiteX16" fmla="*/ 474880 w 1231598"/>
                <a:gd name="connsiteY16" fmla="*/ 1215383 h 1231598"/>
                <a:gd name="connsiteX17" fmla="*/ 482601 w 1231598"/>
                <a:gd name="connsiteY17" fmla="*/ 1181408 h 1231598"/>
                <a:gd name="connsiteX18" fmla="*/ 515804 w 1231598"/>
                <a:gd name="connsiteY18" fmla="*/ 1188357 h 1231598"/>
                <a:gd name="connsiteX19" fmla="*/ 509627 w 1231598"/>
                <a:gd name="connsiteY19" fmla="*/ 1222332 h 1231598"/>
                <a:gd name="connsiteX20" fmla="*/ 758263 w 1231598"/>
                <a:gd name="connsiteY20" fmla="*/ 1215383 h 1231598"/>
                <a:gd name="connsiteX21" fmla="*/ 750541 w 1231598"/>
                <a:gd name="connsiteY21" fmla="*/ 1181408 h 1231598"/>
                <a:gd name="connsiteX22" fmla="*/ 782972 w 1231598"/>
                <a:gd name="connsiteY22" fmla="*/ 1172914 h 1231598"/>
                <a:gd name="connsiteX23" fmla="*/ 793010 w 1231598"/>
                <a:gd name="connsiteY23" fmla="*/ 1206117 h 1231598"/>
                <a:gd name="connsiteX24" fmla="*/ 758263 w 1231598"/>
                <a:gd name="connsiteY24" fmla="*/ 1215383 h 1231598"/>
                <a:gd name="connsiteX25" fmla="*/ 439360 w 1231598"/>
                <a:gd name="connsiteY25" fmla="*/ 1206117 h 1231598"/>
                <a:gd name="connsiteX26" fmla="*/ 405385 w 1231598"/>
                <a:gd name="connsiteY26" fmla="*/ 1194534 h 1231598"/>
                <a:gd name="connsiteX27" fmla="*/ 416967 w 1231598"/>
                <a:gd name="connsiteY27" fmla="*/ 1162104 h 1231598"/>
                <a:gd name="connsiteX28" fmla="*/ 449398 w 1231598"/>
                <a:gd name="connsiteY28" fmla="*/ 1172914 h 1231598"/>
                <a:gd name="connsiteX29" fmla="*/ 439360 w 1231598"/>
                <a:gd name="connsiteY29" fmla="*/ 1206117 h 1231598"/>
                <a:gd name="connsiteX30" fmla="*/ 826985 w 1231598"/>
                <a:gd name="connsiteY30" fmla="*/ 1194534 h 1231598"/>
                <a:gd name="connsiteX31" fmla="*/ 815403 w 1231598"/>
                <a:gd name="connsiteY31" fmla="*/ 1162104 h 1231598"/>
                <a:gd name="connsiteX32" fmla="*/ 847062 w 1231598"/>
                <a:gd name="connsiteY32" fmla="*/ 1149749 h 1231598"/>
                <a:gd name="connsiteX33" fmla="*/ 860961 w 1231598"/>
                <a:gd name="connsiteY33" fmla="*/ 1181408 h 1231598"/>
                <a:gd name="connsiteX34" fmla="*/ 826985 w 1231598"/>
                <a:gd name="connsiteY34" fmla="*/ 1194534 h 1231598"/>
                <a:gd name="connsiteX35" fmla="*/ 372182 w 1231598"/>
                <a:gd name="connsiteY35" fmla="*/ 1181408 h 1231598"/>
                <a:gd name="connsiteX36" fmla="*/ 339751 w 1231598"/>
                <a:gd name="connsiteY36" fmla="*/ 1165964 h 1231598"/>
                <a:gd name="connsiteX37" fmla="*/ 355194 w 1231598"/>
                <a:gd name="connsiteY37" fmla="*/ 1135078 h 1231598"/>
                <a:gd name="connsiteX38" fmla="*/ 386081 w 1231598"/>
                <a:gd name="connsiteY38" fmla="*/ 1149749 h 1231598"/>
                <a:gd name="connsiteX39" fmla="*/ 372182 w 1231598"/>
                <a:gd name="connsiteY39" fmla="*/ 1181408 h 1231598"/>
                <a:gd name="connsiteX40" fmla="*/ 892619 w 1231598"/>
                <a:gd name="connsiteY40" fmla="*/ 1165964 h 1231598"/>
                <a:gd name="connsiteX41" fmla="*/ 877176 w 1231598"/>
                <a:gd name="connsiteY41" fmla="*/ 1135078 h 1231598"/>
                <a:gd name="connsiteX42" fmla="*/ 906518 w 1231598"/>
                <a:gd name="connsiteY42" fmla="*/ 1118863 h 1231598"/>
                <a:gd name="connsiteX43" fmla="*/ 924278 w 1231598"/>
                <a:gd name="connsiteY43" fmla="*/ 1148977 h 1231598"/>
                <a:gd name="connsiteX44" fmla="*/ 892619 w 1231598"/>
                <a:gd name="connsiteY44" fmla="*/ 1165964 h 1231598"/>
                <a:gd name="connsiteX45" fmla="*/ 308093 w 1231598"/>
                <a:gd name="connsiteY45" fmla="*/ 1149749 h 1231598"/>
                <a:gd name="connsiteX46" fmla="*/ 277206 w 1231598"/>
                <a:gd name="connsiteY46" fmla="*/ 1131217 h 1231598"/>
                <a:gd name="connsiteX47" fmla="*/ 296510 w 1231598"/>
                <a:gd name="connsiteY47" fmla="*/ 1101875 h 1231598"/>
                <a:gd name="connsiteX48" fmla="*/ 325080 w 1231598"/>
                <a:gd name="connsiteY48" fmla="*/ 1119635 h 1231598"/>
                <a:gd name="connsiteX49" fmla="*/ 308093 w 1231598"/>
                <a:gd name="connsiteY49" fmla="*/ 1149749 h 1231598"/>
                <a:gd name="connsiteX50" fmla="*/ 954392 w 1231598"/>
                <a:gd name="connsiteY50" fmla="*/ 1130445 h 1231598"/>
                <a:gd name="connsiteX51" fmla="*/ 935088 w 1231598"/>
                <a:gd name="connsiteY51" fmla="*/ 1101103 h 1231598"/>
                <a:gd name="connsiteX52" fmla="*/ 962886 w 1231598"/>
                <a:gd name="connsiteY52" fmla="*/ 1081799 h 1231598"/>
                <a:gd name="connsiteX53" fmla="*/ 983734 w 1231598"/>
                <a:gd name="connsiteY53" fmla="*/ 1109597 h 1231598"/>
                <a:gd name="connsiteX54" fmla="*/ 954392 w 1231598"/>
                <a:gd name="connsiteY54" fmla="*/ 1130445 h 1231598"/>
                <a:gd name="connsiteX55" fmla="*/ 248636 w 1231598"/>
                <a:gd name="connsiteY55" fmla="*/ 1110369 h 1231598"/>
                <a:gd name="connsiteX56" fmla="*/ 220838 w 1231598"/>
                <a:gd name="connsiteY56" fmla="*/ 1087976 h 1231598"/>
                <a:gd name="connsiteX57" fmla="*/ 243231 w 1231598"/>
                <a:gd name="connsiteY57" fmla="*/ 1061723 h 1231598"/>
                <a:gd name="connsiteX58" fmla="*/ 269485 w 1231598"/>
                <a:gd name="connsiteY58" fmla="*/ 1082571 h 1231598"/>
                <a:gd name="connsiteX59" fmla="*/ 248636 w 1231598"/>
                <a:gd name="connsiteY59" fmla="*/ 1110369 h 1231598"/>
                <a:gd name="connsiteX60" fmla="*/ 1011532 w 1231598"/>
                <a:gd name="connsiteY60" fmla="*/ 1087204 h 1231598"/>
                <a:gd name="connsiteX61" fmla="*/ 989139 w 1231598"/>
                <a:gd name="connsiteY61" fmla="*/ 1060950 h 1231598"/>
                <a:gd name="connsiteX62" fmla="*/ 1014621 w 1231598"/>
                <a:gd name="connsiteY62" fmla="*/ 1038558 h 1231598"/>
                <a:gd name="connsiteX63" fmla="*/ 1038558 w 1231598"/>
                <a:gd name="connsiteY63" fmla="*/ 1064039 h 1231598"/>
                <a:gd name="connsiteX64" fmla="*/ 1011532 w 1231598"/>
                <a:gd name="connsiteY64" fmla="*/ 1087204 h 1231598"/>
                <a:gd name="connsiteX65" fmla="*/ 193813 w 1231598"/>
                <a:gd name="connsiteY65" fmla="*/ 1064039 h 1231598"/>
                <a:gd name="connsiteX66" fmla="*/ 168331 w 1231598"/>
                <a:gd name="connsiteY66" fmla="*/ 1038558 h 1231598"/>
                <a:gd name="connsiteX67" fmla="*/ 193813 w 1231598"/>
                <a:gd name="connsiteY67" fmla="*/ 1014621 h 1231598"/>
                <a:gd name="connsiteX68" fmla="*/ 217750 w 1231598"/>
                <a:gd name="connsiteY68" fmla="*/ 1038558 h 1231598"/>
                <a:gd name="connsiteX69" fmla="*/ 193813 w 1231598"/>
                <a:gd name="connsiteY69" fmla="*/ 1064039 h 1231598"/>
                <a:gd name="connsiteX70" fmla="*/ 1064039 w 1231598"/>
                <a:gd name="connsiteY70" fmla="*/ 1038558 h 1231598"/>
                <a:gd name="connsiteX71" fmla="*/ 1038558 w 1231598"/>
                <a:gd name="connsiteY71" fmla="*/ 1014621 h 1231598"/>
                <a:gd name="connsiteX72" fmla="*/ 1060950 w 1231598"/>
                <a:gd name="connsiteY72" fmla="*/ 989139 h 1231598"/>
                <a:gd name="connsiteX73" fmla="*/ 1087204 w 1231598"/>
                <a:gd name="connsiteY73" fmla="*/ 1011532 h 1231598"/>
                <a:gd name="connsiteX74" fmla="*/ 1064039 w 1231598"/>
                <a:gd name="connsiteY74" fmla="*/ 1038558 h 1231598"/>
                <a:gd name="connsiteX75" fmla="*/ 144394 w 1231598"/>
                <a:gd name="connsiteY75" fmla="*/ 1012304 h 1231598"/>
                <a:gd name="connsiteX76" fmla="*/ 122002 w 1231598"/>
                <a:gd name="connsiteY76" fmla="*/ 984506 h 1231598"/>
                <a:gd name="connsiteX77" fmla="*/ 149799 w 1231598"/>
                <a:gd name="connsiteY77" fmla="*/ 963658 h 1231598"/>
                <a:gd name="connsiteX78" fmla="*/ 170648 w 1231598"/>
                <a:gd name="connsiteY78" fmla="*/ 989912 h 1231598"/>
                <a:gd name="connsiteX79" fmla="*/ 144394 w 1231598"/>
                <a:gd name="connsiteY79" fmla="*/ 1012304 h 1231598"/>
                <a:gd name="connsiteX80" fmla="*/ 1109597 w 1231598"/>
                <a:gd name="connsiteY80" fmla="*/ 983734 h 1231598"/>
                <a:gd name="connsiteX81" fmla="*/ 1081799 w 1231598"/>
                <a:gd name="connsiteY81" fmla="*/ 962886 h 1231598"/>
                <a:gd name="connsiteX82" fmla="*/ 1101103 w 1231598"/>
                <a:gd name="connsiteY82" fmla="*/ 935088 h 1231598"/>
                <a:gd name="connsiteX83" fmla="*/ 1130445 w 1231598"/>
                <a:gd name="connsiteY83" fmla="*/ 954392 h 1231598"/>
                <a:gd name="connsiteX84" fmla="*/ 1109597 w 1231598"/>
                <a:gd name="connsiteY84" fmla="*/ 983734 h 1231598"/>
                <a:gd name="connsiteX85" fmla="*/ 101153 w 1231598"/>
                <a:gd name="connsiteY85" fmla="*/ 954392 h 1231598"/>
                <a:gd name="connsiteX86" fmla="*/ 82621 w 1231598"/>
                <a:gd name="connsiteY86" fmla="*/ 924278 h 1231598"/>
                <a:gd name="connsiteX87" fmla="*/ 112736 w 1231598"/>
                <a:gd name="connsiteY87" fmla="*/ 906518 h 1231598"/>
                <a:gd name="connsiteX88" fmla="*/ 130495 w 1231598"/>
                <a:gd name="connsiteY88" fmla="*/ 935088 h 1231598"/>
                <a:gd name="connsiteX89" fmla="*/ 101153 w 1231598"/>
                <a:gd name="connsiteY89" fmla="*/ 954392 h 1231598"/>
                <a:gd name="connsiteX90" fmla="*/ 1148977 w 1231598"/>
                <a:gd name="connsiteY90" fmla="*/ 923506 h 1231598"/>
                <a:gd name="connsiteX91" fmla="*/ 1118863 w 1231598"/>
                <a:gd name="connsiteY91" fmla="*/ 905746 h 1231598"/>
                <a:gd name="connsiteX92" fmla="*/ 1135078 w 1231598"/>
                <a:gd name="connsiteY92" fmla="*/ 875632 h 1231598"/>
                <a:gd name="connsiteX93" fmla="*/ 1165964 w 1231598"/>
                <a:gd name="connsiteY93" fmla="*/ 891075 h 1231598"/>
                <a:gd name="connsiteX94" fmla="*/ 1148977 w 1231598"/>
                <a:gd name="connsiteY94" fmla="*/ 923506 h 1231598"/>
                <a:gd name="connsiteX95" fmla="*/ 65634 w 1231598"/>
                <a:gd name="connsiteY95" fmla="*/ 892619 h 1231598"/>
                <a:gd name="connsiteX96" fmla="*/ 50191 w 1231598"/>
                <a:gd name="connsiteY96" fmla="*/ 860188 h 1231598"/>
                <a:gd name="connsiteX97" fmla="*/ 81849 w 1231598"/>
                <a:gd name="connsiteY97" fmla="*/ 846289 h 1231598"/>
                <a:gd name="connsiteX98" fmla="*/ 96520 w 1231598"/>
                <a:gd name="connsiteY98" fmla="*/ 877176 h 1231598"/>
                <a:gd name="connsiteX99" fmla="*/ 65634 w 1231598"/>
                <a:gd name="connsiteY99" fmla="*/ 892619 h 1231598"/>
                <a:gd name="connsiteX100" fmla="*/ 1181408 w 1231598"/>
                <a:gd name="connsiteY100" fmla="*/ 859416 h 1231598"/>
                <a:gd name="connsiteX101" fmla="*/ 1149749 w 1231598"/>
                <a:gd name="connsiteY101" fmla="*/ 845517 h 1231598"/>
                <a:gd name="connsiteX102" fmla="*/ 1162104 w 1231598"/>
                <a:gd name="connsiteY102" fmla="*/ 813859 h 1231598"/>
                <a:gd name="connsiteX103" fmla="*/ 1194534 w 1231598"/>
                <a:gd name="connsiteY103" fmla="*/ 825441 h 1231598"/>
                <a:gd name="connsiteX104" fmla="*/ 1181408 w 1231598"/>
                <a:gd name="connsiteY104" fmla="*/ 859416 h 1231598"/>
                <a:gd name="connsiteX105" fmla="*/ 37064 w 1231598"/>
                <a:gd name="connsiteY105" fmla="*/ 826985 h 1231598"/>
                <a:gd name="connsiteX106" fmla="*/ 25481 w 1231598"/>
                <a:gd name="connsiteY106" fmla="*/ 793010 h 1231598"/>
                <a:gd name="connsiteX107" fmla="*/ 58684 w 1231598"/>
                <a:gd name="connsiteY107" fmla="*/ 782972 h 1231598"/>
                <a:gd name="connsiteX108" fmla="*/ 69495 w 1231598"/>
                <a:gd name="connsiteY108" fmla="*/ 815403 h 1231598"/>
                <a:gd name="connsiteX109" fmla="*/ 37064 w 1231598"/>
                <a:gd name="connsiteY109" fmla="*/ 826985 h 1231598"/>
                <a:gd name="connsiteX110" fmla="*/ 1206117 w 1231598"/>
                <a:gd name="connsiteY110" fmla="*/ 792238 h 1231598"/>
                <a:gd name="connsiteX111" fmla="*/ 1172914 w 1231598"/>
                <a:gd name="connsiteY111" fmla="*/ 782200 h 1231598"/>
                <a:gd name="connsiteX112" fmla="*/ 1181408 w 1231598"/>
                <a:gd name="connsiteY112" fmla="*/ 749769 h 1231598"/>
                <a:gd name="connsiteX113" fmla="*/ 1215383 w 1231598"/>
                <a:gd name="connsiteY113" fmla="*/ 757491 h 1231598"/>
                <a:gd name="connsiteX114" fmla="*/ 1206117 w 1231598"/>
                <a:gd name="connsiteY114" fmla="*/ 792238 h 1231598"/>
                <a:gd name="connsiteX115" fmla="*/ 16988 w 1231598"/>
                <a:gd name="connsiteY115" fmla="*/ 758263 h 1231598"/>
                <a:gd name="connsiteX116" fmla="*/ 10038 w 1231598"/>
                <a:gd name="connsiteY116" fmla="*/ 723516 h 1231598"/>
                <a:gd name="connsiteX117" fmla="*/ 44013 w 1231598"/>
                <a:gd name="connsiteY117" fmla="*/ 717338 h 1231598"/>
                <a:gd name="connsiteX118" fmla="*/ 50963 w 1231598"/>
                <a:gd name="connsiteY118" fmla="*/ 750541 h 1231598"/>
                <a:gd name="connsiteX119" fmla="*/ 16988 w 1231598"/>
                <a:gd name="connsiteY119" fmla="*/ 758263 h 1231598"/>
                <a:gd name="connsiteX120" fmla="*/ 1222332 w 1231598"/>
                <a:gd name="connsiteY120" fmla="*/ 722744 h 1231598"/>
                <a:gd name="connsiteX121" fmla="*/ 1188357 w 1231598"/>
                <a:gd name="connsiteY121" fmla="*/ 716566 h 1231598"/>
                <a:gd name="connsiteX122" fmla="*/ 1192990 w 1231598"/>
                <a:gd name="connsiteY122" fmla="*/ 683363 h 1231598"/>
                <a:gd name="connsiteX123" fmla="*/ 1227737 w 1231598"/>
                <a:gd name="connsiteY123" fmla="*/ 687224 h 1231598"/>
                <a:gd name="connsiteX124" fmla="*/ 1222332 w 1231598"/>
                <a:gd name="connsiteY124" fmla="*/ 722744 h 1231598"/>
                <a:gd name="connsiteX125" fmla="*/ 3861 w 1231598"/>
                <a:gd name="connsiteY125" fmla="*/ 687996 h 1231598"/>
                <a:gd name="connsiteX126" fmla="*/ 772 w 1231598"/>
                <a:gd name="connsiteY126" fmla="*/ 652477 h 1231598"/>
                <a:gd name="connsiteX127" fmla="*/ 35519 w 1231598"/>
                <a:gd name="connsiteY127" fmla="*/ 650160 h 1231598"/>
                <a:gd name="connsiteX128" fmla="*/ 38608 w 1231598"/>
                <a:gd name="connsiteY128" fmla="*/ 684135 h 1231598"/>
                <a:gd name="connsiteX129" fmla="*/ 3861 w 1231598"/>
                <a:gd name="connsiteY129" fmla="*/ 687996 h 1231598"/>
                <a:gd name="connsiteX130" fmla="*/ 1230826 w 1231598"/>
                <a:gd name="connsiteY130" fmla="*/ 651705 h 1231598"/>
                <a:gd name="connsiteX131" fmla="*/ 1196079 w 1231598"/>
                <a:gd name="connsiteY131" fmla="*/ 649388 h 1231598"/>
                <a:gd name="connsiteX132" fmla="*/ 1196851 w 1231598"/>
                <a:gd name="connsiteY132" fmla="*/ 615413 h 1231598"/>
                <a:gd name="connsiteX133" fmla="*/ 1196851 w 1231598"/>
                <a:gd name="connsiteY133" fmla="*/ 613869 h 1231598"/>
                <a:gd name="connsiteX134" fmla="*/ 1231598 w 1231598"/>
                <a:gd name="connsiteY134" fmla="*/ 613869 h 1231598"/>
                <a:gd name="connsiteX135" fmla="*/ 1231598 w 1231598"/>
                <a:gd name="connsiteY135" fmla="*/ 615413 h 1231598"/>
                <a:gd name="connsiteX136" fmla="*/ 1230826 w 1231598"/>
                <a:gd name="connsiteY136" fmla="*/ 651705 h 1231598"/>
                <a:gd name="connsiteX137" fmla="*/ 34747 w 1231598"/>
                <a:gd name="connsiteY137" fmla="*/ 616957 h 1231598"/>
                <a:gd name="connsiteX138" fmla="*/ 0 w 1231598"/>
                <a:gd name="connsiteY138" fmla="*/ 616957 h 1231598"/>
                <a:gd name="connsiteX139" fmla="*/ 0 w 1231598"/>
                <a:gd name="connsiteY139" fmla="*/ 616185 h 1231598"/>
                <a:gd name="connsiteX140" fmla="*/ 772 w 1231598"/>
                <a:gd name="connsiteY140" fmla="*/ 581438 h 1231598"/>
                <a:gd name="connsiteX141" fmla="*/ 35519 w 1231598"/>
                <a:gd name="connsiteY141" fmla="*/ 583754 h 1231598"/>
                <a:gd name="connsiteX142" fmla="*/ 34747 w 1231598"/>
                <a:gd name="connsiteY142" fmla="*/ 616957 h 1231598"/>
                <a:gd name="connsiteX143" fmla="*/ 34747 w 1231598"/>
                <a:gd name="connsiteY143" fmla="*/ 616957 h 1231598"/>
                <a:gd name="connsiteX144" fmla="*/ 1196079 w 1231598"/>
                <a:gd name="connsiteY144" fmla="*/ 580666 h 1231598"/>
                <a:gd name="connsiteX145" fmla="*/ 1192990 w 1231598"/>
                <a:gd name="connsiteY145" fmla="*/ 546691 h 1231598"/>
                <a:gd name="connsiteX146" fmla="*/ 1227737 w 1231598"/>
                <a:gd name="connsiteY146" fmla="*/ 542830 h 1231598"/>
                <a:gd name="connsiteX147" fmla="*/ 1230826 w 1231598"/>
                <a:gd name="connsiteY147" fmla="*/ 578349 h 1231598"/>
                <a:gd name="connsiteX148" fmla="*/ 1196079 w 1231598"/>
                <a:gd name="connsiteY148" fmla="*/ 580666 h 1231598"/>
                <a:gd name="connsiteX149" fmla="*/ 38608 w 1231598"/>
                <a:gd name="connsiteY149" fmla="*/ 549007 h 1231598"/>
                <a:gd name="connsiteX150" fmla="*/ 3861 w 1231598"/>
                <a:gd name="connsiteY150" fmla="*/ 545146 h 1231598"/>
                <a:gd name="connsiteX151" fmla="*/ 9266 w 1231598"/>
                <a:gd name="connsiteY151" fmla="*/ 509627 h 1231598"/>
                <a:gd name="connsiteX152" fmla="*/ 43241 w 1231598"/>
                <a:gd name="connsiteY152" fmla="*/ 515804 h 1231598"/>
                <a:gd name="connsiteX153" fmla="*/ 38608 w 1231598"/>
                <a:gd name="connsiteY153" fmla="*/ 549007 h 1231598"/>
                <a:gd name="connsiteX154" fmla="*/ 1187585 w 1231598"/>
                <a:gd name="connsiteY154" fmla="*/ 513488 h 1231598"/>
                <a:gd name="connsiteX155" fmla="*/ 1180636 w 1231598"/>
                <a:gd name="connsiteY155" fmla="*/ 480285 h 1231598"/>
                <a:gd name="connsiteX156" fmla="*/ 1214611 w 1231598"/>
                <a:gd name="connsiteY156" fmla="*/ 472563 h 1231598"/>
                <a:gd name="connsiteX157" fmla="*/ 1221560 w 1231598"/>
                <a:gd name="connsiteY157" fmla="*/ 507310 h 1231598"/>
                <a:gd name="connsiteX158" fmla="*/ 1187585 w 1231598"/>
                <a:gd name="connsiteY158" fmla="*/ 513488 h 1231598"/>
                <a:gd name="connsiteX159" fmla="*/ 50191 w 1231598"/>
                <a:gd name="connsiteY159" fmla="*/ 482601 h 1231598"/>
                <a:gd name="connsiteX160" fmla="*/ 16215 w 1231598"/>
                <a:gd name="connsiteY160" fmla="*/ 474880 h 1231598"/>
                <a:gd name="connsiteX161" fmla="*/ 25481 w 1231598"/>
                <a:gd name="connsiteY161" fmla="*/ 440132 h 1231598"/>
                <a:gd name="connsiteX162" fmla="*/ 58684 w 1231598"/>
                <a:gd name="connsiteY162" fmla="*/ 450170 h 1231598"/>
                <a:gd name="connsiteX163" fmla="*/ 50191 w 1231598"/>
                <a:gd name="connsiteY163" fmla="*/ 482601 h 1231598"/>
                <a:gd name="connsiteX164" fmla="*/ 1172142 w 1231598"/>
                <a:gd name="connsiteY164" fmla="*/ 447854 h 1231598"/>
                <a:gd name="connsiteX165" fmla="*/ 1161331 w 1231598"/>
                <a:gd name="connsiteY165" fmla="*/ 415423 h 1231598"/>
                <a:gd name="connsiteX166" fmla="*/ 1193762 w 1231598"/>
                <a:gd name="connsiteY166" fmla="*/ 403069 h 1231598"/>
                <a:gd name="connsiteX167" fmla="*/ 1205345 w 1231598"/>
                <a:gd name="connsiteY167" fmla="*/ 437044 h 1231598"/>
                <a:gd name="connsiteX168" fmla="*/ 1172142 w 1231598"/>
                <a:gd name="connsiteY168" fmla="*/ 447854 h 1231598"/>
                <a:gd name="connsiteX169" fmla="*/ 69495 w 1231598"/>
                <a:gd name="connsiteY169" fmla="*/ 417740 h 1231598"/>
                <a:gd name="connsiteX170" fmla="*/ 37064 w 1231598"/>
                <a:gd name="connsiteY170" fmla="*/ 406157 h 1231598"/>
                <a:gd name="connsiteX171" fmla="*/ 50191 w 1231598"/>
                <a:gd name="connsiteY171" fmla="*/ 372954 h 1231598"/>
                <a:gd name="connsiteX172" fmla="*/ 81849 w 1231598"/>
                <a:gd name="connsiteY172" fmla="*/ 386853 h 1231598"/>
                <a:gd name="connsiteX173" fmla="*/ 69495 w 1231598"/>
                <a:gd name="connsiteY173" fmla="*/ 417740 h 1231598"/>
                <a:gd name="connsiteX174" fmla="*/ 1148977 w 1231598"/>
                <a:gd name="connsiteY174" fmla="*/ 384537 h 1231598"/>
                <a:gd name="connsiteX175" fmla="*/ 1134306 w 1231598"/>
                <a:gd name="connsiteY175" fmla="*/ 353650 h 1231598"/>
                <a:gd name="connsiteX176" fmla="*/ 1165192 w 1231598"/>
                <a:gd name="connsiteY176" fmla="*/ 338207 h 1231598"/>
                <a:gd name="connsiteX177" fmla="*/ 1180636 w 1231598"/>
                <a:gd name="connsiteY177" fmla="*/ 370638 h 1231598"/>
                <a:gd name="connsiteX178" fmla="*/ 1148977 w 1231598"/>
                <a:gd name="connsiteY178" fmla="*/ 384537 h 1231598"/>
                <a:gd name="connsiteX179" fmla="*/ 95748 w 1231598"/>
                <a:gd name="connsiteY179" fmla="*/ 355967 h 1231598"/>
                <a:gd name="connsiteX180" fmla="*/ 64862 w 1231598"/>
                <a:gd name="connsiteY180" fmla="*/ 340523 h 1231598"/>
                <a:gd name="connsiteX181" fmla="*/ 81849 w 1231598"/>
                <a:gd name="connsiteY181" fmla="*/ 308865 h 1231598"/>
                <a:gd name="connsiteX182" fmla="*/ 111963 w 1231598"/>
                <a:gd name="connsiteY182" fmla="*/ 325852 h 1231598"/>
                <a:gd name="connsiteX183" fmla="*/ 95748 w 1231598"/>
                <a:gd name="connsiteY183" fmla="*/ 355967 h 1231598"/>
                <a:gd name="connsiteX184" fmla="*/ 1118863 w 1231598"/>
                <a:gd name="connsiteY184" fmla="*/ 324308 h 1231598"/>
                <a:gd name="connsiteX185" fmla="*/ 1101103 w 1231598"/>
                <a:gd name="connsiteY185" fmla="*/ 295738 h 1231598"/>
                <a:gd name="connsiteX186" fmla="*/ 1130445 w 1231598"/>
                <a:gd name="connsiteY186" fmla="*/ 276434 h 1231598"/>
                <a:gd name="connsiteX187" fmla="*/ 1148977 w 1231598"/>
                <a:gd name="connsiteY187" fmla="*/ 306548 h 1231598"/>
                <a:gd name="connsiteX188" fmla="*/ 1118863 w 1231598"/>
                <a:gd name="connsiteY188" fmla="*/ 324308 h 1231598"/>
                <a:gd name="connsiteX189" fmla="*/ 129723 w 1231598"/>
                <a:gd name="connsiteY189" fmla="*/ 297282 h 1231598"/>
                <a:gd name="connsiteX190" fmla="*/ 101153 w 1231598"/>
                <a:gd name="connsiteY190" fmla="*/ 277978 h 1231598"/>
                <a:gd name="connsiteX191" fmla="*/ 122002 w 1231598"/>
                <a:gd name="connsiteY191" fmla="*/ 248636 h 1231598"/>
                <a:gd name="connsiteX192" fmla="*/ 149799 w 1231598"/>
                <a:gd name="connsiteY192" fmla="*/ 269485 h 1231598"/>
                <a:gd name="connsiteX193" fmla="*/ 129723 w 1231598"/>
                <a:gd name="connsiteY193" fmla="*/ 297282 h 1231598"/>
                <a:gd name="connsiteX194" fmla="*/ 1081027 w 1231598"/>
                <a:gd name="connsiteY194" fmla="*/ 267940 h 1231598"/>
                <a:gd name="connsiteX195" fmla="*/ 1060178 w 1231598"/>
                <a:gd name="connsiteY195" fmla="*/ 241687 h 1231598"/>
                <a:gd name="connsiteX196" fmla="*/ 1086432 w 1231598"/>
                <a:gd name="connsiteY196" fmla="*/ 219294 h 1231598"/>
                <a:gd name="connsiteX197" fmla="*/ 1108825 w 1231598"/>
                <a:gd name="connsiteY197" fmla="*/ 247092 h 1231598"/>
                <a:gd name="connsiteX198" fmla="*/ 1081027 w 1231598"/>
                <a:gd name="connsiteY198" fmla="*/ 267940 h 1231598"/>
                <a:gd name="connsiteX199" fmla="*/ 169876 w 1231598"/>
                <a:gd name="connsiteY199" fmla="*/ 243231 h 1231598"/>
                <a:gd name="connsiteX200" fmla="*/ 143622 w 1231598"/>
                <a:gd name="connsiteY200" fmla="*/ 220838 h 1231598"/>
                <a:gd name="connsiteX201" fmla="*/ 167559 w 1231598"/>
                <a:gd name="connsiteY201" fmla="*/ 193813 h 1231598"/>
                <a:gd name="connsiteX202" fmla="*/ 193040 w 1231598"/>
                <a:gd name="connsiteY202" fmla="*/ 217750 h 1231598"/>
                <a:gd name="connsiteX203" fmla="*/ 169876 w 1231598"/>
                <a:gd name="connsiteY203" fmla="*/ 243231 h 1231598"/>
                <a:gd name="connsiteX204" fmla="*/ 1037786 w 1231598"/>
                <a:gd name="connsiteY204" fmla="*/ 216205 h 1231598"/>
                <a:gd name="connsiteX205" fmla="*/ 1013849 w 1231598"/>
                <a:gd name="connsiteY205" fmla="*/ 192268 h 1231598"/>
                <a:gd name="connsiteX206" fmla="*/ 1037786 w 1231598"/>
                <a:gd name="connsiteY206" fmla="*/ 166787 h 1231598"/>
                <a:gd name="connsiteX207" fmla="*/ 1063267 w 1231598"/>
                <a:gd name="connsiteY207" fmla="*/ 192268 h 1231598"/>
                <a:gd name="connsiteX208" fmla="*/ 1037786 w 1231598"/>
                <a:gd name="connsiteY208" fmla="*/ 216205 h 1231598"/>
                <a:gd name="connsiteX209" fmla="*/ 216205 w 1231598"/>
                <a:gd name="connsiteY209" fmla="*/ 193813 h 1231598"/>
                <a:gd name="connsiteX210" fmla="*/ 192268 w 1231598"/>
                <a:gd name="connsiteY210" fmla="*/ 168331 h 1231598"/>
                <a:gd name="connsiteX211" fmla="*/ 219294 w 1231598"/>
                <a:gd name="connsiteY211" fmla="*/ 144394 h 1231598"/>
                <a:gd name="connsiteX212" fmla="*/ 241687 w 1231598"/>
                <a:gd name="connsiteY212" fmla="*/ 170648 h 1231598"/>
                <a:gd name="connsiteX213" fmla="*/ 216205 w 1231598"/>
                <a:gd name="connsiteY213" fmla="*/ 193813 h 1231598"/>
                <a:gd name="connsiteX214" fmla="*/ 988367 w 1231598"/>
                <a:gd name="connsiteY214" fmla="*/ 169876 h 1231598"/>
                <a:gd name="connsiteX215" fmla="*/ 962114 w 1231598"/>
                <a:gd name="connsiteY215" fmla="*/ 149027 h 1231598"/>
                <a:gd name="connsiteX216" fmla="*/ 982962 w 1231598"/>
                <a:gd name="connsiteY216" fmla="*/ 121229 h 1231598"/>
                <a:gd name="connsiteX217" fmla="*/ 1010760 w 1231598"/>
                <a:gd name="connsiteY217" fmla="*/ 143622 h 1231598"/>
                <a:gd name="connsiteX218" fmla="*/ 988367 w 1231598"/>
                <a:gd name="connsiteY218" fmla="*/ 169876 h 1231598"/>
                <a:gd name="connsiteX219" fmla="*/ 267940 w 1231598"/>
                <a:gd name="connsiteY219" fmla="*/ 149799 h 1231598"/>
                <a:gd name="connsiteX220" fmla="*/ 247092 w 1231598"/>
                <a:gd name="connsiteY220" fmla="*/ 122002 h 1231598"/>
                <a:gd name="connsiteX221" fmla="*/ 276434 w 1231598"/>
                <a:gd name="connsiteY221" fmla="*/ 101153 h 1231598"/>
                <a:gd name="connsiteX222" fmla="*/ 295738 w 1231598"/>
                <a:gd name="connsiteY222" fmla="*/ 130495 h 1231598"/>
                <a:gd name="connsiteX223" fmla="*/ 267940 w 1231598"/>
                <a:gd name="connsiteY223" fmla="*/ 149799 h 1231598"/>
                <a:gd name="connsiteX224" fmla="*/ 934316 w 1231598"/>
                <a:gd name="connsiteY224" fmla="*/ 129723 h 1231598"/>
                <a:gd name="connsiteX225" fmla="*/ 905746 w 1231598"/>
                <a:gd name="connsiteY225" fmla="*/ 111963 h 1231598"/>
                <a:gd name="connsiteX226" fmla="*/ 922733 w 1231598"/>
                <a:gd name="connsiteY226" fmla="*/ 81849 h 1231598"/>
                <a:gd name="connsiteX227" fmla="*/ 953620 w 1231598"/>
                <a:gd name="connsiteY227" fmla="*/ 100381 h 1231598"/>
                <a:gd name="connsiteX228" fmla="*/ 934316 w 1231598"/>
                <a:gd name="connsiteY228" fmla="*/ 129723 h 1231598"/>
                <a:gd name="connsiteX229" fmla="*/ 324308 w 1231598"/>
                <a:gd name="connsiteY229" fmla="*/ 112736 h 1231598"/>
                <a:gd name="connsiteX230" fmla="*/ 306548 w 1231598"/>
                <a:gd name="connsiteY230" fmla="*/ 82621 h 1231598"/>
                <a:gd name="connsiteX231" fmla="*/ 338207 w 1231598"/>
                <a:gd name="connsiteY231" fmla="*/ 65634 h 1231598"/>
                <a:gd name="connsiteX232" fmla="*/ 353650 w 1231598"/>
                <a:gd name="connsiteY232" fmla="*/ 96520 h 1231598"/>
                <a:gd name="connsiteX233" fmla="*/ 324308 w 1231598"/>
                <a:gd name="connsiteY233" fmla="*/ 112736 h 1231598"/>
                <a:gd name="connsiteX234" fmla="*/ 875632 w 1231598"/>
                <a:gd name="connsiteY234" fmla="*/ 95748 h 1231598"/>
                <a:gd name="connsiteX235" fmla="*/ 844745 w 1231598"/>
                <a:gd name="connsiteY235" fmla="*/ 81849 h 1231598"/>
                <a:gd name="connsiteX236" fmla="*/ 858644 w 1231598"/>
                <a:gd name="connsiteY236" fmla="*/ 50191 h 1231598"/>
                <a:gd name="connsiteX237" fmla="*/ 891075 w 1231598"/>
                <a:gd name="connsiteY237" fmla="*/ 65634 h 1231598"/>
                <a:gd name="connsiteX238" fmla="*/ 875632 w 1231598"/>
                <a:gd name="connsiteY238" fmla="*/ 95748 h 1231598"/>
                <a:gd name="connsiteX239" fmla="*/ 384537 w 1231598"/>
                <a:gd name="connsiteY239" fmla="*/ 82621 h 1231598"/>
                <a:gd name="connsiteX240" fmla="*/ 370638 w 1231598"/>
                <a:gd name="connsiteY240" fmla="*/ 50963 h 1231598"/>
                <a:gd name="connsiteX241" fmla="*/ 403841 w 1231598"/>
                <a:gd name="connsiteY241" fmla="*/ 37836 h 1231598"/>
                <a:gd name="connsiteX242" fmla="*/ 415423 w 1231598"/>
                <a:gd name="connsiteY242" fmla="*/ 70267 h 1231598"/>
                <a:gd name="connsiteX243" fmla="*/ 384537 w 1231598"/>
                <a:gd name="connsiteY243" fmla="*/ 82621 h 1231598"/>
                <a:gd name="connsiteX244" fmla="*/ 813087 w 1231598"/>
                <a:gd name="connsiteY244" fmla="*/ 69495 h 1231598"/>
                <a:gd name="connsiteX245" fmla="*/ 780656 w 1231598"/>
                <a:gd name="connsiteY245" fmla="*/ 58684 h 1231598"/>
                <a:gd name="connsiteX246" fmla="*/ 790694 w 1231598"/>
                <a:gd name="connsiteY246" fmla="*/ 25481 h 1231598"/>
                <a:gd name="connsiteX247" fmla="*/ 824669 w 1231598"/>
                <a:gd name="connsiteY247" fmla="*/ 37064 h 1231598"/>
                <a:gd name="connsiteX248" fmla="*/ 813087 w 1231598"/>
                <a:gd name="connsiteY248" fmla="*/ 69495 h 1231598"/>
                <a:gd name="connsiteX249" fmla="*/ 447854 w 1231598"/>
                <a:gd name="connsiteY249" fmla="*/ 59456 h 1231598"/>
                <a:gd name="connsiteX250" fmla="*/ 437816 w 1231598"/>
                <a:gd name="connsiteY250" fmla="*/ 26254 h 1231598"/>
                <a:gd name="connsiteX251" fmla="*/ 472563 w 1231598"/>
                <a:gd name="connsiteY251" fmla="*/ 16988 h 1231598"/>
                <a:gd name="connsiteX252" fmla="*/ 480285 w 1231598"/>
                <a:gd name="connsiteY252" fmla="*/ 50963 h 1231598"/>
                <a:gd name="connsiteX253" fmla="*/ 447854 w 1231598"/>
                <a:gd name="connsiteY253" fmla="*/ 59456 h 1231598"/>
                <a:gd name="connsiteX254" fmla="*/ 748997 w 1231598"/>
                <a:gd name="connsiteY254" fmla="*/ 50191 h 1231598"/>
                <a:gd name="connsiteX255" fmla="*/ 715794 w 1231598"/>
                <a:gd name="connsiteY255" fmla="*/ 43241 h 1231598"/>
                <a:gd name="connsiteX256" fmla="*/ 721971 w 1231598"/>
                <a:gd name="connsiteY256" fmla="*/ 9266 h 1231598"/>
                <a:gd name="connsiteX257" fmla="*/ 756719 w 1231598"/>
                <a:gd name="connsiteY257" fmla="*/ 16215 h 1231598"/>
                <a:gd name="connsiteX258" fmla="*/ 748997 w 1231598"/>
                <a:gd name="connsiteY258" fmla="*/ 50191 h 1231598"/>
                <a:gd name="connsiteX259" fmla="*/ 513488 w 1231598"/>
                <a:gd name="connsiteY259" fmla="*/ 44013 h 1231598"/>
                <a:gd name="connsiteX260" fmla="*/ 507310 w 1231598"/>
                <a:gd name="connsiteY260" fmla="*/ 10038 h 1231598"/>
                <a:gd name="connsiteX261" fmla="*/ 542830 w 1231598"/>
                <a:gd name="connsiteY261" fmla="*/ 4633 h 1231598"/>
                <a:gd name="connsiteX262" fmla="*/ 547463 w 1231598"/>
                <a:gd name="connsiteY262" fmla="*/ 38608 h 1231598"/>
                <a:gd name="connsiteX263" fmla="*/ 513488 w 1231598"/>
                <a:gd name="connsiteY263" fmla="*/ 44013 h 1231598"/>
                <a:gd name="connsiteX264" fmla="*/ 681819 w 1231598"/>
                <a:gd name="connsiteY264" fmla="*/ 38608 h 1231598"/>
                <a:gd name="connsiteX265" fmla="*/ 647844 w 1231598"/>
                <a:gd name="connsiteY265" fmla="*/ 35519 h 1231598"/>
                <a:gd name="connsiteX266" fmla="*/ 650160 w 1231598"/>
                <a:gd name="connsiteY266" fmla="*/ 772 h 1231598"/>
                <a:gd name="connsiteX267" fmla="*/ 685680 w 1231598"/>
                <a:gd name="connsiteY267" fmla="*/ 3861 h 1231598"/>
                <a:gd name="connsiteX268" fmla="*/ 681819 w 1231598"/>
                <a:gd name="connsiteY268" fmla="*/ 38608 h 1231598"/>
                <a:gd name="connsiteX269" fmla="*/ 580666 w 1231598"/>
                <a:gd name="connsiteY269" fmla="*/ 35519 h 1231598"/>
                <a:gd name="connsiteX270" fmla="*/ 579121 w 1231598"/>
                <a:gd name="connsiteY270" fmla="*/ 772 h 1231598"/>
                <a:gd name="connsiteX271" fmla="*/ 614641 w 1231598"/>
                <a:gd name="connsiteY271" fmla="*/ 0 h 1231598"/>
                <a:gd name="connsiteX272" fmla="*/ 614641 w 1231598"/>
                <a:gd name="connsiteY272" fmla="*/ 34747 h 1231598"/>
                <a:gd name="connsiteX273" fmla="*/ 580666 w 1231598"/>
                <a:gd name="connsiteY273" fmla="*/ 35519 h 1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lnTo>
                    <a:pt x="34747" y="616957"/>
                  </a:ln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w="7680" cap="flat">
              <a:noFill/>
              <a:prstDash val="solid"/>
              <a:miter/>
            </a:ln>
          </p:spPr>
          <p:txBody>
            <a:bodyPr rtlCol="0" anchor="ctr"/>
            <a:lstStyle/>
            <a:p>
              <a:endParaRPr lang="ru-RU"/>
            </a:p>
          </p:txBody>
        </p:sp>
      </p:grpSp>
      <p:sp>
        <p:nvSpPr>
          <p:cNvPr id="3" name="Овал 2">
            <a:extLst>
              <a:ext uri="{FF2B5EF4-FFF2-40B4-BE49-F238E27FC236}">
                <a16:creationId xmlns:a16="http://schemas.microsoft.com/office/drawing/2014/main" xmlns="" id="{CA0A0364-3C4D-4807-BEFE-8301FCE074B0}"/>
              </a:ext>
            </a:extLst>
          </p:cNvPr>
          <p:cNvSpPr/>
          <p:nvPr/>
        </p:nvSpPr>
        <p:spPr>
          <a:xfrm>
            <a:off x="785409" y="1679136"/>
            <a:ext cx="2682298" cy="2682298"/>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45" name="TextBox 44">
            <a:extLst>
              <a:ext uri="{FF2B5EF4-FFF2-40B4-BE49-F238E27FC236}">
                <a16:creationId xmlns:a16="http://schemas.microsoft.com/office/drawing/2014/main" xmlns="" id="{78BB36EC-5A62-4391-928A-4B0E1F9403E6}"/>
              </a:ext>
            </a:extLst>
          </p:cNvPr>
          <p:cNvSpPr txBox="1"/>
          <p:nvPr/>
        </p:nvSpPr>
        <p:spPr>
          <a:xfrm>
            <a:off x="479376" y="6022589"/>
            <a:ext cx="3294366" cy="461665"/>
          </a:xfrm>
          <a:prstGeom prst="rect">
            <a:avLst/>
          </a:prstGeom>
          <a:noFill/>
        </p:spPr>
        <p:txBody>
          <a:bodyPr wrap="square">
            <a:spAutoFit/>
          </a:bodyPr>
          <a:lstStyle/>
          <a:p>
            <a:pPr algn="ctr">
              <a:lnSpc>
                <a:spcPct val="100000"/>
              </a:lnSpc>
            </a:pPr>
            <a:r>
              <a:rPr lang="ru-RU" sz="1200" b="1" strike="noStrike" spc="-1" dirty="0">
                <a:solidFill>
                  <a:srgbClr val="404040"/>
                </a:solidFill>
                <a:latin typeface="Roboto Condensed" panose="02000000000000000000" pitchFamily="2" charset="0"/>
                <a:ea typeface="Roboto Condensed" panose="02000000000000000000" pitchFamily="2" charset="0"/>
              </a:rPr>
              <a:t>ПОСТУПИЛО ПО </a:t>
            </a:r>
            <a:r>
              <a:rPr lang="ru-RU" sz="1200" b="1" strike="noStrike" spc="-1" dirty="0" smtClean="0">
                <a:solidFill>
                  <a:srgbClr val="404040"/>
                </a:solidFill>
                <a:latin typeface="Roboto Condensed" panose="02000000000000000000" pitchFamily="2" charset="0"/>
                <a:ea typeface="Roboto Condensed" panose="02000000000000000000" pitchFamily="2" charset="0"/>
              </a:rPr>
              <a:t>РЕЗУЛЬТАТАМ</a:t>
            </a:r>
          </a:p>
          <a:p>
            <a:pPr algn="ctr">
              <a:lnSpc>
                <a:spcPct val="100000"/>
              </a:lnSpc>
            </a:pPr>
            <a:r>
              <a:rPr lang="ru-RU" sz="1200" b="1" strike="noStrike" spc="-1" dirty="0" smtClean="0">
                <a:solidFill>
                  <a:srgbClr val="404040"/>
                </a:solidFill>
                <a:latin typeface="Roboto Condensed" panose="02000000000000000000" pitchFamily="2" charset="0"/>
                <a:ea typeface="Roboto Condensed" panose="02000000000000000000" pitchFamily="2" charset="0"/>
              </a:rPr>
              <a:t>КОНТРОЛЬНОЙ </a:t>
            </a:r>
            <a:r>
              <a:rPr lang="ru-RU" sz="1200" b="1" strike="noStrike" spc="-1" dirty="0">
                <a:solidFill>
                  <a:srgbClr val="404040"/>
                </a:solidFill>
                <a:latin typeface="Roboto Condensed" panose="02000000000000000000" pitchFamily="2" charset="0"/>
                <a:ea typeface="Roboto Condensed" panose="02000000000000000000" pitchFamily="2" charset="0"/>
              </a:rPr>
              <a:t>И АНАЛИТИЧЕСКОЙ РАБОТЫ</a:t>
            </a:r>
            <a:endParaRPr lang="ru-RU" sz="1200" b="0" strike="noStrike" spc="-1" dirty="0">
              <a:latin typeface="Roboto Condensed" panose="02000000000000000000" pitchFamily="2" charset="0"/>
              <a:ea typeface="Roboto Condensed" panose="02000000000000000000" pitchFamily="2" charset="0"/>
            </a:endParaRPr>
          </a:p>
        </p:txBody>
      </p:sp>
      <p:sp>
        <p:nvSpPr>
          <p:cNvPr id="53" name="Прямоугольник 52">
            <a:extLst>
              <a:ext uri="{FF2B5EF4-FFF2-40B4-BE49-F238E27FC236}">
                <a16:creationId xmlns:a16="http://schemas.microsoft.com/office/drawing/2014/main" xmlns="" id="{55AADE43-72A4-4893-96DD-7C37BA6E8A49}"/>
              </a:ext>
            </a:extLst>
          </p:cNvPr>
          <p:cNvSpPr/>
          <p:nvPr/>
        </p:nvSpPr>
        <p:spPr>
          <a:xfrm>
            <a:off x="1137203" y="3475823"/>
            <a:ext cx="1978710" cy="369332"/>
          </a:xfrm>
          <a:prstGeom prst="rect">
            <a:avLst/>
          </a:prstGeom>
        </p:spPr>
        <p:txBody>
          <a:bodyPr wrap="square">
            <a:spAutoFit/>
          </a:bodyPr>
          <a:lstStyle/>
          <a:p>
            <a:pPr algn="ctr"/>
            <a:r>
              <a:rPr lang="ru-RU" sz="1800" b="1" dirty="0">
                <a:solidFill>
                  <a:schemeClr val="tx1">
                    <a:lumMod val="75000"/>
                  </a:schemeClr>
                </a:solidFill>
                <a:latin typeface="Roboto Condensed" panose="02000000000000000000" pitchFamily="2" charset="0"/>
                <a:ea typeface="Roboto Condensed" panose="02000000000000000000" pitchFamily="2" charset="0"/>
              </a:rPr>
              <a:t>МЛРД РУБ.</a:t>
            </a:r>
          </a:p>
        </p:txBody>
      </p:sp>
      <p:sp>
        <p:nvSpPr>
          <p:cNvPr id="52" name="Прямоугольник 51">
            <a:extLst>
              <a:ext uri="{FF2B5EF4-FFF2-40B4-BE49-F238E27FC236}">
                <a16:creationId xmlns:a16="http://schemas.microsoft.com/office/drawing/2014/main" xmlns="" id="{53935A91-35C0-4991-B557-FC2AE7A8E99A}"/>
              </a:ext>
            </a:extLst>
          </p:cNvPr>
          <p:cNvSpPr/>
          <p:nvPr/>
        </p:nvSpPr>
        <p:spPr>
          <a:xfrm>
            <a:off x="785409" y="2133250"/>
            <a:ext cx="2682299" cy="1569660"/>
          </a:xfrm>
          <a:prstGeom prst="rect">
            <a:avLst/>
          </a:prstGeom>
        </p:spPr>
        <p:txBody>
          <a:bodyPr wrap="square">
            <a:spAutoFit/>
          </a:bodyPr>
          <a:lstStyle/>
          <a:p>
            <a:pPr algn="ctr"/>
            <a:r>
              <a:rPr lang="ru-RU" sz="9600" b="1" dirty="0" smtClean="0">
                <a:solidFill>
                  <a:srgbClr val="231A6F"/>
                </a:solidFill>
                <a:latin typeface="Roboto Condensed" panose="02000000000000000000" pitchFamily="2" charset="0"/>
                <a:ea typeface="Roboto Condensed" panose="02000000000000000000" pitchFamily="2" charset="0"/>
              </a:rPr>
              <a:t>241</a:t>
            </a:r>
            <a:endParaRPr lang="ru-RU" sz="9600" b="1" dirty="0">
              <a:solidFill>
                <a:srgbClr val="231A6F"/>
              </a:solidFill>
              <a:latin typeface="Roboto Condensed" panose="02000000000000000000" pitchFamily="2" charset="0"/>
              <a:ea typeface="Roboto Condensed" panose="02000000000000000000" pitchFamily="2" charset="0"/>
            </a:endParaRPr>
          </a:p>
        </p:txBody>
      </p:sp>
      <p:sp>
        <p:nvSpPr>
          <p:cNvPr id="54" name="TextBox 53">
            <a:extLst>
              <a:ext uri="{FF2B5EF4-FFF2-40B4-BE49-F238E27FC236}">
                <a16:creationId xmlns:a16="http://schemas.microsoft.com/office/drawing/2014/main" xmlns="" id="{6074356C-FA7A-4E3E-9D84-734C8B75CE85}"/>
              </a:ext>
            </a:extLst>
          </p:cNvPr>
          <p:cNvSpPr txBox="1"/>
          <p:nvPr/>
        </p:nvSpPr>
        <p:spPr bwMode="auto">
          <a:xfrm>
            <a:off x="1590234" y="1772977"/>
            <a:ext cx="1072649" cy="650657"/>
          </a:xfrm>
          <a:prstGeom prst="rect">
            <a:avLst/>
          </a:prstGeom>
        </p:spPr>
        <p:txBody>
          <a:bodyPr wrap="none" lIns="104105" tIns="52052" rIns="104105" bIns="52052" anchor="ctr">
            <a:normAutofit/>
          </a:bodyPr>
          <a:lstStyle/>
          <a:p>
            <a:pPr algn="ct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+17%</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pic>
        <p:nvPicPr>
          <p:cNvPr id="12" name="Рисунок 11" descr="Пользовательский интерфейс и взаимодействие с пользователем">
            <a:extLst>
              <a:ext uri="{FF2B5EF4-FFF2-40B4-BE49-F238E27FC236}">
                <a16:creationId xmlns:a16="http://schemas.microsoft.com/office/drawing/2014/main" xmlns="" id="{FA5227EF-8C59-4413-B42B-A600DFC3DA0C}"/>
              </a:ext>
            </a:extLst>
          </p:cNvPr>
          <p:cNvPicPr>
            <a:picLocks noChangeAspect="1"/>
          </p:cNvPicPr>
          <p:nvPr/>
        </p:nvPicPr>
        <p:blipFill>
          <a:blip r:embed="rId3">
            <a:extLst>
              <a:ext uri="{96DAC541-7B7A-43D3-8B79-37D633B846F1}">
                <asvg:svgBlip xmlns:asvg="http://schemas.microsoft.com/office/drawing/2016/SVG/main" xmlns="" r:embed="rId4"/>
              </a:ext>
            </a:extLst>
          </a:blip>
          <a:srcRect/>
          <a:stretch/>
        </p:blipFill>
        <p:spPr>
          <a:xfrm>
            <a:off x="1784520" y="5294177"/>
            <a:ext cx="684076" cy="684076"/>
          </a:xfrm>
          <a:prstGeom prst="rect">
            <a:avLst/>
          </a:prstGeom>
        </p:spPr>
      </p:pic>
      <p:sp>
        <p:nvSpPr>
          <p:cNvPr id="55" name="Овал 54">
            <a:extLst>
              <a:ext uri="{FF2B5EF4-FFF2-40B4-BE49-F238E27FC236}">
                <a16:creationId xmlns:a16="http://schemas.microsoft.com/office/drawing/2014/main" xmlns="" id="{F165DCF1-1C39-4766-81E6-6CCECFAFA5B7}"/>
              </a:ext>
            </a:extLst>
          </p:cNvPr>
          <p:cNvSpPr/>
          <p:nvPr/>
        </p:nvSpPr>
        <p:spPr>
          <a:xfrm>
            <a:off x="4565829" y="1679136"/>
            <a:ext cx="2682298" cy="2682298"/>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56" name="TextBox 55">
            <a:extLst>
              <a:ext uri="{FF2B5EF4-FFF2-40B4-BE49-F238E27FC236}">
                <a16:creationId xmlns:a16="http://schemas.microsoft.com/office/drawing/2014/main" xmlns="" id="{09EBB806-6BF2-4A88-9D86-D67235118A3F}"/>
              </a:ext>
            </a:extLst>
          </p:cNvPr>
          <p:cNvSpPr txBox="1"/>
          <p:nvPr/>
        </p:nvSpPr>
        <p:spPr>
          <a:xfrm>
            <a:off x="4259796" y="6022589"/>
            <a:ext cx="3294366" cy="461665"/>
          </a:xfrm>
          <a:prstGeom prst="rect">
            <a:avLst/>
          </a:prstGeom>
          <a:noFill/>
        </p:spPr>
        <p:txBody>
          <a:bodyPr wrap="square">
            <a:spAutoFit/>
          </a:bodyPr>
          <a:lstStyle/>
          <a:p>
            <a:pPr algn="ctr">
              <a:lnSpc>
                <a:spcPct val="100000"/>
              </a:lnSpc>
            </a:pPr>
            <a:r>
              <a:rPr lang="ru-RU" sz="1200" b="1" strike="noStrike" spc="-1" dirty="0">
                <a:solidFill>
                  <a:srgbClr val="404040"/>
                </a:solidFill>
                <a:latin typeface="Roboto Condensed" panose="02000000000000000000" pitchFamily="2" charset="0"/>
                <a:ea typeface="Roboto Condensed" panose="02000000000000000000" pitchFamily="2" charset="0"/>
              </a:rPr>
              <a:t>В Т.Ч. ПО РЕЗУЛЬТАТАМ </a:t>
            </a:r>
          </a:p>
          <a:p>
            <a:pPr algn="ctr">
              <a:lnSpc>
                <a:spcPct val="100000"/>
              </a:lnSpc>
            </a:pPr>
            <a:r>
              <a:rPr lang="ru-RU" sz="1200" b="1" strike="noStrike" spc="-1" dirty="0">
                <a:solidFill>
                  <a:srgbClr val="404040"/>
                </a:solidFill>
                <a:latin typeface="Roboto Condensed" panose="02000000000000000000" pitchFamily="2" charset="0"/>
                <a:ea typeface="Roboto Condensed" panose="02000000000000000000" pitchFamily="2" charset="0"/>
              </a:rPr>
              <a:t>АНАЛИТИЧЕСКОЙ РАБОТЫ</a:t>
            </a:r>
          </a:p>
        </p:txBody>
      </p:sp>
      <p:sp>
        <p:nvSpPr>
          <p:cNvPr id="58" name="Прямоугольник 57">
            <a:extLst>
              <a:ext uri="{FF2B5EF4-FFF2-40B4-BE49-F238E27FC236}">
                <a16:creationId xmlns:a16="http://schemas.microsoft.com/office/drawing/2014/main" xmlns="" id="{97984601-C19D-41A0-A6A3-43695CEC9522}"/>
              </a:ext>
            </a:extLst>
          </p:cNvPr>
          <p:cNvSpPr/>
          <p:nvPr/>
        </p:nvSpPr>
        <p:spPr>
          <a:xfrm>
            <a:off x="4917623" y="3475823"/>
            <a:ext cx="1978710" cy="369332"/>
          </a:xfrm>
          <a:prstGeom prst="rect">
            <a:avLst/>
          </a:prstGeom>
        </p:spPr>
        <p:txBody>
          <a:bodyPr wrap="square">
            <a:spAutoFit/>
          </a:bodyPr>
          <a:lstStyle/>
          <a:p>
            <a:pPr algn="ctr"/>
            <a:r>
              <a:rPr lang="ru-RU" sz="1800" b="1" dirty="0">
                <a:solidFill>
                  <a:schemeClr val="tx1">
                    <a:lumMod val="75000"/>
                  </a:schemeClr>
                </a:solidFill>
                <a:latin typeface="Roboto Condensed" panose="02000000000000000000" pitchFamily="2" charset="0"/>
                <a:ea typeface="Roboto Condensed" panose="02000000000000000000" pitchFamily="2" charset="0"/>
              </a:rPr>
              <a:t>МЛРД РУБ.</a:t>
            </a:r>
          </a:p>
        </p:txBody>
      </p:sp>
      <p:sp>
        <p:nvSpPr>
          <p:cNvPr id="57" name="Прямоугольник 56">
            <a:extLst>
              <a:ext uri="{FF2B5EF4-FFF2-40B4-BE49-F238E27FC236}">
                <a16:creationId xmlns:a16="http://schemas.microsoft.com/office/drawing/2014/main" xmlns="" id="{9BA02C38-7AC1-495A-8432-140BEF9136C4}"/>
              </a:ext>
            </a:extLst>
          </p:cNvPr>
          <p:cNvSpPr/>
          <p:nvPr/>
        </p:nvSpPr>
        <p:spPr>
          <a:xfrm>
            <a:off x="4565829" y="2133250"/>
            <a:ext cx="2682299" cy="1569660"/>
          </a:xfrm>
          <a:prstGeom prst="rect">
            <a:avLst/>
          </a:prstGeom>
        </p:spPr>
        <p:txBody>
          <a:bodyPr wrap="square">
            <a:spAutoFit/>
          </a:bodyPr>
          <a:lstStyle/>
          <a:p>
            <a:pPr algn="ctr"/>
            <a:r>
              <a:rPr lang="ru-RU" sz="9600" b="1" dirty="0" smtClean="0">
                <a:solidFill>
                  <a:srgbClr val="231A6F"/>
                </a:solidFill>
                <a:latin typeface="Roboto Condensed" panose="02000000000000000000" pitchFamily="2" charset="0"/>
                <a:ea typeface="Roboto Condensed" panose="02000000000000000000" pitchFamily="2" charset="0"/>
              </a:rPr>
              <a:t>125</a:t>
            </a:r>
            <a:endParaRPr lang="ru-RU" sz="9600" b="1" dirty="0">
              <a:solidFill>
                <a:srgbClr val="231A6F"/>
              </a:solidFill>
              <a:latin typeface="Roboto Condensed" panose="02000000000000000000" pitchFamily="2" charset="0"/>
              <a:ea typeface="Roboto Condensed" panose="02000000000000000000" pitchFamily="2" charset="0"/>
            </a:endParaRPr>
          </a:p>
        </p:txBody>
      </p:sp>
      <p:sp>
        <p:nvSpPr>
          <p:cNvPr id="61" name="TextBox 60">
            <a:extLst>
              <a:ext uri="{FF2B5EF4-FFF2-40B4-BE49-F238E27FC236}">
                <a16:creationId xmlns:a16="http://schemas.microsoft.com/office/drawing/2014/main" xmlns="" id="{0D7EA8E5-160B-4F8B-B313-457EE93884F6}"/>
              </a:ext>
            </a:extLst>
          </p:cNvPr>
          <p:cNvSpPr txBox="1"/>
          <p:nvPr/>
        </p:nvSpPr>
        <p:spPr bwMode="auto">
          <a:xfrm>
            <a:off x="5370654" y="1772977"/>
            <a:ext cx="1072649" cy="650657"/>
          </a:xfrm>
          <a:prstGeom prst="rect">
            <a:avLst/>
          </a:prstGeom>
        </p:spPr>
        <p:txBody>
          <a:bodyPr wrap="none" lIns="104105" tIns="52052" rIns="104105" bIns="52052" anchor="ctr">
            <a:normAutofit/>
          </a:bodyPr>
          <a:lstStyle/>
          <a:p>
            <a:pPr algn="ct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+22%</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pic>
        <p:nvPicPr>
          <p:cNvPr id="76" name="Рисунок 75" descr="Презентация с круговой диаграммой">
            <a:extLst>
              <a:ext uri="{FF2B5EF4-FFF2-40B4-BE49-F238E27FC236}">
                <a16:creationId xmlns:a16="http://schemas.microsoft.com/office/drawing/2014/main" xmlns="" id="{8B5763A0-A740-403B-98EA-D6047EBD1F0E}"/>
              </a:ext>
            </a:extLst>
          </p:cNvPr>
          <p:cNvPicPr>
            <a:picLocks noChangeAspect="1"/>
          </p:cNvPicPr>
          <p:nvPr/>
        </p:nvPicPr>
        <p:blipFill>
          <a:blip r:embed="rId5">
            <a:extLst>
              <a:ext uri="{96DAC541-7B7A-43D3-8B79-37D633B846F1}">
                <asvg:svgBlip xmlns:asvg="http://schemas.microsoft.com/office/drawing/2016/SVG/main" xmlns="" r:embed="rId6"/>
              </a:ext>
            </a:extLst>
          </a:blip>
          <a:srcRect/>
          <a:stretch/>
        </p:blipFill>
        <p:spPr>
          <a:xfrm>
            <a:off x="5564940" y="5294177"/>
            <a:ext cx="684076" cy="684076"/>
          </a:xfrm>
          <a:prstGeom prst="rect">
            <a:avLst/>
          </a:prstGeom>
        </p:spPr>
      </p:pic>
      <p:sp>
        <p:nvSpPr>
          <p:cNvPr id="63" name="Овал 62">
            <a:extLst>
              <a:ext uri="{FF2B5EF4-FFF2-40B4-BE49-F238E27FC236}">
                <a16:creationId xmlns:a16="http://schemas.microsoft.com/office/drawing/2014/main" xmlns="" id="{13B16AF6-873F-431E-B612-12ECB8489CF9}"/>
              </a:ext>
            </a:extLst>
          </p:cNvPr>
          <p:cNvSpPr/>
          <p:nvPr/>
        </p:nvSpPr>
        <p:spPr>
          <a:xfrm>
            <a:off x="8346249" y="1679136"/>
            <a:ext cx="2682298" cy="2682298"/>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64" name="TextBox 63">
            <a:extLst>
              <a:ext uri="{FF2B5EF4-FFF2-40B4-BE49-F238E27FC236}">
                <a16:creationId xmlns:a16="http://schemas.microsoft.com/office/drawing/2014/main" xmlns="" id="{9CD28D20-011D-4642-B947-7F005CE8D708}"/>
              </a:ext>
            </a:extLst>
          </p:cNvPr>
          <p:cNvSpPr txBox="1"/>
          <p:nvPr/>
        </p:nvSpPr>
        <p:spPr>
          <a:xfrm>
            <a:off x="8040216" y="6022589"/>
            <a:ext cx="3294366" cy="461665"/>
          </a:xfrm>
          <a:prstGeom prst="rect">
            <a:avLst/>
          </a:prstGeom>
          <a:noFill/>
        </p:spPr>
        <p:txBody>
          <a:bodyPr wrap="square">
            <a:spAutoFit/>
          </a:bodyPr>
          <a:lstStyle>
            <a:defPPr>
              <a:defRPr lang="en-US"/>
            </a:defPPr>
            <a:lvl1pPr algn="ctr">
              <a:lnSpc>
                <a:spcPct val="100000"/>
              </a:lnSpc>
              <a:defRPr sz="1000" b="1" strike="noStrike" spc="-1">
                <a:solidFill>
                  <a:srgbClr val="404040"/>
                </a:solidFill>
                <a:latin typeface="Roboto Condensed" panose="02000000000000000000" pitchFamily="2" charset="0"/>
                <a:ea typeface="Roboto Condensed" panose="02000000000000000000" pitchFamily="2" charset="0"/>
              </a:defRPr>
            </a:lvl1pPr>
          </a:lstStyle>
          <a:p>
            <a:r>
              <a:rPr lang="ru-RU" sz="1200" dirty="0" smtClean="0"/>
              <a:t>ПОСТУПИЛО В РЕЗУЛЬТАТЕ ОТРАБОТКИ СХЕМНЫХ ВЫЧЕТОВ ПО НДС</a:t>
            </a:r>
            <a:endParaRPr lang="ru-RU" sz="1200" dirty="0"/>
          </a:p>
        </p:txBody>
      </p:sp>
      <p:sp>
        <p:nvSpPr>
          <p:cNvPr id="65" name="Прямоугольник 64">
            <a:extLst>
              <a:ext uri="{FF2B5EF4-FFF2-40B4-BE49-F238E27FC236}">
                <a16:creationId xmlns:a16="http://schemas.microsoft.com/office/drawing/2014/main" xmlns="" id="{4FBA6BBA-2521-44F5-A7D5-65BC8B8BB487}"/>
              </a:ext>
            </a:extLst>
          </p:cNvPr>
          <p:cNvSpPr/>
          <p:nvPr/>
        </p:nvSpPr>
        <p:spPr>
          <a:xfrm>
            <a:off x="8346249" y="2133250"/>
            <a:ext cx="2682299" cy="1569660"/>
          </a:xfrm>
          <a:prstGeom prst="rect">
            <a:avLst/>
          </a:prstGeom>
        </p:spPr>
        <p:txBody>
          <a:bodyPr wrap="square">
            <a:spAutoFit/>
          </a:bodyPr>
          <a:lstStyle/>
          <a:p>
            <a:pPr algn="ctr"/>
            <a:r>
              <a:rPr lang="ru-RU" sz="9600" b="1" dirty="0" smtClean="0">
                <a:solidFill>
                  <a:srgbClr val="231A6F"/>
                </a:solidFill>
                <a:latin typeface="Roboto Condensed" panose="02000000000000000000" pitchFamily="2" charset="0"/>
                <a:ea typeface="Roboto Condensed" panose="02000000000000000000" pitchFamily="2" charset="0"/>
              </a:rPr>
              <a:t>25</a:t>
            </a:r>
            <a:endParaRPr lang="ru-RU" sz="9600" b="1" dirty="0">
              <a:solidFill>
                <a:srgbClr val="231A6F"/>
              </a:solidFill>
              <a:latin typeface="Roboto Condensed" panose="02000000000000000000" pitchFamily="2" charset="0"/>
              <a:ea typeface="Roboto Condensed" panose="02000000000000000000" pitchFamily="2" charset="0"/>
            </a:endParaRPr>
          </a:p>
        </p:txBody>
      </p:sp>
      <p:sp>
        <p:nvSpPr>
          <p:cNvPr id="66" name="Прямоугольник 65">
            <a:extLst>
              <a:ext uri="{FF2B5EF4-FFF2-40B4-BE49-F238E27FC236}">
                <a16:creationId xmlns:a16="http://schemas.microsoft.com/office/drawing/2014/main" xmlns="" id="{2536CBE4-CE23-44E4-991C-BBF7572C1EFB}"/>
              </a:ext>
            </a:extLst>
          </p:cNvPr>
          <p:cNvSpPr/>
          <p:nvPr/>
        </p:nvSpPr>
        <p:spPr>
          <a:xfrm>
            <a:off x="8698043" y="3475823"/>
            <a:ext cx="1978710" cy="369332"/>
          </a:xfrm>
          <a:prstGeom prst="rect">
            <a:avLst/>
          </a:prstGeom>
        </p:spPr>
        <p:txBody>
          <a:bodyPr wrap="square">
            <a:spAutoFit/>
          </a:bodyPr>
          <a:lstStyle/>
          <a:p>
            <a:pPr algn="ctr"/>
            <a:r>
              <a:rPr lang="ru-RU" sz="1800" b="1" dirty="0">
                <a:solidFill>
                  <a:schemeClr val="tx1">
                    <a:lumMod val="75000"/>
                  </a:schemeClr>
                </a:solidFill>
                <a:latin typeface="Roboto Condensed" panose="02000000000000000000" pitchFamily="2" charset="0"/>
                <a:ea typeface="Roboto Condensed" panose="02000000000000000000" pitchFamily="2" charset="0"/>
              </a:rPr>
              <a:t>МЛРД РУБ.</a:t>
            </a:r>
          </a:p>
        </p:txBody>
      </p:sp>
      <p:sp>
        <p:nvSpPr>
          <p:cNvPr id="67" name="TextBox 66">
            <a:extLst>
              <a:ext uri="{FF2B5EF4-FFF2-40B4-BE49-F238E27FC236}">
                <a16:creationId xmlns:a16="http://schemas.microsoft.com/office/drawing/2014/main" xmlns="" id="{D7772313-A003-4C12-B2FE-25F16C58BFB0}"/>
              </a:ext>
            </a:extLst>
          </p:cNvPr>
          <p:cNvSpPr txBox="1"/>
          <p:nvPr/>
        </p:nvSpPr>
        <p:spPr bwMode="auto">
          <a:xfrm>
            <a:off x="9151074" y="1772977"/>
            <a:ext cx="1072649" cy="650657"/>
          </a:xfrm>
          <a:prstGeom prst="rect">
            <a:avLst/>
          </a:prstGeom>
        </p:spPr>
        <p:txBody>
          <a:bodyPr wrap="none" lIns="104105" tIns="52052" rIns="104105" bIns="52052" anchor="ctr">
            <a:normAutofit/>
          </a:bodyPr>
          <a:lstStyle/>
          <a:p>
            <a:pPr algn="ct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+61%</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pic>
        <p:nvPicPr>
          <p:cNvPr id="77" name="Рисунок 76" descr="Лабиринт">
            <a:extLst>
              <a:ext uri="{FF2B5EF4-FFF2-40B4-BE49-F238E27FC236}">
                <a16:creationId xmlns:a16="http://schemas.microsoft.com/office/drawing/2014/main" xmlns="" id="{4652340B-7712-45CC-9B7D-E05141EE7C3F}"/>
              </a:ext>
            </a:extLst>
          </p:cNvPr>
          <p:cNvPicPr>
            <a:picLocks noChangeAspect="1"/>
          </p:cNvPicPr>
          <p:nvPr/>
        </p:nvPicPr>
        <p:blipFill>
          <a:blip r:embed="rId7">
            <a:extLst>
              <a:ext uri="{96DAC541-7B7A-43D3-8B79-37D633B846F1}">
                <asvg:svgBlip xmlns:asvg="http://schemas.microsoft.com/office/drawing/2016/SVG/main" xmlns="" r:embed="rId8"/>
              </a:ext>
            </a:extLst>
          </a:blip>
          <a:srcRect/>
          <a:stretch/>
        </p:blipFill>
        <p:spPr>
          <a:xfrm>
            <a:off x="9345360" y="5294177"/>
            <a:ext cx="684076" cy="684076"/>
          </a:xfrm>
          <a:prstGeom prst="rect">
            <a:avLst/>
          </a:prstGeom>
        </p:spPr>
      </p:pic>
      <p:sp>
        <p:nvSpPr>
          <p:cNvPr id="46" name="Subtitle 2">
            <a:extLst>
              <a:ext uri="{FF2B5EF4-FFF2-40B4-BE49-F238E27FC236}">
                <a16:creationId xmlns:a16="http://schemas.microsoft.com/office/drawing/2014/main" xmlns="" id="{51A55428-D23F-4777-96FE-D91E0B26310D}"/>
              </a:ext>
            </a:extLst>
          </p:cNvPr>
          <p:cNvSpPr txBox="1">
            <a:spLocks/>
          </p:cNvSpPr>
          <p:nvPr/>
        </p:nvSpPr>
        <p:spPr>
          <a:xfrm>
            <a:off x="1316468" y="0"/>
            <a:ext cx="9865096" cy="1235459"/>
          </a:xfrm>
          <a:prstGeom prst="rect">
            <a:avLst/>
          </a:prstGeom>
        </p:spPr>
        <p:txBody>
          <a:bodyPr vert="horz" lIns="0" tIns="0" rIns="0" bIns="0" rtlCol="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a:buClr>
                <a:srgbClr val="CAD82A"/>
              </a:buClr>
              <a:tabLst>
                <a:tab pos="342900" algn="l"/>
              </a:tabLst>
            </a:pPr>
            <a:r>
              <a:rPr lang="ru-RU" b="1" dirty="0">
                <a:solidFill>
                  <a:srgbClr val="57565A">
                    <a:lumMod val="75000"/>
                  </a:srgbClr>
                </a:solidFill>
                <a:latin typeface="Roboto Condensed" panose="02000000000000000000" pitchFamily="2" charset="0"/>
              </a:rPr>
              <a:t>КОНТРОЛЬНАЯ </a:t>
            </a:r>
            <a:r>
              <a:rPr lang="ru-RU" b="1" dirty="0" smtClean="0">
                <a:solidFill>
                  <a:srgbClr val="57565A">
                    <a:lumMod val="75000"/>
                  </a:srgbClr>
                </a:solidFill>
                <a:latin typeface="Roboto Condensed" panose="02000000000000000000" pitchFamily="2" charset="0"/>
              </a:rPr>
              <a:t>РАБОТА </a:t>
            </a:r>
            <a:endParaRPr lang="ru-RU" b="1" dirty="0">
              <a:solidFill>
                <a:schemeClr val="tx1">
                  <a:lumMod val="75000"/>
                </a:schemeClr>
              </a:solidFill>
              <a:latin typeface="Roboto Condensed" panose="02000000000000000000" pitchFamily="2" charset="0"/>
            </a:endParaRPr>
          </a:p>
        </p:txBody>
      </p:sp>
    </p:spTree>
    <p:extLst>
      <p:ext uri="{BB962C8B-B14F-4D97-AF65-F5344CB8AC3E}">
        <p14:creationId xmlns:p14="http://schemas.microsoft.com/office/powerpoint/2010/main" val="40585003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xmlns="" id="{04255A48-2E46-447F-98DA-0E287025F3FD}"/>
              </a:ext>
            </a:extLst>
          </p:cNvPr>
          <p:cNvSpPr/>
          <p:nvPr/>
        </p:nvSpPr>
        <p:spPr>
          <a:xfrm>
            <a:off x="0" y="0"/>
            <a:ext cx="1235460" cy="1235460"/>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solidFill>
                <a:prstClr val="white"/>
              </a:solidFill>
            </a:endParaRPr>
          </a:p>
        </p:txBody>
      </p:sp>
      <p:sp>
        <p:nvSpPr>
          <p:cNvPr id="16" name="Subtitle 2">
            <a:extLst>
              <a:ext uri="{FF2B5EF4-FFF2-40B4-BE49-F238E27FC236}">
                <a16:creationId xmlns:a16="http://schemas.microsoft.com/office/drawing/2014/main" xmlns="" id="{51A55428-D23F-4777-96FE-D91E0B26310D}"/>
              </a:ext>
            </a:extLst>
          </p:cNvPr>
          <p:cNvSpPr txBox="1">
            <a:spLocks/>
          </p:cNvSpPr>
          <p:nvPr/>
        </p:nvSpPr>
        <p:spPr>
          <a:xfrm>
            <a:off x="1595500" y="0"/>
            <a:ext cx="9865096" cy="1235459"/>
          </a:xfrm>
          <a:prstGeom prst="rect">
            <a:avLst/>
          </a:prstGeom>
        </p:spPr>
        <p:txBody>
          <a:bodyPr vert="horz" lIns="0" tIns="0" rIns="0" bIns="0" rtlCol="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a:buClr>
                <a:srgbClr val="CAD82A"/>
              </a:buClr>
              <a:tabLst>
                <a:tab pos="342900" algn="l"/>
              </a:tabLst>
            </a:pPr>
            <a:r>
              <a:rPr lang="ru-RU" b="1" dirty="0">
                <a:solidFill>
                  <a:srgbClr val="57565A">
                    <a:lumMod val="75000"/>
                  </a:srgbClr>
                </a:solidFill>
                <a:latin typeface="Roboto Condensed" panose="02000000000000000000" pitchFamily="2" charset="0"/>
              </a:rPr>
              <a:t>КАМЕРАЛЬНЫЙ </a:t>
            </a:r>
            <a:r>
              <a:rPr lang="ru-RU" b="1" dirty="0" smtClean="0">
                <a:solidFill>
                  <a:srgbClr val="57565A">
                    <a:lumMod val="75000"/>
                  </a:srgbClr>
                </a:solidFill>
                <a:latin typeface="Roboto Condensed" panose="02000000000000000000" pitchFamily="2" charset="0"/>
              </a:rPr>
              <a:t>КОНТРОЛЬ</a:t>
            </a:r>
            <a:endParaRPr lang="ru-RU" b="1" dirty="0">
              <a:solidFill>
                <a:srgbClr val="57565A">
                  <a:lumMod val="75000"/>
                </a:srgbClr>
              </a:solidFill>
              <a:latin typeface="Roboto Condensed" panose="02000000000000000000" pitchFamily="2" charset="0"/>
            </a:endParaRPr>
          </a:p>
        </p:txBody>
      </p:sp>
      <p:grpSp>
        <p:nvGrpSpPr>
          <p:cNvPr id="44" name="Группа 43">
            <a:extLst>
              <a:ext uri="{FF2B5EF4-FFF2-40B4-BE49-F238E27FC236}">
                <a16:creationId xmlns:a16="http://schemas.microsoft.com/office/drawing/2014/main" xmlns="" id="{019F74D2-C307-466E-A3FC-5577DACB81C1}"/>
              </a:ext>
            </a:extLst>
          </p:cNvPr>
          <p:cNvGrpSpPr/>
          <p:nvPr/>
        </p:nvGrpSpPr>
        <p:grpSpPr>
          <a:xfrm>
            <a:off x="170060" y="170060"/>
            <a:ext cx="895342" cy="895342"/>
            <a:chOff x="1398681" y="3263936"/>
            <a:chExt cx="1231598" cy="1231598"/>
          </a:xfrm>
        </p:grpSpPr>
        <p:grpSp>
          <p:nvGrpSpPr>
            <p:cNvPr id="6" name="Рисунок 2">
              <a:extLst>
                <a:ext uri="{FF2B5EF4-FFF2-40B4-BE49-F238E27FC236}">
                  <a16:creationId xmlns:a16="http://schemas.microsoft.com/office/drawing/2014/main" xmlns="" id="{2862BDDB-996B-423A-834B-02C0E4B78B81}"/>
                </a:ext>
              </a:extLst>
            </p:cNvPr>
            <p:cNvGrpSpPr/>
            <p:nvPr/>
          </p:nvGrpSpPr>
          <p:grpSpPr>
            <a:xfrm>
              <a:off x="1597898" y="3407558"/>
              <a:ext cx="833162" cy="944353"/>
              <a:chOff x="1542689" y="2816538"/>
              <a:chExt cx="833162" cy="944353"/>
            </a:xfrm>
          </p:grpSpPr>
          <p:grpSp>
            <p:nvGrpSpPr>
              <p:cNvPr id="7" name="Рисунок 2">
                <a:extLst>
                  <a:ext uri="{FF2B5EF4-FFF2-40B4-BE49-F238E27FC236}">
                    <a16:creationId xmlns:a16="http://schemas.microsoft.com/office/drawing/2014/main" xmlns="" id="{2862BDDB-996B-423A-834B-02C0E4B78B81}"/>
                  </a:ext>
                </a:extLst>
              </p:cNvPr>
              <p:cNvGrpSpPr/>
              <p:nvPr/>
            </p:nvGrpSpPr>
            <p:grpSpPr>
              <a:xfrm>
                <a:off x="1581297" y="2876064"/>
                <a:ext cx="755946" cy="825721"/>
                <a:chOff x="1581297" y="2876064"/>
                <a:chExt cx="755946" cy="825721"/>
              </a:xfrm>
            </p:grpSpPr>
            <p:sp>
              <p:nvSpPr>
                <p:cNvPr id="23" name="Полилиния: фигура 22">
                  <a:extLst>
                    <a:ext uri="{FF2B5EF4-FFF2-40B4-BE49-F238E27FC236}">
                      <a16:creationId xmlns:a16="http://schemas.microsoft.com/office/drawing/2014/main" xmlns="" id="{D47B51B5-5B9E-4773-8EB9-496F42F26909}"/>
                    </a:ext>
                  </a:extLst>
                </p:cNvPr>
                <p:cNvSpPr/>
                <p:nvPr/>
              </p:nvSpPr>
              <p:spPr>
                <a:xfrm rot="-3598124">
                  <a:off x="1761688" y="3431256"/>
                  <a:ext cx="34749" cy="340542"/>
                </a:xfrm>
                <a:custGeom>
                  <a:avLst/>
                  <a:gdLst>
                    <a:gd name="connsiteX0" fmla="*/ 0 w 34749"/>
                    <a:gd name="connsiteY0" fmla="*/ 0 h 340542"/>
                    <a:gd name="connsiteX1" fmla="*/ 34749 w 34749"/>
                    <a:gd name="connsiteY1" fmla="*/ 0 h 340542"/>
                    <a:gd name="connsiteX2" fmla="*/ 34749 w 34749"/>
                    <a:gd name="connsiteY2" fmla="*/ 340542 h 340542"/>
                    <a:gd name="connsiteX3" fmla="*/ 0 w 34749"/>
                    <a:gd name="connsiteY3" fmla="*/ 340542 h 340542"/>
                  </a:gdLst>
                  <a:ahLst/>
                  <a:cxnLst>
                    <a:cxn ang="0">
                      <a:pos x="connsiteX0" y="connsiteY0"/>
                    </a:cxn>
                    <a:cxn ang="0">
                      <a:pos x="connsiteX1" y="connsiteY1"/>
                    </a:cxn>
                    <a:cxn ang="0">
                      <a:pos x="connsiteX2" y="connsiteY2"/>
                    </a:cxn>
                    <a:cxn ang="0">
                      <a:pos x="connsiteX3" y="connsiteY3"/>
                    </a:cxn>
                  </a:cxnLst>
                  <a:rect l="l" t="t" r="r" b="b"/>
                  <a:pathLst>
                    <a:path w="34749" h="340542">
                      <a:moveTo>
                        <a:pt x="0" y="0"/>
                      </a:moveTo>
                      <a:lnTo>
                        <a:pt x="34749" y="0"/>
                      </a:lnTo>
                      <a:lnTo>
                        <a:pt x="34749" y="340542"/>
                      </a:lnTo>
                      <a:lnTo>
                        <a:pt x="0" y="340542"/>
                      </a:lnTo>
                      <a:close/>
                    </a:path>
                  </a:pathLst>
                </a:custGeom>
                <a:solidFill>
                  <a:srgbClr val="43D3E8"/>
                </a:solidFill>
                <a:ln w="7680" cap="flat">
                  <a:noFill/>
                  <a:prstDash val="solid"/>
                  <a:miter/>
                </a:ln>
              </p:spPr>
              <p:txBody>
                <a:bodyPr rtlCol="0" anchor="ctr"/>
                <a:lstStyle/>
                <a:p>
                  <a:endParaRPr lang="ru-RU" dirty="0">
                    <a:solidFill>
                      <a:srgbClr val="57565A"/>
                    </a:solidFill>
                  </a:endParaRPr>
                </a:p>
              </p:txBody>
            </p:sp>
            <p:sp>
              <p:nvSpPr>
                <p:cNvPr id="24" name="Полилиния: фигура 23">
                  <a:extLst>
                    <a:ext uri="{FF2B5EF4-FFF2-40B4-BE49-F238E27FC236}">
                      <a16:creationId xmlns:a16="http://schemas.microsoft.com/office/drawing/2014/main" xmlns="" id="{C806057A-ECFF-4744-87AF-9A72A2FB9EB3}"/>
                    </a:ext>
                  </a:extLst>
                </p:cNvPr>
                <p:cNvSpPr/>
                <p:nvPr/>
              </p:nvSpPr>
              <p:spPr>
                <a:xfrm>
                  <a:off x="15812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solidFill>
                      <a:srgbClr val="57565A"/>
                    </a:solidFill>
                  </a:endParaRPr>
                </a:p>
              </p:txBody>
            </p:sp>
            <p:sp>
              <p:nvSpPr>
                <p:cNvPr id="25" name="Полилиния: фигура 24">
                  <a:extLst>
                    <a:ext uri="{FF2B5EF4-FFF2-40B4-BE49-F238E27FC236}">
                      <a16:creationId xmlns:a16="http://schemas.microsoft.com/office/drawing/2014/main" xmlns="" id="{46B80DA4-4D6B-44C7-BDAB-65F2FDAE4353}"/>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242D3C"/>
                </a:solidFill>
                <a:ln w="7680" cap="flat">
                  <a:noFill/>
                  <a:prstDash val="solid"/>
                  <a:miter/>
                </a:ln>
              </p:spPr>
              <p:txBody>
                <a:bodyPr rtlCol="0" anchor="ctr"/>
                <a:lstStyle/>
                <a:p>
                  <a:endParaRPr lang="ru-RU" dirty="0">
                    <a:solidFill>
                      <a:srgbClr val="57565A"/>
                    </a:solidFill>
                  </a:endParaRPr>
                </a:p>
              </p:txBody>
            </p:sp>
            <p:sp>
              <p:nvSpPr>
                <p:cNvPr id="26" name="Полилиния: фигура 25">
                  <a:extLst>
                    <a:ext uri="{FF2B5EF4-FFF2-40B4-BE49-F238E27FC236}">
                      <a16:creationId xmlns:a16="http://schemas.microsoft.com/office/drawing/2014/main" xmlns="" id="{D548DBBD-4E6B-44F0-B2A9-73DBC0669B35}"/>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solidFill>
                      <a:srgbClr val="57565A"/>
                    </a:solidFill>
                  </a:endParaRPr>
                </a:p>
              </p:txBody>
            </p:sp>
            <p:sp>
              <p:nvSpPr>
                <p:cNvPr id="27" name="Полилиния: фигура 26">
                  <a:extLst>
                    <a:ext uri="{FF2B5EF4-FFF2-40B4-BE49-F238E27FC236}">
                      <a16:creationId xmlns:a16="http://schemas.microsoft.com/office/drawing/2014/main" xmlns="" id="{8ADEB9A2-6C80-46DE-A6A1-77367AB94E63}"/>
                    </a:ext>
                  </a:extLst>
                </p:cNvPr>
                <p:cNvSpPr/>
                <p:nvPr/>
              </p:nvSpPr>
              <p:spPr>
                <a:xfrm rot="-1798039">
                  <a:off x="1608964" y="2958607"/>
                  <a:ext cx="339747" cy="34746"/>
                </a:xfrm>
                <a:custGeom>
                  <a:avLst/>
                  <a:gdLst>
                    <a:gd name="connsiteX0" fmla="*/ 0 w 339747"/>
                    <a:gd name="connsiteY0" fmla="*/ 0 h 34746"/>
                    <a:gd name="connsiteX1" fmla="*/ 339747 w 339747"/>
                    <a:gd name="connsiteY1" fmla="*/ 0 h 34746"/>
                    <a:gd name="connsiteX2" fmla="*/ 339747 w 339747"/>
                    <a:gd name="connsiteY2" fmla="*/ 34747 h 34746"/>
                    <a:gd name="connsiteX3" fmla="*/ 0 w 33974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339747" h="34746">
                      <a:moveTo>
                        <a:pt x="0" y="0"/>
                      </a:moveTo>
                      <a:lnTo>
                        <a:pt x="339747" y="0"/>
                      </a:lnTo>
                      <a:lnTo>
                        <a:pt x="339747" y="34747"/>
                      </a:lnTo>
                      <a:lnTo>
                        <a:pt x="0" y="34747"/>
                      </a:lnTo>
                      <a:close/>
                    </a:path>
                  </a:pathLst>
                </a:custGeom>
                <a:solidFill>
                  <a:srgbClr val="F96232"/>
                </a:solidFill>
                <a:ln w="7680" cap="flat">
                  <a:noFill/>
                  <a:prstDash val="solid"/>
                  <a:miter/>
                </a:ln>
              </p:spPr>
              <p:txBody>
                <a:bodyPr rtlCol="0" anchor="ctr"/>
                <a:lstStyle/>
                <a:p>
                  <a:endParaRPr lang="ru-RU" dirty="0">
                    <a:solidFill>
                      <a:srgbClr val="57565A"/>
                    </a:solidFill>
                  </a:endParaRPr>
                </a:p>
              </p:txBody>
            </p:sp>
            <p:sp>
              <p:nvSpPr>
                <p:cNvPr id="28" name="Полилиния: фигура 27">
                  <a:extLst>
                    <a:ext uri="{FF2B5EF4-FFF2-40B4-BE49-F238E27FC236}">
                      <a16:creationId xmlns:a16="http://schemas.microsoft.com/office/drawing/2014/main" xmlns="" id="{FF3F01F6-C86A-4DC1-91D4-9715366F0F97}"/>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F96232"/>
                </a:solidFill>
                <a:ln w="7680" cap="flat">
                  <a:noFill/>
                  <a:prstDash val="solid"/>
                  <a:miter/>
                </a:ln>
              </p:spPr>
              <p:txBody>
                <a:bodyPr rtlCol="0" anchor="ctr"/>
                <a:lstStyle/>
                <a:p>
                  <a:endParaRPr lang="ru-RU" dirty="0">
                    <a:solidFill>
                      <a:srgbClr val="57565A"/>
                    </a:solidFill>
                  </a:endParaRPr>
                </a:p>
              </p:txBody>
            </p:sp>
            <p:sp>
              <p:nvSpPr>
                <p:cNvPr id="29" name="Полилиния: фигура 28">
                  <a:extLst>
                    <a:ext uri="{FF2B5EF4-FFF2-40B4-BE49-F238E27FC236}">
                      <a16:creationId xmlns:a16="http://schemas.microsoft.com/office/drawing/2014/main" xmlns="" id="{BB2E3AA9-1C45-4213-8861-F763E272E8F5}"/>
                    </a:ext>
                  </a:extLst>
                </p:cNvPr>
                <p:cNvSpPr/>
                <p:nvPr/>
              </p:nvSpPr>
              <p:spPr>
                <a:xfrm rot="-3601663">
                  <a:off x="2122922" y="2805909"/>
                  <a:ext cx="34748" cy="340536"/>
                </a:xfrm>
                <a:custGeom>
                  <a:avLst/>
                  <a:gdLst>
                    <a:gd name="connsiteX0" fmla="*/ 0 w 34748"/>
                    <a:gd name="connsiteY0" fmla="*/ 0 h 340536"/>
                    <a:gd name="connsiteX1" fmla="*/ 34749 w 34748"/>
                    <a:gd name="connsiteY1" fmla="*/ 0 h 340536"/>
                    <a:gd name="connsiteX2" fmla="*/ 34749 w 34748"/>
                    <a:gd name="connsiteY2" fmla="*/ 340536 h 340536"/>
                    <a:gd name="connsiteX3" fmla="*/ 0 w 34748"/>
                    <a:gd name="connsiteY3" fmla="*/ 340536 h 340536"/>
                  </a:gdLst>
                  <a:ahLst/>
                  <a:cxnLst>
                    <a:cxn ang="0">
                      <a:pos x="connsiteX0" y="connsiteY0"/>
                    </a:cxn>
                    <a:cxn ang="0">
                      <a:pos x="connsiteX1" y="connsiteY1"/>
                    </a:cxn>
                    <a:cxn ang="0">
                      <a:pos x="connsiteX2" y="connsiteY2"/>
                    </a:cxn>
                    <a:cxn ang="0">
                      <a:pos x="connsiteX3" y="connsiteY3"/>
                    </a:cxn>
                  </a:cxnLst>
                  <a:rect l="l" t="t" r="r" b="b"/>
                  <a:pathLst>
                    <a:path w="34748" h="340536">
                      <a:moveTo>
                        <a:pt x="0" y="0"/>
                      </a:moveTo>
                      <a:lnTo>
                        <a:pt x="34749" y="0"/>
                      </a:lnTo>
                      <a:lnTo>
                        <a:pt x="34749" y="340536"/>
                      </a:lnTo>
                      <a:lnTo>
                        <a:pt x="0" y="340536"/>
                      </a:lnTo>
                      <a:close/>
                    </a:path>
                  </a:pathLst>
                </a:custGeom>
                <a:solidFill>
                  <a:srgbClr val="F96232"/>
                </a:solidFill>
                <a:ln w="7680" cap="flat">
                  <a:noFill/>
                  <a:prstDash val="solid"/>
                  <a:miter/>
                </a:ln>
              </p:spPr>
              <p:txBody>
                <a:bodyPr rtlCol="0" anchor="ctr"/>
                <a:lstStyle/>
                <a:p>
                  <a:endParaRPr lang="ru-RU" dirty="0">
                    <a:solidFill>
                      <a:srgbClr val="57565A"/>
                    </a:solidFill>
                  </a:endParaRPr>
                </a:p>
              </p:txBody>
            </p:sp>
            <p:sp>
              <p:nvSpPr>
                <p:cNvPr id="30" name="Полилиния: фигура 29">
                  <a:extLst>
                    <a:ext uri="{FF2B5EF4-FFF2-40B4-BE49-F238E27FC236}">
                      <a16:creationId xmlns:a16="http://schemas.microsoft.com/office/drawing/2014/main" xmlns="" id="{DEE038AF-A4DB-4921-9C55-57B56C108751}"/>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242D3C"/>
                </a:solidFill>
                <a:ln w="7680" cap="flat">
                  <a:noFill/>
                  <a:prstDash val="solid"/>
                  <a:miter/>
                </a:ln>
              </p:spPr>
              <p:txBody>
                <a:bodyPr rtlCol="0" anchor="ctr"/>
                <a:lstStyle/>
                <a:p>
                  <a:endParaRPr lang="ru-RU" dirty="0">
                    <a:solidFill>
                      <a:srgbClr val="57565A"/>
                    </a:solidFill>
                  </a:endParaRPr>
                </a:p>
              </p:txBody>
            </p:sp>
            <p:sp>
              <p:nvSpPr>
                <p:cNvPr id="31" name="Полилиния: фигура 30">
                  <a:extLst>
                    <a:ext uri="{FF2B5EF4-FFF2-40B4-BE49-F238E27FC236}">
                      <a16:creationId xmlns:a16="http://schemas.microsoft.com/office/drawing/2014/main" xmlns="" id="{30CBA823-FBC8-488E-96BF-4B28528C5AE2}"/>
                    </a:ext>
                  </a:extLst>
                </p:cNvPr>
                <p:cNvSpPr/>
                <p:nvPr/>
              </p:nvSpPr>
              <p:spPr>
                <a:xfrm>
                  <a:off x="23024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solidFill>
                      <a:srgbClr val="57565A"/>
                    </a:solidFill>
                  </a:endParaRPr>
                </a:p>
              </p:txBody>
            </p:sp>
            <p:sp>
              <p:nvSpPr>
                <p:cNvPr id="32" name="Полилиния: фигура 31">
                  <a:extLst>
                    <a:ext uri="{FF2B5EF4-FFF2-40B4-BE49-F238E27FC236}">
                      <a16:creationId xmlns:a16="http://schemas.microsoft.com/office/drawing/2014/main" xmlns="" id="{7A4488E0-C746-44E7-9759-CDED619781B5}"/>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F96232"/>
                </a:solidFill>
                <a:ln w="7680" cap="flat">
                  <a:noFill/>
                  <a:prstDash val="solid"/>
                  <a:miter/>
                </a:ln>
              </p:spPr>
              <p:txBody>
                <a:bodyPr rtlCol="0" anchor="ctr"/>
                <a:lstStyle/>
                <a:p>
                  <a:endParaRPr lang="ru-RU" dirty="0">
                    <a:solidFill>
                      <a:srgbClr val="57565A"/>
                    </a:solidFill>
                  </a:endParaRPr>
                </a:p>
              </p:txBody>
            </p:sp>
            <p:sp>
              <p:nvSpPr>
                <p:cNvPr id="33" name="Полилиния: фигура 32">
                  <a:extLst>
                    <a:ext uri="{FF2B5EF4-FFF2-40B4-BE49-F238E27FC236}">
                      <a16:creationId xmlns:a16="http://schemas.microsoft.com/office/drawing/2014/main" xmlns="" id="{C2C11E84-4302-4D02-B309-989EC48CC3DE}"/>
                    </a:ext>
                  </a:extLst>
                </p:cNvPr>
                <p:cNvSpPr/>
                <p:nvPr/>
              </p:nvSpPr>
              <p:spPr>
                <a:xfrm rot="-1801578">
                  <a:off x="1969829" y="3583842"/>
                  <a:ext cx="340525" cy="34747"/>
                </a:xfrm>
                <a:custGeom>
                  <a:avLst/>
                  <a:gdLst>
                    <a:gd name="connsiteX0" fmla="*/ 0 w 340525"/>
                    <a:gd name="connsiteY0" fmla="*/ 0 h 34747"/>
                    <a:gd name="connsiteX1" fmla="*/ 340525 w 340525"/>
                    <a:gd name="connsiteY1" fmla="*/ 0 h 34747"/>
                    <a:gd name="connsiteX2" fmla="*/ 340525 w 340525"/>
                    <a:gd name="connsiteY2" fmla="*/ 34747 h 34747"/>
                    <a:gd name="connsiteX3" fmla="*/ 0 w 340525"/>
                    <a:gd name="connsiteY3" fmla="*/ 34747 h 34747"/>
                  </a:gdLst>
                  <a:ahLst/>
                  <a:cxnLst>
                    <a:cxn ang="0">
                      <a:pos x="connsiteX0" y="connsiteY0"/>
                    </a:cxn>
                    <a:cxn ang="0">
                      <a:pos x="connsiteX1" y="connsiteY1"/>
                    </a:cxn>
                    <a:cxn ang="0">
                      <a:pos x="connsiteX2" y="connsiteY2"/>
                    </a:cxn>
                    <a:cxn ang="0">
                      <a:pos x="connsiteX3" y="connsiteY3"/>
                    </a:cxn>
                  </a:cxnLst>
                  <a:rect l="l" t="t" r="r" b="b"/>
                  <a:pathLst>
                    <a:path w="340525" h="34747">
                      <a:moveTo>
                        <a:pt x="0" y="0"/>
                      </a:moveTo>
                      <a:lnTo>
                        <a:pt x="340525" y="0"/>
                      </a:lnTo>
                      <a:lnTo>
                        <a:pt x="340525" y="34747"/>
                      </a:lnTo>
                      <a:lnTo>
                        <a:pt x="0" y="34747"/>
                      </a:lnTo>
                      <a:close/>
                    </a:path>
                  </a:pathLst>
                </a:custGeom>
                <a:solidFill>
                  <a:srgbClr val="43D3E8"/>
                </a:solidFill>
                <a:ln w="7680" cap="flat">
                  <a:noFill/>
                  <a:prstDash val="solid"/>
                  <a:miter/>
                </a:ln>
              </p:spPr>
              <p:txBody>
                <a:bodyPr rtlCol="0" anchor="ctr"/>
                <a:lstStyle/>
                <a:p>
                  <a:endParaRPr lang="ru-RU" dirty="0">
                    <a:solidFill>
                      <a:srgbClr val="57565A"/>
                    </a:solidFill>
                  </a:endParaRPr>
                </a:p>
              </p:txBody>
            </p:sp>
            <p:sp>
              <p:nvSpPr>
                <p:cNvPr id="34" name="Полилиния: фигура 33">
                  <a:extLst>
                    <a:ext uri="{FF2B5EF4-FFF2-40B4-BE49-F238E27FC236}">
                      <a16:creationId xmlns:a16="http://schemas.microsoft.com/office/drawing/2014/main" xmlns="" id="{ED5C64A1-B6D9-4B50-A1E2-9C593CEADC54}"/>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solidFill>
                      <a:srgbClr val="57565A"/>
                    </a:solidFill>
                  </a:endParaRPr>
                </a:p>
              </p:txBody>
            </p:sp>
          </p:grpSp>
          <p:grpSp>
            <p:nvGrpSpPr>
              <p:cNvPr id="35" name="Рисунок 2">
                <a:extLst>
                  <a:ext uri="{FF2B5EF4-FFF2-40B4-BE49-F238E27FC236}">
                    <a16:creationId xmlns:a16="http://schemas.microsoft.com/office/drawing/2014/main" xmlns="" id="{2862BDDB-996B-423A-834B-02C0E4B78B81}"/>
                  </a:ext>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16:creationId xmlns:a16="http://schemas.microsoft.com/office/drawing/2014/main" xmlns="" id="{34EE368B-24C1-4ED8-8EB1-8A5D2E0D15E4}"/>
                    </a:ext>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rtlCol="0" anchor="ctr"/>
                <a:lstStyle/>
                <a:p>
                  <a:endParaRPr lang="ru-RU" dirty="0">
                    <a:solidFill>
                      <a:srgbClr val="57565A"/>
                    </a:solidFill>
                  </a:endParaRPr>
                </a:p>
              </p:txBody>
            </p:sp>
            <p:sp>
              <p:nvSpPr>
                <p:cNvPr id="37" name="Полилиния: фигура 36">
                  <a:extLst>
                    <a:ext uri="{FF2B5EF4-FFF2-40B4-BE49-F238E27FC236}">
                      <a16:creationId xmlns:a16="http://schemas.microsoft.com/office/drawing/2014/main" xmlns="" id="{82204F6F-E3CA-45B6-9F04-5EE0ED7F83D0}"/>
                    </a:ext>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solidFill>
                      <a:srgbClr val="57565A"/>
                    </a:solidFill>
                  </a:endParaRPr>
                </a:p>
              </p:txBody>
            </p:sp>
            <p:sp>
              <p:nvSpPr>
                <p:cNvPr id="38" name="Полилиния: фигура 37">
                  <a:extLst>
                    <a:ext uri="{FF2B5EF4-FFF2-40B4-BE49-F238E27FC236}">
                      <a16:creationId xmlns:a16="http://schemas.microsoft.com/office/drawing/2014/main" xmlns="" id="{0514346D-4272-4845-B929-B5FFEE35E254}"/>
                    </a:ext>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solidFill>
                      <a:srgbClr val="57565A"/>
                    </a:solidFill>
                  </a:endParaRPr>
                </a:p>
              </p:txBody>
            </p:sp>
            <p:sp>
              <p:nvSpPr>
                <p:cNvPr id="39" name="Полилиния: фигура 38">
                  <a:extLst>
                    <a:ext uri="{FF2B5EF4-FFF2-40B4-BE49-F238E27FC236}">
                      <a16:creationId xmlns:a16="http://schemas.microsoft.com/office/drawing/2014/main" xmlns="" id="{10FBA4A6-090C-4517-BEA3-9433F3BF894D}"/>
                    </a:ext>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solidFill>
                      <a:srgbClr val="57565A"/>
                    </a:solidFill>
                  </a:endParaRPr>
                </a:p>
              </p:txBody>
            </p:sp>
            <p:sp>
              <p:nvSpPr>
                <p:cNvPr id="40" name="Полилиния: фигура 39">
                  <a:extLst>
                    <a:ext uri="{FF2B5EF4-FFF2-40B4-BE49-F238E27FC236}">
                      <a16:creationId xmlns:a16="http://schemas.microsoft.com/office/drawing/2014/main" xmlns="" id="{9F878CEE-547E-4D31-BEF7-6CC3A19342E3}"/>
                    </a:ext>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solidFill>
                      <a:srgbClr val="57565A"/>
                    </a:solidFill>
                  </a:endParaRPr>
                </a:p>
              </p:txBody>
            </p:sp>
            <p:sp>
              <p:nvSpPr>
                <p:cNvPr id="41" name="Полилиния: фигура 40">
                  <a:extLst>
                    <a:ext uri="{FF2B5EF4-FFF2-40B4-BE49-F238E27FC236}">
                      <a16:creationId xmlns:a16="http://schemas.microsoft.com/office/drawing/2014/main" xmlns="" id="{206391AA-4BCF-4ABF-939E-341707D4DCC6}"/>
                    </a:ext>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solidFill>
                      <a:srgbClr val="57565A"/>
                    </a:solidFill>
                  </a:endParaRPr>
                </a:p>
              </p:txBody>
            </p:sp>
            <p:sp>
              <p:nvSpPr>
                <p:cNvPr id="42" name="Полилиния: фигура 41">
                  <a:extLst>
                    <a:ext uri="{FF2B5EF4-FFF2-40B4-BE49-F238E27FC236}">
                      <a16:creationId xmlns:a16="http://schemas.microsoft.com/office/drawing/2014/main" xmlns="" id="{4A2590E7-6B1D-4386-A964-DB3E5CD68A77}"/>
                    </a:ext>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solidFill>
                      <a:srgbClr val="57565A"/>
                    </a:solidFill>
                  </a:endParaRPr>
                </a:p>
              </p:txBody>
            </p:sp>
          </p:grpSp>
        </p:grpSp>
        <p:sp>
          <p:nvSpPr>
            <p:cNvPr id="43" name="Полилиния: фигура 42">
              <a:extLst>
                <a:ext uri="{FF2B5EF4-FFF2-40B4-BE49-F238E27FC236}">
                  <a16:creationId xmlns:a16="http://schemas.microsoft.com/office/drawing/2014/main" xmlns="" id="{2338C980-225E-46D7-8459-7215ABA4A035}"/>
                </a:ext>
              </a:extLst>
            </p:cNvPr>
            <p:cNvSpPr/>
            <p:nvPr/>
          </p:nvSpPr>
          <p:spPr>
            <a:xfrm>
              <a:off x="1398681" y="3263936"/>
              <a:ext cx="1231598" cy="1231598"/>
            </a:xfrm>
            <a:custGeom>
              <a:avLst/>
              <a:gdLst>
                <a:gd name="connsiteX0" fmla="*/ 616185 w 1231598"/>
                <a:gd name="connsiteY0" fmla="*/ 1231598 h 1231598"/>
                <a:gd name="connsiteX1" fmla="*/ 616185 w 1231598"/>
                <a:gd name="connsiteY1" fmla="*/ 1196851 h 1231598"/>
                <a:gd name="connsiteX2" fmla="*/ 650160 w 1231598"/>
                <a:gd name="connsiteY2" fmla="*/ 1196079 h 1231598"/>
                <a:gd name="connsiteX3" fmla="*/ 652477 w 1231598"/>
                <a:gd name="connsiteY3" fmla="*/ 1230826 h 1231598"/>
                <a:gd name="connsiteX4" fmla="*/ 616185 w 1231598"/>
                <a:gd name="connsiteY4" fmla="*/ 1231598 h 1231598"/>
                <a:gd name="connsiteX5" fmla="*/ 580666 w 1231598"/>
                <a:gd name="connsiteY5" fmla="*/ 1230826 h 1231598"/>
                <a:gd name="connsiteX6" fmla="*/ 545146 w 1231598"/>
                <a:gd name="connsiteY6" fmla="*/ 1227737 h 1231598"/>
                <a:gd name="connsiteX7" fmla="*/ 549007 w 1231598"/>
                <a:gd name="connsiteY7" fmla="*/ 1192990 h 1231598"/>
                <a:gd name="connsiteX8" fmla="*/ 582982 w 1231598"/>
                <a:gd name="connsiteY8" fmla="*/ 1196079 h 1231598"/>
                <a:gd name="connsiteX9" fmla="*/ 580666 w 1231598"/>
                <a:gd name="connsiteY9" fmla="*/ 1230826 h 1231598"/>
                <a:gd name="connsiteX10" fmla="*/ 687996 w 1231598"/>
                <a:gd name="connsiteY10" fmla="*/ 1227737 h 1231598"/>
                <a:gd name="connsiteX11" fmla="*/ 684135 w 1231598"/>
                <a:gd name="connsiteY11" fmla="*/ 1192990 h 1231598"/>
                <a:gd name="connsiteX12" fmla="*/ 717338 w 1231598"/>
                <a:gd name="connsiteY12" fmla="*/ 1188357 h 1231598"/>
                <a:gd name="connsiteX13" fmla="*/ 723516 w 1231598"/>
                <a:gd name="connsiteY13" fmla="*/ 1222332 h 1231598"/>
                <a:gd name="connsiteX14" fmla="*/ 687996 w 1231598"/>
                <a:gd name="connsiteY14" fmla="*/ 1227737 h 1231598"/>
                <a:gd name="connsiteX15" fmla="*/ 509627 w 1231598"/>
                <a:gd name="connsiteY15" fmla="*/ 1222332 h 1231598"/>
                <a:gd name="connsiteX16" fmla="*/ 474880 w 1231598"/>
                <a:gd name="connsiteY16" fmla="*/ 1215383 h 1231598"/>
                <a:gd name="connsiteX17" fmla="*/ 482601 w 1231598"/>
                <a:gd name="connsiteY17" fmla="*/ 1181408 h 1231598"/>
                <a:gd name="connsiteX18" fmla="*/ 515804 w 1231598"/>
                <a:gd name="connsiteY18" fmla="*/ 1188357 h 1231598"/>
                <a:gd name="connsiteX19" fmla="*/ 509627 w 1231598"/>
                <a:gd name="connsiteY19" fmla="*/ 1222332 h 1231598"/>
                <a:gd name="connsiteX20" fmla="*/ 758263 w 1231598"/>
                <a:gd name="connsiteY20" fmla="*/ 1215383 h 1231598"/>
                <a:gd name="connsiteX21" fmla="*/ 750541 w 1231598"/>
                <a:gd name="connsiteY21" fmla="*/ 1181408 h 1231598"/>
                <a:gd name="connsiteX22" fmla="*/ 782972 w 1231598"/>
                <a:gd name="connsiteY22" fmla="*/ 1172914 h 1231598"/>
                <a:gd name="connsiteX23" fmla="*/ 793010 w 1231598"/>
                <a:gd name="connsiteY23" fmla="*/ 1206117 h 1231598"/>
                <a:gd name="connsiteX24" fmla="*/ 758263 w 1231598"/>
                <a:gd name="connsiteY24" fmla="*/ 1215383 h 1231598"/>
                <a:gd name="connsiteX25" fmla="*/ 439360 w 1231598"/>
                <a:gd name="connsiteY25" fmla="*/ 1206117 h 1231598"/>
                <a:gd name="connsiteX26" fmla="*/ 405385 w 1231598"/>
                <a:gd name="connsiteY26" fmla="*/ 1194534 h 1231598"/>
                <a:gd name="connsiteX27" fmla="*/ 416967 w 1231598"/>
                <a:gd name="connsiteY27" fmla="*/ 1162104 h 1231598"/>
                <a:gd name="connsiteX28" fmla="*/ 449398 w 1231598"/>
                <a:gd name="connsiteY28" fmla="*/ 1172914 h 1231598"/>
                <a:gd name="connsiteX29" fmla="*/ 439360 w 1231598"/>
                <a:gd name="connsiteY29" fmla="*/ 1206117 h 1231598"/>
                <a:gd name="connsiteX30" fmla="*/ 826985 w 1231598"/>
                <a:gd name="connsiteY30" fmla="*/ 1194534 h 1231598"/>
                <a:gd name="connsiteX31" fmla="*/ 815403 w 1231598"/>
                <a:gd name="connsiteY31" fmla="*/ 1162104 h 1231598"/>
                <a:gd name="connsiteX32" fmla="*/ 847062 w 1231598"/>
                <a:gd name="connsiteY32" fmla="*/ 1149749 h 1231598"/>
                <a:gd name="connsiteX33" fmla="*/ 860961 w 1231598"/>
                <a:gd name="connsiteY33" fmla="*/ 1181408 h 1231598"/>
                <a:gd name="connsiteX34" fmla="*/ 826985 w 1231598"/>
                <a:gd name="connsiteY34" fmla="*/ 1194534 h 1231598"/>
                <a:gd name="connsiteX35" fmla="*/ 372182 w 1231598"/>
                <a:gd name="connsiteY35" fmla="*/ 1181408 h 1231598"/>
                <a:gd name="connsiteX36" fmla="*/ 339751 w 1231598"/>
                <a:gd name="connsiteY36" fmla="*/ 1165964 h 1231598"/>
                <a:gd name="connsiteX37" fmla="*/ 355194 w 1231598"/>
                <a:gd name="connsiteY37" fmla="*/ 1135078 h 1231598"/>
                <a:gd name="connsiteX38" fmla="*/ 386081 w 1231598"/>
                <a:gd name="connsiteY38" fmla="*/ 1149749 h 1231598"/>
                <a:gd name="connsiteX39" fmla="*/ 372182 w 1231598"/>
                <a:gd name="connsiteY39" fmla="*/ 1181408 h 1231598"/>
                <a:gd name="connsiteX40" fmla="*/ 892619 w 1231598"/>
                <a:gd name="connsiteY40" fmla="*/ 1165964 h 1231598"/>
                <a:gd name="connsiteX41" fmla="*/ 877176 w 1231598"/>
                <a:gd name="connsiteY41" fmla="*/ 1135078 h 1231598"/>
                <a:gd name="connsiteX42" fmla="*/ 906518 w 1231598"/>
                <a:gd name="connsiteY42" fmla="*/ 1118863 h 1231598"/>
                <a:gd name="connsiteX43" fmla="*/ 924278 w 1231598"/>
                <a:gd name="connsiteY43" fmla="*/ 1148977 h 1231598"/>
                <a:gd name="connsiteX44" fmla="*/ 892619 w 1231598"/>
                <a:gd name="connsiteY44" fmla="*/ 1165964 h 1231598"/>
                <a:gd name="connsiteX45" fmla="*/ 308093 w 1231598"/>
                <a:gd name="connsiteY45" fmla="*/ 1149749 h 1231598"/>
                <a:gd name="connsiteX46" fmla="*/ 277206 w 1231598"/>
                <a:gd name="connsiteY46" fmla="*/ 1131217 h 1231598"/>
                <a:gd name="connsiteX47" fmla="*/ 296510 w 1231598"/>
                <a:gd name="connsiteY47" fmla="*/ 1101875 h 1231598"/>
                <a:gd name="connsiteX48" fmla="*/ 325080 w 1231598"/>
                <a:gd name="connsiteY48" fmla="*/ 1119635 h 1231598"/>
                <a:gd name="connsiteX49" fmla="*/ 308093 w 1231598"/>
                <a:gd name="connsiteY49" fmla="*/ 1149749 h 1231598"/>
                <a:gd name="connsiteX50" fmla="*/ 954392 w 1231598"/>
                <a:gd name="connsiteY50" fmla="*/ 1130445 h 1231598"/>
                <a:gd name="connsiteX51" fmla="*/ 935088 w 1231598"/>
                <a:gd name="connsiteY51" fmla="*/ 1101103 h 1231598"/>
                <a:gd name="connsiteX52" fmla="*/ 962886 w 1231598"/>
                <a:gd name="connsiteY52" fmla="*/ 1081799 h 1231598"/>
                <a:gd name="connsiteX53" fmla="*/ 983734 w 1231598"/>
                <a:gd name="connsiteY53" fmla="*/ 1109597 h 1231598"/>
                <a:gd name="connsiteX54" fmla="*/ 954392 w 1231598"/>
                <a:gd name="connsiteY54" fmla="*/ 1130445 h 1231598"/>
                <a:gd name="connsiteX55" fmla="*/ 248636 w 1231598"/>
                <a:gd name="connsiteY55" fmla="*/ 1110369 h 1231598"/>
                <a:gd name="connsiteX56" fmla="*/ 220838 w 1231598"/>
                <a:gd name="connsiteY56" fmla="*/ 1087976 h 1231598"/>
                <a:gd name="connsiteX57" fmla="*/ 243231 w 1231598"/>
                <a:gd name="connsiteY57" fmla="*/ 1061723 h 1231598"/>
                <a:gd name="connsiteX58" fmla="*/ 269485 w 1231598"/>
                <a:gd name="connsiteY58" fmla="*/ 1082571 h 1231598"/>
                <a:gd name="connsiteX59" fmla="*/ 248636 w 1231598"/>
                <a:gd name="connsiteY59" fmla="*/ 1110369 h 1231598"/>
                <a:gd name="connsiteX60" fmla="*/ 1011532 w 1231598"/>
                <a:gd name="connsiteY60" fmla="*/ 1087204 h 1231598"/>
                <a:gd name="connsiteX61" fmla="*/ 989139 w 1231598"/>
                <a:gd name="connsiteY61" fmla="*/ 1060950 h 1231598"/>
                <a:gd name="connsiteX62" fmla="*/ 1014621 w 1231598"/>
                <a:gd name="connsiteY62" fmla="*/ 1038558 h 1231598"/>
                <a:gd name="connsiteX63" fmla="*/ 1038558 w 1231598"/>
                <a:gd name="connsiteY63" fmla="*/ 1064039 h 1231598"/>
                <a:gd name="connsiteX64" fmla="*/ 1011532 w 1231598"/>
                <a:gd name="connsiteY64" fmla="*/ 1087204 h 1231598"/>
                <a:gd name="connsiteX65" fmla="*/ 193813 w 1231598"/>
                <a:gd name="connsiteY65" fmla="*/ 1064039 h 1231598"/>
                <a:gd name="connsiteX66" fmla="*/ 168331 w 1231598"/>
                <a:gd name="connsiteY66" fmla="*/ 1038558 h 1231598"/>
                <a:gd name="connsiteX67" fmla="*/ 193813 w 1231598"/>
                <a:gd name="connsiteY67" fmla="*/ 1014621 h 1231598"/>
                <a:gd name="connsiteX68" fmla="*/ 217750 w 1231598"/>
                <a:gd name="connsiteY68" fmla="*/ 1038558 h 1231598"/>
                <a:gd name="connsiteX69" fmla="*/ 193813 w 1231598"/>
                <a:gd name="connsiteY69" fmla="*/ 1064039 h 1231598"/>
                <a:gd name="connsiteX70" fmla="*/ 1064039 w 1231598"/>
                <a:gd name="connsiteY70" fmla="*/ 1038558 h 1231598"/>
                <a:gd name="connsiteX71" fmla="*/ 1038558 w 1231598"/>
                <a:gd name="connsiteY71" fmla="*/ 1014621 h 1231598"/>
                <a:gd name="connsiteX72" fmla="*/ 1060950 w 1231598"/>
                <a:gd name="connsiteY72" fmla="*/ 989139 h 1231598"/>
                <a:gd name="connsiteX73" fmla="*/ 1087204 w 1231598"/>
                <a:gd name="connsiteY73" fmla="*/ 1011532 h 1231598"/>
                <a:gd name="connsiteX74" fmla="*/ 1064039 w 1231598"/>
                <a:gd name="connsiteY74" fmla="*/ 1038558 h 1231598"/>
                <a:gd name="connsiteX75" fmla="*/ 144394 w 1231598"/>
                <a:gd name="connsiteY75" fmla="*/ 1012304 h 1231598"/>
                <a:gd name="connsiteX76" fmla="*/ 122002 w 1231598"/>
                <a:gd name="connsiteY76" fmla="*/ 984506 h 1231598"/>
                <a:gd name="connsiteX77" fmla="*/ 149799 w 1231598"/>
                <a:gd name="connsiteY77" fmla="*/ 963658 h 1231598"/>
                <a:gd name="connsiteX78" fmla="*/ 170648 w 1231598"/>
                <a:gd name="connsiteY78" fmla="*/ 989912 h 1231598"/>
                <a:gd name="connsiteX79" fmla="*/ 144394 w 1231598"/>
                <a:gd name="connsiteY79" fmla="*/ 1012304 h 1231598"/>
                <a:gd name="connsiteX80" fmla="*/ 1109597 w 1231598"/>
                <a:gd name="connsiteY80" fmla="*/ 983734 h 1231598"/>
                <a:gd name="connsiteX81" fmla="*/ 1081799 w 1231598"/>
                <a:gd name="connsiteY81" fmla="*/ 962886 h 1231598"/>
                <a:gd name="connsiteX82" fmla="*/ 1101103 w 1231598"/>
                <a:gd name="connsiteY82" fmla="*/ 935088 h 1231598"/>
                <a:gd name="connsiteX83" fmla="*/ 1130445 w 1231598"/>
                <a:gd name="connsiteY83" fmla="*/ 954392 h 1231598"/>
                <a:gd name="connsiteX84" fmla="*/ 1109597 w 1231598"/>
                <a:gd name="connsiteY84" fmla="*/ 983734 h 1231598"/>
                <a:gd name="connsiteX85" fmla="*/ 101153 w 1231598"/>
                <a:gd name="connsiteY85" fmla="*/ 954392 h 1231598"/>
                <a:gd name="connsiteX86" fmla="*/ 82621 w 1231598"/>
                <a:gd name="connsiteY86" fmla="*/ 924278 h 1231598"/>
                <a:gd name="connsiteX87" fmla="*/ 112736 w 1231598"/>
                <a:gd name="connsiteY87" fmla="*/ 906518 h 1231598"/>
                <a:gd name="connsiteX88" fmla="*/ 130495 w 1231598"/>
                <a:gd name="connsiteY88" fmla="*/ 935088 h 1231598"/>
                <a:gd name="connsiteX89" fmla="*/ 101153 w 1231598"/>
                <a:gd name="connsiteY89" fmla="*/ 954392 h 1231598"/>
                <a:gd name="connsiteX90" fmla="*/ 1148977 w 1231598"/>
                <a:gd name="connsiteY90" fmla="*/ 923506 h 1231598"/>
                <a:gd name="connsiteX91" fmla="*/ 1118863 w 1231598"/>
                <a:gd name="connsiteY91" fmla="*/ 905746 h 1231598"/>
                <a:gd name="connsiteX92" fmla="*/ 1135078 w 1231598"/>
                <a:gd name="connsiteY92" fmla="*/ 875632 h 1231598"/>
                <a:gd name="connsiteX93" fmla="*/ 1165964 w 1231598"/>
                <a:gd name="connsiteY93" fmla="*/ 891075 h 1231598"/>
                <a:gd name="connsiteX94" fmla="*/ 1148977 w 1231598"/>
                <a:gd name="connsiteY94" fmla="*/ 923506 h 1231598"/>
                <a:gd name="connsiteX95" fmla="*/ 65634 w 1231598"/>
                <a:gd name="connsiteY95" fmla="*/ 892619 h 1231598"/>
                <a:gd name="connsiteX96" fmla="*/ 50191 w 1231598"/>
                <a:gd name="connsiteY96" fmla="*/ 860188 h 1231598"/>
                <a:gd name="connsiteX97" fmla="*/ 81849 w 1231598"/>
                <a:gd name="connsiteY97" fmla="*/ 846289 h 1231598"/>
                <a:gd name="connsiteX98" fmla="*/ 96520 w 1231598"/>
                <a:gd name="connsiteY98" fmla="*/ 877176 h 1231598"/>
                <a:gd name="connsiteX99" fmla="*/ 65634 w 1231598"/>
                <a:gd name="connsiteY99" fmla="*/ 892619 h 1231598"/>
                <a:gd name="connsiteX100" fmla="*/ 1181408 w 1231598"/>
                <a:gd name="connsiteY100" fmla="*/ 859416 h 1231598"/>
                <a:gd name="connsiteX101" fmla="*/ 1149749 w 1231598"/>
                <a:gd name="connsiteY101" fmla="*/ 845517 h 1231598"/>
                <a:gd name="connsiteX102" fmla="*/ 1162104 w 1231598"/>
                <a:gd name="connsiteY102" fmla="*/ 813859 h 1231598"/>
                <a:gd name="connsiteX103" fmla="*/ 1194534 w 1231598"/>
                <a:gd name="connsiteY103" fmla="*/ 825441 h 1231598"/>
                <a:gd name="connsiteX104" fmla="*/ 1181408 w 1231598"/>
                <a:gd name="connsiteY104" fmla="*/ 859416 h 1231598"/>
                <a:gd name="connsiteX105" fmla="*/ 37064 w 1231598"/>
                <a:gd name="connsiteY105" fmla="*/ 826985 h 1231598"/>
                <a:gd name="connsiteX106" fmla="*/ 25481 w 1231598"/>
                <a:gd name="connsiteY106" fmla="*/ 793010 h 1231598"/>
                <a:gd name="connsiteX107" fmla="*/ 58684 w 1231598"/>
                <a:gd name="connsiteY107" fmla="*/ 782972 h 1231598"/>
                <a:gd name="connsiteX108" fmla="*/ 69495 w 1231598"/>
                <a:gd name="connsiteY108" fmla="*/ 815403 h 1231598"/>
                <a:gd name="connsiteX109" fmla="*/ 37064 w 1231598"/>
                <a:gd name="connsiteY109" fmla="*/ 826985 h 1231598"/>
                <a:gd name="connsiteX110" fmla="*/ 1206117 w 1231598"/>
                <a:gd name="connsiteY110" fmla="*/ 792238 h 1231598"/>
                <a:gd name="connsiteX111" fmla="*/ 1172914 w 1231598"/>
                <a:gd name="connsiteY111" fmla="*/ 782200 h 1231598"/>
                <a:gd name="connsiteX112" fmla="*/ 1181408 w 1231598"/>
                <a:gd name="connsiteY112" fmla="*/ 749769 h 1231598"/>
                <a:gd name="connsiteX113" fmla="*/ 1215383 w 1231598"/>
                <a:gd name="connsiteY113" fmla="*/ 757491 h 1231598"/>
                <a:gd name="connsiteX114" fmla="*/ 1206117 w 1231598"/>
                <a:gd name="connsiteY114" fmla="*/ 792238 h 1231598"/>
                <a:gd name="connsiteX115" fmla="*/ 16988 w 1231598"/>
                <a:gd name="connsiteY115" fmla="*/ 758263 h 1231598"/>
                <a:gd name="connsiteX116" fmla="*/ 10038 w 1231598"/>
                <a:gd name="connsiteY116" fmla="*/ 723516 h 1231598"/>
                <a:gd name="connsiteX117" fmla="*/ 44013 w 1231598"/>
                <a:gd name="connsiteY117" fmla="*/ 717338 h 1231598"/>
                <a:gd name="connsiteX118" fmla="*/ 50963 w 1231598"/>
                <a:gd name="connsiteY118" fmla="*/ 750541 h 1231598"/>
                <a:gd name="connsiteX119" fmla="*/ 16988 w 1231598"/>
                <a:gd name="connsiteY119" fmla="*/ 758263 h 1231598"/>
                <a:gd name="connsiteX120" fmla="*/ 1222332 w 1231598"/>
                <a:gd name="connsiteY120" fmla="*/ 722744 h 1231598"/>
                <a:gd name="connsiteX121" fmla="*/ 1188357 w 1231598"/>
                <a:gd name="connsiteY121" fmla="*/ 716566 h 1231598"/>
                <a:gd name="connsiteX122" fmla="*/ 1192990 w 1231598"/>
                <a:gd name="connsiteY122" fmla="*/ 683363 h 1231598"/>
                <a:gd name="connsiteX123" fmla="*/ 1227737 w 1231598"/>
                <a:gd name="connsiteY123" fmla="*/ 687224 h 1231598"/>
                <a:gd name="connsiteX124" fmla="*/ 1222332 w 1231598"/>
                <a:gd name="connsiteY124" fmla="*/ 722744 h 1231598"/>
                <a:gd name="connsiteX125" fmla="*/ 3861 w 1231598"/>
                <a:gd name="connsiteY125" fmla="*/ 687996 h 1231598"/>
                <a:gd name="connsiteX126" fmla="*/ 772 w 1231598"/>
                <a:gd name="connsiteY126" fmla="*/ 652477 h 1231598"/>
                <a:gd name="connsiteX127" fmla="*/ 35519 w 1231598"/>
                <a:gd name="connsiteY127" fmla="*/ 650160 h 1231598"/>
                <a:gd name="connsiteX128" fmla="*/ 38608 w 1231598"/>
                <a:gd name="connsiteY128" fmla="*/ 684135 h 1231598"/>
                <a:gd name="connsiteX129" fmla="*/ 3861 w 1231598"/>
                <a:gd name="connsiteY129" fmla="*/ 687996 h 1231598"/>
                <a:gd name="connsiteX130" fmla="*/ 1230826 w 1231598"/>
                <a:gd name="connsiteY130" fmla="*/ 651705 h 1231598"/>
                <a:gd name="connsiteX131" fmla="*/ 1196079 w 1231598"/>
                <a:gd name="connsiteY131" fmla="*/ 649388 h 1231598"/>
                <a:gd name="connsiteX132" fmla="*/ 1196851 w 1231598"/>
                <a:gd name="connsiteY132" fmla="*/ 615413 h 1231598"/>
                <a:gd name="connsiteX133" fmla="*/ 1196851 w 1231598"/>
                <a:gd name="connsiteY133" fmla="*/ 613869 h 1231598"/>
                <a:gd name="connsiteX134" fmla="*/ 1231598 w 1231598"/>
                <a:gd name="connsiteY134" fmla="*/ 613869 h 1231598"/>
                <a:gd name="connsiteX135" fmla="*/ 1231598 w 1231598"/>
                <a:gd name="connsiteY135" fmla="*/ 615413 h 1231598"/>
                <a:gd name="connsiteX136" fmla="*/ 1230826 w 1231598"/>
                <a:gd name="connsiteY136" fmla="*/ 651705 h 1231598"/>
                <a:gd name="connsiteX137" fmla="*/ 34747 w 1231598"/>
                <a:gd name="connsiteY137" fmla="*/ 616957 h 1231598"/>
                <a:gd name="connsiteX138" fmla="*/ 0 w 1231598"/>
                <a:gd name="connsiteY138" fmla="*/ 616957 h 1231598"/>
                <a:gd name="connsiteX139" fmla="*/ 0 w 1231598"/>
                <a:gd name="connsiteY139" fmla="*/ 616185 h 1231598"/>
                <a:gd name="connsiteX140" fmla="*/ 772 w 1231598"/>
                <a:gd name="connsiteY140" fmla="*/ 581438 h 1231598"/>
                <a:gd name="connsiteX141" fmla="*/ 35519 w 1231598"/>
                <a:gd name="connsiteY141" fmla="*/ 583754 h 1231598"/>
                <a:gd name="connsiteX142" fmla="*/ 34747 w 1231598"/>
                <a:gd name="connsiteY142" fmla="*/ 616957 h 1231598"/>
                <a:gd name="connsiteX143" fmla="*/ 34747 w 1231598"/>
                <a:gd name="connsiteY143" fmla="*/ 616957 h 1231598"/>
                <a:gd name="connsiteX144" fmla="*/ 1196079 w 1231598"/>
                <a:gd name="connsiteY144" fmla="*/ 580666 h 1231598"/>
                <a:gd name="connsiteX145" fmla="*/ 1192990 w 1231598"/>
                <a:gd name="connsiteY145" fmla="*/ 546691 h 1231598"/>
                <a:gd name="connsiteX146" fmla="*/ 1227737 w 1231598"/>
                <a:gd name="connsiteY146" fmla="*/ 542830 h 1231598"/>
                <a:gd name="connsiteX147" fmla="*/ 1230826 w 1231598"/>
                <a:gd name="connsiteY147" fmla="*/ 578349 h 1231598"/>
                <a:gd name="connsiteX148" fmla="*/ 1196079 w 1231598"/>
                <a:gd name="connsiteY148" fmla="*/ 580666 h 1231598"/>
                <a:gd name="connsiteX149" fmla="*/ 38608 w 1231598"/>
                <a:gd name="connsiteY149" fmla="*/ 549007 h 1231598"/>
                <a:gd name="connsiteX150" fmla="*/ 3861 w 1231598"/>
                <a:gd name="connsiteY150" fmla="*/ 545146 h 1231598"/>
                <a:gd name="connsiteX151" fmla="*/ 9266 w 1231598"/>
                <a:gd name="connsiteY151" fmla="*/ 509627 h 1231598"/>
                <a:gd name="connsiteX152" fmla="*/ 43241 w 1231598"/>
                <a:gd name="connsiteY152" fmla="*/ 515804 h 1231598"/>
                <a:gd name="connsiteX153" fmla="*/ 38608 w 1231598"/>
                <a:gd name="connsiteY153" fmla="*/ 549007 h 1231598"/>
                <a:gd name="connsiteX154" fmla="*/ 1187585 w 1231598"/>
                <a:gd name="connsiteY154" fmla="*/ 513488 h 1231598"/>
                <a:gd name="connsiteX155" fmla="*/ 1180636 w 1231598"/>
                <a:gd name="connsiteY155" fmla="*/ 480285 h 1231598"/>
                <a:gd name="connsiteX156" fmla="*/ 1214611 w 1231598"/>
                <a:gd name="connsiteY156" fmla="*/ 472563 h 1231598"/>
                <a:gd name="connsiteX157" fmla="*/ 1221560 w 1231598"/>
                <a:gd name="connsiteY157" fmla="*/ 507310 h 1231598"/>
                <a:gd name="connsiteX158" fmla="*/ 1187585 w 1231598"/>
                <a:gd name="connsiteY158" fmla="*/ 513488 h 1231598"/>
                <a:gd name="connsiteX159" fmla="*/ 50191 w 1231598"/>
                <a:gd name="connsiteY159" fmla="*/ 482601 h 1231598"/>
                <a:gd name="connsiteX160" fmla="*/ 16215 w 1231598"/>
                <a:gd name="connsiteY160" fmla="*/ 474880 h 1231598"/>
                <a:gd name="connsiteX161" fmla="*/ 25481 w 1231598"/>
                <a:gd name="connsiteY161" fmla="*/ 440132 h 1231598"/>
                <a:gd name="connsiteX162" fmla="*/ 58684 w 1231598"/>
                <a:gd name="connsiteY162" fmla="*/ 450170 h 1231598"/>
                <a:gd name="connsiteX163" fmla="*/ 50191 w 1231598"/>
                <a:gd name="connsiteY163" fmla="*/ 482601 h 1231598"/>
                <a:gd name="connsiteX164" fmla="*/ 1172142 w 1231598"/>
                <a:gd name="connsiteY164" fmla="*/ 447854 h 1231598"/>
                <a:gd name="connsiteX165" fmla="*/ 1161331 w 1231598"/>
                <a:gd name="connsiteY165" fmla="*/ 415423 h 1231598"/>
                <a:gd name="connsiteX166" fmla="*/ 1193762 w 1231598"/>
                <a:gd name="connsiteY166" fmla="*/ 403069 h 1231598"/>
                <a:gd name="connsiteX167" fmla="*/ 1205345 w 1231598"/>
                <a:gd name="connsiteY167" fmla="*/ 437044 h 1231598"/>
                <a:gd name="connsiteX168" fmla="*/ 1172142 w 1231598"/>
                <a:gd name="connsiteY168" fmla="*/ 447854 h 1231598"/>
                <a:gd name="connsiteX169" fmla="*/ 69495 w 1231598"/>
                <a:gd name="connsiteY169" fmla="*/ 417740 h 1231598"/>
                <a:gd name="connsiteX170" fmla="*/ 37064 w 1231598"/>
                <a:gd name="connsiteY170" fmla="*/ 406157 h 1231598"/>
                <a:gd name="connsiteX171" fmla="*/ 50191 w 1231598"/>
                <a:gd name="connsiteY171" fmla="*/ 372954 h 1231598"/>
                <a:gd name="connsiteX172" fmla="*/ 81849 w 1231598"/>
                <a:gd name="connsiteY172" fmla="*/ 386853 h 1231598"/>
                <a:gd name="connsiteX173" fmla="*/ 69495 w 1231598"/>
                <a:gd name="connsiteY173" fmla="*/ 417740 h 1231598"/>
                <a:gd name="connsiteX174" fmla="*/ 1148977 w 1231598"/>
                <a:gd name="connsiteY174" fmla="*/ 384537 h 1231598"/>
                <a:gd name="connsiteX175" fmla="*/ 1134306 w 1231598"/>
                <a:gd name="connsiteY175" fmla="*/ 353650 h 1231598"/>
                <a:gd name="connsiteX176" fmla="*/ 1165192 w 1231598"/>
                <a:gd name="connsiteY176" fmla="*/ 338207 h 1231598"/>
                <a:gd name="connsiteX177" fmla="*/ 1180636 w 1231598"/>
                <a:gd name="connsiteY177" fmla="*/ 370638 h 1231598"/>
                <a:gd name="connsiteX178" fmla="*/ 1148977 w 1231598"/>
                <a:gd name="connsiteY178" fmla="*/ 384537 h 1231598"/>
                <a:gd name="connsiteX179" fmla="*/ 95748 w 1231598"/>
                <a:gd name="connsiteY179" fmla="*/ 355967 h 1231598"/>
                <a:gd name="connsiteX180" fmla="*/ 64862 w 1231598"/>
                <a:gd name="connsiteY180" fmla="*/ 340523 h 1231598"/>
                <a:gd name="connsiteX181" fmla="*/ 81849 w 1231598"/>
                <a:gd name="connsiteY181" fmla="*/ 308865 h 1231598"/>
                <a:gd name="connsiteX182" fmla="*/ 111963 w 1231598"/>
                <a:gd name="connsiteY182" fmla="*/ 325852 h 1231598"/>
                <a:gd name="connsiteX183" fmla="*/ 95748 w 1231598"/>
                <a:gd name="connsiteY183" fmla="*/ 355967 h 1231598"/>
                <a:gd name="connsiteX184" fmla="*/ 1118863 w 1231598"/>
                <a:gd name="connsiteY184" fmla="*/ 324308 h 1231598"/>
                <a:gd name="connsiteX185" fmla="*/ 1101103 w 1231598"/>
                <a:gd name="connsiteY185" fmla="*/ 295738 h 1231598"/>
                <a:gd name="connsiteX186" fmla="*/ 1130445 w 1231598"/>
                <a:gd name="connsiteY186" fmla="*/ 276434 h 1231598"/>
                <a:gd name="connsiteX187" fmla="*/ 1148977 w 1231598"/>
                <a:gd name="connsiteY187" fmla="*/ 306548 h 1231598"/>
                <a:gd name="connsiteX188" fmla="*/ 1118863 w 1231598"/>
                <a:gd name="connsiteY188" fmla="*/ 324308 h 1231598"/>
                <a:gd name="connsiteX189" fmla="*/ 129723 w 1231598"/>
                <a:gd name="connsiteY189" fmla="*/ 297282 h 1231598"/>
                <a:gd name="connsiteX190" fmla="*/ 101153 w 1231598"/>
                <a:gd name="connsiteY190" fmla="*/ 277978 h 1231598"/>
                <a:gd name="connsiteX191" fmla="*/ 122002 w 1231598"/>
                <a:gd name="connsiteY191" fmla="*/ 248636 h 1231598"/>
                <a:gd name="connsiteX192" fmla="*/ 149799 w 1231598"/>
                <a:gd name="connsiteY192" fmla="*/ 269485 h 1231598"/>
                <a:gd name="connsiteX193" fmla="*/ 129723 w 1231598"/>
                <a:gd name="connsiteY193" fmla="*/ 297282 h 1231598"/>
                <a:gd name="connsiteX194" fmla="*/ 1081027 w 1231598"/>
                <a:gd name="connsiteY194" fmla="*/ 267940 h 1231598"/>
                <a:gd name="connsiteX195" fmla="*/ 1060178 w 1231598"/>
                <a:gd name="connsiteY195" fmla="*/ 241687 h 1231598"/>
                <a:gd name="connsiteX196" fmla="*/ 1086432 w 1231598"/>
                <a:gd name="connsiteY196" fmla="*/ 219294 h 1231598"/>
                <a:gd name="connsiteX197" fmla="*/ 1108825 w 1231598"/>
                <a:gd name="connsiteY197" fmla="*/ 247092 h 1231598"/>
                <a:gd name="connsiteX198" fmla="*/ 1081027 w 1231598"/>
                <a:gd name="connsiteY198" fmla="*/ 267940 h 1231598"/>
                <a:gd name="connsiteX199" fmla="*/ 169876 w 1231598"/>
                <a:gd name="connsiteY199" fmla="*/ 243231 h 1231598"/>
                <a:gd name="connsiteX200" fmla="*/ 143622 w 1231598"/>
                <a:gd name="connsiteY200" fmla="*/ 220838 h 1231598"/>
                <a:gd name="connsiteX201" fmla="*/ 167559 w 1231598"/>
                <a:gd name="connsiteY201" fmla="*/ 193813 h 1231598"/>
                <a:gd name="connsiteX202" fmla="*/ 193040 w 1231598"/>
                <a:gd name="connsiteY202" fmla="*/ 217750 h 1231598"/>
                <a:gd name="connsiteX203" fmla="*/ 169876 w 1231598"/>
                <a:gd name="connsiteY203" fmla="*/ 243231 h 1231598"/>
                <a:gd name="connsiteX204" fmla="*/ 1037786 w 1231598"/>
                <a:gd name="connsiteY204" fmla="*/ 216205 h 1231598"/>
                <a:gd name="connsiteX205" fmla="*/ 1013849 w 1231598"/>
                <a:gd name="connsiteY205" fmla="*/ 192268 h 1231598"/>
                <a:gd name="connsiteX206" fmla="*/ 1037786 w 1231598"/>
                <a:gd name="connsiteY206" fmla="*/ 166787 h 1231598"/>
                <a:gd name="connsiteX207" fmla="*/ 1063267 w 1231598"/>
                <a:gd name="connsiteY207" fmla="*/ 192268 h 1231598"/>
                <a:gd name="connsiteX208" fmla="*/ 1037786 w 1231598"/>
                <a:gd name="connsiteY208" fmla="*/ 216205 h 1231598"/>
                <a:gd name="connsiteX209" fmla="*/ 216205 w 1231598"/>
                <a:gd name="connsiteY209" fmla="*/ 193813 h 1231598"/>
                <a:gd name="connsiteX210" fmla="*/ 192268 w 1231598"/>
                <a:gd name="connsiteY210" fmla="*/ 168331 h 1231598"/>
                <a:gd name="connsiteX211" fmla="*/ 219294 w 1231598"/>
                <a:gd name="connsiteY211" fmla="*/ 144394 h 1231598"/>
                <a:gd name="connsiteX212" fmla="*/ 241687 w 1231598"/>
                <a:gd name="connsiteY212" fmla="*/ 170648 h 1231598"/>
                <a:gd name="connsiteX213" fmla="*/ 216205 w 1231598"/>
                <a:gd name="connsiteY213" fmla="*/ 193813 h 1231598"/>
                <a:gd name="connsiteX214" fmla="*/ 988367 w 1231598"/>
                <a:gd name="connsiteY214" fmla="*/ 169876 h 1231598"/>
                <a:gd name="connsiteX215" fmla="*/ 962114 w 1231598"/>
                <a:gd name="connsiteY215" fmla="*/ 149027 h 1231598"/>
                <a:gd name="connsiteX216" fmla="*/ 982962 w 1231598"/>
                <a:gd name="connsiteY216" fmla="*/ 121229 h 1231598"/>
                <a:gd name="connsiteX217" fmla="*/ 1010760 w 1231598"/>
                <a:gd name="connsiteY217" fmla="*/ 143622 h 1231598"/>
                <a:gd name="connsiteX218" fmla="*/ 988367 w 1231598"/>
                <a:gd name="connsiteY218" fmla="*/ 169876 h 1231598"/>
                <a:gd name="connsiteX219" fmla="*/ 267940 w 1231598"/>
                <a:gd name="connsiteY219" fmla="*/ 149799 h 1231598"/>
                <a:gd name="connsiteX220" fmla="*/ 247092 w 1231598"/>
                <a:gd name="connsiteY220" fmla="*/ 122002 h 1231598"/>
                <a:gd name="connsiteX221" fmla="*/ 276434 w 1231598"/>
                <a:gd name="connsiteY221" fmla="*/ 101153 h 1231598"/>
                <a:gd name="connsiteX222" fmla="*/ 295738 w 1231598"/>
                <a:gd name="connsiteY222" fmla="*/ 130495 h 1231598"/>
                <a:gd name="connsiteX223" fmla="*/ 267940 w 1231598"/>
                <a:gd name="connsiteY223" fmla="*/ 149799 h 1231598"/>
                <a:gd name="connsiteX224" fmla="*/ 934316 w 1231598"/>
                <a:gd name="connsiteY224" fmla="*/ 129723 h 1231598"/>
                <a:gd name="connsiteX225" fmla="*/ 905746 w 1231598"/>
                <a:gd name="connsiteY225" fmla="*/ 111963 h 1231598"/>
                <a:gd name="connsiteX226" fmla="*/ 922733 w 1231598"/>
                <a:gd name="connsiteY226" fmla="*/ 81849 h 1231598"/>
                <a:gd name="connsiteX227" fmla="*/ 953620 w 1231598"/>
                <a:gd name="connsiteY227" fmla="*/ 100381 h 1231598"/>
                <a:gd name="connsiteX228" fmla="*/ 934316 w 1231598"/>
                <a:gd name="connsiteY228" fmla="*/ 129723 h 1231598"/>
                <a:gd name="connsiteX229" fmla="*/ 324308 w 1231598"/>
                <a:gd name="connsiteY229" fmla="*/ 112736 h 1231598"/>
                <a:gd name="connsiteX230" fmla="*/ 306548 w 1231598"/>
                <a:gd name="connsiteY230" fmla="*/ 82621 h 1231598"/>
                <a:gd name="connsiteX231" fmla="*/ 338207 w 1231598"/>
                <a:gd name="connsiteY231" fmla="*/ 65634 h 1231598"/>
                <a:gd name="connsiteX232" fmla="*/ 353650 w 1231598"/>
                <a:gd name="connsiteY232" fmla="*/ 96520 h 1231598"/>
                <a:gd name="connsiteX233" fmla="*/ 324308 w 1231598"/>
                <a:gd name="connsiteY233" fmla="*/ 112736 h 1231598"/>
                <a:gd name="connsiteX234" fmla="*/ 875632 w 1231598"/>
                <a:gd name="connsiteY234" fmla="*/ 95748 h 1231598"/>
                <a:gd name="connsiteX235" fmla="*/ 844745 w 1231598"/>
                <a:gd name="connsiteY235" fmla="*/ 81849 h 1231598"/>
                <a:gd name="connsiteX236" fmla="*/ 858644 w 1231598"/>
                <a:gd name="connsiteY236" fmla="*/ 50191 h 1231598"/>
                <a:gd name="connsiteX237" fmla="*/ 891075 w 1231598"/>
                <a:gd name="connsiteY237" fmla="*/ 65634 h 1231598"/>
                <a:gd name="connsiteX238" fmla="*/ 875632 w 1231598"/>
                <a:gd name="connsiteY238" fmla="*/ 95748 h 1231598"/>
                <a:gd name="connsiteX239" fmla="*/ 384537 w 1231598"/>
                <a:gd name="connsiteY239" fmla="*/ 82621 h 1231598"/>
                <a:gd name="connsiteX240" fmla="*/ 370638 w 1231598"/>
                <a:gd name="connsiteY240" fmla="*/ 50963 h 1231598"/>
                <a:gd name="connsiteX241" fmla="*/ 403841 w 1231598"/>
                <a:gd name="connsiteY241" fmla="*/ 37836 h 1231598"/>
                <a:gd name="connsiteX242" fmla="*/ 415423 w 1231598"/>
                <a:gd name="connsiteY242" fmla="*/ 70267 h 1231598"/>
                <a:gd name="connsiteX243" fmla="*/ 384537 w 1231598"/>
                <a:gd name="connsiteY243" fmla="*/ 82621 h 1231598"/>
                <a:gd name="connsiteX244" fmla="*/ 813087 w 1231598"/>
                <a:gd name="connsiteY244" fmla="*/ 69495 h 1231598"/>
                <a:gd name="connsiteX245" fmla="*/ 780656 w 1231598"/>
                <a:gd name="connsiteY245" fmla="*/ 58684 h 1231598"/>
                <a:gd name="connsiteX246" fmla="*/ 790694 w 1231598"/>
                <a:gd name="connsiteY246" fmla="*/ 25481 h 1231598"/>
                <a:gd name="connsiteX247" fmla="*/ 824669 w 1231598"/>
                <a:gd name="connsiteY247" fmla="*/ 37064 h 1231598"/>
                <a:gd name="connsiteX248" fmla="*/ 813087 w 1231598"/>
                <a:gd name="connsiteY248" fmla="*/ 69495 h 1231598"/>
                <a:gd name="connsiteX249" fmla="*/ 447854 w 1231598"/>
                <a:gd name="connsiteY249" fmla="*/ 59456 h 1231598"/>
                <a:gd name="connsiteX250" fmla="*/ 437816 w 1231598"/>
                <a:gd name="connsiteY250" fmla="*/ 26254 h 1231598"/>
                <a:gd name="connsiteX251" fmla="*/ 472563 w 1231598"/>
                <a:gd name="connsiteY251" fmla="*/ 16988 h 1231598"/>
                <a:gd name="connsiteX252" fmla="*/ 480285 w 1231598"/>
                <a:gd name="connsiteY252" fmla="*/ 50963 h 1231598"/>
                <a:gd name="connsiteX253" fmla="*/ 447854 w 1231598"/>
                <a:gd name="connsiteY253" fmla="*/ 59456 h 1231598"/>
                <a:gd name="connsiteX254" fmla="*/ 748997 w 1231598"/>
                <a:gd name="connsiteY254" fmla="*/ 50191 h 1231598"/>
                <a:gd name="connsiteX255" fmla="*/ 715794 w 1231598"/>
                <a:gd name="connsiteY255" fmla="*/ 43241 h 1231598"/>
                <a:gd name="connsiteX256" fmla="*/ 721971 w 1231598"/>
                <a:gd name="connsiteY256" fmla="*/ 9266 h 1231598"/>
                <a:gd name="connsiteX257" fmla="*/ 756719 w 1231598"/>
                <a:gd name="connsiteY257" fmla="*/ 16215 h 1231598"/>
                <a:gd name="connsiteX258" fmla="*/ 748997 w 1231598"/>
                <a:gd name="connsiteY258" fmla="*/ 50191 h 1231598"/>
                <a:gd name="connsiteX259" fmla="*/ 513488 w 1231598"/>
                <a:gd name="connsiteY259" fmla="*/ 44013 h 1231598"/>
                <a:gd name="connsiteX260" fmla="*/ 507310 w 1231598"/>
                <a:gd name="connsiteY260" fmla="*/ 10038 h 1231598"/>
                <a:gd name="connsiteX261" fmla="*/ 542830 w 1231598"/>
                <a:gd name="connsiteY261" fmla="*/ 4633 h 1231598"/>
                <a:gd name="connsiteX262" fmla="*/ 547463 w 1231598"/>
                <a:gd name="connsiteY262" fmla="*/ 38608 h 1231598"/>
                <a:gd name="connsiteX263" fmla="*/ 513488 w 1231598"/>
                <a:gd name="connsiteY263" fmla="*/ 44013 h 1231598"/>
                <a:gd name="connsiteX264" fmla="*/ 681819 w 1231598"/>
                <a:gd name="connsiteY264" fmla="*/ 38608 h 1231598"/>
                <a:gd name="connsiteX265" fmla="*/ 647844 w 1231598"/>
                <a:gd name="connsiteY265" fmla="*/ 35519 h 1231598"/>
                <a:gd name="connsiteX266" fmla="*/ 650160 w 1231598"/>
                <a:gd name="connsiteY266" fmla="*/ 772 h 1231598"/>
                <a:gd name="connsiteX267" fmla="*/ 685680 w 1231598"/>
                <a:gd name="connsiteY267" fmla="*/ 3861 h 1231598"/>
                <a:gd name="connsiteX268" fmla="*/ 681819 w 1231598"/>
                <a:gd name="connsiteY268" fmla="*/ 38608 h 1231598"/>
                <a:gd name="connsiteX269" fmla="*/ 580666 w 1231598"/>
                <a:gd name="connsiteY269" fmla="*/ 35519 h 1231598"/>
                <a:gd name="connsiteX270" fmla="*/ 579121 w 1231598"/>
                <a:gd name="connsiteY270" fmla="*/ 772 h 1231598"/>
                <a:gd name="connsiteX271" fmla="*/ 614641 w 1231598"/>
                <a:gd name="connsiteY271" fmla="*/ 0 h 1231598"/>
                <a:gd name="connsiteX272" fmla="*/ 614641 w 1231598"/>
                <a:gd name="connsiteY272" fmla="*/ 34747 h 1231598"/>
                <a:gd name="connsiteX273" fmla="*/ 580666 w 1231598"/>
                <a:gd name="connsiteY273" fmla="*/ 35519 h 1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lnTo>
                    <a:pt x="34747" y="616957"/>
                  </a:ln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w="7680" cap="flat">
              <a:noFill/>
              <a:prstDash val="solid"/>
              <a:miter/>
            </a:ln>
          </p:spPr>
          <p:txBody>
            <a:bodyPr rtlCol="0" anchor="ctr"/>
            <a:lstStyle/>
            <a:p>
              <a:endParaRPr lang="ru-RU" dirty="0">
                <a:solidFill>
                  <a:srgbClr val="57565A"/>
                </a:solidFill>
              </a:endParaRPr>
            </a:p>
          </p:txBody>
        </p:sp>
      </p:grpSp>
      <p:sp>
        <p:nvSpPr>
          <p:cNvPr id="3" name="Овал 2">
            <a:extLst>
              <a:ext uri="{FF2B5EF4-FFF2-40B4-BE49-F238E27FC236}">
                <a16:creationId xmlns:a16="http://schemas.microsoft.com/office/drawing/2014/main" xmlns="" id="{CA0A0364-3C4D-4807-BEFE-8301FCE074B0}"/>
              </a:ext>
            </a:extLst>
          </p:cNvPr>
          <p:cNvSpPr/>
          <p:nvPr/>
        </p:nvSpPr>
        <p:spPr>
          <a:xfrm>
            <a:off x="329100" y="1664804"/>
            <a:ext cx="2682298" cy="2682298"/>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solidFill>
                <a:prstClr val="white"/>
              </a:solidFill>
            </a:endParaRPr>
          </a:p>
        </p:txBody>
      </p:sp>
      <p:sp>
        <p:nvSpPr>
          <p:cNvPr id="45" name="TextBox 44">
            <a:extLst>
              <a:ext uri="{FF2B5EF4-FFF2-40B4-BE49-F238E27FC236}">
                <a16:creationId xmlns:a16="http://schemas.microsoft.com/office/drawing/2014/main" xmlns="" id="{78BB36EC-5A62-4391-928A-4B0E1F9403E6}"/>
              </a:ext>
            </a:extLst>
          </p:cNvPr>
          <p:cNvSpPr txBox="1"/>
          <p:nvPr/>
        </p:nvSpPr>
        <p:spPr>
          <a:xfrm>
            <a:off x="329101" y="6029620"/>
            <a:ext cx="2682298" cy="400110"/>
          </a:xfrm>
          <a:prstGeom prst="rect">
            <a:avLst/>
          </a:prstGeom>
          <a:noFill/>
        </p:spPr>
        <p:txBody>
          <a:bodyPr wrap="square">
            <a:spAutoFit/>
          </a:bodyPr>
          <a:lstStyle/>
          <a:p>
            <a:pPr algn="ctr"/>
            <a:r>
              <a:rPr lang="ru-RU" sz="1000" b="1" spc="-1" dirty="0">
                <a:solidFill>
                  <a:srgbClr val="404040"/>
                </a:solidFill>
                <a:latin typeface="Roboto Condensed" panose="02000000000000000000" pitchFamily="2" charset="0"/>
                <a:ea typeface="Roboto Condensed" panose="02000000000000000000" pitchFamily="2" charset="0"/>
              </a:rPr>
              <a:t>ДОНАЧИСЛЕНО ПО РЕЗУЛЬТАТАМ</a:t>
            </a:r>
          </a:p>
          <a:p>
            <a:pPr algn="ctr"/>
            <a:r>
              <a:rPr lang="ru-RU" sz="1000" b="1" spc="-1" dirty="0">
                <a:solidFill>
                  <a:srgbClr val="404040"/>
                </a:solidFill>
                <a:latin typeface="Roboto Condensed" panose="02000000000000000000" pitchFamily="2" charset="0"/>
                <a:ea typeface="Roboto Condensed" panose="02000000000000000000" pitchFamily="2" charset="0"/>
              </a:rPr>
              <a:t>КАМЕРАЛЬНЫХ  ПРОВЕРОК</a:t>
            </a:r>
          </a:p>
        </p:txBody>
      </p:sp>
      <p:sp>
        <p:nvSpPr>
          <p:cNvPr id="53" name="Прямоугольник 52">
            <a:extLst>
              <a:ext uri="{FF2B5EF4-FFF2-40B4-BE49-F238E27FC236}">
                <a16:creationId xmlns:a16="http://schemas.microsoft.com/office/drawing/2014/main" xmlns="" id="{55AADE43-72A4-4893-96DD-7C37BA6E8A49}"/>
              </a:ext>
            </a:extLst>
          </p:cNvPr>
          <p:cNvSpPr/>
          <p:nvPr/>
        </p:nvSpPr>
        <p:spPr>
          <a:xfrm>
            <a:off x="680894" y="3470783"/>
            <a:ext cx="1978710" cy="369332"/>
          </a:xfrm>
          <a:prstGeom prst="rect">
            <a:avLst/>
          </a:prstGeom>
        </p:spPr>
        <p:txBody>
          <a:bodyPr wrap="square">
            <a:spAutoFit/>
          </a:bodyPr>
          <a:lstStyle/>
          <a:p>
            <a:pPr algn="ctr"/>
            <a:r>
              <a:rPr lang="ru-RU" sz="1800" b="1" dirty="0">
                <a:solidFill>
                  <a:srgbClr val="57565A">
                    <a:lumMod val="75000"/>
                  </a:srgbClr>
                </a:solidFill>
                <a:latin typeface="Roboto Condensed" panose="02000000000000000000" pitchFamily="2" charset="0"/>
                <a:ea typeface="Roboto Condensed" panose="02000000000000000000" pitchFamily="2" charset="0"/>
              </a:rPr>
              <a:t>МЛРД РУБ.</a:t>
            </a:r>
          </a:p>
        </p:txBody>
      </p:sp>
      <p:sp>
        <p:nvSpPr>
          <p:cNvPr id="55" name="Овал 54">
            <a:extLst>
              <a:ext uri="{FF2B5EF4-FFF2-40B4-BE49-F238E27FC236}">
                <a16:creationId xmlns:a16="http://schemas.microsoft.com/office/drawing/2014/main" xmlns="" id="{F165DCF1-1C39-4766-81E6-6CCECFAFA5B7}"/>
              </a:ext>
            </a:extLst>
          </p:cNvPr>
          <p:cNvSpPr/>
          <p:nvPr/>
        </p:nvSpPr>
        <p:spPr>
          <a:xfrm>
            <a:off x="9246349" y="1664804"/>
            <a:ext cx="2682298" cy="2682298"/>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solidFill>
                <a:prstClr val="white"/>
              </a:solidFill>
            </a:endParaRPr>
          </a:p>
        </p:txBody>
      </p:sp>
      <p:sp>
        <p:nvSpPr>
          <p:cNvPr id="56" name="TextBox 55">
            <a:extLst>
              <a:ext uri="{FF2B5EF4-FFF2-40B4-BE49-F238E27FC236}">
                <a16:creationId xmlns:a16="http://schemas.microsoft.com/office/drawing/2014/main" xmlns="" id="{09EBB806-6BF2-4A88-9D86-D67235118A3F}"/>
              </a:ext>
            </a:extLst>
          </p:cNvPr>
          <p:cNvSpPr txBox="1"/>
          <p:nvPr/>
        </p:nvSpPr>
        <p:spPr>
          <a:xfrm>
            <a:off x="9246350" y="6029620"/>
            <a:ext cx="2682298" cy="707886"/>
          </a:xfrm>
          <a:prstGeom prst="rect">
            <a:avLst/>
          </a:prstGeom>
          <a:noFill/>
        </p:spPr>
        <p:txBody>
          <a:bodyPr wrap="square">
            <a:spAutoFit/>
          </a:bodyPr>
          <a:lstStyle/>
          <a:p>
            <a:pPr algn="ctr"/>
            <a:r>
              <a:rPr lang="ru-RU" sz="1000" b="1" spc="-1" dirty="0">
                <a:solidFill>
                  <a:srgbClr val="404040"/>
                </a:solidFill>
                <a:latin typeface="Roboto Condensed" panose="02000000000000000000" pitchFamily="2" charset="0"/>
                <a:ea typeface="Roboto Condensed" panose="02000000000000000000" pitchFamily="2" charset="0"/>
              </a:rPr>
              <a:t>УДЕЛЬНЫЙ ВЕС СУММЫ </a:t>
            </a:r>
          </a:p>
          <a:p>
            <a:pPr algn="ctr"/>
            <a:r>
              <a:rPr lang="ru-RU" sz="1000" b="1" spc="-1" dirty="0">
                <a:solidFill>
                  <a:srgbClr val="404040"/>
                </a:solidFill>
                <a:latin typeface="Roboto Condensed" panose="02000000000000000000" pitchFamily="2" charset="0"/>
                <a:ea typeface="Roboto Condensed" panose="02000000000000000000" pitchFamily="2" charset="0"/>
              </a:rPr>
              <a:t>РАСХОЖДЕНИЙ ПО ДЕКЛАРАЦИЯМ </a:t>
            </a:r>
          </a:p>
          <a:p>
            <a:pPr algn="ctr"/>
            <a:r>
              <a:rPr lang="ru-RU" sz="1000" b="1" spc="-1" dirty="0">
                <a:solidFill>
                  <a:srgbClr val="404040"/>
                </a:solidFill>
                <a:latin typeface="Roboto Condensed" panose="02000000000000000000" pitchFamily="2" charset="0"/>
                <a:ea typeface="Roboto Condensed" panose="02000000000000000000" pitchFamily="2" charset="0"/>
              </a:rPr>
              <a:t>ПО НДС В ОБЩЕЙ СУММЕ </a:t>
            </a:r>
          </a:p>
          <a:p>
            <a:pPr algn="ctr"/>
            <a:r>
              <a:rPr lang="ru-RU" sz="1000" b="1" spc="-1" dirty="0">
                <a:solidFill>
                  <a:srgbClr val="404040"/>
                </a:solidFill>
                <a:latin typeface="Roboto Condensed" panose="02000000000000000000" pitchFamily="2" charset="0"/>
                <a:ea typeface="Roboto Condensed" panose="02000000000000000000" pitchFamily="2" charset="0"/>
              </a:rPr>
              <a:t>НАЛОГОВЫХ ВЫЧЕТОВ ПО НДС</a:t>
            </a:r>
          </a:p>
        </p:txBody>
      </p:sp>
      <p:sp>
        <p:nvSpPr>
          <p:cNvPr id="63" name="Овал 62">
            <a:extLst>
              <a:ext uri="{FF2B5EF4-FFF2-40B4-BE49-F238E27FC236}">
                <a16:creationId xmlns:a16="http://schemas.microsoft.com/office/drawing/2014/main" xmlns="" id="{13B16AF6-873F-431E-B612-12ECB8489CF9}"/>
              </a:ext>
            </a:extLst>
          </p:cNvPr>
          <p:cNvSpPr/>
          <p:nvPr/>
        </p:nvSpPr>
        <p:spPr>
          <a:xfrm>
            <a:off x="3287688" y="1664804"/>
            <a:ext cx="2682298" cy="2682298"/>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solidFill>
                <a:prstClr val="white"/>
              </a:solidFill>
            </a:endParaRPr>
          </a:p>
        </p:txBody>
      </p:sp>
      <p:sp>
        <p:nvSpPr>
          <p:cNvPr id="64" name="TextBox 63">
            <a:extLst>
              <a:ext uri="{FF2B5EF4-FFF2-40B4-BE49-F238E27FC236}">
                <a16:creationId xmlns:a16="http://schemas.microsoft.com/office/drawing/2014/main" xmlns="" id="{9CD28D20-011D-4642-B947-7F005CE8D708}"/>
              </a:ext>
            </a:extLst>
          </p:cNvPr>
          <p:cNvSpPr txBox="1"/>
          <p:nvPr/>
        </p:nvSpPr>
        <p:spPr>
          <a:xfrm>
            <a:off x="3287689" y="6029620"/>
            <a:ext cx="2682298" cy="400110"/>
          </a:xfrm>
          <a:prstGeom prst="rect">
            <a:avLst/>
          </a:prstGeom>
          <a:noFill/>
        </p:spPr>
        <p:txBody>
          <a:bodyPr wrap="square">
            <a:spAutoFit/>
          </a:bodyPr>
          <a:lstStyle/>
          <a:p>
            <a:pPr algn="ctr"/>
            <a:r>
              <a:rPr lang="ru-RU" sz="1000" b="1" spc="-1" dirty="0">
                <a:solidFill>
                  <a:srgbClr val="404040"/>
                </a:solidFill>
                <a:latin typeface="Roboto Condensed" panose="02000000000000000000" pitchFamily="2" charset="0"/>
                <a:ea typeface="Roboto Condensed" panose="02000000000000000000" pitchFamily="2" charset="0"/>
              </a:rPr>
              <a:t>ПОСТУПИЛО ПО РЕЗУЛЬТАТАМ </a:t>
            </a:r>
          </a:p>
          <a:p>
            <a:pPr algn="ctr"/>
            <a:r>
              <a:rPr lang="ru-RU" sz="1000" b="1" spc="-1" dirty="0">
                <a:solidFill>
                  <a:srgbClr val="404040"/>
                </a:solidFill>
                <a:latin typeface="Roboto Condensed" panose="02000000000000000000" pitchFamily="2" charset="0"/>
                <a:ea typeface="Roboto Condensed" panose="02000000000000000000" pitchFamily="2" charset="0"/>
              </a:rPr>
              <a:t>КАМЕРАЛЬНЫХ ПРОВЕРОК</a:t>
            </a:r>
          </a:p>
        </p:txBody>
      </p:sp>
      <p:sp>
        <p:nvSpPr>
          <p:cNvPr id="65" name="Прямоугольник 64">
            <a:extLst>
              <a:ext uri="{FF2B5EF4-FFF2-40B4-BE49-F238E27FC236}">
                <a16:creationId xmlns:a16="http://schemas.microsoft.com/office/drawing/2014/main" xmlns="" id="{4FBA6BBA-2521-44F5-A7D5-65BC8B8BB487}"/>
              </a:ext>
            </a:extLst>
          </p:cNvPr>
          <p:cNvSpPr/>
          <p:nvPr/>
        </p:nvSpPr>
        <p:spPr>
          <a:xfrm>
            <a:off x="3287688" y="2118918"/>
            <a:ext cx="2682299" cy="1569660"/>
          </a:xfrm>
          <a:prstGeom prst="rect">
            <a:avLst/>
          </a:prstGeom>
        </p:spPr>
        <p:txBody>
          <a:bodyPr wrap="square">
            <a:spAutoFit/>
          </a:bodyPr>
          <a:lstStyle/>
          <a:p>
            <a:pPr algn="ctr"/>
            <a:r>
              <a:rPr lang="ru-RU" sz="9600" b="1" dirty="0" smtClean="0">
                <a:solidFill>
                  <a:srgbClr val="231A6F"/>
                </a:solidFill>
                <a:latin typeface="Roboto Condensed" panose="02000000000000000000" pitchFamily="2" charset="0"/>
                <a:ea typeface="Roboto Condensed" panose="02000000000000000000" pitchFamily="2" charset="0"/>
              </a:rPr>
              <a:t>32,3</a:t>
            </a:r>
            <a:endParaRPr lang="ru-RU" sz="9600" b="1" dirty="0">
              <a:solidFill>
                <a:srgbClr val="231A6F"/>
              </a:solidFill>
              <a:latin typeface="Roboto Condensed" panose="02000000000000000000" pitchFamily="2" charset="0"/>
              <a:ea typeface="Roboto Condensed" panose="02000000000000000000" pitchFamily="2" charset="0"/>
            </a:endParaRPr>
          </a:p>
        </p:txBody>
      </p:sp>
      <p:sp>
        <p:nvSpPr>
          <p:cNvPr id="66" name="Прямоугольник 65">
            <a:extLst>
              <a:ext uri="{FF2B5EF4-FFF2-40B4-BE49-F238E27FC236}">
                <a16:creationId xmlns:a16="http://schemas.microsoft.com/office/drawing/2014/main" xmlns="" id="{2536CBE4-CE23-44E4-991C-BBF7572C1EFB}"/>
              </a:ext>
            </a:extLst>
          </p:cNvPr>
          <p:cNvSpPr/>
          <p:nvPr/>
        </p:nvSpPr>
        <p:spPr>
          <a:xfrm>
            <a:off x="3639482" y="3470783"/>
            <a:ext cx="1978710" cy="369332"/>
          </a:xfrm>
          <a:prstGeom prst="rect">
            <a:avLst/>
          </a:prstGeom>
        </p:spPr>
        <p:txBody>
          <a:bodyPr wrap="square">
            <a:spAutoFit/>
          </a:bodyPr>
          <a:lstStyle/>
          <a:p>
            <a:pPr algn="ctr"/>
            <a:r>
              <a:rPr lang="ru-RU" sz="1800" b="1" dirty="0" smtClean="0">
                <a:solidFill>
                  <a:srgbClr val="57565A">
                    <a:lumMod val="75000"/>
                  </a:srgbClr>
                </a:solidFill>
                <a:latin typeface="Roboto Condensed" panose="02000000000000000000" pitchFamily="2" charset="0"/>
                <a:ea typeface="Roboto Condensed" panose="02000000000000000000" pitchFamily="2" charset="0"/>
              </a:rPr>
              <a:t>МЛРД </a:t>
            </a:r>
            <a:r>
              <a:rPr lang="ru-RU" sz="1800" b="1" dirty="0">
                <a:solidFill>
                  <a:srgbClr val="57565A">
                    <a:lumMod val="75000"/>
                  </a:srgbClr>
                </a:solidFill>
                <a:latin typeface="Roboto Condensed" panose="02000000000000000000" pitchFamily="2" charset="0"/>
                <a:ea typeface="Roboto Condensed" panose="02000000000000000000" pitchFamily="2" charset="0"/>
              </a:rPr>
              <a:t>РУБ.</a:t>
            </a:r>
          </a:p>
        </p:txBody>
      </p:sp>
      <p:sp>
        <p:nvSpPr>
          <p:cNvPr id="67" name="TextBox 66">
            <a:extLst>
              <a:ext uri="{FF2B5EF4-FFF2-40B4-BE49-F238E27FC236}">
                <a16:creationId xmlns:a16="http://schemas.microsoft.com/office/drawing/2014/main" xmlns="" id="{D7772313-A003-4C12-B2FE-25F16C58BFB0}"/>
              </a:ext>
            </a:extLst>
          </p:cNvPr>
          <p:cNvSpPr txBox="1"/>
          <p:nvPr/>
        </p:nvSpPr>
        <p:spPr bwMode="auto">
          <a:xfrm>
            <a:off x="4092513" y="1780770"/>
            <a:ext cx="1072649" cy="650657"/>
          </a:xfrm>
          <a:prstGeom prst="rect">
            <a:avLst/>
          </a:prstGeom>
        </p:spPr>
        <p:txBody>
          <a:bodyPr wrap="none" lIns="104105" tIns="52052" rIns="104105" bIns="52052" anchor="ctr">
            <a:normAutofit/>
          </a:bodyPr>
          <a:lstStyle/>
          <a:p>
            <a:pPr algn="ct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+197,5%</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52" name="Прямоугольник 51">
            <a:extLst>
              <a:ext uri="{FF2B5EF4-FFF2-40B4-BE49-F238E27FC236}">
                <a16:creationId xmlns:a16="http://schemas.microsoft.com/office/drawing/2014/main" xmlns="" id="{53935A91-35C0-4991-B557-FC2AE7A8E99A}"/>
              </a:ext>
            </a:extLst>
          </p:cNvPr>
          <p:cNvSpPr/>
          <p:nvPr/>
        </p:nvSpPr>
        <p:spPr>
          <a:xfrm>
            <a:off x="329100" y="2118918"/>
            <a:ext cx="2682299" cy="1569660"/>
          </a:xfrm>
          <a:prstGeom prst="rect">
            <a:avLst/>
          </a:prstGeom>
        </p:spPr>
        <p:txBody>
          <a:bodyPr wrap="square">
            <a:spAutoFit/>
          </a:bodyPr>
          <a:lstStyle/>
          <a:p>
            <a:pPr algn="ctr"/>
            <a:r>
              <a:rPr lang="ru-RU" sz="9600" b="1" dirty="0" smtClean="0">
                <a:solidFill>
                  <a:srgbClr val="231A6F"/>
                </a:solidFill>
                <a:latin typeface="Roboto Condensed" panose="02000000000000000000" pitchFamily="2" charset="0"/>
                <a:ea typeface="Roboto Condensed" panose="02000000000000000000" pitchFamily="2" charset="0"/>
              </a:rPr>
              <a:t>45,5</a:t>
            </a:r>
            <a:endParaRPr lang="ru-RU" sz="9600" b="1" dirty="0">
              <a:solidFill>
                <a:srgbClr val="231A6F"/>
              </a:solidFill>
              <a:latin typeface="Roboto Condensed" panose="02000000000000000000" pitchFamily="2" charset="0"/>
              <a:ea typeface="Roboto Condensed" panose="02000000000000000000" pitchFamily="2" charset="0"/>
            </a:endParaRPr>
          </a:p>
        </p:txBody>
      </p:sp>
      <p:sp>
        <p:nvSpPr>
          <p:cNvPr id="54" name="TextBox 53">
            <a:extLst>
              <a:ext uri="{FF2B5EF4-FFF2-40B4-BE49-F238E27FC236}">
                <a16:creationId xmlns:a16="http://schemas.microsoft.com/office/drawing/2014/main" xmlns="" id="{6074356C-FA7A-4E3E-9D84-734C8B75CE85}"/>
              </a:ext>
            </a:extLst>
          </p:cNvPr>
          <p:cNvSpPr txBox="1"/>
          <p:nvPr/>
        </p:nvSpPr>
        <p:spPr bwMode="auto">
          <a:xfrm>
            <a:off x="1133925" y="1780770"/>
            <a:ext cx="1072649" cy="650657"/>
          </a:xfrm>
          <a:prstGeom prst="rect">
            <a:avLst/>
          </a:prstGeom>
        </p:spPr>
        <p:txBody>
          <a:bodyPr wrap="none" lIns="104105" tIns="52052" rIns="104105" bIns="52052" anchor="ctr">
            <a:normAutofit/>
          </a:bodyPr>
          <a:lstStyle/>
          <a:p>
            <a:pPr algn="ct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+74,1%</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57" name="Прямоугольник 56">
            <a:extLst>
              <a:ext uri="{FF2B5EF4-FFF2-40B4-BE49-F238E27FC236}">
                <a16:creationId xmlns:a16="http://schemas.microsoft.com/office/drawing/2014/main" xmlns="" id="{9BA02C38-7AC1-495A-8432-140BEF9136C4}"/>
              </a:ext>
            </a:extLst>
          </p:cNvPr>
          <p:cNvSpPr/>
          <p:nvPr/>
        </p:nvSpPr>
        <p:spPr>
          <a:xfrm>
            <a:off x="9246349" y="2303583"/>
            <a:ext cx="2682299" cy="1200329"/>
          </a:xfrm>
          <a:prstGeom prst="rect">
            <a:avLst/>
          </a:prstGeom>
        </p:spPr>
        <p:txBody>
          <a:bodyPr wrap="square">
            <a:spAutoFit/>
          </a:bodyPr>
          <a:lstStyle/>
          <a:p>
            <a:pPr algn="ctr"/>
            <a:r>
              <a:rPr lang="ru-RU" sz="7200" b="1" dirty="0" smtClean="0">
                <a:solidFill>
                  <a:srgbClr val="231A6F"/>
                </a:solidFill>
                <a:latin typeface="Roboto Condensed" panose="02000000000000000000" pitchFamily="2" charset="0"/>
                <a:ea typeface="Roboto Condensed" panose="02000000000000000000" pitchFamily="2" charset="0"/>
              </a:rPr>
              <a:t>0,68%</a:t>
            </a:r>
            <a:endParaRPr lang="ru-RU" sz="7200" b="1" dirty="0">
              <a:solidFill>
                <a:srgbClr val="231A6F"/>
              </a:solidFill>
              <a:latin typeface="Roboto Condensed" panose="02000000000000000000" pitchFamily="2" charset="0"/>
              <a:ea typeface="Roboto Condensed" panose="02000000000000000000" pitchFamily="2" charset="0"/>
            </a:endParaRPr>
          </a:p>
        </p:txBody>
      </p:sp>
      <p:pic>
        <p:nvPicPr>
          <p:cNvPr id="12" name="Рисунок 11" descr="Деньги">
            <a:extLst>
              <a:ext uri="{FF2B5EF4-FFF2-40B4-BE49-F238E27FC236}">
                <a16:creationId xmlns:a16="http://schemas.microsoft.com/office/drawing/2014/main" xmlns="" id="{FA5227EF-8C59-4413-B42B-A600DFC3DA0C}"/>
              </a:ext>
            </a:extLst>
          </p:cNvPr>
          <p:cNvPicPr>
            <a:picLocks noChangeAspect="1"/>
          </p:cNvPicPr>
          <p:nvPr/>
        </p:nvPicPr>
        <p:blipFill>
          <a:blip r:embed="rId3">
            <a:extLst>
              <a:ext uri="{96DAC541-7B7A-43D3-8B79-37D633B846F1}">
                <asvg:svgBlip xmlns:asvg="http://schemas.microsoft.com/office/drawing/2016/SVG/main" xmlns="" r:embed="rId4"/>
              </a:ext>
            </a:extLst>
          </a:blip>
          <a:srcRect/>
          <a:stretch/>
        </p:blipFill>
        <p:spPr>
          <a:xfrm>
            <a:off x="1328211" y="5301208"/>
            <a:ext cx="684076" cy="684076"/>
          </a:xfrm>
          <a:prstGeom prst="rect">
            <a:avLst/>
          </a:prstGeom>
        </p:spPr>
      </p:pic>
      <p:pic>
        <p:nvPicPr>
          <p:cNvPr id="76" name="Рисунок 75" descr="Круговая диаграмма">
            <a:extLst>
              <a:ext uri="{FF2B5EF4-FFF2-40B4-BE49-F238E27FC236}">
                <a16:creationId xmlns:a16="http://schemas.microsoft.com/office/drawing/2014/main" xmlns="" id="{8B5763A0-A740-403B-98EA-D6047EBD1F0E}"/>
              </a:ext>
            </a:extLst>
          </p:cNvPr>
          <p:cNvPicPr>
            <a:picLocks noChangeAspect="1"/>
          </p:cNvPicPr>
          <p:nvPr/>
        </p:nvPicPr>
        <p:blipFill>
          <a:blip r:embed="rId5">
            <a:extLst>
              <a:ext uri="{96DAC541-7B7A-43D3-8B79-37D633B846F1}">
                <asvg:svgBlip xmlns:asvg="http://schemas.microsoft.com/office/drawing/2016/SVG/main" xmlns="" r:embed="rId6"/>
              </a:ext>
            </a:extLst>
          </a:blip>
          <a:srcRect/>
          <a:stretch/>
        </p:blipFill>
        <p:spPr>
          <a:xfrm>
            <a:off x="10245460" y="5301208"/>
            <a:ext cx="684076" cy="684076"/>
          </a:xfrm>
          <a:prstGeom prst="rect">
            <a:avLst/>
          </a:prstGeom>
        </p:spPr>
      </p:pic>
      <p:pic>
        <p:nvPicPr>
          <p:cNvPr id="78" name="Рисунок 77" descr="Бумажник">
            <a:extLst>
              <a:ext uri="{FF2B5EF4-FFF2-40B4-BE49-F238E27FC236}">
                <a16:creationId xmlns:a16="http://schemas.microsoft.com/office/drawing/2014/main" xmlns="" id="{5525EE14-8E82-4A26-B9C0-663FAB782A3A}"/>
              </a:ext>
            </a:extLst>
          </p:cNvPr>
          <p:cNvPicPr>
            <a:picLocks noChangeAspect="1"/>
          </p:cNvPicPr>
          <p:nvPr/>
        </p:nvPicPr>
        <p:blipFill>
          <a:blip r:embed="rId7">
            <a:extLst>
              <a:ext uri="{96DAC541-7B7A-43D3-8B79-37D633B846F1}">
                <asvg:svgBlip xmlns:asvg="http://schemas.microsoft.com/office/drawing/2016/SVG/main" xmlns="" r:embed="rId10"/>
              </a:ext>
            </a:extLst>
          </a:blip>
          <a:srcRect/>
          <a:stretch/>
        </p:blipFill>
        <p:spPr>
          <a:xfrm>
            <a:off x="4286799" y="5336622"/>
            <a:ext cx="684076" cy="684076"/>
          </a:xfrm>
          <a:prstGeom prst="rect">
            <a:avLst/>
          </a:prstGeom>
        </p:spPr>
      </p:pic>
      <p:sp>
        <p:nvSpPr>
          <p:cNvPr id="51" name="Овал 50">
            <a:extLst>
              <a:ext uri="{FF2B5EF4-FFF2-40B4-BE49-F238E27FC236}">
                <a16:creationId xmlns:a16="http://schemas.microsoft.com/office/drawing/2014/main" xmlns="" id="{F165DCF1-1C39-4766-81E6-6CCECFAFA5B7}"/>
              </a:ext>
            </a:extLst>
          </p:cNvPr>
          <p:cNvSpPr/>
          <p:nvPr/>
        </p:nvSpPr>
        <p:spPr>
          <a:xfrm>
            <a:off x="6258017" y="1668666"/>
            <a:ext cx="2682298" cy="2682298"/>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solidFill>
                <a:prstClr val="white"/>
              </a:solidFill>
            </a:endParaRPr>
          </a:p>
        </p:txBody>
      </p:sp>
      <p:sp>
        <p:nvSpPr>
          <p:cNvPr id="58" name="TextBox 57">
            <a:extLst>
              <a:ext uri="{FF2B5EF4-FFF2-40B4-BE49-F238E27FC236}">
                <a16:creationId xmlns:a16="http://schemas.microsoft.com/office/drawing/2014/main" xmlns="" id="{09EBB806-6BF2-4A88-9D86-D67235118A3F}"/>
              </a:ext>
            </a:extLst>
          </p:cNvPr>
          <p:cNvSpPr txBox="1"/>
          <p:nvPr/>
        </p:nvSpPr>
        <p:spPr>
          <a:xfrm>
            <a:off x="6204012" y="5949280"/>
            <a:ext cx="2700300" cy="861774"/>
          </a:xfrm>
          <a:prstGeom prst="rect">
            <a:avLst/>
          </a:prstGeom>
          <a:noFill/>
        </p:spPr>
        <p:txBody>
          <a:bodyPr wrap="square">
            <a:spAutoFit/>
          </a:bodyPr>
          <a:lstStyle/>
          <a:p>
            <a:pPr algn="ctr"/>
            <a:r>
              <a:rPr lang="ru-RU" sz="1000" b="1" spc="-1" dirty="0" smtClean="0">
                <a:solidFill>
                  <a:srgbClr val="404040"/>
                </a:solidFill>
                <a:latin typeface="Roboto Condensed" panose="02000000000000000000" pitchFamily="2" charset="0"/>
                <a:ea typeface="Roboto Condensed" panose="02000000000000000000" pitchFamily="2" charset="0"/>
              </a:rPr>
              <a:t>УВЕЛИЧЕНО НАЛОГОВЫХ ОБЯЗАТЕЛЬСТВ ПОСЛЕ ПОЛУЧЕНИЯ ТРЕБОВАНИЙ О ПРЕДСТАВЛЕНИИ ПОЯСНЕНИЙ (ДОКУМЕНТОВ) В ПРОЦЕССЕ ПРОВЕДЕНИЯ</a:t>
            </a:r>
          </a:p>
          <a:p>
            <a:pPr algn="ctr"/>
            <a:r>
              <a:rPr lang="ru-RU" sz="1000" b="1" spc="-1" dirty="0" smtClean="0">
                <a:solidFill>
                  <a:srgbClr val="404040"/>
                </a:solidFill>
                <a:latin typeface="Roboto Condensed" panose="02000000000000000000" pitchFamily="2" charset="0"/>
                <a:ea typeface="Roboto Condensed" panose="02000000000000000000" pitchFamily="2" charset="0"/>
              </a:rPr>
              <a:t>КАМЕРАЛЬНЫХ ПРОВЕРОК</a:t>
            </a:r>
            <a:endParaRPr lang="ru-RU" sz="1000" b="1" spc="-1" dirty="0">
              <a:solidFill>
                <a:srgbClr val="404040"/>
              </a:solidFill>
              <a:latin typeface="Roboto Condensed" panose="02000000000000000000" pitchFamily="2" charset="0"/>
              <a:ea typeface="Roboto Condensed" panose="02000000000000000000" pitchFamily="2" charset="0"/>
            </a:endParaRPr>
          </a:p>
        </p:txBody>
      </p:sp>
      <p:sp>
        <p:nvSpPr>
          <p:cNvPr id="71" name="TextBox 70">
            <a:extLst>
              <a:ext uri="{FF2B5EF4-FFF2-40B4-BE49-F238E27FC236}">
                <a16:creationId xmlns:a16="http://schemas.microsoft.com/office/drawing/2014/main" xmlns="" id="{0D7EA8E5-160B-4F8B-B313-457EE93884F6}"/>
              </a:ext>
            </a:extLst>
          </p:cNvPr>
          <p:cNvSpPr txBox="1"/>
          <p:nvPr/>
        </p:nvSpPr>
        <p:spPr bwMode="auto">
          <a:xfrm>
            <a:off x="6794640" y="1784632"/>
            <a:ext cx="1609053" cy="650657"/>
          </a:xfrm>
          <a:prstGeom prst="rect">
            <a:avLst/>
          </a:prstGeom>
        </p:spPr>
        <p:txBody>
          <a:bodyPr wrap="none" lIns="104105" tIns="52052" rIns="104105" bIns="52052" anchor="ctr">
            <a:normAutofit/>
          </a:bodyPr>
          <a:lstStyle/>
          <a:p>
            <a:pPr algn="ct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+24,0%</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pic>
        <p:nvPicPr>
          <p:cNvPr id="73" name="Рисунок 72" descr="Презентация с круговой диаграммой">
            <a:extLst>
              <a:ext uri="{FF2B5EF4-FFF2-40B4-BE49-F238E27FC236}">
                <a16:creationId xmlns:a16="http://schemas.microsoft.com/office/drawing/2014/main" xmlns="" id="{8B5763A0-A740-403B-98EA-D6047EBD1F0E}"/>
              </a:ext>
            </a:extLst>
          </p:cNvPr>
          <p:cNvPicPr>
            <a:picLocks noChangeAspect="1"/>
          </p:cNvPicPr>
          <p:nvPr/>
        </p:nvPicPr>
        <p:blipFill>
          <a:blip r:embed="rId11">
            <a:extLst>
              <a:ext uri="{96DAC541-7B7A-43D3-8B79-37D633B846F1}">
                <asvg:svgBlip xmlns:asvg="http://schemas.microsoft.com/office/drawing/2016/SVG/main" xmlns="" r:embed="rId12"/>
              </a:ext>
            </a:extLst>
          </a:blip>
          <a:srcRect/>
          <a:stretch/>
        </p:blipFill>
        <p:spPr>
          <a:xfrm>
            <a:off x="7212124" y="5294177"/>
            <a:ext cx="684076" cy="684076"/>
          </a:xfrm>
          <a:prstGeom prst="rect">
            <a:avLst/>
          </a:prstGeom>
        </p:spPr>
      </p:pic>
      <p:sp>
        <p:nvSpPr>
          <p:cNvPr id="74" name="Прямоугольник 73">
            <a:extLst>
              <a:ext uri="{FF2B5EF4-FFF2-40B4-BE49-F238E27FC236}">
                <a16:creationId xmlns:a16="http://schemas.microsoft.com/office/drawing/2014/main" xmlns="" id="{53935A91-35C0-4991-B557-FC2AE7A8E99A}"/>
              </a:ext>
            </a:extLst>
          </p:cNvPr>
          <p:cNvSpPr/>
          <p:nvPr/>
        </p:nvSpPr>
        <p:spPr>
          <a:xfrm>
            <a:off x="6222013" y="2147372"/>
            <a:ext cx="2682299" cy="1569660"/>
          </a:xfrm>
          <a:prstGeom prst="rect">
            <a:avLst/>
          </a:prstGeom>
        </p:spPr>
        <p:txBody>
          <a:bodyPr wrap="square">
            <a:spAutoFit/>
          </a:bodyPr>
          <a:lstStyle/>
          <a:p>
            <a:pPr algn="ctr"/>
            <a:r>
              <a:rPr lang="ru-RU" sz="9600" b="1" dirty="0" smtClean="0">
                <a:solidFill>
                  <a:srgbClr val="231A6F"/>
                </a:solidFill>
                <a:latin typeface="Roboto Condensed" panose="02000000000000000000" pitchFamily="2" charset="0"/>
                <a:ea typeface="Roboto Condensed" panose="02000000000000000000" pitchFamily="2" charset="0"/>
              </a:rPr>
              <a:t>43,6</a:t>
            </a:r>
            <a:endParaRPr lang="ru-RU" sz="9600" b="1" dirty="0">
              <a:solidFill>
                <a:srgbClr val="231A6F"/>
              </a:solidFill>
              <a:latin typeface="Roboto Condensed" panose="02000000000000000000" pitchFamily="2" charset="0"/>
              <a:ea typeface="Roboto Condensed" panose="02000000000000000000" pitchFamily="2" charset="0"/>
            </a:endParaRPr>
          </a:p>
        </p:txBody>
      </p:sp>
      <p:sp>
        <p:nvSpPr>
          <p:cNvPr id="75" name="Прямоугольник 74">
            <a:extLst>
              <a:ext uri="{FF2B5EF4-FFF2-40B4-BE49-F238E27FC236}">
                <a16:creationId xmlns:a16="http://schemas.microsoft.com/office/drawing/2014/main" xmlns="" id="{55AADE43-72A4-4893-96DD-7C37BA6E8A49}"/>
              </a:ext>
            </a:extLst>
          </p:cNvPr>
          <p:cNvSpPr/>
          <p:nvPr/>
        </p:nvSpPr>
        <p:spPr>
          <a:xfrm>
            <a:off x="6565562" y="3465004"/>
            <a:ext cx="1978710" cy="369332"/>
          </a:xfrm>
          <a:prstGeom prst="rect">
            <a:avLst/>
          </a:prstGeom>
        </p:spPr>
        <p:txBody>
          <a:bodyPr wrap="square">
            <a:spAutoFit/>
          </a:bodyPr>
          <a:lstStyle/>
          <a:p>
            <a:pPr algn="ctr"/>
            <a:r>
              <a:rPr lang="ru-RU" sz="1800" b="1" dirty="0">
                <a:solidFill>
                  <a:srgbClr val="57565A">
                    <a:lumMod val="75000"/>
                  </a:srgbClr>
                </a:solidFill>
                <a:latin typeface="Roboto Condensed" panose="02000000000000000000" pitchFamily="2" charset="0"/>
                <a:ea typeface="Roboto Condensed" panose="02000000000000000000" pitchFamily="2" charset="0"/>
              </a:rPr>
              <a:t>МЛРД РУБ.</a:t>
            </a:r>
          </a:p>
        </p:txBody>
      </p:sp>
    </p:spTree>
    <p:extLst>
      <p:ext uri="{BB962C8B-B14F-4D97-AF65-F5344CB8AC3E}">
        <p14:creationId xmlns:p14="http://schemas.microsoft.com/office/powerpoint/2010/main" val="25523458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xmlns="" id="{04255A48-2E46-447F-98DA-0E287025F3FD}"/>
              </a:ext>
            </a:extLst>
          </p:cNvPr>
          <p:cNvSpPr/>
          <p:nvPr/>
        </p:nvSpPr>
        <p:spPr>
          <a:xfrm>
            <a:off x="0" y="0"/>
            <a:ext cx="1235460" cy="1235460"/>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16" name="Subtitle 2">
            <a:extLst>
              <a:ext uri="{FF2B5EF4-FFF2-40B4-BE49-F238E27FC236}">
                <a16:creationId xmlns:a16="http://schemas.microsoft.com/office/drawing/2014/main" xmlns="" id="{51A55428-D23F-4777-96FE-D91E0B26310D}"/>
              </a:ext>
            </a:extLst>
          </p:cNvPr>
          <p:cNvSpPr txBox="1">
            <a:spLocks/>
          </p:cNvSpPr>
          <p:nvPr/>
        </p:nvSpPr>
        <p:spPr>
          <a:xfrm>
            <a:off x="1595500" y="0"/>
            <a:ext cx="9865096" cy="1235459"/>
          </a:xfrm>
          <a:prstGeom prst="rect">
            <a:avLst/>
          </a:prstGeom>
        </p:spPr>
        <p:txBody>
          <a:bodyPr vert="horz" lIns="0" tIns="0" rIns="0" bIns="0" rtlCol="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a:tabLst>
                <a:tab pos="342900" algn="l"/>
              </a:tabLst>
            </a:pPr>
            <a:r>
              <a:rPr lang="ru-RU" b="1" dirty="0">
                <a:solidFill>
                  <a:schemeClr val="tx1">
                    <a:lumMod val="75000"/>
                  </a:schemeClr>
                </a:solidFill>
                <a:latin typeface="Roboto Condensed" panose="02000000000000000000" pitchFamily="2" charset="0"/>
              </a:rPr>
              <a:t>НАЛОГОВЫЙ КОНТРОЛЬ ЦЕН</a:t>
            </a:r>
          </a:p>
        </p:txBody>
      </p:sp>
      <p:grpSp>
        <p:nvGrpSpPr>
          <p:cNvPr id="44" name="Группа 43">
            <a:extLst>
              <a:ext uri="{FF2B5EF4-FFF2-40B4-BE49-F238E27FC236}">
                <a16:creationId xmlns:a16="http://schemas.microsoft.com/office/drawing/2014/main" xmlns="" id="{019F74D2-C307-466E-A3FC-5577DACB81C1}"/>
              </a:ext>
            </a:extLst>
          </p:cNvPr>
          <p:cNvGrpSpPr/>
          <p:nvPr/>
        </p:nvGrpSpPr>
        <p:grpSpPr>
          <a:xfrm>
            <a:off x="170060" y="170060"/>
            <a:ext cx="895342" cy="895342"/>
            <a:chOff x="1398681" y="3263936"/>
            <a:chExt cx="1231598" cy="1231598"/>
          </a:xfrm>
        </p:grpSpPr>
        <p:grpSp>
          <p:nvGrpSpPr>
            <p:cNvPr id="6" name="Рисунок 2">
              <a:extLst>
                <a:ext uri="{FF2B5EF4-FFF2-40B4-BE49-F238E27FC236}">
                  <a16:creationId xmlns:a16="http://schemas.microsoft.com/office/drawing/2014/main" xmlns="" id="{2862BDDB-996B-423A-834B-02C0E4B78B81}"/>
                </a:ext>
              </a:extLst>
            </p:cNvPr>
            <p:cNvGrpSpPr/>
            <p:nvPr/>
          </p:nvGrpSpPr>
          <p:grpSpPr>
            <a:xfrm>
              <a:off x="1597898" y="3407558"/>
              <a:ext cx="833162" cy="944353"/>
              <a:chOff x="1542689" y="2816538"/>
              <a:chExt cx="833162" cy="944353"/>
            </a:xfrm>
          </p:grpSpPr>
          <p:grpSp>
            <p:nvGrpSpPr>
              <p:cNvPr id="7" name="Рисунок 2">
                <a:extLst>
                  <a:ext uri="{FF2B5EF4-FFF2-40B4-BE49-F238E27FC236}">
                    <a16:creationId xmlns:a16="http://schemas.microsoft.com/office/drawing/2014/main" xmlns="" id="{2862BDDB-996B-423A-834B-02C0E4B78B81}"/>
                  </a:ext>
                </a:extLst>
              </p:cNvPr>
              <p:cNvGrpSpPr/>
              <p:nvPr/>
            </p:nvGrpSpPr>
            <p:grpSpPr>
              <a:xfrm>
                <a:off x="1581297" y="2876064"/>
                <a:ext cx="755946" cy="825721"/>
                <a:chOff x="1581297" y="2876064"/>
                <a:chExt cx="755946" cy="825721"/>
              </a:xfrm>
            </p:grpSpPr>
            <p:sp>
              <p:nvSpPr>
                <p:cNvPr id="23" name="Полилиния: фигура 22">
                  <a:extLst>
                    <a:ext uri="{FF2B5EF4-FFF2-40B4-BE49-F238E27FC236}">
                      <a16:creationId xmlns:a16="http://schemas.microsoft.com/office/drawing/2014/main" xmlns="" id="{D47B51B5-5B9E-4773-8EB9-496F42F26909}"/>
                    </a:ext>
                  </a:extLst>
                </p:cNvPr>
                <p:cNvSpPr/>
                <p:nvPr/>
              </p:nvSpPr>
              <p:spPr>
                <a:xfrm rot="-3598124">
                  <a:off x="1761688" y="3431256"/>
                  <a:ext cx="34749" cy="340542"/>
                </a:xfrm>
                <a:custGeom>
                  <a:avLst/>
                  <a:gdLst>
                    <a:gd name="connsiteX0" fmla="*/ 0 w 34749"/>
                    <a:gd name="connsiteY0" fmla="*/ 0 h 340542"/>
                    <a:gd name="connsiteX1" fmla="*/ 34749 w 34749"/>
                    <a:gd name="connsiteY1" fmla="*/ 0 h 340542"/>
                    <a:gd name="connsiteX2" fmla="*/ 34749 w 34749"/>
                    <a:gd name="connsiteY2" fmla="*/ 340542 h 340542"/>
                    <a:gd name="connsiteX3" fmla="*/ 0 w 34749"/>
                    <a:gd name="connsiteY3" fmla="*/ 340542 h 340542"/>
                  </a:gdLst>
                  <a:ahLst/>
                  <a:cxnLst>
                    <a:cxn ang="0">
                      <a:pos x="connsiteX0" y="connsiteY0"/>
                    </a:cxn>
                    <a:cxn ang="0">
                      <a:pos x="connsiteX1" y="connsiteY1"/>
                    </a:cxn>
                    <a:cxn ang="0">
                      <a:pos x="connsiteX2" y="connsiteY2"/>
                    </a:cxn>
                    <a:cxn ang="0">
                      <a:pos x="connsiteX3" y="connsiteY3"/>
                    </a:cxn>
                  </a:cxnLst>
                  <a:rect l="l" t="t" r="r" b="b"/>
                  <a:pathLst>
                    <a:path w="34749" h="340542">
                      <a:moveTo>
                        <a:pt x="0" y="0"/>
                      </a:moveTo>
                      <a:lnTo>
                        <a:pt x="34749" y="0"/>
                      </a:lnTo>
                      <a:lnTo>
                        <a:pt x="34749" y="340542"/>
                      </a:lnTo>
                      <a:lnTo>
                        <a:pt x="0" y="340542"/>
                      </a:lnTo>
                      <a:close/>
                    </a:path>
                  </a:pathLst>
                </a:custGeom>
                <a:solidFill>
                  <a:srgbClr val="43D3E8"/>
                </a:solidFill>
                <a:ln w="7680" cap="flat">
                  <a:noFill/>
                  <a:prstDash val="solid"/>
                  <a:miter/>
                </a:ln>
              </p:spPr>
              <p:txBody>
                <a:bodyPr rtlCol="0" anchor="ctr"/>
                <a:lstStyle/>
                <a:p>
                  <a:endParaRPr lang="ru-RU" dirty="0"/>
                </a:p>
              </p:txBody>
            </p:sp>
            <p:sp>
              <p:nvSpPr>
                <p:cNvPr id="24" name="Полилиния: фигура 23">
                  <a:extLst>
                    <a:ext uri="{FF2B5EF4-FFF2-40B4-BE49-F238E27FC236}">
                      <a16:creationId xmlns:a16="http://schemas.microsoft.com/office/drawing/2014/main" xmlns="" id="{C806057A-ECFF-4744-87AF-9A72A2FB9EB3}"/>
                    </a:ext>
                  </a:extLst>
                </p:cNvPr>
                <p:cNvSpPr/>
                <p:nvPr/>
              </p:nvSpPr>
              <p:spPr>
                <a:xfrm>
                  <a:off x="15812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25" name="Полилиния: фигура 24">
                  <a:extLst>
                    <a:ext uri="{FF2B5EF4-FFF2-40B4-BE49-F238E27FC236}">
                      <a16:creationId xmlns:a16="http://schemas.microsoft.com/office/drawing/2014/main" xmlns="" id="{46B80DA4-4D6B-44C7-BDAB-65F2FDAE4353}"/>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242D3C"/>
                </a:solidFill>
                <a:ln w="7680" cap="flat">
                  <a:noFill/>
                  <a:prstDash val="solid"/>
                  <a:miter/>
                </a:ln>
              </p:spPr>
              <p:txBody>
                <a:bodyPr rtlCol="0" anchor="ctr"/>
                <a:lstStyle/>
                <a:p>
                  <a:endParaRPr lang="ru-RU" dirty="0"/>
                </a:p>
              </p:txBody>
            </p:sp>
            <p:sp>
              <p:nvSpPr>
                <p:cNvPr id="26" name="Полилиния: фигура 25">
                  <a:extLst>
                    <a:ext uri="{FF2B5EF4-FFF2-40B4-BE49-F238E27FC236}">
                      <a16:creationId xmlns:a16="http://schemas.microsoft.com/office/drawing/2014/main" xmlns="" id="{D548DBBD-4E6B-44F0-B2A9-73DBC0669B35}"/>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27" name="Полилиния: фигура 26">
                  <a:extLst>
                    <a:ext uri="{FF2B5EF4-FFF2-40B4-BE49-F238E27FC236}">
                      <a16:creationId xmlns:a16="http://schemas.microsoft.com/office/drawing/2014/main" xmlns="" id="{8ADEB9A2-6C80-46DE-A6A1-77367AB94E63}"/>
                    </a:ext>
                  </a:extLst>
                </p:cNvPr>
                <p:cNvSpPr/>
                <p:nvPr/>
              </p:nvSpPr>
              <p:spPr>
                <a:xfrm rot="-1798039">
                  <a:off x="1608964" y="2958607"/>
                  <a:ext cx="339747" cy="34746"/>
                </a:xfrm>
                <a:custGeom>
                  <a:avLst/>
                  <a:gdLst>
                    <a:gd name="connsiteX0" fmla="*/ 0 w 339747"/>
                    <a:gd name="connsiteY0" fmla="*/ 0 h 34746"/>
                    <a:gd name="connsiteX1" fmla="*/ 339747 w 339747"/>
                    <a:gd name="connsiteY1" fmla="*/ 0 h 34746"/>
                    <a:gd name="connsiteX2" fmla="*/ 339747 w 339747"/>
                    <a:gd name="connsiteY2" fmla="*/ 34747 h 34746"/>
                    <a:gd name="connsiteX3" fmla="*/ 0 w 33974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339747" h="34746">
                      <a:moveTo>
                        <a:pt x="0" y="0"/>
                      </a:moveTo>
                      <a:lnTo>
                        <a:pt x="339747" y="0"/>
                      </a:lnTo>
                      <a:lnTo>
                        <a:pt x="339747" y="34747"/>
                      </a:lnTo>
                      <a:lnTo>
                        <a:pt x="0" y="34747"/>
                      </a:lnTo>
                      <a:close/>
                    </a:path>
                  </a:pathLst>
                </a:custGeom>
                <a:solidFill>
                  <a:srgbClr val="F96232"/>
                </a:solidFill>
                <a:ln w="7680" cap="flat">
                  <a:noFill/>
                  <a:prstDash val="solid"/>
                  <a:miter/>
                </a:ln>
              </p:spPr>
              <p:txBody>
                <a:bodyPr rtlCol="0" anchor="ctr"/>
                <a:lstStyle/>
                <a:p>
                  <a:endParaRPr lang="ru-RU" dirty="0"/>
                </a:p>
              </p:txBody>
            </p:sp>
            <p:sp>
              <p:nvSpPr>
                <p:cNvPr id="28" name="Полилиния: фигура 27">
                  <a:extLst>
                    <a:ext uri="{FF2B5EF4-FFF2-40B4-BE49-F238E27FC236}">
                      <a16:creationId xmlns:a16="http://schemas.microsoft.com/office/drawing/2014/main" xmlns="" id="{FF3F01F6-C86A-4DC1-91D4-9715366F0F97}"/>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F96232"/>
                </a:solidFill>
                <a:ln w="7680" cap="flat">
                  <a:noFill/>
                  <a:prstDash val="solid"/>
                  <a:miter/>
                </a:ln>
              </p:spPr>
              <p:txBody>
                <a:bodyPr rtlCol="0" anchor="ctr"/>
                <a:lstStyle/>
                <a:p>
                  <a:endParaRPr lang="ru-RU" dirty="0"/>
                </a:p>
              </p:txBody>
            </p:sp>
            <p:sp>
              <p:nvSpPr>
                <p:cNvPr id="29" name="Полилиния: фигура 28">
                  <a:extLst>
                    <a:ext uri="{FF2B5EF4-FFF2-40B4-BE49-F238E27FC236}">
                      <a16:creationId xmlns:a16="http://schemas.microsoft.com/office/drawing/2014/main" xmlns="" id="{BB2E3AA9-1C45-4213-8861-F763E272E8F5}"/>
                    </a:ext>
                  </a:extLst>
                </p:cNvPr>
                <p:cNvSpPr/>
                <p:nvPr/>
              </p:nvSpPr>
              <p:spPr>
                <a:xfrm rot="-3601663">
                  <a:off x="2122922" y="2805909"/>
                  <a:ext cx="34748" cy="340536"/>
                </a:xfrm>
                <a:custGeom>
                  <a:avLst/>
                  <a:gdLst>
                    <a:gd name="connsiteX0" fmla="*/ 0 w 34748"/>
                    <a:gd name="connsiteY0" fmla="*/ 0 h 340536"/>
                    <a:gd name="connsiteX1" fmla="*/ 34749 w 34748"/>
                    <a:gd name="connsiteY1" fmla="*/ 0 h 340536"/>
                    <a:gd name="connsiteX2" fmla="*/ 34749 w 34748"/>
                    <a:gd name="connsiteY2" fmla="*/ 340536 h 340536"/>
                    <a:gd name="connsiteX3" fmla="*/ 0 w 34748"/>
                    <a:gd name="connsiteY3" fmla="*/ 340536 h 340536"/>
                  </a:gdLst>
                  <a:ahLst/>
                  <a:cxnLst>
                    <a:cxn ang="0">
                      <a:pos x="connsiteX0" y="connsiteY0"/>
                    </a:cxn>
                    <a:cxn ang="0">
                      <a:pos x="connsiteX1" y="connsiteY1"/>
                    </a:cxn>
                    <a:cxn ang="0">
                      <a:pos x="connsiteX2" y="connsiteY2"/>
                    </a:cxn>
                    <a:cxn ang="0">
                      <a:pos x="connsiteX3" y="connsiteY3"/>
                    </a:cxn>
                  </a:cxnLst>
                  <a:rect l="l" t="t" r="r" b="b"/>
                  <a:pathLst>
                    <a:path w="34748" h="340536">
                      <a:moveTo>
                        <a:pt x="0" y="0"/>
                      </a:moveTo>
                      <a:lnTo>
                        <a:pt x="34749" y="0"/>
                      </a:lnTo>
                      <a:lnTo>
                        <a:pt x="34749" y="340536"/>
                      </a:lnTo>
                      <a:lnTo>
                        <a:pt x="0" y="340536"/>
                      </a:lnTo>
                      <a:close/>
                    </a:path>
                  </a:pathLst>
                </a:custGeom>
                <a:solidFill>
                  <a:srgbClr val="F96232"/>
                </a:solidFill>
                <a:ln w="7680" cap="flat">
                  <a:noFill/>
                  <a:prstDash val="solid"/>
                  <a:miter/>
                </a:ln>
              </p:spPr>
              <p:txBody>
                <a:bodyPr rtlCol="0" anchor="ctr"/>
                <a:lstStyle/>
                <a:p>
                  <a:endParaRPr lang="ru-RU" dirty="0"/>
                </a:p>
              </p:txBody>
            </p:sp>
            <p:sp>
              <p:nvSpPr>
                <p:cNvPr id="30" name="Полилиния: фигура 29">
                  <a:extLst>
                    <a:ext uri="{FF2B5EF4-FFF2-40B4-BE49-F238E27FC236}">
                      <a16:creationId xmlns:a16="http://schemas.microsoft.com/office/drawing/2014/main" xmlns="" id="{DEE038AF-A4DB-4921-9C55-57B56C108751}"/>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242D3C"/>
                </a:solidFill>
                <a:ln w="7680" cap="flat">
                  <a:noFill/>
                  <a:prstDash val="solid"/>
                  <a:miter/>
                </a:ln>
              </p:spPr>
              <p:txBody>
                <a:bodyPr rtlCol="0" anchor="ctr"/>
                <a:lstStyle/>
                <a:p>
                  <a:endParaRPr lang="ru-RU" dirty="0"/>
                </a:p>
              </p:txBody>
            </p:sp>
            <p:sp>
              <p:nvSpPr>
                <p:cNvPr id="31" name="Полилиния: фигура 30">
                  <a:extLst>
                    <a:ext uri="{FF2B5EF4-FFF2-40B4-BE49-F238E27FC236}">
                      <a16:creationId xmlns:a16="http://schemas.microsoft.com/office/drawing/2014/main" xmlns="" id="{30CBA823-FBC8-488E-96BF-4B28528C5AE2}"/>
                    </a:ext>
                  </a:extLst>
                </p:cNvPr>
                <p:cNvSpPr/>
                <p:nvPr/>
              </p:nvSpPr>
              <p:spPr>
                <a:xfrm>
                  <a:off x="23024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32" name="Полилиния: фигура 31">
                  <a:extLst>
                    <a:ext uri="{FF2B5EF4-FFF2-40B4-BE49-F238E27FC236}">
                      <a16:creationId xmlns:a16="http://schemas.microsoft.com/office/drawing/2014/main" xmlns="" id="{7A4488E0-C746-44E7-9759-CDED619781B5}"/>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F96232"/>
                </a:solidFill>
                <a:ln w="7680" cap="flat">
                  <a:noFill/>
                  <a:prstDash val="solid"/>
                  <a:miter/>
                </a:ln>
              </p:spPr>
              <p:txBody>
                <a:bodyPr rtlCol="0" anchor="ctr"/>
                <a:lstStyle/>
                <a:p>
                  <a:endParaRPr lang="ru-RU" dirty="0"/>
                </a:p>
              </p:txBody>
            </p:sp>
            <p:sp>
              <p:nvSpPr>
                <p:cNvPr id="33" name="Полилиния: фигура 32">
                  <a:extLst>
                    <a:ext uri="{FF2B5EF4-FFF2-40B4-BE49-F238E27FC236}">
                      <a16:creationId xmlns:a16="http://schemas.microsoft.com/office/drawing/2014/main" xmlns="" id="{C2C11E84-4302-4D02-B309-989EC48CC3DE}"/>
                    </a:ext>
                  </a:extLst>
                </p:cNvPr>
                <p:cNvSpPr/>
                <p:nvPr/>
              </p:nvSpPr>
              <p:spPr>
                <a:xfrm rot="-1801578">
                  <a:off x="1969829" y="3583842"/>
                  <a:ext cx="340525" cy="34747"/>
                </a:xfrm>
                <a:custGeom>
                  <a:avLst/>
                  <a:gdLst>
                    <a:gd name="connsiteX0" fmla="*/ 0 w 340525"/>
                    <a:gd name="connsiteY0" fmla="*/ 0 h 34747"/>
                    <a:gd name="connsiteX1" fmla="*/ 340525 w 340525"/>
                    <a:gd name="connsiteY1" fmla="*/ 0 h 34747"/>
                    <a:gd name="connsiteX2" fmla="*/ 340525 w 340525"/>
                    <a:gd name="connsiteY2" fmla="*/ 34747 h 34747"/>
                    <a:gd name="connsiteX3" fmla="*/ 0 w 340525"/>
                    <a:gd name="connsiteY3" fmla="*/ 34747 h 34747"/>
                  </a:gdLst>
                  <a:ahLst/>
                  <a:cxnLst>
                    <a:cxn ang="0">
                      <a:pos x="connsiteX0" y="connsiteY0"/>
                    </a:cxn>
                    <a:cxn ang="0">
                      <a:pos x="connsiteX1" y="connsiteY1"/>
                    </a:cxn>
                    <a:cxn ang="0">
                      <a:pos x="connsiteX2" y="connsiteY2"/>
                    </a:cxn>
                    <a:cxn ang="0">
                      <a:pos x="connsiteX3" y="connsiteY3"/>
                    </a:cxn>
                  </a:cxnLst>
                  <a:rect l="l" t="t" r="r" b="b"/>
                  <a:pathLst>
                    <a:path w="340525" h="34747">
                      <a:moveTo>
                        <a:pt x="0" y="0"/>
                      </a:moveTo>
                      <a:lnTo>
                        <a:pt x="340525" y="0"/>
                      </a:lnTo>
                      <a:lnTo>
                        <a:pt x="340525" y="34747"/>
                      </a:lnTo>
                      <a:lnTo>
                        <a:pt x="0" y="34747"/>
                      </a:lnTo>
                      <a:close/>
                    </a:path>
                  </a:pathLst>
                </a:custGeom>
                <a:solidFill>
                  <a:srgbClr val="43D3E8"/>
                </a:solidFill>
                <a:ln w="7680" cap="flat">
                  <a:noFill/>
                  <a:prstDash val="solid"/>
                  <a:miter/>
                </a:ln>
              </p:spPr>
              <p:txBody>
                <a:bodyPr rtlCol="0" anchor="ctr"/>
                <a:lstStyle/>
                <a:p>
                  <a:endParaRPr lang="ru-RU" dirty="0"/>
                </a:p>
              </p:txBody>
            </p:sp>
            <p:sp>
              <p:nvSpPr>
                <p:cNvPr id="34" name="Полилиния: фигура 33">
                  <a:extLst>
                    <a:ext uri="{FF2B5EF4-FFF2-40B4-BE49-F238E27FC236}">
                      <a16:creationId xmlns:a16="http://schemas.microsoft.com/office/drawing/2014/main" xmlns="" id="{ED5C64A1-B6D9-4B50-A1E2-9C593CEADC54}"/>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grpSp>
          <p:grpSp>
            <p:nvGrpSpPr>
              <p:cNvPr id="35" name="Рисунок 2">
                <a:extLst>
                  <a:ext uri="{FF2B5EF4-FFF2-40B4-BE49-F238E27FC236}">
                    <a16:creationId xmlns:a16="http://schemas.microsoft.com/office/drawing/2014/main" xmlns="" id="{2862BDDB-996B-423A-834B-02C0E4B78B81}"/>
                  </a:ext>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16:creationId xmlns:a16="http://schemas.microsoft.com/office/drawing/2014/main" xmlns="" id="{34EE368B-24C1-4ED8-8EB1-8A5D2E0D15E4}"/>
                    </a:ext>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7" name="Полилиния: фигура 36">
                  <a:extLst>
                    <a:ext uri="{FF2B5EF4-FFF2-40B4-BE49-F238E27FC236}">
                      <a16:creationId xmlns:a16="http://schemas.microsoft.com/office/drawing/2014/main" xmlns="" id="{82204F6F-E3CA-45B6-9F04-5EE0ED7F83D0}"/>
                    </a:ext>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8" name="Полилиния: фигура 37">
                  <a:extLst>
                    <a:ext uri="{FF2B5EF4-FFF2-40B4-BE49-F238E27FC236}">
                      <a16:creationId xmlns:a16="http://schemas.microsoft.com/office/drawing/2014/main" xmlns="" id="{0514346D-4272-4845-B929-B5FFEE35E254}"/>
                    </a:ext>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9" name="Полилиния: фигура 38">
                  <a:extLst>
                    <a:ext uri="{FF2B5EF4-FFF2-40B4-BE49-F238E27FC236}">
                      <a16:creationId xmlns:a16="http://schemas.microsoft.com/office/drawing/2014/main" xmlns="" id="{10FBA4A6-090C-4517-BEA3-9433F3BF894D}"/>
                    </a:ext>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0" name="Полилиния: фигура 39">
                  <a:extLst>
                    <a:ext uri="{FF2B5EF4-FFF2-40B4-BE49-F238E27FC236}">
                      <a16:creationId xmlns:a16="http://schemas.microsoft.com/office/drawing/2014/main" xmlns="" id="{9F878CEE-547E-4D31-BEF7-6CC3A19342E3}"/>
                    </a:ext>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1" name="Полилиния: фигура 40">
                  <a:extLst>
                    <a:ext uri="{FF2B5EF4-FFF2-40B4-BE49-F238E27FC236}">
                      <a16:creationId xmlns:a16="http://schemas.microsoft.com/office/drawing/2014/main" xmlns="" id="{206391AA-4BCF-4ABF-939E-341707D4DCC6}"/>
                    </a:ext>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2" name="Полилиния: фигура 41">
                  <a:extLst>
                    <a:ext uri="{FF2B5EF4-FFF2-40B4-BE49-F238E27FC236}">
                      <a16:creationId xmlns:a16="http://schemas.microsoft.com/office/drawing/2014/main" xmlns="" id="{4A2590E7-6B1D-4386-A964-DB3E5CD68A77}"/>
                    </a:ext>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grpSp>
        </p:grpSp>
        <p:sp>
          <p:nvSpPr>
            <p:cNvPr id="43" name="Полилиния: фигура 42">
              <a:extLst>
                <a:ext uri="{FF2B5EF4-FFF2-40B4-BE49-F238E27FC236}">
                  <a16:creationId xmlns:a16="http://schemas.microsoft.com/office/drawing/2014/main" xmlns="" id="{2338C980-225E-46D7-8459-7215ABA4A035}"/>
                </a:ext>
              </a:extLst>
            </p:cNvPr>
            <p:cNvSpPr/>
            <p:nvPr/>
          </p:nvSpPr>
          <p:spPr>
            <a:xfrm>
              <a:off x="1398681" y="3263936"/>
              <a:ext cx="1231598" cy="1231598"/>
            </a:xfrm>
            <a:custGeom>
              <a:avLst/>
              <a:gdLst>
                <a:gd name="connsiteX0" fmla="*/ 616185 w 1231598"/>
                <a:gd name="connsiteY0" fmla="*/ 1231598 h 1231598"/>
                <a:gd name="connsiteX1" fmla="*/ 616185 w 1231598"/>
                <a:gd name="connsiteY1" fmla="*/ 1196851 h 1231598"/>
                <a:gd name="connsiteX2" fmla="*/ 650160 w 1231598"/>
                <a:gd name="connsiteY2" fmla="*/ 1196079 h 1231598"/>
                <a:gd name="connsiteX3" fmla="*/ 652477 w 1231598"/>
                <a:gd name="connsiteY3" fmla="*/ 1230826 h 1231598"/>
                <a:gd name="connsiteX4" fmla="*/ 616185 w 1231598"/>
                <a:gd name="connsiteY4" fmla="*/ 1231598 h 1231598"/>
                <a:gd name="connsiteX5" fmla="*/ 580666 w 1231598"/>
                <a:gd name="connsiteY5" fmla="*/ 1230826 h 1231598"/>
                <a:gd name="connsiteX6" fmla="*/ 545146 w 1231598"/>
                <a:gd name="connsiteY6" fmla="*/ 1227737 h 1231598"/>
                <a:gd name="connsiteX7" fmla="*/ 549007 w 1231598"/>
                <a:gd name="connsiteY7" fmla="*/ 1192990 h 1231598"/>
                <a:gd name="connsiteX8" fmla="*/ 582982 w 1231598"/>
                <a:gd name="connsiteY8" fmla="*/ 1196079 h 1231598"/>
                <a:gd name="connsiteX9" fmla="*/ 580666 w 1231598"/>
                <a:gd name="connsiteY9" fmla="*/ 1230826 h 1231598"/>
                <a:gd name="connsiteX10" fmla="*/ 687996 w 1231598"/>
                <a:gd name="connsiteY10" fmla="*/ 1227737 h 1231598"/>
                <a:gd name="connsiteX11" fmla="*/ 684135 w 1231598"/>
                <a:gd name="connsiteY11" fmla="*/ 1192990 h 1231598"/>
                <a:gd name="connsiteX12" fmla="*/ 717338 w 1231598"/>
                <a:gd name="connsiteY12" fmla="*/ 1188357 h 1231598"/>
                <a:gd name="connsiteX13" fmla="*/ 723516 w 1231598"/>
                <a:gd name="connsiteY13" fmla="*/ 1222332 h 1231598"/>
                <a:gd name="connsiteX14" fmla="*/ 687996 w 1231598"/>
                <a:gd name="connsiteY14" fmla="*/ 1227737 h 1231598"/>
                <a:gd name="connsiteX15" fmla="*/ 509627 w 1231598"/>
                <a:gd name="connsiteY15" fmla="*/ 1222332 h 1231598"/>
                <a:gd name="connsiteX16" fmla="*/ 474880 w 1231598"/>
                <a:gd name="connsiteY16" fmla="*/ 1215383 h 1231598"/>
                <a:gd name="connsiteX17" fmla="*/ 482601 w 1231598"/>
                <a:gd name="connsiteY17" fmla="*/ 1181408 h 1231598"/>
                <a:gd name="connsiteX18" fmla="*/ 515804 w 1231598"/>
                <a:gd name="connsiteY18" fmla="*/ 1188357 h 1231598"/>
                <a:gd name="connsiteX19" fmla="*/ 509627 w 1231598"/>
                <a:gd name="connsiteY19" fmla="*/ 1222332 h 1231598"/>
                <a:gd name="connsiteX20" fmla="*/ 758263 w 1231598"/>
                <a:gd name="connsiteY20" fmla="*/ 1215383 h 1231598"/>
                <a:gd name="connsiteX21" fmla="*/ 750541 w 1231598"/>
                <a:gd name="connsiteY21" fmla="*/ 1181408 h 1231598"/>
                <a:gd name="connsiteX22" fmla="*/ 782972 w 1231598"/>
                <a:gd name="connsiteY22" fmla="*/ 1172914 h 1231598"/>
                <a:gd name="connsiteX23" fmla="*/ 793010 w 1231598"/>
                <a:gd name="connsiteY23" fmla="*/ 1206117 h 1231598"/>
                <a:gd name="connsiteX24" fmla="*/ 758263 w 1231598"/>
                <a:gd name="connsiteY24" fmla="*/ 1215383 h 1231598"/>
                <a:gd name="connsiteX25" fmla="*/ 439360 w 1231598"/>
                <a:gd name="connsiteY25" fmla="*/ 1206117 h 1231598"/>
                <a:gd name="connsiteX26" fmla="*/ 405385 w 1231598"/>
                <a:gd name="connsiteY26" fmla="*/ 1194534 h 1231598"/>
                <a:gd name="connsiteX27" fmla="*/ 416967 w 1231598"/>
                <a:gd name="connsiteY27" fmla="*/ 1162104 h 1231598"/>
                <a:gd name="connsiteX28" fmla="*/ 449398 w 1231598"/>
                <a:gd name="connsiteY28" fmla="*/ 1172914 h 1231598"/>
                <a:gd name="connsiteX29" fmla="*/ 439360 w 1231598"/>
                <a:gd name="connsiteY29" fmla="*/ 1206117 h 1231598"/>
                <a:gd name="connsiteX30" fmla="*/ 826985 w 1231598"/>
                <a:gd name="connsiteY30" fmla="*/ 1194534 h 1231598"/>
                <a:gd name="connsiteX31" fmla="*/ 815403 w 1231598"/>
                <a:gd name="connsiteY31" fmla="*/ 1162104 h 1231598"/>
                <a:gd name="connsiteX32" fmla="*/ 847062 w 1231598"/>
                <a:gd name="connsiteY32" fmla="*/ 1149749 h 1231598"/>
                <a:gd name="connsiteX33" fmla="*/ 860961 w 1231598"/>
                <a:gd name="connsiteY33" fmla="*/ 1181408 h 1231598"/>
                <a:gd name="connsiteX34" fmla="*/ 826985 w 1231598"/>
                <a:gd name="connsiteY34" fmla="*/ 1194534 h 1231598"/>
                <a:gd name="connsiteX35" fmla="*/ 372182 w 1231598"/>
                <a:gd name="connsiteY35" fmla="*/ 1181408 h 1231598"/>
                <a:gd name="connsiteX36" fmla="*/ 339751 w 1231598"/>
                <a:gd name="connsiteY36" fmla="*/ 1165964 h 1231598"/>
                <a:gd name="connsiteX37" fmla="*/ 355194 w 1231598"/>
                <a:gd name="connsiteY37" fmla="*/ 1135078 h 1231598"/>
                <a:gd name="connsiteX38" fmla="*/ 386081 w 1231598"/>
                <a:gd name="connsiteY38" fmla="*/ 1149749 h 1231598"/>
                <a:gd name="connsiteX39" fmla="*/ 372182 w 1231598"/>
                <a:gd name="connsiteY39" fmla="*/ 1181408 h 1231598"/>
                <a:gd name="connsiteX40" fmla="*/ 892619 w 1231598"/>
                <a:gd name="connsiteY40" fmla="*/ 1165964 h 1231598"/>
                <a:gd name="connsiteX41" fmla="*/ 877176 w 1231598"/>
                <a:gd name="connsiteY41" fmla="*/ 1135078 h 1231598"/>
                <a:gd name="connsiteX42" fmla="*/ 906518 w 1231598"/>
                <a:gd name="connsiteY42" fmla="*/ 1118863 h 1231598"/>
                <a:gd name="connsiteX43" fmla="*/ 924278 w 1231598"/>
                <a:gd name="connsiteY43" fmla="*/ 1148977 h 1231598"/>
                <a:gd name="connsiteX44" fmla="*/ 892619 w 1231598"/>
                <a:gd name="connsiteY44" fmla="*/ 1165964 h 1231598"/>
                <a:gd name="connsiteX45" fmla="*/ 308093 w 1231598"/>
                <a:gd name="connsiteY45" fmla="*/ 1149749 h 1231598"/>
                <a:gd name="connsiteX46" fmla="*/ 277206 w 1231598"/>
                <a:gd name="connsiteY46" fmla="*/ 1131217 h 1231598"/>
                <a:gd name="connsiteX47" fmla="*/ 296510 w 1231598"/>
                <a:gd name="connsiteY47" fmla="*/ 1101875 h 1231598"/>
                <a:gd name="connsiteX48" fmla="*/ 325080 w 1231598"/>
                <a:gd name="connsiteY48" fmla="*/ 1119635 h 1231598"/>
                <a:gd name="connsiteX49" fmla="*/ 308093 w 1231598"/>
                <a:gd name="connsiteY49" fmla="*/ 1149749 h 1231598"/>
                <a:gd name="connsiteX50" fmla="*/ 954392 w 1231598"/>
                <a:gd name="connsiteY50" fmla="*/ 1130445 h 1231598"/>
                <a:gd name="connsiteX51" fmla="*/ 935088 w 1231598"/>
                <a:gd name="connsiteY51" fmla="*/ 1101103 h 1231598"/>
                <a:gd name="connsiteX52" fmla="*/ 962886 w 1231598"/>
                <a:gd name="connsiteY52" fmla="*/ 1081799 h 1231598"/>
                <a:gd name="connsiteX53" fmla="*/ 983734 w 1231598"/>
                <a:gd name="connsiteY53" fmla="*/ 1109597 h 1231598"/>
                <a:gd name="connsiteX54" fmla="*/ 954392 w 1231598"/>
                <a:gd name="connsiteY54" fmla="*/ 1130445 h 1231598"/>
                <a:gd name="connsiteX55" fmla="*/ 248636 w 1231598"/>
                <a:gd name="connsiteY55" fmla="*/ 1110369 h 1231598"/>
                <a:gd name="connsiteX56" fmla="*/ 220838 w 1231598"/>
                <a:gd name="connsiteY56" fmla="*/ 1087976 h 1231598"/>
                <a:gd name="connsiteX57" fmla="*/ 243231 w 1231598"/>
                <a:gd name="connsiteY57" fmla="*/ 1061723 h 1231598"/>
                <a:gd name="connsiteX58" fmla="*/ 269485 w 1231598"/>
                <a:gd name="connsiteY58" fmla="*/ 1082571 h 1231598"/>
                <a:gd name="connsiteX59" fmla="*/ 248636 w 1231598"/>
                <a:gd name="connsiteY59" fmla="*/ 1110369 h 1231598"/>
                <a:gd name="connsiteX60" fmla="*/ 1011532 w 1231598"/>
                <a:gd name="connsiteY60" fmla="*/ 1087204 h 1231598"/>
                <a:gd name="connsiteX61" fmla="*/ 989139 w 1231598"/>
                <a:gd name="connsiteY61" fmla="*/ 1060950 h 1231598"/>
                <a:gd name="connsiteX62" fmla="*/ 1014621 w 1231598"/>
                <a:gd name="connsiteY62" fmla="*/ 1038558 h 1231598"/>
                <a:gd name="connsiteX63" fmla="*/ 1038558 w 1231598"/>
                <a:gd name="connsiteY63" fmla="*/ 1064039 h 1231598"/>
                <a:gd name="connsiteX64" fmla="*/ 1011532 w 1231598"/>
                <a:gd name="connsiteY64" fmla="*/ 1087204 h 1231598"/>
                <a:gd name="connsiteX65" fmla="*/ 193813 w 1231598"/>
                <a:gd name="connsiteY65" fmla="*/ 1064039 h 1231598"/>
                <a:gd name="connsiteX66" fmla="*/ 168331 w 1231598"/>
                <a:gd name="connsiteY66" fmla="*/ 1038558 h 1231598"/>
                <a:gd name="connsiteX67" fmla="*/ 193813 w 1231598"/>
                <a:gd name="connsiteY67" fmla="*/ 1014621 h 1231598"/>
                <a:gd name="connsiteX68" fmla="*/ 217750 w 1231598"/>
                <a:gd name="connsiteY68" fmla="*/ 1038558 h 1231598"/>
                <a:gd name="connsiteX69" fmla="*/ 193813 w 1231598"/>
                <a:gd name="connsiteY69" fmla="*/ 1064039 h 1231598"/>
                <a:gd name="connsiteX70" fmla="*/ 1064039 w 1231598"/>
                <a:gd name="connsiteY70" fmla="*/ 1038558 h 1231598"/>
                <a:gd name="connsiteX71" fmla="*/ 1038558 w 1231598"/>
                <a:gd name="connsiteY71" fmla="*/ 1014621 h 1231598"/>
                <a:gd name="connsiteX72" fmla="*/ 1060950 w 1231598"/>
                <a:gd name="connsiteY72" fmla="*/ 989139 h 1231598"/>
                <a:gd name="connsiteX73" fmla="*/ 1087204 w 1231598"/>
                <a:gd name="connsiteY73" fmla="*/ 1011532 h 1231598"/>
                <a:gd name="connsiteX74" fmla="*/ 1064039 w 1231598"/>
                <a:gd name="connsiteY74" fmla="*/ 1038558 h 1231598"/>
                <a:gd name="connsiteX75" fmla="*/ 144394 w 1231598"/>
                <a:gd name="connsiteY75" fmla="*/ 1012304 h 1231598"/>
                <a:gd name="connsiteX76" fmla="*/ 122002 w 1231598"/>
                <a:gd name="connsiteY76" fmla="*/ 984506 h 1231598"/>
                <a:gd name="connsiteX77" fmla="*/ 149799 w 1231598"/>
                <a:gd name="connsiteY77" fmla="*/ 963658 h 1231598"/>
                <a:gd name="connsiteX78" fmla="*/ 170648 w 1231598"/>
                <a:gd name="connsiteY78" fmla="*/ 989912 h 1231598"/>
                <a:gd name="connsiteX79" fmla="*/ 144394 w 1231598"/>
                <a:gd name="connsiteY79" fmla="*/ 1012304 h 1231598"/>
                <a:gd name="connsiteX80" fmla="*/ 1109597 w 1231598"/>
                <a:gd name="connsiteY80" fmla="*/ 983734 h 1231598"/>
                <a:gd name="connsiteX81" fmla="*/ 1081799 w 1231598"/>
                <a:gd name="connsiteY81" fmla="*/ 962886 h 1231598"/>
                <a:gd name="connsiteX82" fmla="*/ 1101103 w 1231598"/>
                <a:gd name="connsiteY82" fmla="*/ 935088 h 1231598"/>
                <a:gd name="connsiteX83" fmla="*/ 1130445 w 1231598"/>
                <a:gd name="connsiteY83" fmla="*/ 954392 h 1231598"/>
                <a:gd name="connsiteX84" fmla="*/ 1109597 w 1231598"/>
                <a:gd name="connsiteY84" fmla="*/ 983734 h 1231598"/>
                <a:gd name="connsiteX85" fmla="*/ 101153 w 1231598"/>
                <a:gd name="connsiteY85" fmla="*/ 954392 h 1231598"/>
                <a:gd name="connsiteX86" fmla="*/ 82621 w 1231598"/>
                <a:gd name="connsiteY86" fmla="*/ 924278 h 1231598"/>
                <a:gd name="connsiteX87" fmla="*/ 112736 w 1231598"/>
                <a:gd name="connsiteY87" fmla="*/ 906518 h 1231598"/>
                <a:gd name="connsiteX88" fmla="*/ 130495 w 1231598"/>
                <a:gd name="connsiteY88" fmla="*/ 935088 h 1231598"/>
                <a:gd name="connsiteX89" fmla="*/ 101153 w 1231598"/>
                <a:gd name="connsiteY89" fmla="*/ 954392 h 1231598"/>
                <a:gd name="connsiteX90" fmla="*/ 1148977 w 1231598"/>
                <a:gd name="connsiteY90" fmla="*/ 923506 h 1231598"/>
                <a:gd name="connsiteX91" fmla="*/ 1118863 w 1231598"/>
                <a:gd name="connsiteY91" fmla="*/ 905746 h 1231598"/>
                <a:gd name="connsiteX92" fmla="*/ 1135078 w 1231598"/>
                <a:gd name="connsiteY92" fmla="*/ 875632 h 1231598"/>
                <a:gd name="connsiteX93" fmla="*/ 1165964 w 1231598"/>
                <a:gd name="connsiteY93" fmla="*/ 891075 h 1231598"/>
                <a:gd name="connsiteX94" fmla="*/ 1148977 w 1231598"/>
                <a:gd name="connsiteY94" fmla="*/ 923506 h 1231598"/>
                <a:gd name="connsiteX95" fmla="*/ 65634 w 1231598"/>
                <a:gd name="connsiteY95" fmla="*/ 892619 h 1231598"/>
                <a:gd name="connsiteX96" fmla="*/ 50191 w 1231598"/>
                <a:gd name="connsiteY96" fmla="*/ 860188 h 1231598"/>
                <a:gd name="connsiteX97" fmla="*/ 81849 w 1231598"/>
                <a:gd name="connsiteY97" fmla="*/ 846289 h 1231598"/>
                <a:gd name="connsiteX98" fmla="*/ 96520 w 1231598"/>
                <a:gd name="connsiteY98" fmla="*/ 877176 h 1231598"/>
                <a:gd name="connsiteX99" fmla="*/ 65634 w 1231598"/>
                <a:gd name="connsiteY99" fmla="*/ 892619 h 1231598"/>
                <a:gd name="connsiteX100" fmla="*/ 1181408 w 1231598"/>
                <a:gd name="connsiteY100" fmla="*/ 859416 h 1231598"/>
                <a:gd name="connsiteX101" fmla="*/ 1149749 w 1231598"/>
                <a:gd name="connsiteY101" fmla="*/ 845517 h 1231598"/>
                <a:gd name="connsiteX102" fmla="*/ 1162104 w 1231598"/>
                <a:gd name="connsiteY102" fmla="*/ 813859 h 1231598"/>
                <a:gd name="connsiteX103" fmla="*/ 1194534 w 1231598"/>
                <a:gd name="connsiteY103" fmla="*/ 825441 h 1231598"/>
                <a:gd name="connsiteX104" fmla="*/ 1181408 w 1231598"/>
                <a:gd name="connsiteY104" fmla="*/ 859416 h 1231598"/>
                <a:gd name="connsiteX105" fmla="*/ 37064 w 1231598"/>
                <a:gd name="connsiteY105" fmla="*/ 826985 h 1231598"/>
                <a:gd name="connsiteX106" fmla="*/ 25481 w 1231598"/>
                <a:gd name="connsiteY106" fmla="*/ 793010 h 1231598"/>
                <a:gd name="connsiteX107" fmla="*/ 58684 w 1231598"/>
                <a:gd name="connsiteY107" fmla="*/ 782972 h 1231598"/>
                <a:gd name="connsiteX108" fmla="*/ 69495 w 1231598"/>
                <a:gd name="connsiteY108" fmla="*/ 815403 h 1231598"/>
                <a:gd name="connsiteX109" fmla="*/ 37064 w 1231598"/>
                <a:gd name="connsiteY109" fmla="*/ 826985 h 1231598"/>
                <a:gd name="connsiteX110" fmla="*/ 1206117 w 1231598"/>
                <a:gd name="connsiteY110" fmla="*/ 792238 h 1231598"/>
                <a:gd name="connsiteX111" fmla="*/ 1172914 w 1231598"/>
                <a:gd name="connsiteY111" fmla="*/ 782200 h 1231598"/>
                <a:gd name="connsiteX112" fmla="*/ 1181408 w 1231598"/>
                <a:gd name="connsiteY112" fmla="*/ 749769 h 1231598"/>
                <a:gd name="connsiteX113" fmla="*/ 1215383 w 1231598"/>
                <a:gd name="connsiteY113" fmla="*/ 757491 h 1231598"/>
                <a:gd name="connsiteX114" fmla="*/ 1206117 w 1231598"/>
                <a:gd name="connsiteY114" fmla="*/ 792238 h 1231598"/>
                <a:gd name="connsiteX115" fmla="*/ 16988 w 1231598"/>
                <a:gd name="connsiteY115" fmla="*/ 758263 h 1231598"/>
                <a:gd name="connsiteX116" fmla="*/ 10038 w 1231598"/>
                <a:gd name="connsiteY116" fmla="*/ 723516 h 1231598"/>
                <a:gd name="connsiteX117" fmla="*/ 44013 w 1231598"/>
                <a:gd name="connsiteY117" fmla="*/ 717338 h 1231598"/>
                <a:gd name="connsiteX118" fmla="*/ 50963 w 1231598"/>
                <a:gd name="connsiteY118" fmla="*/ 750541 h 1231598"/>
                <a:gd name="connsiteX119" fmla="*/ 16988 w 1231598"/>
                <a:gd name="connsiteY119" fmla="*/ 758263 h 1231598"/>
                <a:gd name="connsiteX120" fmla="*/ 1222332 w 1231598"/>
                <a:gd name="connsiteY120" fmla="*/ 722744 h 1231598"/>
                <a:gd name="connsiteX121" fmla="*/ 1188357 w 1231598"/>
                <a:gd name="connsiteY121" fmla="*/ 716566 h 1231598"/>
                <a:gd name="connsiteX122" fmla="*/ 1192990 w 1231598"/>
                <a:gd name="connsiteY122" fmla="*/ 683363 h 1231598"/>
                <a:gd name="connsiteX123" fmla="*/ 1227737 w 1231598"/>
                <a:gd name="connsiteY123" fmla="*/ 687224 h 1231598"/>
                <a:gd name="connsiteX124" fmla="*/ 1222332 w 1231598"/>
                <a:gd name="connsiteY124" fmla="*/ 722744 h 1231598"/>
                <a:gd name="connsiteX125" fmla="*/ 3861 w 1231598"/>
                <a:gd name="connsiteY125" fmla="*/ 687996 h 1231598"/>
                <a:gd name="connsiteX126" fmla="*/ 772 w 1231598"/>
                <a:gd name="connsiteY126" fmla="*/ 652477 h 1231598"/>
                <a:gd name="connsiteX127" fmla="*/ 35519 w 1231598"/>
                <a:gd name="connsiteY127" fmla="*/ 650160 h 1231598"/>
                <a:gd name="connsiteX128" fmla="*/ 38608 w 1231598"/>
                <a:gd name="connsiteY128" fmla="*/ 684135 h 1231598"/>
                <a:gd name="connsiteX129" fmla="*/ 3861 w 1231598"/>
                <a:gd name="connsiteY129" fmla="*/ 687996 h 1231598"/>
                <a:gd name="connsiteX130" fmla="*/ 1230826 w 1231598"/>
                <a:gd name="connsiteY130" fmla="*/ 651705 h 1231598"/>
                <a:gd name="connsiteX131" fmla="*/ 1196079 w 1231598"/>
                <a:gd name="connsiteY131" fmla="*/ 649388 h 1231598"/>
                <a:gd name="connsiteX132" fmla="*/ 1196851 w 1231598"/>
                <a:gd name="connsiteY132" fmla="*/ 615413 h 1231598"/>
                <a:gd name="connsiteX133" fmla="*/ 1196851 w 1231598"/>
                <a:gd name="connsiteY133" fmla="*/ 613869 h 1231598"/>
                <a:gd name="connsiteX134" fmla="*/ 1231598 w 1231598"/>
                <a:gd name="connsiteY134" fmla="*/ 613869 h 1231598"/>
                <a:gd name="connsiteX135" fmla="*/ 1231598 w 1231598"/>
                <a:gd name="connsiteY135" fmla="*/ 615413 h 1231598"/>
                <a:gd name="connsiteX136" fmla="*/ 1230826 w 1231598"/>
                <a:gd name="connsiteY136" fmla="*/ 651705 h 1231598"/>
                <a:gd name="connsiteX137" fmla="*/ 34747 w 1231598"/>
                <a:gd name="connsiteY137" fmla="*/ 616957 h 1231598"/>
                <a:gd name="connsiteX138" fmla="*/ 0 w 1231598"/>
                <a:gd name="connsiteY138" fmla="*/ 616957 h 1231598"/>
                <a:gd name="connsiteX139" fmla="*/ 0 w 1231598"/>
                <a:gd name="connsiteY139" fmla="*/ 616185 h 1231598"/>
                <a:gd name="connsiteX140" fmla="*/ 772 w 1231598"/>
                <a:gd name="connsiteY140" fmla="*/ 581438 h 1231598"/>
                <a:gd name="connsiteX141" fmla="*/ 35519 w 1231598"/>
                <a:gd name="connsiteY141" fmla="*/ 583754 h 1231598"/>
                <a:gd name="connsiteX142" fmla="*/ 34747 w 1231598"/>
                <a:gd name="connsiteY142" fmla="*/ 616957 h 1231598"/>
                <a:gd name="connsiteX143" fmla="*/ 34747 w 1231598"/>
                <a:gd name="connsiteY143" fmla="*/ 616957 h 1231598"/>
                <a:gd name="connsiteX144" fmla="*/ 1196079 w 1231598"/>
                <a:gd name="connsiteY144" fmla="*/ 580666 h 1231598"/>
                <a:gd name="connsiteX145" fmla="*/ 1192990 w 1231598"/>
                <a:gd name="connsiteY145" fmla="*/ 546691 h 1231598"/>
                <a:gd name="connsiteX146" fmla="*/ 1227737 w 1231598"/>
                <a:gd name="connsiteY146" fmla="*/ 542830 h 1231598"/>
                <a:gd name="connsiteX147" fmla="*/ 1230826 w 1231598"/>
                <a:gd name="connsiteY147" fmla="*/ 578349 h 1231598"/>
                <a:gd name="connsiteX148" fmla="*/ 1196079 w 1231598"/>
                <a:gd name="connsiteY148" fmla="*/ 580666 h 1231598"/>
                <a:gd name="connsiteX149" fmla="*/ 38608 w 1231598"/>
                <a:gd name="connsiteY149" fmla="*/ 549007 h 1231598"/>
                <a:gd name="connsiteX150" fmla="*/ 3861 w 1231598"/>
                <a:gd name="connsiteY150" fmla="*/ 545146 h 1231598"/>
                <a:gd name="connsiteX151" fmla="*/ 9266 w 1231598"/>
                <a:gd name="connsiteY151" fmla="*/ 509627 h 1231598"/>
                <a:gd name="connsiteX152" fmla="*/ 43241 w 1231598"/>
                <a:gd name="connsiteY152" fmla="*/ 515804 h 1231598"/>
                <a:gd name="connsiteX153" fmla="*/ 38608 w 1231598"/>
                <a:gd name="connsiteY153" fmla="*/ 549007 h 1231598"/>
                <a:gd name="connsiteX154" fmla="*/ 1187585 w 1231598"/>
                <a:gd name="connsiteY154" fmla="*/ 513488 h 1231598"/>
                <a:gd name="connsiteX155" fmla="*/ 1180636 w 1231598"/>
                <a:gd name="connsiteY155" fmla="*/ 480285 h 1231598"/>
                <a:gd name="connsiteX156" fmla="*/ 1214611 w 1231598"/>
                <a:gd name="connsiteY156" fmla="*/ 472563 h 1231598"/>
                <a:gd name="connsiteX157" fmla="*/ 1221560 w 1231598"/>
                <a:gd name="connsiteY157" fmla="*/ 507310 h 1231598"/>
                <a:gd name="connsiteX158" fmla="*/ 1187585 w 1231598"/>
                <a:gd name="connsiteY158" fmla="*/ 513488 h 1231598"/>
                <a:gd name="connsiteX159" fmla="*/ 50191 w 1231598"/>
                <a:gd name="connsiteY159" fmla="*/ 482601 h 1231598"/>
                <a:gd name="connsiteX160" fmla="*/ 16215 w 1231598"/>
                <a:gd name="connsiteY160" fmla="*/ 474880 h 1231598"/>
                <a:gd name="connsiteX161" fmla="*/ 25481 w 1231598"/>
                <a:gd name="connsiteY161" fmla="*/ 440132 h 1231598"/>
                <a:gd name="connsiteX162" fmla="*/ 58684 w 1231598"/>
                <a:gd name="connsiteY162" fmla="*/ 450170 h 1231598"/>
                <a:gd name="connsiteX163" fmla="*/ 50191 w 1231598"/>
                <a:gd name="connsiteY163" fmla="*/ 482601 h 1231598"/>
                <a:gd name="connsiteX164" fmla="*/ 1172142 w 1231598"/>
                <a:gd name="connsiteY164" fmla="*/ 447854 h 1231598"/>
                <a:gd name="connsiteX165" fmla="*/ 1161331 w 1231598"/>
                <a:gd name="connsiteY165" fmla="*/ 415423 h 1231598"/>
                <a:gd name="connsiteX166" fmla="*/ 1193762 w 1231598"/>
                <a:gd name="connsiteY166" fmla="*/ 403069 h 1231598"/>
                <a:gd name="connsiteX167" fmla="*/ 1205345 w 1231598"/>
                <a:gd name="connsiteY167" fmla="*/ 437044 h 1231598"/>
                <a:gd name="connsiteX168" fmla="*/ 1172142 w 1231598"/>
                <a:gd name="connsiteY168" fmla="*/ 447854 h 1231598"/>
                <a:gd name="connsiteX169" fmla="*/ 69495 w 1231598"/>
                <a:gd name="connsiteY169" fmla="*/ 417740 h 1231598"/>
                <a:gd name="connsiteX170" fmla="*/ 37064 w 1231598"/>
                <a:gd name="connsiteY170" fmla="*/ 406157 h 1231598"/>
                <a:gd name="connsiteX171" fmla="*/ 50191 w 1231598"/>
                <a:gd name="connsiteY171" fmla="*/ 372954 h 1231598"/>
                <a:gd name="connsiteX172" fmla="*/ 81849 w 1231598"/>
                <a:gd name="connsiteY172" fmla="*/ 386853 h 1231598"/>
                <a:gd name="connsiteX173" fmla="*/ 69495 w 1231598"/>
                <a:gd name="connsiteY173" fmla="*/ 417740 h 1231598"/>
                <a:gd name="connsiteX174" fmla="*/ 1148977 w 1231598"/>
                <a:gd name="connsiteY174" fmla="*/ 384537 h 1231598"/>
                <a:gd name="connsiteX175" fmla="*/ 1134306 w 1231598"/>
                <a:gd name="connsiteY175" fmla="*/ 353650 h 1231598"/>
                <a:gd name="connsiteX176" fmla="*/ 1165192 w 1231598"/>
                <a:gd name="connsiteY176" fmla="*/ 338207 h 1231598"/>
                <a:gd name="connsiteX177" fmla="*/ 1180636 w 1231598"/>
                <a:gd name="connsiteY177" fmla="*/ 370638 h 1231598"/>
                <a:gd name="connsiteX178" fmla="*/ 1148977 w 1231598"/>
                <a:gd name="connsiteY178" fmla="*/ 384537 h 1231598"/>
                <a:gd name="connsiteX179" fmla="*/ 95748 w 1231598"/>
                <a:gd name="connsiteY179" fmla="*/ 355967 h 1231598"/>
                <a:gd name="connsiteX180" fmla="*/ 64862 w 1231598"/>
                <a:gd name="connsiteY180" fmla="*/ 340523 h 1231598"/>
                <a:gd name="connsiteX181" fmla="*/ 81849 w 1231598"/>
                <a:gd name="connsiteY181" fmla="*/ 308865 h 1231598"/>
                <a:gd name="connsiteX182" fmla="*/ 111963 w 1231598"/>
                <a:gd name="connsiteY182" fmla="*/ 325852 h 1231598"/>
                <a:gd name="connsiteX183" fmla="*/ 95748 w 1231598"/>
                <a:gd name="connsiteY183" fmla="*/ 355967 h 1231598"/>
                <a:gd name="connsiteX184" fmla="*/ 1118863 w 1231598"/>
                <a:gd name="connsiteY184" fmla="*/ 324308 h 1231598"/>
                <a:gd name="connsiteX185" fmla="*/ 1101103 w 1231598"/>
                <a:gd name="connsiteY185" fmla="*/ 295738 h 1231598"/>
                <a:gd name="connsiteX186" fmla="*/ 1130445 w 1231598"/>
                <a:gd name="connsiteY186" fmla="*/ 276434 h 1231598"/>
                <a:gd name="connsiteX187" fmla="*/ 1148977 w 1231598"/>
                <a:gd name="connsiteY187" fmla="*/ 306548 h 1231598"/>
                <a:gd name="connsiteX188" fmla="*/ 1118863 w 1231598"/>
                <a:gd name="connsiteY188" fmla="*/ 324308 h 1231598"/>
                <a:gd name="connsiteX189" fmla="*/ 129723 w 1231598"/>
                <a:gd name="connsiteY189" fmla="*/ 297282 h 1231598"/>
                <a:gd name="connsiteX190" fmla="*/ 101153 w 1231598"/>
                <a:gd name="connsiteY190" fmla="*/ 277978 h 1231598"/>
                <a:gd name="connsiteX191" fmla="*/ 122002 w 1231598"/>
                <a:gd name="connsiteY191" fmla="*/ 248636 h 1231598"/>
                <a:gd name="connsiteX192" fmla="*/ 149799 w 1231598"/>
                <a:gd name="connsiteY192" fmla="*/ 269485 h 1231598"/>
                <a:gd name="connsiteX193" fmla="*/ 129723 w 1231598"/>
                <a:gd name="connsiteY193" fmla="*/ 297282 h 1231598"/>
                <a:gd name="connsiteX194" fmla="*/ 1081027 w 1231598"/>
                <a:gd name="connsiteY194" fmla="*/ 267940 h 1231598"/>
                <a:gd name="connsiteX195" fmla="*/ 1060178 w 1231598"/>
                <a:gd name="connsiteY195" fmla="*/ 241687 h 1231598"/>
                <a:gd name="connsiteX196" fmla="*/ 1086432 w 1231598"/>
                <a:gd name="connsiteY196" fmla="*/ 219294 h 1231598"/>
                <a:gd name="connsiteX197" fmla="*/ 1108825 w 1231598"/>
                <a:gd name="connsiteY197" fmla="*/ 247092 h 1231598"/>
                <a:gd name="connsiteX198" fmla="*/ 1081027 w 1231598"/>
                <a:gd name="connsiteY198" fmla="*/ 267940 h 1231598"/>
                <a:gd name="connsiteX199" fmla="*/ 169876 w 1231598"/>
                <a:gd name="connsiteY199" fmla="*/ 243231 h 1231598"/>
                <a:gd name="connsiteX200" fmla="*/ 143622 w 1231598"/>
                <a:gd name="connsiteY200" fmla="*/ 220838 h 1231598"/>
                <a:gd name="connsiteX201" fmla="*/ 167559 w 1231598"/>
                <a:gd name="connsiteY201" fmla="*/ 193813 h 1231598"/>
                <a:gd name="connsiteX202" fmla="*/ 193040 w 1231598"/>
                <a:gd name="connsiteY202" fmla="*/ 217750 h 1231598"/>
                <a:gd name="connsiteX203" fmla="*/ 169876 w 1231598"/>
                <a:gd name="connsiteY203" fmla="*/ 243231 h 1231598"/>
                <a:gd name="connsiteX204" fmla="*/ 1037786 w 1231598"/>
                <a:gd name="connsiteY204" fmla="*/ 216205 h 1231598"/>
                <a:gd name="connsiteX205" fmla="*/ 1013849 w 1231598"/>
                <a:gd name="connsiteY205" fmla="*/ 192268 h 1231598"/>
                <a:gd name="connsiteX206" fmla="*/ 1037786 w 1231598"/>
                <a:gd name="connsiteY206" fmla="*/ 166787 h 1231598"/>
                <a:gd name="connsiteX207" fmla="*/ 1063267 w 1231598"/>
                <a:gd name="connsiteY207" fmla="*/ 192268 h 1231598"/>
                <a:gd name="connsiteX208" fmla="*/ 1037786 w 1231598"/>
                <a:gd name="connsiteY208" fmla="*/ 216205 h 1231598"/>
                <a:gd name="connsiteX209" fmla="*/ 216205 w 1231598"/>
                <a:gd name="connsiteY209" fmla="*/ 193813 h 1231598"/>
                <a:gd name="connsiteX210" fmla="*/ 192268 w 1231598"/>
                <a:gd name="connsiteY210" fmla="*/ 168331 h 1231598"/>
                <a:gd name="connsiteX211" fmla="*/ 219294 w 1231598"/>
                <a:gd name="connsiteY211" fmla="*/ 144394 h 1231598"/>
                <a:gd name="connsiteX212" fmla="*/ 241687 w 1231598"/>
                <a:gd name="connsiteY212" fmla="*/ 170648 h 1231598"/>
                <a:gd name="connsiteX213" fmla="*/ 216205 w 1231598"/>
                <a:gd name="connsiteY213" fmla="*/ 193813 h 1231598"/>
                <a:gd name="connsiteX214" fmla="*/ 988367 w 1231598"/>
                <a:gd name="connsiteY214" fmla="*/ 169876 h 1231598"/>
                <a:gd name="connsiteX215" fmla="*/ 962114 w 1231598"/>
                <a:gd name="connsiteY215" fmla="*/ 149027 h 1231598"/>
                <a:gd name="connsiteX216" fmla="*/ 982962 w 1231598"/>
                <a:gd name="connsiteY216" fmla="*/ 121229 h 1231598"/>
                <a:gd name="connsiteX217" fmla="*/ 1010760 w 1231598"/>
                <a:gd name="connsiteY217" fmla="*/ 143622 h 1231598"/>
                <a:gd name="connsiteX218" fmla="*/ 988367 w 1231598"/>
                <a:gd name="connsiteY218" fmla="*/ 169876 h 1231598"/>
                <a:gd name="connsiteX219" fmla="*/ 267940 w 1231598"/>
                <a:gd name="connsiteY219" fmla="*/ 149799 h 1231598"/>
                <a:gd name="connsiteX220" fmla="*/ 247092 w 1231598"/>
                <a:gd name="connsiteY220" fmla="*/ 122002 h 1231598"/>
                <a:gd name="connsiteX221" fmla="*/ 276434 w 1231598"/>
                <a:gd name="connsiteY221" fmla="*/ 101153 h 1231598"/>
                <a:gd name="connsiteX222" fmla="*/ 295738 w 1231598"/>
                <a:gd name="connsiteY222" fmla="*/ 130495 h 1231598"/>
                <a:gd name="connsiteX223" fmla="*/ 267940 w 1231598"/>
                <a:gd name="connsiteY223" fmla="*/ 149799 h 1231598"/>
                <a:gd name="connsiteX224" fmla="*/ 934316 w 1231598"/>
                <a:gd name="connsiteY224" fmla="*/ 129723 h 1231598"/>
                <a:gd name="connsiteX225" fmla="*/ 905746 w 1231598"/>
                <a:gd name="connsiteY225" fmla="*/ 111963 h 1231598"/>
                <a:gd name="connsiteX226" fmla="*/ 922733 w 1231598"/>
                <a:gd name="connsiteY226" fmla="*/ 81849 h 1231598"/>
                <a:gd name="connsiteX227" fmla="*/ 953620 w 1231598"/>
                <a:gd name="connsiteY227" fmla="*/ 100381 h 1231598"/>
                <a:gd name="connsiteX228" fmla="*/ 934316 w 1231598"/>
                <a:gd name="connsiteY228" fmla="*/ 129723 h 1231598"/>
                <a:gd name="connsiteX229" fmla="*/ 324308 w 1231598"/>
                <a:gd name="connsiteY229" fmla="*/ 112736 h 1231598"/>
                <a:gd name="connsiteX230" fmla="*/ 306548 w 1231598"/>
                <a:gd name="connsiteY230" fmla="*/ 82621 h 1231598"/>
                <a:gd name="connsiteX231" fmla="*/ 338207 w 1231598"/>
                <a:gd name="connsiteY231" fmla="*/ 65634 h 1231598"/>
                <a:gd name="connsiteX232" fmla="*/ 353650 w 1231598"/>
                <a:gd name="connsiteY232" fmla="*/ 96520 h 1231598"/>
                <a:gd name="connsiteX233" fmla="*/ 324308 w 1231598"/>
                <a:gd name="connsiteY233" fmla="*/ 112736 h 1231598"/>
                <a:gd name="connsiteX234" fmla="*/ 875632 w 1231598"/>
                <a:gd name="connsiteY234" fmla="*/ 95748 h 1231598"/>
                <a:gd name="connsiteX235" fmla="*/ 844745 w 1231598"/>
                <a:gd name="connsiteY235" fmla="*/ 81849 h 1231598"/>
                <a:gd name="connsiteX236" fmla="*/ 858644 w 1231598"/>
                <a:gd name="connsiteY236" fmla="*/ 50191 h 1231598"/>
                <a:gd name="connsiteX237" fmla="*/ 891075 w 1231598"/>
                <a:gd name="connsiteY237" fmla="*/ 65634 h 1231598"/>
                <a:gd name="connsiteX238" fmla="*/ 875632 w 1231598"/>
                <a:gd name="connsiteY238" fmla="*/ 95748 h 1231598"/>
                <a:gd name="connsiteX239" fmla="*/ 384537 w 1231598"/>
                <a:gd name="connsiteY239" fmla="*/ 82621 h 1231598"/>
                <a:gd name="connsiteX240" fmla="*/ 370638 w 1231598"/>
                <a:gd name="connsiteY240" fmla="*/ 50963 h 1231598"/>
                <a:gd name="connsiteX241" fmla="*/ 403841 w 1231598"/>
                <a:gd name="connsiteY241" fmla="*/ 37836 h 1231598"/>
                <a:gd name="connsiteX242" fmla="*/ 415423 w 1231598"/>
                <a:gd name="connsiteY242" fmla="*/ 70267 h 1231598"/>
                <a:gd name="connsiteX243" fmla="*/ 384537 w 1231598"/>
                <a:gd name="connsiteY243" fmla="*/ 82621 h 1231598"/>
                <a:gd name="connsiteX244" fmla="*/ 813087 w 1231598"/>
                <a:gd name="connsiteY244" fmla="*/ 69495 h 1231598"/>
                <a:gd name="connsiteX245" fmla="*/ 780656 w 1231598"/>
                <a:gd name="connsiteY245" fmla="*/ 58684 h 1231598"/>
                <a:gd name="connsiteX246" fmla="*/ 790694 w 1231598"/>
                <a:gd name="connsiteY246" fmla="*/ 25481 h 1231598"/>
                <a:gd name="connsiteX247" fmla="*/ 824669 w 1231598"/>
                <a:gd name="connsiteY247" fmla="*/ 37064 h 1231598"/>
                <a:gd name="connsiteX248" fmla="*/ 813087 w 1231598"/>
                <a:gd name="connsiteY248" fmla="*/ 69495 h 1231598"/>
                <a:gd name="connsiteX249" fmla="*/ 447854 w 1231598"/>
                <a:gd name="connsiteY249" fmla="*/ 59456 h 1231598"/>
                <a:gd name="connsiteX250" fmla="*/ 437816 w 1231598"/>
                <a:gd name="connsiteY250" fmla="*/ 26254 h 1231598"/>
                <a:gd name="connsiteX251" fmla="*/ 472563 w 1231598"/>
                <a:gd name="connsiteY251" fmla="*/ 16988 h 1231598"/>
                <a:gd name="connsiteX252" fmla="*/ 480285 w 1231598"/>
                <a:gd name="connsiteY252" fmla="*/ 50963 h 1231598"/>
                <a:gd name="connsiteX253" fmla="*/ 447854 w 1231598"/>
                <a:gd name="connsiteY253" fmla="*/ 59456 h 1231598"/>
                <a:gd name="connsiteX254" fmla="*/ 748997 w 1231598"/>
                <a:gd name="connsiteY254" fmla="*/ 50191 h 1231598"/>
                <a:gd name="connsiteX255" fmla="*/ 715794 w 1231598"/>
                <a:gd name="connsiteY255" fmla="*/ 43241 h 1231598"/>
                <a:gd name="connsiteX256" fmla="*/ 721971 w 1231598"/>
                <a:gd name="connsiteY256" fmla="*/ 9266 h 1231598"/>
                <a:gd name="connsiteX257" fmla="*/ 756719 w 1231598"/>
                <a:gd name="connsiteY257" fmla="*/ 16215 h 1231598"/>
                <a:gd name="connsiteX258" fmla="*/ 748997 w 1231598"/>
                <a:gd name="connsiteY258" fmla="*/ 50191 h 1231598"/>
                <a:gd name="connsiteX259" fmla="*/ 513488 w 1231598"/>
                <a:gd name="connsiteY259" fmla="*/ 44013 h 1231598"/>
                <a:gd name="connsiteX260" fmla="*/ 507310 w 1231598"/>
                <a:gd name="connsiteY260" fmla="*/ 10038 h 1231598"/>
                <a:gd name="connsiteX261" fmla="*/ 542830 w 1231598"/>
                <a:gd name="connsiteY261" fmla="*/ 4633 h 1231598"/>
                <a:gd name="connsiteX262" fmla="*/ 547463 w 1231598"/>
                <a:gd name="connsiteY262" fmla="*/ 38608 h 1231598"/>
                <a:gd name="connsiteX263" fmla="*/ 513488 w 1231598"/>
                <a:gd name="connsiteY263" fmla="*/ 44013 h 1231598"/>
                <a:gd name="connsiteX264" fmla="*/ 681819 w 1231598"/>
                <a:gd name="connsiteY264" fmla="*/ 38608 h 1231598"/>
                <a:gd name="connsiteX265" fmla="*/ 647844 w 1231598"/>
                <a:gd name="connsiteY265" fmla="*/ 35519 h 1231598"/>
                <a:gd name="connsiteX266" fmla="*/ 650160 w 1231598"/>
                <a:gd name="connsiteY266" fmla="*/ 772 h 1231598"/>
                <a:gd name="connsiteX267" fmla="*/ 685680 w 1231598"/>
                <a:gd name="connsiteY267" fmla="*/ 3861 h 1231598"/>
                <a:gd name="connsiteX268" fmla="*/ 681819 w 1231598"/>
                <a:gd name="connsiteY268" fmla="*/ 38608 h 1231598"/>
                <a:gd name="connsiteX269" fmla="*/ 580666 w 1231598"/>
                <a:gd name="connsiteY269" fmla="*/ 35519 h 1231598"/>
                <a:gd name="connsiteX270" fmla="*/ 579121 w 1231598"/>
                <a:gd name="connsiteY270" fmla="*/ 772 h 1231598"/>
                <a:gd name="connsiteX271" fmla="*/ 614641 w 1231598"/>
                <a:gd name="connsiteY271" fmla="*/ 0 h 1231598"/>
                <a:gd name="connsiteX272" fmla="*/ 614641 w 1231598"/>
                <a:gd name="connsiteY272" fmla="*/ 34747 h 1231598"/>
                <a:gd name="connsiteX273" fmla="*/ 580666 w 1231598"/>
                <a:gd name="connsiteY273" fmla="*/ 35519 h 1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lnTo>
                    <a:pt x="34747" y="616957"/>
                  </a:ln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w="7680" cap="flat">
              <a:noFill/>
              <a:prstDash val="solid"/>
              <a:miter/>
            </a:ln>
          </p:spPr>
          <p:txBody>
            <a:bodyPr rtlCol="0" anchor="ctr"/>
            <a:lstStyle/>
            <a:p>
              <a:endParaRPr lang="ru-RU" dirty="0"/>
            </a:p>
          </p:txBody>
        </p:sp>
      </p:grpSp>
      <p:sp>
        <p:nvSpPr>
          <p:cNvPr id="3" name="Овал 2">
            <a:extLst>
              <a:ext uri="{FF2B5EF4-FFF2-40B4-BE49-F238E27FC236}">
                <a16:creationId xmlns:a16="http://schemas.microsoft.com/office/drawing/2014/main" xmlns="" id="{CA0A0364-3C4D-4807-BEFE-8301FCE074B0}"/>
              </a:ext>
            </a:extLst>
          </p:cNvPr>
          <p:cNvSpPr/>
          <p:nvPr/>
        </p:nvSpPr>
        <p:spPr>
          <a:xfrm>
            <a:off x="236936" y="1664804"/>
            <a:ext cx="1980376" cy="1980376"/>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45" name="TextBox 44">
            <a:extLst>
              <a:ext uri="{FF2B5EF4-FFF2-40B4-BE49-F238E27FC236}">
                <a16:creationId xmlns:a16="http://schemas.microsoft.com/office/drawing/2014/main" xmlns="" id="{78BB36EC-5A62-4391-928A-4B0E1F9403E6}"/>
              </a:ext>
            </a:extLst>
          </p:cNvPr>
          <p:cNvSpPr txBox="1"/>
          <p:nvPr/>
        </p:nvSpPr>
        <p:spPr>
          <a:xfrm>
            <a:off x="237057" y="5332668"/>
            <a:ext cx="1980135" cy="1015663"/>
          </a:xfrm>
          <a:prstGeom prst="rect">
            <a:avLst/>
          </a:prstGeom>
          <a:noFill/>
        </p:spPr>
        <p:txBody>
          <a:bodyPr wrap="square">
            <a:spAutoFit/>
          </a:bodyPr>
          <a:lstStyle/>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КОЛИЧЕСТВО ПРОВЕРОК ПОЛНОТЫ ИСЧИСЛЕНИЯ И УПЛАТЫ НАЛОГОВ </a:t>
            </a:r>
          </a:p>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В СВЯЗИ С СОВЕРШЕНИЕМ СДЕЛОК МЕЖДУ ВЗАИМОЗАВИСИМЫМИ ЛИЦАМИ </a:t>
            </a:r>
          </a:p>
        </p:txBody>
      </p:sp>
      <p:sp>
        <p:nvSpPr>
          <p:cNvPr id="53" name="Прямоугольник 52">
            <a:extLst>
              <a:ext uri="{FF2B5EF4-FFF2-40B4-BE49-F238E27FC236}">
                <a16:creationId xmlns:a16="http://schemas.microsoft.com/office/drawing/2014/main" xmlns="" id="{55AADE43-72A4-4893-96DD-7C37BA6E8A49}"/>
              </a:ext>
            </a:extLst>
          </p:cNvPr>
          <p:cNvSpPr/>
          <p:nvPr/>
        </p:nvSpPr>
        <p:spPr>
          <a:xfrm>
            <a:off x="237769" y="3032956"/>
            <a:ext cx="1978710" cy="369332"/>
          </a:xfrm>
          <a:prstGeom prst="rect">
            <a:avLst/>
          </a:prstGeom>
        </p:spPr>
        <p:txBody>
          <a:bodyPr wrap="square">
            <a:spAutoFit/>
          </a:bodyPr>
          <a:lstStyle/>
          <a:p>
            <a:pPr algn="ctr"/>
            <a:r>
              <a:rPr lang="ru-RU" sz="1800" b="1" dirty="0">
                <a:solidFill>
                  <a:schemeClr val="tx1">
                    <a:lumMod val="75000"/>
                  </a:schemeClr>
                </a:solidFill>
                <a:latin typeface="Roboto Condensed" panose="02000000000000000000" pitchFamily="2" charset="0"/>
                <a:ea typeface="Roboto Condensed" panose="02000000000000000000" pitchFamily="2" charset="0"/>
              </a:rPr>
              <a:t>ЕД.</a:t>
            </a:r>
          </a:p>
        </p:txBody>
      </p:sp>
      <p:sp>
        <p:nvSpPr>
          <p:cNvPr id="56" name="TextBox 55">
            <a:extLst>
              <a:ext uri="{FF2B5EF4-FFF2-40B4-BE49-F238E27FC236}">
                <a16:creationId xmlns:a16="http://schemas.microsoft.com/office/drawing/2014/main" xmlns="" id="{09EBB806-6BF2-4A88-9D86-D67235118A3F}"/>
              </a:ext>
            </a:extLst>
          </p:cNvPr>
          <p:cNvSpPr txBox="1"/>
          <p:nvPr/>
        </p:nvSpPr>
        <p:spPr>
          <a:xfrm>
            <a:off x="2171425" y="5332668"/>
            <a:ext cx="1980135" cy="246221"/>
          </a:xfrm>
          <a:prstGeom prst="rect">
            <a:avLst/>
          </a:prstGeom>
          <a:noFill/>
        </p:spPr>
        <p:txBody>
          <a:bodyPr wrap="square">
            <a:spAutoFit/>
          </a:bodyPr>
          <a:lstStyle/>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ВЫНЕСЕНО РЕШЕНИЙ</a:t>
            </a:r>
          </a:p>
        </p:txBody>
      </p:sp>
      <p:sp>
        <p:nvSpPr>
          <p:cNvPr id="64" name="TextBox 63">
            <a:extLst>
              <a:ext uri="{FF2B5EF4-FFF2-40B4-BE49-F238E27FC236}">
                <a16:creationId xmlns:a16="http://schemas.microsoft.com/office/drawing/2014/main" xmlns="" id="{9CD28D20-011D-4642-B947-7F005CE8D708}"/>
              </a:ext>
            </a:extLst>
          </p:cNvPr>
          <p:cNvSpPr txBox="1"/>
          <p:nvPr/>
        </p:nvSpPr>
        <p:spPr>
          <a:xfrm>
            <a:off x="4102760" y="5332668"/>
            <a:ext cx="1980135" cy="553998"/>
          </a:xfrm>
          <a:prstGeom prst="rect">
            <a:avLst/>
          </a:prstGeom>
          <a:noFill/>
        </p:spPr>
        <p:txBody>
          <a:bodyPr wrap="square">
            <a:spAutoFit/>
          </a:bodyPr>
          <a:lstStyle/>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СУММЫ  ДОНАЧИСЛЕНИЙ НАЛОГА НА ПРИБЫЛЬ ОРГАНИЗАЦИЙ</a:t>
            </a:r>
          </a:p>
        </p:txBody>
      </p:sp>
      <p:sp>
        <p:nvSpPr>
          <p:cNvPr id="69" name="TextBox 68">
            <a:extLst>
              <a:ext uri="{FF2B5EF4-FFF2-40B4-BE49-F238E27FC236}">
                <a16:creationId xmlns:a16="http://schemas.microsoft.com/office/drawing/2014/main" xmlns="" id="{8024741B-2099-4F71-8E02-E6CB4D763A7B}"/>
              </a:ext>
            </a:extLst>
          </p:cNvPr>
          <p:cNvSpPr txBox="1"/>
          <p:nvPr/>
        </p:nvSpPr>
        <p:spPr>
          <a:xfrm>
            <a:off x="6035611" y="5332668"/>
            <a:ext cx="1980135" cy="400110"/>
          </a:xfrm>
          <a:prstGeom prst="rect">
            <a:avLst/>
          </a:prstGeom>
          <a:noFill/>
        </p:spPr>
        <p:txBody>
          <a:bodyPr wrap="square">
            <a:spAutoFit/>
          </a:bodyPr>
          <a:lstStyle/>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КОЛИЧЕСТВО УВЕДОМЛЕНИЙ </a:t>
            </a:r>
          </a:p>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О КОНТРОЛИРУЕМЫХ СДЕЛКАХ</a:t>
            </a:r>
          </a:p>
        </p:txBody>
      </p:sp>
      <p:sp>
        <p:nvSpPr>
          <p:cNvPr id="52" name="Прямоугольник 51">
            <a:extLst>
              <a:ext uri="{FF2B5EF4-FFF2-40B4-BE49-F238E27FC236}">
                <a16:creationId xmlns:a16="http://schemas.microsoft.com/office/drawing/2014/main" xmlns="" id="{53935A91-35C0-4991-B557-FC2AE7A8E99A}"/>
              </a:ext>
            </a:extLst>
          </p:cNvPr>
          <p:cNvSpPr/>
          <p:nvPr/>
        </p:nvSpPr>
        <p:spPr>
          <a:xfrm>
            <a:off x="304081" y="2285936"/>
            <a:ext cx="1800200" cy="707886"/>
          </a:xfrm>
          <a:prstGeom prst="rect">
            <a:avLst/>
          </a:prstGeom>
        </p:spPr>
        <p:txBody>
          <a:bodyPr wrap="square">
            <a:spAutoFit/>
          </a:bodyPr>
          <a:lstStyle/>
          <a:p>
            <a:pPr algn="ctr"/>
            <a:r>
              <a:rPr lang="ru-RU" sz="4000" b="1" dirty="0" smtClean="0">
                <a:solidFill>
                  <a:srgbClr val="231A6F"/>
                </a:solidFill>
                <a:latin typeface="Roboto Condensed" panose="02000000000000000000" pitchFamily="2" charset="0"/>
                <a:ea typeface="Roboto Condensed" panose="02000000000000000000" pitchFamily="2" charset="0"/>
              </a:rPr>
              <a:t>57</a:t>
            </a:r>
            <a:endParaRPr lang="ru-RU" sz="4000" b="1" dirty="0">
              <a:solidFill>
                <a:srgbClr val="231A6F"/>
              </a:solidFill>
              <a:latin typeface="Roboto Condensed" panose="02000000000000000000" pitchFamily="2" charset="0"/>
              <a:ea typeface="Roboto Condensed" panose="02000000000000000000" pitchFamily="2" charset="0"/>
            </a:endParaRPr>
          </a:p>
        </p:txBody>
      </p:sp>
      <p:pic>
        <p:nvPicPr>
          <p:cNvPr id="12" name="Рисунок 11" descr="Исследование">
            <a:extLst>
              <a:ext uri="{FF2B5EF4-FFF2-40B4-BE49-F238E27FC236}">
                <a16:creationId xmlns:a16="http://schemas.microsoft.com/office/drawing/2014/main" xmlns="" id="{FA5227EF-8C59-4413-B42B-A600DFC3DA0C}"/>
              </a:ext>
            </a:extLst>
          </p:cNvPr>
          <p:cNvPicPr>
            <a:picLocks noChangeAspect="1"/>
          </p:cNvPicPr>
          <p:nvPr/>
        </p:nvPicPr>
        <p:blipFill>
          <a:blip r:embed="rId3">
            <a:extLst>
              <a:ext uri="{96DAC541-7B7A-43D3-8B79-37D633B846F1}">
                <asvg:svgBlip xmlns:asvg="http://schemas.microsoft.com/office/drawing/2016/SVG/main" xmlns="" r:embed="rId4"/>
              </a:ext>
            </a:extLst>
          </a:blip>
          <a:srcRect/>
          <a:stretch/>
        </p:blipFill>
        <p:spPr>
          <a:xfrm>
            <a:off x="885086" y="4604256"/>
            <a:ext cx="684076" cy="684076"/>
          </a:xfrm>
          <a:prstGeom prst="rect">
            <a:avLst/>
          </a:prstGeom>
        </p:spPr>
      </p:pic>
      <p:pic>
        <p:nvPicPr>
          <p:cNvPr id="76" name="Рисунок 75" descr="Молоток судьи">
            <a:extLst>
              <a:ext uri="{FF2B5EF4-FFF2-40B4-BE49-F238E27FC236}">
                <a16:creationId xmlns:a16="http://schemas.microsoft.com/office/drawing/2014/main" xmlns="" id="{8B5763A0-A740-403B-98EA-D6047EBD1F0E}"/>
              </a:ext>
            </a:extLst>
          </p:cNvPr>
          <p:cNvPicPr>
            <a:picLocks noChangeAspect="1"/>
          </p:cNvPicPr>
          <p:nvPr/>
        </p:nvPicPr>
        <p:blipFill>
          <a:blip r:embed="rId5">
            <a:extLst>
              <a:ext uri="{96DAC541-7B7A-43D3-8B79-37D633B846F1}">
                <asvg:svgBlip xmlns:asvg="http://schemas.microsoft.com/office/drawing/2016/SVG/main" xmlns="" r:embed="rId6"/>
              </a:ext>
            </a:extLst>
          </a:blip>
          <a:srcRect/>
          <a:stretch/>
        </p:blipFill>
        <p:spPr>
          <a:xfrm>
            <a:off x="2819455" y="4604256"/>
            <a:ext cx="684076" cy="684076"/>
          </a:xfrm>
          <a:prstGeom prst="rect">
            <a:avLst/>
          </a:prstGeom>
        </p:spPr>
      </p:pic>
      <p:pic>
        <p:nvPicPr>
          <p:cNvPr id="77" name="Рисунок 76" descr="Деньги">
            <a:extLst>
              <a:ext uri="{FF2B5EF4-FFF2-40B4-BE49-F238E27FC236}">
                <a16:creationId xmlns:a16="http://schemas.microsoft.com/office/drawing/2014/main" xmlns="" id="{4652340B-7712-45CC-9B7D-E05141EE7C3F}"/>
              </a:ext>
            </a:extLst>
          </p:cNvPr>
          <p:cNvPicPr>
            <a:picLocks noChangeAspect="1"/>
          </p:cNvPicPr>
          <p:nvPr/>
        </p:nvPicPr>
        <p:blipFill>
          <a:blip r:embed="rId7">
            <a:extLst>
              <a:ext uri="{96DAC541-7B7A-43D3-8B79-37D633B846F1}">
                <asvg:svgBlip xmlns:asvg="http://schemas.microsoft.com/office/drawing/2016/SVG/main" xmlns="" r:embed="rId8"/>
              </a:ext>
            </a:extLst>
          </a:blip>
          <a:srcRect/>
          <a:stretch/>
        </p:blipFill>
        <p:spPr>
          <a:xfrm>
            <a:off x="4753824" y="4604256"/>
            <a:ext cx="684076" cy="684076"/>
          </a:xfrm>
          <a:prstGeom prst="rect">
            <a:avLst/>
          </a:prstGeom>
        </p:spPr>
      </p:pic>
      <p:pic>
        <p:nvPicPr>
          <p:cNvPr id="78" name="Рисунок 77" descr="Документ">
            <a:extLst>
              <a:ext uri="{FF2B5EF4-FFF2-40B4-BE49-F238E27FC236}">
                <a16:creationId xmlns:a16="http://schemas.microsoft.com/office/drawing/2014/main" xmlns="" id="{5525EE14-8E82-4A26-B9C0-663FAB782A3A}"/>
              </a:ext>
            </a:extLst>
          </p:cNvPr>
          <p:cNvPicPr>
            <a:picLocks noChangeAspect="1"/>
          </p:cNvPicPr>
          <p:nvPr/>
        </p:nvPicPr>
        <p:blipFill>
          <a:blip r:embed="rId9">
            <a:extLst>
              <a:ext uri="{96DAC541-7B7A-43D3-8B79-37D633B846F1}">
                <asvg:svgBlip xmlns:asvg="http://schemas.microsoft.com/office/drawing/2016/SVG/main" xmlns="" r:embed="rId10"/>
              </a:ext>
            </a:extLst>
          </a:blip>
          <a:srcRect/>
          <a:stretch/>
        </p:blipFill>
        <p:spPr>
          <a:xfrm>
            <a:off x="6688193" y="4604256"/>
            <a:ext cx="684076" cy="684076"/>
          </a:xfrm>
          <a:prstGeom prst="rect">
            <a:avLst/>
          </a:prstGeom>
        </p:spPr>
      </p:pic>
      <p:sp>
        <p:nvSpPr>
          <p:cNvPr id="51" name="TextBox 50">
            <a:extLst>
              <a:ext uri="{FF2B5EF4-FFF2-40B4-BE49-F238E27FC236}">
                <a16:creationId xmlns:a16="http://schemas.microsoft.com/office/drawing/2014/main" xmlns="" id="{AC285CE6-63AA-4213-808B-CBB236571D68}"/>
              </a:ext>
            </a:extLst>
          </p:cNvPr>
          <p:cNvSpPr txBox="1"/>
          <p:nvPr/>
        </p:nvSpPr>
        <p:spPr>
          <a:xfrm>
            <a:off x="7974532" y="5332668"/>
            <a:ext cx="1980135" cy="400110"/>
          </a:xfrm>
          <a:prstGeom prst="rect">
            <a:avLst/>
          </a:prstGeom>
          <a:noFill/>
        </p:spPr>
        <p:txBody>
          <a:bodyPr wrap="square">
            <a:spAutoFit/>
          </a:bodyPr>
          <a:lstStyle/>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КОЛИЧЕСТВО </a:t>
            </a:r>
          </a:p>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КОНТРОЛИРУЕМЫХ СДЕЛОК </a:t>
            </a:r>
          </a:p>
        </p:txBody>
      </p:sp>
      <p:pic>
        <p:nvPicPr>
          <p:cNvPr id="58" name="Рисунок 57" descr="Поиск запасов">
            <a:extLst>
              <a:ext uri="{FF2B5EF4-FFF2-40B4-BE49-F238E27FC236}">
                <a16:creationId xmlns:a16="http://schemas.microsoft.com/office/drawing/2014/main" xmlns="" id="{514710AC-8D3D-4C59-BB22-319C5B4D7B83}"/>
              </a:ext>
            </a:extLst>
          </p:cNvPr>
          <p:cNvPicPr>
            <a:picLocks noChangeAspect="1"/>
          </p:cNvPicPr>
          <p:nvPr/>
        </p:nvPicPr>
        <p:blipFill>
          <a:blip r:embed="rId11">
            <a:extLst>
              <a:ext uri="{96DAC541-7B7A-43D3-8B79-37D633B846F1}">
                <asvg:svgBlip xmlns:asvg="http://schemas.microsoft.com/office/drawing/2016/SVG/main" xmlns="" r:embed="rId12"/>
              </a:ext>
            </a:extLst>
          </a:blip>
          <a:srcRect/>
          <a:stretch/>
        </p:blipFill>
        <p:spPr>
          <a:xfrm>
            <a:off x="8622562" y="4604256"/>
            <a:ext cx="684076" cy="684076"/>
          </a:xfrm>
          <a:prstGeom prst="rect">
            <a:avLst/>
          </a:prstGeom>
        </p:spPr>
      </p:pic>
      <p:sp>
        <p:nvSpPr>
          <p:cNvPr id="70" name="TextBox 69">
            <a:extLst>
              <a:ext uri="{FF2B5EF4-FFF2-40B4-BE49-F238E27FC236}">
                <a16:creationId xmlns:a16="http://schemas.microsoft.com/office/drawing/2014/main" xmlns="" id="{1D8DB5A2-C22C-4627-81CF-E030F2B9DCE0}"/>
              </a:ext>
            </a:extLst>
          </p:cNvPr>
          <p:cNvSpPr txBox="1"/>
          <p:nvPr/>
        </p:nvSpPr>
        <p:spPr>
          <a:xfrm>
            <a:off x="9911103" y="5332668"/>
            <a:ext cx="1980135" cy="400110"/>
          </a:xfrm>
          <a:prstGeom prst="rect">
            <a:avLst/>
          </a:prstGeom>
          <a:noFill/>
        </p:spPr>
        <p:txBody>
          <a:bodyPr wrap="square">
            <a:spAutoFit/>
          </a:bodyPr>
          <a:lstStyle/>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СУММА </a:t>
            </a:r>
          </a:p>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КОНТРОЛИРУЕМЫХ СДЕЛОК</a:t>
            </a:r>
          </a:p>
        </p:txBody>
      </p:sp>
      <p:pic>
        <p:nvPicPr>
          <p:cNvPr id="71" name="Рисунок 70" descr="Сейф">
            <a:extLst>
              <a:ext uri="{FF2B5EF4-FFF2-40B4-BE49-F238E27FC236}">
                <a16:creationId xmlns:a16="http://schemas.microsoft.com/office/drawing/2014/main" xmlns="" id="{DC6AD50D-DF4A-4730-8DAF-3A86E1785347}"/>
              </a:ext>
            </a:extLst>
          </p:cNvPr>
          <p:cNvPicPr>
            <a:picLocks noChangeAspect="1"/>
          </p:cNvPicPr>
          <p:nvPr/>
        </p:nvPicPr>
        <p:blipFill>
          <a:blip r:embed="rId13">
            <a:extLst>
              <a:ext uri="{96DAC541-7B7A-43D3-8B79-37D633B846F1}">
                <asvg:svgBlip xmlns:asvg="http://schemas.microsoft.com/office/drawing/2016/SVG/main" xmlns="" r:embed="rId14"/>
              </a:ext>
            </a:extLst>
          </a:blip>
          <a:srcRect/>
          <a:stretch/>
        </p:blipFill>
        <p:spPr>
          <a:xfrm>
            <a:off x="10556930" y="4604256"/>
            <a:ext cx="684076" cy="684076"/>
          </a:xfrm>
          <a:prstGeom prst="rect">
            <a:avLst/>
          </a:prstGeom>
        </p:spPr>
      </p:pic>
      <p:sp>
        <p:nvSpPr>
          <p:cNvPr id="72" name="Овал 71">
            <a:extLst>
              <a:ext uri="{FF2B5EF4-FFF2-40B4-BE49-F238E27FC236}">
                <a16:creationId xmlns:a16="http://schemas.microsoft.com/office/drawing/2014/main" xmlns="" id="{77596A7A-72E5-494A-8FBE-59019E0670EB}"/>
              </a:ext>
            </a:extLst>
          </p:cNvPr>
          <p:cNvSpPr/>
          <p:nvPr/>
        </p:nvSpPr>
        <p:spPr>
          <a:xfrm>
            <a:off x="2171425" y="1664804"/>
            <a:ext cx="1980376" cy="1980376"/>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73" name="Прямоугольник 72">
            <a:extLst>
              <a:ext uri="{FF2B5EF4-FFF2-40B4-BE49-F238E27FC236}">
                <a16:creationId xmlns:a16="http://schemas.microsoft.com/office/drawing/2014/main" xmlns="" id="{F7D1882D-FB99-450A-BD7D-F5761AD5053C}"/>
              </a:ext>
            </a:extLst>
          </p:cNvPr>
          <p:cNvSpPr/>
          <p:nvPr/>
        </p:nvSpPr>
        <p:spPr>
          <a:xfrm>
            <a:off x="2172258" y="3032956"/>
            <a:ext cx="1978710" cy="369332"/>
          </a:xfrm>
          <a:prstGeom prst="rect">
            <a:avLst/>
          </a:prstGeom>
        </p:spPr>
        <p:txBody>
          <a:bodyPr wrap="square">
            <a:spAutoFit/>
          </a:bodyPr>
          <a:lstStyle/>
          <a:p>
            <a:pPr algn="ctr"/>
            <a:r>
              <a:rPr lang="ru-RU" sz="1800" b="1" dirty="0">
                <a:solidFill>
                  <a:schemeClr val="tx1">
                    <a:lumMod val="75000"/>
                  </a:schemeClr>
                </a:solidFill>
                <a:latin typeface="Roboto Condensed" panose="02000000000000000000" pitchFamily="2" charset="0"/>
                <a:ea typeface="Roboto Condensed" panose="02000000000000000000" pitchFamily="2" charset="0"/>
              </a:rPr>
              <a:t>ЕД.</a:t>
            </a:r>
          </a:p>
        </p:txBody>
      </p:sp>
      <p:sp>
        <p:nvSpPr>
          <p:cNvPr id="74" name="Прямоугольник 73">
            <a:extLst>
              <a:ext uri="{FF2B5EF4-FFF2-40B4-BE49-F238E27FC236}">
                <a16:creationId xmlns:a16="http://schemas.microsoft.com/office/drawing/2014/main" xmlns="" id="{92962C28-2FF6-48C5-955E-A249C4C4CD5B}"/>
              </a:ext>
            </a:extLst>
          </p:cNvPr>
          <p:cNvSpPr/>
          <p:nvPr/>
        </p:nvSpPr>
        <p:spPr>
          <a:xfrm>
            <a:off x="2261513" y="2286386"/>
            <a:ext cx="1800200" cy="707886"/>
          </a:xfrm>
          <a:prstGeom prst="rect">
            <a:avLst/>
          </a:prstGeom>
        </p:spPr>
        <p:txBody>
          <a:bodyPr wrap="square">
            <a:spAutoFit/>
          </a:bodyPr>
          <a:lstStyle/>
          <a:p>
            <a:pPr algn="ctr"/>
            <a:r>
              <a:rPr lang="ru-RU" sz="4000" b="1" dirty="0" smtClean="0">
                <a:solidFill>
                  <a:srgbClr val="231A6F"/>
                </a:solidFill>
                <a:latin typeface="Roboto Condensed" panose="02000000000000000000" pitchFamily="2" charset="0"/>
                <a:ea typeface="Roboto Condensed" panose="02000000000000000000" pitchFamily="2" charset="0"/>
              </a:rPr>
              <a:t>36</a:t>
            </a:r>
            <a:endParaRPr lang="ru-RU" sz="4000" b="1" dirty="0">
              <a:solidFill>
                <a:srgbClr val="231A6F"/>
              </a:solidFill>
              <a:latin typeface="Roboto Condensed" panose="02000000000000000000" pitchFamily="2" charset="0"/>
              <a:ea typeface="Roboto Condensed" panose="02000000000000000000" pitchFamily="2" charset="0"/>
            </a:endParaRPr>
          </a:p>
        </p:txBody>
      </p:sp>
      <p:sp>
        <p:nvSpPr>
          <p:cNvPr id="75" name="Овал 74">
            <a:extLst>
              <a:ext uri="{FF2B5EF4-FFF2-40B4-BE49-F238E27FC236}">
                <a16:creationId xmlns:a16="http://schemas.microsoft.com/office/drawing/2014/main" xmlns="" id="{554625E4-592D-47C0-ADB6-A23EE1A9A2C6}"/>
              </a:ext>
            </a:extLst>
          </p:cNvPr>
          <p:cNvSpPr/>
          <p:nvPr/>
        </p:nvSpPr>
        <p:spPr>
          <a:xfrm>
            <a:off x="4115624" y="1664804"/>
            <a:ext cx="1980376" cy="1980376"/>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79" name="Прямоугольник 78">
            <a:extLst>
              <a:ext uri="{FF2B5EF4-FFF2-40B4-BE49-F238E27FC236}">
                <a16:creationId xmlns:a16="http://schemas.microsoft.com/office/drawing/2014/main" xmlns="" id="{7B8148B4-A57D-4BEC-BAAB-42B7EC3B9AA1}"/>
              </a:ext>
            </a:extLst>
          </p:cNvPr>
          <p:cNvSpPr/>
          <p:nvPr/>
        </p:nvSpPr>
        <p:spPr>
          <a:xfrm>
            <a:off x="4116457" y="3032956"/>
            <a:ext cx="1978710" cy="369332"/>
          </a:xfrm>
          <a:prstGeom prst="rect">
            <a:avLst/>
          </a:prstGeom>
        </p:spPr>
        <p:txBody>
          <a:bodyPr wrap="square">
            <a:spAutoFit/>
          </a:bodyPr>
          <a:lstStyle/>
          <a:p>
            <a:pPr algn="ctr"/>
            <a:r>
              <a:rPr lang="ru-RU" sz="1800" b="1" dirty="0">
                <a:solidFill>
                  <a:schemeClr val="tx1">
                    <a:lumMod val="75000"/>
                  </a:schemeClr>
                </a:solidFill>
                <a:latin typeface="Roboto Condensed" panose="02000000000000000000" pitchFamily="2" charset="0"/>
                <a:ea typeface="Roboto Condensed" panose="02000000000000000000" pitchFamily="2" charset="0"/>
              </a:rPr>
              <a:t>МЛРД РУБ.</a:t>
            </a:r>
          </a:p>
        </p:txBody>
      </p:sp>
      <p:sp>
        <p:nvSpPr>
          <p:cNvPr id="80" name="Прямоугольник 79">
            <a:extLst>
              <a:ext uri="{FF2B5EF4-FFF2-40B4-BE49-F238E27FC236}">
                <a16:creationId xmlns:a16="http://schemas.microsoft.com/office/drawing/2014/main" xmlns="" id="{42EB8B00-B680-4DF9-8BA4-3EEC60E228D4}"/>
              </a:ext>
            </a:extLst>
          </p:cNvPr>
          <p:cNvSpPr/>
          <p:nvPr/>
        </p:nvSpPr>
        <p:spPr>
          <a:xfrm>
            <a:off x="4241227" y="2286386"/>
            <a:ext cx="1800200" cy="707886"/>
          </a:xfrm>
          <a:prstGeom prst="rect">
            <a:avLst/>
          </a:prstGeom>
        </p:spPr>
        <p:txBody>
          <a:bodyPr wrap="square">
            <a:spAutoFit/>
          </a:bodyPr>
          <a:lstStyle/>
          <a:p>
            <a:pPr algn="ctr"/>
            <a:r>
              <a:rPr lang="ru-RU" sz="4000" b="1" dirty="0" smtClean="0">
                <a:solidFill>
                  <a:srgbClr val="231A6F"/>
                </a:solidFill>
                <a:latin typeface="Roboto Condensed" panose="02000000000000000000" pitchFamily="2" charset="0"/>
                <a:ea typeface="Roboto Condensed" panose="02000000000000000000" pitchFamily="2" charset="0"/>
              </a:rPr>
              <a:t>7,5</a:t>
            </a:r>
            <a:endParaRPr lang="ru-RU" sz="4000" b="1" dirty="0">
              <a:solidFill>
                <a:srgbClr val="231A6F"/>
              </a:solidFill>
              <a:latin typeface="Roboto Condensed" panose="02000000000000000000" pitchFamily="2" charset="0"/>
              <a:ea typeface="Roboto Condensed" panose="02000000000000000000" pitchFamily="2" charset="0"/>
            </a:endParaRPr>
          </a:p>
        </p:txBody>
      </p:sp>
      <p:sp>
        <p:nvSpPr>
          <p:cNvPr id="81" name="Овал 80">
            <a:extLst>
              <a:ext uri="{FF2B5EF4-FFF2-40B4-BE49-F238E27FC236}">
                <a16:creationId xmlns:a16="http://schemas.microsoft.com/office/drawing/2014/main" xmlns="" id="{A9529938-2EA7-409E-9ED7-11FAADE5FC37}"/>
              </a:ext>
            </a:extLst>
          </p:cNvPr>
          <p:cNvSpPr/>
          <p:nvPr/>
        </p:nvSpPr>
        <p:spPr>
          <a:xfrm>
            <a:off x="6076662" y="1674373"/>
            <a:ext cx="1980376" cy="1980376"/>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82" name="Прямоугольник 81">
            <a:extLst>
              <a:ext uri="{FF2B5EF4-FFF2-40B4-BE49-F238E27FC236}">
                <a16:creationId xmlns:a16="http://schemas.microsoft.com/office/drawing/2014/main" xmlns="" id="{B7AFF9CA-38AF-4932-B854-773EBAAF21A8}"/>
              </a:ext>
            </a:extLst>
          </p:cNvPr>
          <p:cNvSpPr/>
          <p:nvPr/>
        </p:nvSpPr>
        <p:spPr>
          <a:xfrm>
            <a:off x="6036444" y="3032956"/>
            <a:ext cx="1978710" cy="369332"/>
          </a:xfrm>
          <a:prstGeom prst="rect">
            <a:avLst/>
          </a:prstGeom>
        </p:spPr>
        <p:txBody>
          <a:bodyPr wrap="square">
            <a:spAutoFit/>
          </a:bodyPr>
          <a:lstStyle/>
          <a:p>
            <a:pPr algn="ctr"/>
            <a:r>
              <a:rPr lang="ru-RU" sz="1800" b="1" dirty="0">
                <a:solidFill>
                  <a:schemeClr val="tx1">
                    <a:lumMod val="75000"/>
                  </a:schemeClr>
                </a:solidFill>
                <a:latin typeface="Roboto Condensed" panose="02000000000000000000" pitchFamily="2" charset="0"/>
                <a:ea typeface="Roboto Condensed" panose="02000000000000000000" pitchFamily="2" charset="0"/>
              </a:rPr>
              <a:t>ЕД.</a:t>
            </a:r>
          </a:p>
        </p:txBody>
      </p:sp>
      <p:sp>
        <p:nvSpPr>
          <p:cNvPr id="83" name="Прямоугольник 82">
            <a:extLst>
              <a:ext uri="{FF2B5EF4-FFF2-40B4-BE49-F238E27FC236}">
                <a16:creationId xmlns:a16="http://schemas.microsoft.com/office/drawing/2014/main" xmlns="" id="{236C6D8C-1512-45F3-9F39-262EB4E19C47}"/>
              </a:ext>
            </a:extLst>
          </p:cNvPr>
          <p:cNvSpPr/>
          <p:nvPr/>
        </p:nvSpPr>
        <p:spPr>
          <a:xfrm>
            <a:off x="6116822" y="2305856"/>
            <a:ext cx="1943366" cy="707886"/>
          </a:xfrm>
          <a:prstGeom prst="rect">
            <a:avLst/>
          </a:prstGeom>
        </p:spPr>
        <p:txBody>
          <a:bodyPr wrap="square">
            <a:spAutoFit/>
          </a:bodyPr>
          <a:lstStyle/>
          <a:p>
            <a:pPr algn="ctr"/>
            <a:r>
              <a:rPr lang="ru-RU" sz="4000" b="1" dirty="0" smtClean="0">
                <a:solidFill>
                  <a:srgbClr val="231A6F"/>
                </a:solidFill>
                <a:latin typeface="Roboto Condensed" panose="02000000000000000000" pitchFamily="2" charset="0"/>
                <a:ea typeface="Roboto Condensed" panose="02000000000000000000" pitchFamily="2" charset="0"/>
              </a:rPr>
              <a:t>8 390</a:t>
            </a:r>
            <a:endParaRPr lang="ru-RU" sz="4000" b="1" dirty="0">
              <a:solidFill>
                <a:srgbClr val="231A6F"/>
              </a:solidFill>
              <a:latin typeface="Roboto Condensed" panose="02000000000000000000" pitchFamily="2" charset="0"/>
              <a:ea typeface="Roboto Condensed" panose="02000000000000000000" pitchFamily="2" charset="0"/>
            </a:endParaRPr>
          </a:p>
        </p:txBody>
      </p:sp>
      <p:sp>
        <p:nvSpPr>
          <p:cNvPr id="84" name="Овал 83">
            <a:extLst>
              <a:ext uri="{FF2B5EF4-FFF2-40B4-BE49-F238E27FC236}">
                <a16:creationId xmlns:a16="http://schemas.microsoft.com/office/drawing/2014/main" xmlns="" id="{AA087581-C0CC-4A19-8E6F-5673FB350E15}"/>
              </a:ext>
            </a:extLst>
          </p:cNvPr>
          <p:cNvSpPr/>
          <p:nvPr/>
        </p:nvSpPr>
        <p:spPr>
          <a:xfrm>
            <a:off x="7970100" y="1664804"/>
            <a:ext cx="1980376" cy="1980376"/>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85" name="Прямоугольник 84">
            <a:extLst>
              <a:ext uri="{FF2B5EF4-FFF2-40B4-BE49-F238E27FC236}">
                <a16:creationId xmlns:a16="http://schemas.microsoft.com/office/drawing/2014/main" xmlns="" id="{CB416E9F-A708-447B-BC43-805B58C6B9FA}"/>
              </a:ext>
            </a:extLst>
          </p:cNvPr>
          <p:cNvSpPr/>
          <p:nvPr/>
        </p:nvSpPr>
        <p:spPr>
          <a:xfrm>
            <a:off x="7970933" y="3032956"/>
            <a:ext cx="1978710" cy="369332"/>
          </a:xfrm>
          <a:prstGeom prst="rect">
            <a:avLst/>
          </a:prstGeom>
        </p:spPr>
        <p:txBody>
          <a:bodyPr wrap="square">
            <a:spAutoFit/>
          </a:bodyPr>
          <a:lstStyle/>
          <a:p>
            <a:pPr algn="ctr"/>
            <a:r>
              <a:rPr lang="ru-RU" sz="1800" b="1" dirty="0">
                <a:solidFill>
                  <a:schemeClr val="tx1">
                    <a:lumMod val="75000"/>
                  </a:schemeClr>
                </a:solidFill>
                <a:latin typeface="Roboto Condensed" panose="02000000000000000000" pitchFamily="2" charset="0"/>
                <a:ea typeface="Roboto Condensed" panose="02000000000000000000" pitchFamily="2" charset="0"/>
              </a:rPr>
              <a:t>ТЫС. </a:t>
            </a:r>
            <a:r>
              <a:rPr lang="ru-RU" sz="1800" b="1" dirty="0" smtClean="0">
                <a:solidFill>
                  <a:schemeClr val="tx1">
                    <a:lumMod val="75000"/>
                  </a:schemeClr>
                </a:solidFill>
                <a:latin typeface="Roboto Condensed" panose="02000000000000000000" pitchFamily="2" charset="0"/>
                <a:ea typeface="Roboto Condensed" panose="02000000000000000000" pitchFamily="2" charset="0"/>
              </a:rPr>
              <a:t>ЕД.</a:t>
            </a:r>
            <a:endParaRPr lang="ru-RU" sz="1800" b="1" dirty="0">
              <a:solidFill>
                <a:schemeClr val="tx1">
                  <a:lumMod val="75000"/>
                </a:schemeClr>
              </a:solidFill>
              <a:latin typeface="Roboto Condensed" panose="02000000000000000000" pitchFamily="2" charset="0"/>
              <a:ea typeface="Roboto Condensed" panose="02000000000000000000" pitchFamily="2" charset="0"/>
            </a:endParaRPr>
          </a:p>
        </p:txBody>
      </p:sp>
      <p:sp>
        <p:nvSpPr>
          <p:cNvPr id="86" name="Прямоугольник 85">
            <a:extLst>
              <a:ext uri="{FF2B5EF4-FFF2-40B4-BE49-F238E27FC236}">
                <a16:creationId xmlns:a16="http://schemas.microsoft.com/office/drawing/2014/main" xmlns="" id="{6CE3064E-BF40-4B5B-8A8F-ABA552D6DC3A}"/>
              </a:ext>
            </a:extLst>
          </p:cNvPr>
          <p:cNvSpPr/>
          <p:nvPr/>
        </p:nvSpPr>
        <p:spPr>
          <a:xfrm>
            <a:off x="7864804" y="2290764"/>
            <a:ext cx="2068260" cy="707886"/>
          </a:xfrm>
          <a:prstGeom prst="rect">
            <a:avLst/>
          </a:prstGeom>
        </p:spPr>
        <p:txBody>
          <a:bodyPr wrap="square">
            <a:spAutoFit/>
          </a:bodyPr>
          <a:lstStyle/>
          <a:p>
            <a:pPr algn="ctr"/>
            <a:r>
              <a:rPr lang="ru-RU" sz="4000" b="1" dirty="0" smtClean="0">
                <a:solidFill>
                  <a:srgbClr val="231A6F"/>
                </a:solidFill>
                <a:latin typeface="Roboto Condensed" panose="02000000000000000000" pitchFamily="2" charset="0"/>
                <a:ea typeface="Roboto Condensed" panose="02000000000000000000" pitchFamily="2" charset="0"/>
              </a:rPr>
              <a:t>64 797</a:t>
            </a:r>
            <a:endParaRPr lang="ru-RU" sz="4000" b="1" dirty="0">
              <a:solidFill>
                <a:srgbClr val="FF0000"/>
              </a:solidFill>
              <a:latin typeface="Roboto Condensed" panose="02000000000000000000" pitchFamily="2" charset="0"/>
              <a:ea typeface="Roboto Condensed" panose="02000000000000000000" pitchFamily="2" charset="0"/>
            </a:endParaRPr>
          </a:p>
        </p:txBody>
      </p:sp>
      <p:sp>
        <p:nvSpPr>
          <p:cNvPr id="87" name="Овал 86">
            <a:extLst>
              <a:ext uri="{FF2B5EF4-FFF2-40B4-BE49-F238E27FC236}">
                <a16:creationId xmlns:a16="http://schemas.microsoft.com/office/drawing/2014/main" xmlns="" id="{6330B15B-8989-483F-961B-3B8D900ECAC3}"/>
              </a:ext>
            </a:extLst>
          </p:cNvPr>
          <p:cNvSpPr/>
          <p:nvPr/>
        </p:nvSpPr>
        <p:spPr>
          <a:xfrm>
            <a:off x="9914299" y="1664804"/>
            <a:ext cx="1980376" cy="1980376"/>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88" name="Прямоугольник 87">
            <a:extLst>
              <a:ext uri="{FF2B5EF4-FFF2-40B4-BE49-F238E27FC236}">
                <a16:creationId xmlns:a16="http://schemas.microsoft.com/office/drawing/2014/main" xmlns="" id="{DC3B5600-5A18-4965-8FF3-AADEDA62B80D}"/>
              </a:ext>
            </a:extLst>
          </p:cNvPr>
          <p:cNvSpPr/>
          <p:nvPr/>
        </p:nvSpPr>
        <p:spPr>
          <a:xfrm>
            <a:off x="9915132" y="3032956"/>
            <a:ext cx="1978710" cy="369332"/>
          </a:xfrm>
          <a:prstGeom prst="rect">
            <a:avLst/>
          </a:prstGeom>
        </p:spPr>
        <p:txBody>
          <a:bodyPr wrap="square">
            <a:spAutoFit/>
          </a:bodyPr>
          <a:lstStyle/>
          <a:p>
            <a:pPr algn="ctr"/>
            <a:r>
              <a:rPr lang="ru-RU" sz="1800" b="1" dirty="0">
                <a:solidFill>
                  <a:schemeClr val="tx1">
                    <a:lumMod val="75000"/>
                  </a:schemeClr>
                </a:solidFill>
                <a:latin typeface="Roboto Condensed" panose="02000000000000000000" pitchFamily="2" charset="0"/>
                <a:ea typeface="Roboto Condensed" panose="02000000000000000000" pitchFamily="2" charset="0"/>
              </a:rPr>
              <a:t>МЛРД РУБ.</a:t>
            </a:r>
          </a:p>
        </p:txBody>
      </p:sp>
      <p:sp>
        <p:nvSpPr>
          <p:cNvPr id="89" name="Прямоугольник 88">
            <a:extLst>
              <a:ext uri="{FF2B5EF4-FFF2-40B4-BE49-F238E27FC236}">
                <a16:creationId xmlns:a16="http://schemas.microsoft.com/office/drawing/2014/main" xmlns="" id="{FF3CD7C9-D198-46A8-98AA-549E3086AD84}"/>
              </a:ext>
            </a:extLst>
          </p:cNvPr>
          <p:cNvSpPr/>
          <p:nvPr/>
        </p:nvSpPr>
        <p:spPr>
          <a:xfrm>
            <a:off x="9911103" y="2291582"/>
            <a:ext cx="2125556" cy="707886"/>
          </a:xfrm>
          <a:prstGeom prst="rect">
            <a:avLst/>
          </a:prstGeom>
        </p:spPr>
        <p:txBody>
          <a:bodyPr wrap="square">
            <a:spAutoFit/>
          </a:bodyPr>
          <a:lstStyle/>
          <a:p>
            <a:pPr algn="ctr"/>
            <a:r>
              <a:rPr lang="ru-RU" sz="4000" b="1" dirty="0" smtClean="0">
                <a:solidFill>
                  <a:srgbClr val="231A6F"/>
                </a:solidFill>
                <a:latin typeface="Roboto Condensed" panose="02000000000000000000" pitchFamily="2" charset="0"/>
                <a:ea typeface="Roboto Condensed" panose="02000000000000000000" pitchFamily="2" charset="0"/>
              </a:rPr>
              <a:t>298 499</a:t>
            </a:r>
            <a:endParaRPr lang="ru-RU" sz="4000" b="1" dirty="0">
              <a:solidFill>
                <a:srgbClr val="231A6F"/>
              </a:solidFill>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32006423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 xmlns:a16="http://schemas.microsoft.com/office/drawing/2014/main" id="{04255A48-2E46-447F-98DA-0E287025F3FD}"/>
              </a:ext>
            </a:extLst>
          </p:cNvPr>
          <p:cNvSpPr/>
          <p:nvPr/>
        </p:nvSpPr>
        <p:spPr>
          <a:xfrm>
            <a:off x="0" y="0"/>
            <a:ext cx="1235460" cy="1235460"/>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16" name="Subtitle 2">
            <a:extLst>
              <a:ext uri="{FF2B5EF4-FFF2-40B4-BE49-F238E27FC236}">
                <a16:creationId xmlns="" xmlns:a16="http://schemas.microsoft.com/office/drawing/2014/main" id="{51A55428-D23F-4777-96FE-D91E0B26310D}"/>
              </a:ext>
            </a:extLst>
          </p:cNvPr>
          <p:cNvSpPr txBox="1">
            <a:spLocks/>
          </p:cNvSpPr>
          <p:nvPr/>
        </p:nvSpPr>
        <p:spPr>
          <a:xfrm>
            <a:off x="1595500" y="0"/>
            <a:ext cx="9865096" cy="1235459"/>
          </a:xfrm>
          <a:prstGeom prst="rect">
            <a:avLst/>
          </a:prstGeom>
        </p:spPr>
        <p:txBody>
          <a:bodyPr vert="horz" lIns="0" tIns="0" rIns="0" bIns="0" rtlCol="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a:tabLst>
                <a:tab pos="342900" algn="l"/>
              </a:tabLst>
            </a:pPr>
            <a:r>
              <a:rPr lang="ru-RU" b="1" dirty="0">
                <a:solidFill>
                  <a:schemeClr val="tx1">
                    <a:lumMod val="75000"/>
                  </a:schemeClr>
                </a:solidFill>
                <a:latin typeface="Roboto Condensed" panose="02000000000000000000" pitchFamily="2" charset="0"/>
              </a:rPr>
              <a:t>СОДЕРЖАНИЕ</a:t>
            </a:r>
          </a:p>
        </p:txBody>
      </p:sp>
      <p:grpSp>
        <p:nvGrpSpPr>
          <p:cNvPr id="44" name="Группа 43">
            <a:extLst>
              <a:ext uri="{FF2B5EF4-FFF2-40B4-BE49-F238E27FC236}">
                <a16:creationId xmlns="" xmlns:a16="http://schemas.microsoft.com/office/drawing/2014/main" id="{019F74D2-C307-466E-A3FC-5577DACB81C1}"/>
              </a:ext>
            </a:extLst>
          </p:cNvPr>
          <p:cNvGrpSpPr/>
          <p:nvPr/>
        </p:nvGrpSpPr>
        <p:grpSpPr>
          <a:xfrm>
            <a:off x="170060" y="170060"/>
            <a:ext cx="895342" cy="895342"/>
            <a:chOff x="1398681" y="3263936"/>
            <a:chExt cx="1231598" cy="1231598"/>
          </a:xfrm>
        </p:grpSpPr>
        <p:grpSp>
          <p:nvGrpSpPr>
            <p:cNvPr id="6" name="Рисунок 2">
              <a:extLst>
                <a:ext uri="{FF2B5EF4-FFF2-40B4-BE49-F238E27FC236}">
                  <a16:creationId xmlns="" xmlns:a16="http://schemas.microsoft.com/office/drawing/2014/main" id="{2862BDDB-996B-423A-834B-02C0E4B78B81}"/>
                </a:ext>
              </a:extLst>
            </p:cNvPr>
            <p:cNvGrpSpPr/>
            <p:nvPr/>
          </p:nvGrpSpPr>
          <p:grpSpPr>
            <a:xfrm>
              <a:off x="1597898" y="3407558"/>
              <a:ext cx="833162" cy="944353"/>
              <a:chOff x="1542689" y="2816538"/>
              <a:chExt cx="833162" cy="944353"/>
            </a:xfrm>
          </p:grpSpPr>
          <p:grpSp>
            <p:nvGrpSpPr>
              <p:cNvPr id="7" name="Рисунок 2">
                <a:extLst>
                  <a:ext uri="{FF2B5EF4-FFF2-40B4-BE49-F238E27FC236}">
                    <a16:creationId xmlns="" xmlns:a16="http://schemas.microsoft.com/office/drawing/2014/main" id="{2862BDDB-996B-423A-834B-02C0E4B78B81}"/>
                  </a:ext>
                </a:extLst>
              </p:cNvPr>
              <p:cNvGrpSpPr/>
              <p:nvPr/>
            </p:nvGrpSpPr>
            <p:grpSpPr>
              <a:xfrm>
                <a:off x="1581297" y="2876064"/>
                <a:ext cx="755946" cy="825721"/>
                <a:chOff x="1581297" y="2876064"/>
                <a:chExt cx="755946" cy="825721"/>
              </a:xfrm>
            </p:grpSpPr>
            <p:sp>
              <p:nvSpPr>
                <p:cNvPr id="23" name="Полилиния: фигура 22">
                  <a:extLst>
                    <a:ext uri="{FF2B5EF4-FFF2-40B4-BE49-F238E27FC236}">
                      <a16:creationId xmlns="" xmlns:a16="http://schemas.microsoft.com/office/drawing/2014/main" id="{D47B51B5-5B9E-4773-8EB9-496F42F26909}"/>
                    </a:ext>
                  </a:extLst>
                </p:cNvPr>
                <p:cNvSpPr/>
                <p:nvPr/>
              </p:nvSpPr>
              <p:spPr>
                <a:xfrm rot="-3598124">
                  <a:off x="1761688" y="3431256"/>
                  <a:ext cx="34749" cy="340542"/>
                </a:xfrm>
                <a:custGeom>
                  <a:avLst/>
                  <a:gdLst>
                    <a:gd name="connsiteX0" fmla="*/ 0 w 34749"/>
                    <a:gd name="connsiteY0" fmla="*/ 0 h 340542"/>
                    <a:gd name="connsiteX1" fmla="*/ 34749 w 34749"/>
                    <a:gd name="connsiteY1" fmla="*/ 0 h 340542"/>
                    <a:gd name="connsiteX2" fmla="*/ 34749 w 34749"/>
                    <a:gd name="connsiteY2" fmla="*/ 340542 h 340542"/>
                    <a:gd name="connsiteX3" fmla="*/ 0 w 34749"/>
                    <a:gd name="connsiteY3" fmla="*/ 340542 h 340542"/>
                  </a:gdLst>
                  <a:ahLst/>
                  <a:cxnLst>
                    <a:cxn ang="0">
                      <a:pos x="connsiteX0" y="connsiteY0"/>
                    </a:cxn>
                    <a:cxn ang="0">
                      <a:pos x="connsiteX1" y="connsiteY1"/>
                    </a:cxn>
                    <a:cxn ang="0">
                      <a:pos x="connsiteX2" y="connsiteY2"/>
                    </a:cxn>
                    <a:cxn ang="0">
                      <a:pos x="connsiteX3" y="connsiteY3"/>
                    </a:cxn>
                  </a:cxnLst>
                  <a:rect l="l" t="t" r="r" b="b"/>
                  <a:pathLst>
                    <a:path w="34749" h="340542">
                      <a:moveTo>
                        <a:pt x="0" y="0"/>
                      </a:moveTo>
                      <a:lnTo>
                        <a:pt x="34749" y="0"/>
                      </a:lnTo>
                      <a:lnTo>
                        <a:pt x="34749" y="340542"/>
                      </a:lnTo>
                      <a:lnTo>
                        <a:pt x="0" y="340542"/>
                      </a:lnTo>
                      <a:close/>
                    </a:path>
                  </a:pathLst>
                </a:custGeom>
                <a:solidFill>
                  <a:srgbClr val="43D3E8"/>
                </a:solidFill>
                <a:ln w="7680" cap="flat">
                  <a:noFill/>
                  <a:prstDash val="solid"/>
                  <a:miter/>
                </a:ln>
              </p:spPr>
              <p:txBody>
                <a:bodyPr rtlCol="0" anchor="ctr"/>
                <a:lstStyle/>
                <a:p>
                  <a:endParaRPr lang="ru-RU" dirty="0"/>
                </a:p>
              </p:txBody>
            </p:sp>
            <p:sp>
              <p:nvSpPr>
                <p:cNvPr id="24" name="Полилиния: фигура 23">
                  <a:extLst>
                    <a:ext uri="{FF2B5EF4-FFF2-40B4-BE49-F238E27FC236}">
                      <a16:creationId xmlns="" xmlns:a16="http://schemas.microsoft.com/office/drawing/2014/main" id="{C806057A-ECFF-4744-87AF-9A72A2FB9EB3}"/>
                    </a:ext>
                  </a:extLst>
                </p:cNvPr>
                <p:cNvSpPr/>
                <p:nvPr/>
              </p:nvSpPr>
              <p:spPr>
                <a:xfrm>
                  <a:off x="15812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25" name="Полилиния: фигура 24">
                  <a:extLst>
                    <a:ext uri="{FF2B5EF4-FFF2-40B4-BE49-F238E27FC236}">
                      <a16:creationId xmlns="" xmlns:a16="http://schemas.microsoft.com/office/drawing/2014/main" id="{46B80DA4-4D6B-44C7-BDAB-65F2FDAE4353}"/>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242D3C"/>
                </a:solidFill>
                <a:ln w="7680" cap="flat">
                  <a:noFill/>
                  <a:prstDash val="solid"/>
                  <a:miter/>
                </a:ln>
              </p:spPr>
              <p:txBody>
                <a:bodyPr rtlCol="0" anchor="ctr"/>
                <a:lstStyle/>
                <a:p>
                  <a:endParaRPr lang="ru-RU" dirty="0"/>
                </a:p>
              </p:txBody>
            </p:sp>
            <p:sp>
              <p:nvSpPr>
                <p:cNvPr id="26" name="Полилиния: фигура 25">
                  <a:extLst>
                    <a:ext uri="{FF2B5EF4-FFF2-40B4-BE49-F238E27FC236}">
                      <a16:creationId xmlns="" xmlns:a16="http://schemas.microsoft.com/office/drawing/2014/main" id="{D548DBBD-4E6B-44F0-B2A9-73DBC0669B35}"/>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27" name="Полилиния: фигура 26">
                  <a:extLst>
                    <a:ext uri="{FF2B5EF4-FFF2-40B4-BE49-F238E27FC236}">
                      <a16:creationId xmlns="" xmlns:a16="http://schemas.microsoft.com/office/drawing/2014/main" id="{8ADEB9A2-6C80-46DE-A6A1-77367AB94E63}"/>
                    </a:ext>
                  </a:extLst>
                </p:cNvPr>
                <p:cNvSpPr/>
                <p:nvPr/>
              </p:nvSpPr>
              <p:spPr>
                <a:xfrm rot="-1798039">
                  <a:off x="1608964" y="2958607"/>
                  <a:ext cx="339747" cy="34746"/>
                </a:xfrm>
                <a:custGeom>
                  <a:avLst/>
                  <a:gdLst>
                    <a:gd name="connsiteX0" fmla="*/ 0 w 339747"/>
                    <a:gd name="connsiteY0" fmla="*/ 0 h 34746"/>
                    <a:gd name="connsiteX1" fmla="*/ 339747 w 339747"/>
                    <a:gd name="connsiteY1" fmla="*/ 0 h 34746"/>
                    <a:gd name="connsiteX2" fmla="*/ 339747 w 339747"/>
                    <a:gd name="connsiteY2" fmla="*/ 34747 h 34746"/>
                    <a:gd name="connsiteX3" fmla="*/ 0 w 33974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339747" h="34746">
                      <a:moveTo>
                        <a:pt x="0" y="0"/>
                      </a:moveTo>
                      <a:lnTo>
                        <a:pt x="339747" y="0"/>
                      </a:lnTo>
                      <a:lnTo>
                        <a:pt x="339747" y="34747"/>
                      </a:lnTo>
                      <a:lnTo>
                        <a:pt x="0" y="34747"/>
                      </a:lnTo>
                      <a:close/>
                    </a:path>
                  </a:pathLst>
                </a:custGeom>
                <a:solidFill>
                  <a:srgbClr val="F96232"/>
                </a:solidFill>
                <a:ln w="7680" cap="flat">
                  <a:noFill/>
                  <a:prstDash val="solid"/>
                  <a:miter/>
                </a:ln>
              </p:spPr>
              <p:txBody>
                <a:bodyPr rtlCol="0" anchor="ctr"/>
                <a:lstStyle/>
                <a:p>
                  <a:endParaRPr lang="ru-RU" dirty="0"/>
                </a:p>
              </p:txBody>
            </p:sp>
            <p:sp>
              <p:nvSpPr>
                <p:cNvPr id="28" name="Полилиния: фигура 27">
                  <a:extLst>
                    <a:ext uri="{FF2B5EF4-FFF2-40B4-BE49-F238E27FC236}">
                      <a16:creationId xmlns="" xmlns:a16="http://schemas.microsoft.com/office/drawing/2014/main" id="{FF3F01F6-C86A-4DC1-91D4-9715366F0F97}"/>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F96232"/>
                </a:solidFill>
                <a:ln w="7680" cap="flat">
                  <a:noFill/>
                  <a:prstDash val="solid"/>
                  <a:miter/>
                </a:ln>
              </p:spPr>
              <p:txBody>
                <a:bodyPr rtlCol="0" anchor="ctr"/>
                <a:lstStyle/>
                <a:p>
                  <a:endParaRPr lang="ru-RU" dirty="0"/>
                </a:p>
              </p:txBody>
            </p:sp>
            <p:sp>
              <p:nvSpPr>
                <p:cNvPr id="29" name="Полилиния: фигура 28">
                  <a:extLst>
                    <a:ext uri="{FF2B5EF4-FFF2-40B4-BE49-F238E27FC236}">
                      <a16:creationId xmlns="" xmlns:a16="http://schemas.microsoft.com/office/drawing/2014/main" id="{BB2E3AA9-1C45-4213-8861-F763E272E8F5}"/>
                    </a:ext>
                  </a:extLst>
                </p:cNvPr>
                <p:cNvSpPr/>
                <p:nvPr/>
              </p:nvSpPr>
              <p:spPr>
                <a:xfrm rot="-3601663">
                  <a:off x="2122922" y="2805909"/>
                  <a:ext cx="34748" cy="340536"/>
                </a:xfrm>
                <a:custGeom>
                  <a:avLst/>
                  <a:gdLst>
                    <a:gd name="connsiteX0" fmla="*/ 0 w 34748"/>
                    <a:gd name="connsiteY0" fmla="*/ 0 h 340536"/>
                    <a:gd name="connsiteX1" fmla="*/ 34749 w 34748"/>
                    <a:gd name="connsiteY1" fmla="*/ 0 h 340536"/>
                    <a:gd name="connsiteX2" fmla="*/ 34749 w 34748"/>
                    <a:gd name="connsiteY2" fmla="*/ 340536 h 340536"/>
                    <a:gd name="connsiteX3" fmla="*/ 0 w 34748"/>
                    <a:gd name="connsiteY3" fmla="*/ 340536 h 340536"/>
                  </a:gdLst>
                  <a:ahLst/>
                  <a:cxnLst>
                    <a:cxn ang="0">
                      <a:pos x="connsiteX0" y="connsiteY0"/>
                    </a:cxn>
                    <a:cxn ang="0">
                      <a:pos x="connsiteX1" y="connsiteY1"/>
                    </a:cxn>
                    <a:cxn ang="0">
                      <a:pos x="connsiteX2" y="connsiteY2"/>
                    </a:cxn>
                    <a:cxn ang="0">
                      <a:pos x="connsiteX3" y="connsiteY3"/>
                    </a:cxn>
                  </a:cxnLst>
                  <a:rect l="l" t="t" r="r" b="b"/>
                  <a:pathLst>
                    <a:path w="34748" h="340536">
                      <a:moveTo>
                        <a:pt x="0" y="0"/>
                      </a:moveTo>
                      <a:lnTo>
                        <a:pt x="34749" y="0"/>
                      </a:lnTo>
                      <a:lnTo>
                        <a:pt x="34749" y="340536"/>
                      </a:lnTo>
                      <a:lnTo>
                        <a:pt x="0" y="340536"/>
                      </a:lnTo>
                      <a:close/>
                    </a:path>
                  </a:pathLst>
                </a:custGeom>
                <a:solidFill>
                  <a:srgbClr val="F96232"/>
                </a:solidFill>
                <a:ln w="7680" cap="flat">
                  <a:noFill/>
                  <a:prstDash val="solid"/>
                  <a:miter/>
                </a:ln>
              </p:spPr>
              <p:txBody>
                <a:bodyPr rtlCol="0" anchor="ctr"/>
                <a:lstStyle/>
                <a:p>
                  <a:endParaRPr lang="ru-RU" dirty="0"/>
                </a:p>
              </p:txBody>
            </p:sp>
            <p:sp>
              <p:nvSpPr>
                <p:cNvPr id="30" name="Полилиния: фигура 29">
                  <a:extLst>
                    <a:ext uri="{FF2B5EF4-FFF2-40B4-BE49-F238E27FC236}">
                      <a16:creationId xmlns="" xmlns:a16="http://schemas.microsoft.com/office/drawing/2014/main" id="{DEE038AF-A4DB-4921-9C55-57B56C108751}"/>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242D3C"/>
                </a:solidFill>
                <a:ln w="7680" cap="flat">
                  <a:noFill/>
                  <a:prstDash val="solid"/>
                  <a:miter/>
                </a:ln>
              </p:spPr>
              <p:txBody>
                <a:bodyPr rtlCol="0" anchor="ctr"/>
                <a:lstStyle/>
                <a:p>
                  <a:endParaRPr lang="ru-RU" dirty="0"/>
                </a:p>
              </p:txBody>
            </p:sp>
            <p:sp>
              <p:nvSpPr>
                <p:cNvPr id="31" name="Полилиния: фигура 30">
                  <a:extLst>
                    <a:ext uri="{FF2B5EF4-FFF2-40B4-BE49-F238E27FC236}">
                      <a16:creationId xmlns="" xmlns:a16="http://schemas.microsoft.com/office/drawing/2014/main" id="{30CBA823-FBC8-488E-96BF-4B28528C5AE2}"/>
                    </a:ext>
                  </a:extLst>
                </p:cNvPr>
                <p:cNvSpPr/>
                <p:nvPr/>
              </p:nvSpPr>
              <p:spPr>
                <a:xfrm>
                  <a:off x="23024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32" name="Полилиния: фигура 31">
                  <a:extLst>
                    <a:ext uri="{FF2B5EF4-FFF2-40B4-BE49-F238E27FC236}">
                      <a16:creationId xmlns="" xmlns:a16="http://schemas.microsoft.com/office/drawing/2014/main" id="{7A4488E0-C746-44E7-9759-CDED619781B5}"/>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F96232"/>
                </a:solidFill>
                <a:ln w="7680" cap="flat">
                  <a:noFill/>
                  <a:prstDash val="solid"/>
                  <a:miter/>
                </a:ln>
              </p:spPr>
              <p:txBody>
                <a:bodyPr rtlCol="0" anchor="ctr"/>
                <a:lstStyle/>
                <a:p>
                  <a:endParaRPr lang="ru-RU" dirty="0"/>
                </a:p>
              </p:txBody>
            </p:sp>
            <p:sp>
              <p:nvSpPr>
                <p:cNvPr id="33" name="Полилиния: фигура 32">
                  <a:extLst>
                    <a:ext uri="{FF2B5EF4-FFF2-40B4-BE49-F238E27FC236}">
                      <a16:creationId xmlns="" xmlns:a16="http://schemas.microsoft.com/office/drawing/2014/main" id="{C2C11E84-4302-4D02-B309-989EC48CC3DE}"/>
                    </a:ext>
                  </a:extLst>
                </p:cNvPr>
                <p:cNvSpPr/>
                <p:nvPr/>
              </p:nvSpPr>
              <p:spPr>
                <a:xfrm rot="-1801578">
                  <a:off x="1969829" y="3583842"/>
                  <a:ext cx="340525" cy="34747"/>
                </a:xfrm>
                <a:custGeom>
                  <a:avLst/>
                  <a:gdLst>
                    <a:gd name="connsiteX0" fmla="*/ 0 w 340525"/>
                    <a:gd name="connsiteY0" fmla="*/ 0 h 34747"/>
                    <a:gd name="connsiteX1" fmla="*/ 340525 w 340525"/>
                    <a:gd name="connsiteY1" fmla="*/ 0 h 34747"/>
                    <a:gd name="connsiteX2" fmla="*/ 340525 w 340525"/>
                    <a:gd name="connsiteY2" fmla="*/ 34747 h 34747"/>
                    <a:gd name="connsiteX3" fmla="*/ 0 w 340525"/>
                    <a:gd name="connsiteY3" fmla="*/ 34747 h 34747"/>
                  </a:gdLst>
                  <a:ahLst/>
                  <a:cxnLst>
                    <a:cxn ang="0">
                      <a:pos x="connsiteX0" y="connsiteY0"/>
                    </a:cxn>
                    <a:cxn ang="0">
                      <a:pos x="connsiteX1" y="connsiteY1"/>
                    </a:cxn>
                    <a:cxn ang="0">
                      <a:pos x="connsiteX2" y="connsiteY2"/>
                    </a:cxn>
                    <a:cxn ang="0">
                      <a:pos x="connsiteX3" y="connsiteY3"/>
                    </a:cxn>
                  </a:cxnLst>
                  <a:rect l="l" t="t" r="r" b="b"/>
                  <a:pathLst>
                    <a:path w="340525" h="34747">
                      <a:moveTo>
                        <a:pt x="0" y="0"/>
                      </a:moveTo>
                      <a:lnTo>
                        <a:pt x="340525" y="0"/>
                      </a:lnTo>
                      <a:lnTo>
                        <a:pt x="340525" y="34747"/>
                      </a:lnTo>
                      <a:lnTo>
                        <a:pt x="0" y="34747"/>
                      </a:lnTo>
                      <a:close/>
                    </a:path>
                  </a:pathLst>
                </a:custGeom>
                <a:solidFill>
                  <a:srgbClr val="43D3E8"/>
                </a:solidFill>
                <a:ln w="7680" cap="flat">
                  <a:noFill/>
                  <a:prstDash val="solid"/>
                  <a:miter/>
                </a:ln>
              </p:spPr>
              <p:txBody>
                <a:bodyPr rtlCol="0" anchor="ctr"/>
                <a:lstStyle/>
                <a:p>
                  <a:endParaRPr lang="ru-RU" dirty="0"/>
                </a:p>
              </p:txBody>
            </p:sp>
            <p:sp>
              <p:nvSpPr>
                <p:cNvPr id="34" name="Полилиния: фигура 33">
                  <a:extLst>
                    <a:ext uri="{FF2B5EF4-FFF2-40B4-BE49-F238E27FC236}">
                      <a16:creationId xmlns="" xmlns:a16="http://schemas.microsoft.com/office/drawing/2014/main" id="{ED5C64A1-B6D9-4B50-A1E2-9C593CEADC54}"/>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grpSp>
          <p:grpSp>
            <p:nvGrpSpPr>
              <p:cNvPr id="35" name="Рисунок 2">
                <a:extLst>
                  <a:ext uri="{FF2B5EF4-FFF2-40B4-BE49-F238E27FC236}">
                    <a16:creationId xmlns="" xmlns:a16="http://schemas.microsoft.com/office/drawing/2014/main" id="{2862BDDB-996B-423A-834B-02C0E4B78B81}"/>
                  </a:ext>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16:creationId xmlns="" xmlns:a16="http://schemas.microsoft.com/office/drawing/2014/main" id="{34EE368B-24C1-4ED8-8EB1-8A5D2E0D15E4}"/>
                    </a:ext>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7" name="Полилиния: фигура 36">
                  <a:extLst>
                    <a:ext uri="{FF2B5EF4-FFF2-40B4-BE49-F238E27FC236}">
                      <a16:creationId xmlns="" xmlns:a16="http://schemas.microsoft.com/office/drawing/2014/main" id="{82204F6F-E3CA-45B6-9F04-5EE0ED7F83D0}"/>
                    </a:ext>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8" name="Полилиния: фигура 37">
                  <a:extLst>
                    <a:ext uri="{FF2B5EF4-FFF2-40B4-BE49-F238E27FC236}">
                      <a16:creationId xmlns="" xmlns:a16="http://schemas.microsoft.com/office/drawing/2014/main" id="{0514346D-4272-4845-B929-B5FFEE35E254}"/>
                    </a:ext>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9" name="Полилиния: фигура 38">
                  <a:extLst>
                    <a:ext uri="{FF2B5EF4-FFF2-40B4-BE49-F238E27FC236}">
                      <a16:creationId xmlns="" xmlns:a16="http://schemas.microsoft.com/office/drawing/2014/main" id="{10FBA4A6-090C-4517-BEA3-9433F3BF894D}"/>
                    </a:ext>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0" name="Полилиния: фигура 39">
                  <a:extLst>
                    <a:ext uri="{FF2B5EF4-FFF2-40B4-BE49-F238E27FC236}">
                      <a16:creationId xmlns="" xmlns:a16="http://schemas.microsoft.com/office/drawing/2014/main" id="{9F878CEE-547E-4D31-BEF7-6CC3A19342E3}"/>
                    </a:ext>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1" name="Полилиния: фигура 40">
                  <a:extLst>
                    <a:ext uri="{FF2B5EF4-FFF2-40B4-BE49-F238E27FC236}">
                      <a16:creationId xmlns="" xmlns:a16="http://schemas.microsoft.com/office/drawing/2014/main" id="{206391AA-4BCF-4ABF-939E-341707D4DCC6}"/>
                    </a:ext>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2" name="Полилиния: фигура 41">
                  <a:extLst>
                    <a:ext uri="{FF2B5EF4-FFF2-40B4-BE49-F238E27FC236}">
                      <a16:creationId xmlns="" xmlns:a16="http://schemas.microsoft.com/office/drawing/2014/main" id="{4A2590E7-6B1D-4386-A964-DB3E5CD68A77}"/>
                    </a:ext>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grpSp>
        </p:grpSp>
        <p:sp>
          <p:nvSpPr>
            <p:cNvPr id="43" name="Полилиния: фигура 42">
              <a:extLst>
                <a:ext uri="{FF2B5EF4-FFF2-40B4-BE49-F238E27FC236}">
                  <a16:creationId xmlns="" xmlns:a16="http://schemas.microsoft.com/office/drawing/2014/main" id="{2338C980-225E-46D7-8459-7215ABA4A035}"/>
                </a:ext>
              </a:extLst>
            </p:cNvPr>
            <p:cNvSpPr/>
            <p:nvPr/>
          </p:nvSpPr>
          <p:spPr>
            <a:xfrm>
              <a:off x="1398681" y="3263936"/>
              <a:ext cx="1231598" cy="1231598"/>
            </a:xfrm>
            <a:custGeom>
              <a:avLst/>
              <a:gdLst>
                <a:gd name="connsiteX0" fmla="*/ 616185 w 1231598"/>
                <a:gd name="connsiteY0" fmla="*/ 1231598 h 1231598"/>
                <a:gd name="connsiteX1" fmla="*/ 616185 w 1231598"/>
                <a:gd name="connsiteY1" fmla="*/ 1196851 h 1231598"/>
                <a:gd name="connsiteX2" fmla="*/ 650160 w 1231598"/>
                <a:gd name="connsiteY2" fmla="*/ 1196079 h 1231598"/>
                <a:gd name="connsiteX3" fmla="*/ 652477 w 1231598"/>
                <a:gd name="connsiteY3" fmla="*/ 1230826 h 1231598"/>
                <a:gd name="connsiteX4" fmla="*/ 616185 w 1231598"/>
                <a:gd name="connsiteY4" fmla="*/ 1231598 h 1231598"/>
                <a:gd name="connsiteX5" fmla="*/ 580666 w 1231598"/>
                <a:gd name="connsiteY5" fmla="*/ 1230826 h 1231598"/>
                <a:gd name="connsiteX6" fmla="*/ 545146 w 1231598"/>
                <a:gd name="connsiteY6" fmla="*/ 1227737 h 1231598"/>
                <a:gd name="connsiteX7" fmla="*/ 549007 w 1231598"/>
                <a:gd name="connsiteY7" fmla="*/ 1192990 h 1231598"/>
                <a:gd name="connsiteX8" fmla="*/ 582982 w 1231598"/>
                <a:gd name="connsiteY8" fmla="*/ 1196079 h 1231598"/>
                <a:gd name="connsiteX9" fmla="*/ 580666 w 1231598"/>
                <a:gd name="connsiteY9" fmla="*/ 1230826 h 1231598"/>
                <a:gd name="connsiteX10" fmla="*/ 687996 w 1231598"/>
                <a:gd name="connsiteY10" fmla="*/ 1227737 h 1231598"/>
                <a:gd name="connsiteX11" fmla="*/ 684135 w 1231598"/>
                <a:gd name="connsiteY11" fmla="*/ 1192990 h 1231598"/>
                <a:gd name="connsiteX12" fmla="*/ 717338 w 1231598"/>
                <a:gd name="connsiteY12" fmla="*/ 1188357 h 1231598"/>
                <a:gd name="connsiteX13" fmla="*/ 723516 w 1231598"/>
                <a:gd name="connsiteY13" fmla="*/ 1222332 h 1231598"/>
                <a:gd name="connsiteX14" fmla="*/ 687996 w 1231598"/>
                <a:gd name="connsiteY14" fmla="*/ 1227737 h 1231598"/>
                <a:gd name="connsiteX15" fmla="*/ 509627 w 1231598"/>
                <a:gd name="connsiteY15" fmla="*/ 1222332 h 1231598"/>
                <a:gd name="connsiteX16" fmla="*/ 474880 w 1231598"/>
                <a:gd name="connsiteY16" fmla="*/ 1215383 h 1231598"/>
                <a:gd name="connsiteX17" fmla="*/ 482601 w 1231598"/>
                <a:gd name="connsiteY17" fmla="*/ 1181408 h 1231598"/>
                <a:gd name="connsiteX18" fmla="*/ 515804 w 1231598"/>
                <a:gd name="connsiteY18" fmla="*/ 1188357 h 1231598"/>
                <a:gd name="connsiteX19" fmla="*/ 509627 w 1231598"/>
                <a:gd name="connsiteY19" fmla="*/ 1222332 h 1231598"/>
                <a:gd name="connsiteX20" fmla="*/ 758263 w 1231598"/>
                <a:gd name="connsiteY20" fmla="*/ 1215383 h 1231598"/>
                <a:gd name="connsiteX21" fmla="*/ 750541 w 1231598"/>
                <a:gd name="connsiteY21" fmla="*/ 1181408 h 1231598"/>
                <a:gd name="connsiteX22" fmla="*/ 782972 w 1231598"/>
                <a:gd name="connsiteY22" fmla="*/ 1172914 h 1231598"/>
                <a:gd name="connsiteX23" fmla="*/ 793010 w 1231598"/>
                <a:gd name="connsiteY23" fmla="*/ 1206117 h 1231598"/>
                <a:gd name="connsiteX24" fmla="*/ 758263 w 1231598"/>
                <a:gd name="connsiteY24" fmla="*/ 1215383 h 1231598"/>
                <a:gd name="connsiteX25" fmla="*/ 439360 w 1231598"/>
                <a:gd name="connsiteY25" fmla="*/ 1206117 h 1231598"/>
                <a:gd name="connsiteX26" fmla="*/ 405385 w 1231598"/>
                <a:gd name="connsiteY26" fmla="*/ 1194534 h 1231598"/>
                <a:gd name="connsiteX27" fmla="*/ 416967 w 1231598"/>
                <a:gd name="connsiteY27" fmla="*/ 1162104 h 1231598"/>
                <a:gd name="connsiteX28" fmla="*/ 449398 w 1231598"/>
                <a:gd name="connsiteY28" fmla="*/ 1172914 h 1231598"/>
                <a:gd name="connsiteX29" fmla="*/ 439360 w 1231598"/>
                <a:gd name="connsiteY29" fmla="*/ 1206117 h 1231598"/>
                <a:gd name="connsiteX30" fmla="*/ 826985 w 1231598"/>
                <a:gd name="connsiteY30" fmla="*/ 1194534 h 1231598"/>
                <a:gd name="connsiteX31" fmla="*/ 815403 w 1231598"/>
                <a:gd name="connsiteY31" fmla="*/ 1162104 h 1231598"/>
                <a:gd name="connsiteX32" fmla="*/ 847062 w 1231598"/>
                <a:gd name="connsiteY32" fmla="*/ 1149749 h 1231598"/>
                <a:gd name="connsiteX33" fmla="*/ 860961 w 1231598"/>
                <a:gd name="connsiteY33" fmla="*/ 1181408 h 1231598"/>
                <a:gd name="connsiteX34" fmla="*/ 826985 w 1231598"/>
                <a:gd name="connsiteY34" fmla="*/ 1194534 h 1231598"/>
                <a:gd name="connsiteX35" fmla="*/ 372182 w 1231598"/>
                <a:gd name="connsiteY35" fmla="*/ 1181408 h 1231598"/>
                <a:gd name="connsiteX36" fmla="*/ 339751 w 1231598"/>
                <a:gd name="connsiteY36" fmla="*/ 1165964 h 1231598"/>
                <a:gd name="connsiteX37" fmla="*/ 355194 w 1231598"/>
                <a:gd name="connsiteY37" fmla="*/ 1135078 h 1231598"/>
                <a:gd name="connsiteX38" fmla="*/ 386081 w 1231598"/>
                <a:gd name="connsiteY38" fmla="*/ 1149749 h 1231598"/>
                <a:gd name="connsiteX39" fmla="*/ 372182 w 1231598"/>
                <a:gd name="connsiteY39" fmla="*/ 1181408 h 1231598"/>
                <a:gd name="connsiteX40" fmla="*/ 892619 w 1231598"/>
                <a:gd name="connsiteY40" fmla="*/ 1165964 h 1231598"/>
                <a:gd name="connsiteX41" fmla="*/ 877176 w 1231598"/>
                <a:gd name="connsiteY41" fmla="*/ 1135078 h 1231598"/>
                <a:gd name="connsiteX42" fmla="*/ 906518 w 1231598"/>
                <a:gd name="connsiteY42" fmla="*/ 1118863 h 1231598"/>
                <a:gd name="connsiteX43" fmla="*/ 924278 w 1231598"/>
                <a:gd name="connsiteY43" fmla="*/ 1148977 h 1231598"/>
                <a:gd name="connsiteX44" fmla="*/ 892619 w 1231598"/>
                <a:gd name="connsiteY44" fmla="*/ 1165964 h 1231598"/>
                <a:gd name="connsiteX45" fmla="*/ 308093 w 1231598"/>
                <a:gd name="connsiteY45" fmla="*/ 1149749 h 1231598"/>
                <a:gd name="connsiteX46" fmla="*/ 277206 w 1231598"/>
                <a:gd name="connsiteY46" fmla="*/ 1131217 h 1231598"/>
                <a:gd name="connsiteX47" fmla="*/ 296510 w 1231598"/>
                <a:gd name="connsiteY47" fmla="*/ 1101875 h 1231598"/>
                <a:gd name="connsiteX48" fmla="*/ 325080 w 1231598"/>
                <a:gd name="connsiteY48" fmla="*/ 1119635 h 1231598"/>
                <a:gd name="connsiteX49" fmla="*/ 308093 w 1231598"/>
                <a:gd name="connsiteY49" fmla="*/ 1149749 h 1231598"/>
                <a:gd name="connsiteX50" fmla="*/ 954392 w 1231598"/>
                <a:gd name="connsiteY50" fmla="*/ 1130445 h 1231598"/>
                <a:gd name="connsiteX51" fmla="*/ 935088 w 1231598"/>
                <a:gd name="connsiteY51" fmla="*/ 1101103 h 1231598"/>
                <a:gd name="connsiteX52" fmla="*/ 962886 w 1231598"/>
                <a:gd name="connsiteY52" fmla="*/ 1081799 h 1231598"/>
                <a:gd name="connsiteX53" fmla="*/ 983734 w 1231598"/>
                <a:gd name="connsiteY53" fmla="*/ 1109597 h 1231598"/>
                <a:gd name="connsiteX54" fmla="*/ 954392 w 1231598"/>
                <a:gd name="connsiteY54" fmla="*/ 1130445 h 1231598"/>
                <a:gd name="connsiteX55" fmla="*/ 248636 w 1231598"/>
                <a:gd name="connsiteY55" fmla="*/ 1110369 h 1231598"/>
                <a:gd name="connsiteX56" fmla="*/ 220838 w 1231598"/>
                <a:gd name="connsiteY56" fmla="*/ 1087976 h 1231598"/>
                <a:gd name="connsiteX57" fmla="*/ 243231 w 1231598"/>
                <a:gd name="connsiteY57" fmla="*/ 1061723 h 1231598"/>
                <a:gd name="connsiteX58" fmla="*/ 269485 w 1231598"/>
                <a:gd name="connsiteY58" fmla="*/ 1082571 h 1231598"/>
                <a:gd name="connsiteX59" fmla="*/ 248636 w 1231598"/>
                <a:gd name="connsiteY59" fmla="*/ 1110369 h 1231598"/>
                <a:gd name="connsiteX60" fmla="*/ 1011532 w 1231598"/>
                <a:gd name="connsiteY60" fmla="*/ 1087204 h 1231598"/>
                <a:gd name="connsiteX61" fmla="*/ 989139 w 1231598"/>
                <a:gd name="connsiteY61" fmla="*/ 1060950 h 1231598"/>
                <a:gd name="connsiteX62" fmla="*/ 1014621 w 1231598"/>
                <a:gd name="connsiteY62" fmla="*/ 1038558 h 1231598"/>
                <a:gd name="connsiteX63" fmla="*/ 1038558 w 1231598"/>
                <a:gd name="connsiteY63" fmla="*/ 1064039 h 1231598"/>
                <a:gd name="connsiteX64" fmla="*/ 1011532 w 1231598"/>
                <a:gd name="connsiteY64" fmla="*/ 1087204 h 1231598"/>
                <a:gd name="connsiteX65" fmla="*/ 193813 w 1231598"/>
                <a:gd name="connsiteY65" fmla="*/ 1064039 h 1231598"/>
                <a:gd name="connsiteX66" fmla="*/ 168331 w 1231598"/>
                <a:gd name="connsiteY66" fmla="*/ 1038558 h 1231598"/>
                <a:gd name="connsiteX67" fmla="*/ 193813 w 1231598"/>
                <a:gd name="connsiteY67" fmla="*/ 1014621 h 1231598"/>
                <a:gd name="connsiteX68" fmla="*/ 217750 w 1231598"/>
                <a:gd name="connsiteY68" fmla="*/ 1038558 h 1231598"/>
                <a:gd name="connsiteX69" fmla="*/ 193813 w 1231598"/>
                <a:gd name="connsiteY69" fmla="*/ 1064039 h 1231598"/>
                <a:gd name="connsiteX70" fmla="*/ 1064039 w 1231598"/>
                <a:gd name="connsiteY70" fmla="*/ 1038558 h 1231598"/>
                <a:gd name="connsiteX71" fmla="*/ 1038558 w 1231598"/>
                <a:gd name="connsiteY71" fmla="*/ 1014621 h 1231598"/>
                <a:gd name="connsiteX72" fmla="*/ 1060950 w 1231598"/>
                <a:gd name="connsiteY72" fmla="*/ 989139 h 1231598"/>
                <a:gd name="connsiteX73" fmla="*/ 1087204 w 1231598"/>
                <a:gd name="connsiteY73" fmla="*/ 1011532 h 1231598"/>
                <a:gd name="connsiteX74" fmla="*/ 1064039 w 1231598"/>
                <a:gd name="connsiteY74" fmla="*/ 1038558 h 1231598"/>
                <a:gd name="connsiteX75" fmla="*/ 144394 w 1231598"/>
                <a:gd name="connsiteY75" fmla="*/ 1012304 h 1231598"/>
                <a:gd name="connsiteX76" fmla="*/ 122002 w 1231598"/>
                <a:gd name="connsiteY76" fmla="*/ 984506 h 1231598"/>
                <a:gd name="connsiteX77" fmla="*/ 149799 w 1231598"/>
                <a:gd name="connsiteY77" fmla="*/ 963658 h 1231598"/>
                <a:gd name="connsiteX78" fmla="*/ 170648 w 1231598"/>
                <a:gd name="connsiteY78" fmla="*/ 989912 h 1231598"/>
                <a:gd name="connsiteX79" fmla="*/ 144394 w 1231598"/>
                <a:gd name="connsiteY79" fmla="*/ 1012304 h 1231598"/>
                <a:gd name="connsiteX80" fmla="*/ 1109597 w 1231598"/>
                <a:gd name="connsiteY80" fmla="*/ 983734 h 1231598"/>
                <a:gd name="connsiteX81" fmla="*/ 1081799 w 1231598"/>
                <a:gd name="connsiteY81" fmla="*/ 962886 h 1231598"/>
                <a:gd name="connsiteX82" fmla="*/ 1101103 w 1231598"/>
                <a:gd name="connsiteY82" fmla="*/ 935088 h 1231598"/>
                <a:gd name="connsiteX83" fmla="*/ 1130445 w 1231598"/>
                <a:gd name="connsiteY83" fmla="*/ 954392 h 1231598"/>
                <a:gd name="connsiteX84" fmla="*/ 1109597 w 1231598"/>
                <a:gd name="connsiteY84" fmla="*/ 983734 h 1231598"/>
                <a:gd name="connsiteX85" fmla="*/ 101153 w 1231598"/>
                <a:gd name="connsiteY85" fmla="*/ 954392 h 1231598"/>
                <a:gd name="connsiteX86" fmla="*/ 82621 w 1231598"/>
                <a:gd name="connsiteY86" fmla="*/ 924278 h 1231598"/>
                <a:gd name="connsiteX87" fmla="*/ 112736 w 1231598"/>
                <a:gd name="connsiteY87" fmla="*/ 906518 h 1231598"/>
                <a:gd name="connsiteX88" fmla="*/ 130495 w 1231598"/>
                <a:gd name="connsiteY88" fmla="*/ 935088 h 1231598"/>
                <a:gd name="connsiteX89" fmla="*/ 101153 w 1231598"/>
                <a:gd name="connsiteY89" fmla="*/ 954392 h 1231598"/>
                <a:gd name="connsiteX90" fmla="*/ 1148977 w 1231598"/>
                <a:gd name="connsiteY90" fmla="*/ 923506 h 1231598"/>
                <a:gd name="connsiteX91" fmla="*/ 1118863 w 1231598"/>
                <a:gd name="connsiteY91" fmla="*/ 905746 h 1231598"/>
                <a:gd name="connsiteX92" fmla="*/ 1135078 w 1231598"/>
                <a:gd name="connsiteY92" fmla="*/ 875632 h 1231598"/>
                <a:gd name="connsiteX93" fmla="*/ 1165964 w 1231598"/>
                <a:gd name="connsiteY93" fmla="*/ 891075 h 1231598"/>
                <a:gd name="connsiteX94" fmla="*/ 1148977 w 1231598"/>
                <a:gd name="connsiteY94" fmla="*/ 923506 h 1231598"/>
                <a:gd name="connsiteX95" fmla="*/ 65634 w 1231598"/>
                <a:gd name="connsiteY95" fmla="*/ 892619 h 1231598"/>
                <a:gd name="connsiteX96" fmla="*/ 50191 w 1231598"/>
                <a:gd name="connsiteY96" fmla="*/ 860188 h 1231598"/>
                <a:gd name="connsiteX97" fmla="*/ 81849 w 1231598"/>
                <a:gd name="connsiteY97" fmla="*/ 846289 h 1231598"/>
                <a:gd name="connsiteX98" fmla="*/ 96520 w 1231598"/>
                <a:gd name="connsiteY98" fmla="*/ 877176 h 1231598"/>
                <a:gd name="connsiteX99" fmla="*/ 65634 w 1231598"/>
                <a:gd name="connsiteY99" fmla="*/ 892619 h 1231598"/>
                <a:gd name="connsiteX100" fmla="*/ 1181408 w 1231598"/>
                <a:gd name="connsiteY100" fmla="*/ 859416 h 1231598"/>
                <a:gd name="connsiteX101" fmla="*/ 1149749 w 1231598"/>
                <a:gd name="connsiteY101" fmla="*/ 845517 h 1231598"/>
                <a:gd name="connsiteX102" fmla="*/ 1162104 w 1231598"/>
                <a:gd name="connsiteY102" fmla="*/ 813859 h 1231598"/>
                <a:gd name="connsiteX103" fmla="*/ 1194534 w 1231598"/>
                <a:gd name="connsiteY103" fmla="*/ 825441 h 1231598"/>
                <a:gd name="connsiteX104" fmla="*/ 1181408 w 1231598"/>
                <a:gd name="connsiteY104" fmla="*/ 859416 h 1231598"/>
                <a:gd name="connsiteX105" fmla="*/ 37064 w 1231598"/>
                <a:gd name="connsiteY105" fmla="*/ 826985 h 1231598"/>
                <a:gd name="connsiteX106" fmla="*/ 25481 w 1231598"/>
                <a:gd name="connsiteY106" fmla="*/ 793010 h 1231598"/>
                <a:gd name="connsiteX107" fmla="*/ 58684 w 1231598"/>
                <a:gd name="connsiteY107" fmla="*/ 782972 h 1231598"/>
                <a:gd name="connsiteX108" fmla="*/ 69495 w 1231598"/>
                <a:gd name="connsiteY108" fmla="*/ 815403 h 1231598"/>
                <a:gd name="connsiteX109" fmla="*/ 37064 w 1231598"/>
                <a:gd name="connsiteY109" fmla="*/ 826985 h 1231598"/>
                <a:gd name="connsiteX110" fmla="*/ 1206117 w 1231598"/>
                <a:gd name="connsiteY110" fmla="*/ 792238 h 1231598"/>
                <a:gd name="connsiteX111" fmla="*/ 1172914 w 1231598"/>
                <a:gd name="connsiteY111" fmla="*/ 782200 h 1231598"/>
                <a:gd name="connsiteX112" fmla="*/ 1181408 w 1231598"/>
                <a:gd name="connsiteY112" fmla="*/ 749769 h 1231598"/>
                <a:gd name="connsiteX113" fmla="*/ 1215383 w 1231598"/>
                <a:gd name="connsiteY113" fmla="*/ 757491 h 1231598"/>
                <a:gd name="connsiteX114" fmla="*/ 1206117 w 1231598"/>
                <a:gd name="connsiteY114" fmla="*/ 792238 h 1231598"/>
                <a:gd name="connsiteX115" fmla="*/ 16988 w 1231598"/>
                <a:gd name="connsiteY115" fmla="*/ 758263 h 1231598"/>
                <a:gd name="connsiteX116" fmla="*/ 10038 w 1231598"/>
                <a:gd name="connsiteY116" fmla="*/ 723516 h 1231598"/>
                <a:gd name="connsiteX117" fmla="*/ 44013 w 1231598"/>
                <a:gd name="connsiteY117" fmla="*/ 717338 h 1231598"/>
                <a:gd name="connsiteX118" fmla="*/ 50963 w 1231598"/>
                <a:gd name="connsiteY118" fmla="*/ 750541 h 1231598"/>
                <a:gd name="connsiteX119" fmla="*/ 16988 w 1231598"/>
                <a:gd name="connsiteY119" fmla="*/ 758263 h 1231598"/>
                <a:gd name="connsiteX120" fmla="*/ 1222332 w 1231598"/>
                <a:gd name="connsiteY120" fmla="*/ 722744 h 1231598"/>
                <a:gd name="connsiteX121" fmla="*/ 1188357 w 1231598"/>
                <a:gd name="connsiteY121" fmla="*/ 716566 h 1231598"/>
                <a:gd name="connsiteX122" fmla="*/ 1192990 w 1231598"/>
                <a:gd name="connsiteY122" fmla="*/ 683363 h 1231598"/>
                <a:gd name="connsiteX123" fmla="*/ 1227737 w 1231598"/>
                <a:gd name="connsiteY123" fmla="*/ 687224 h 1231598"/>
                <a:gd name="connsiteX124" fmla="*/ 1222332 w 1231598"/>
                <a:gd name="connsiteY124" fmla="*/ 722744 h 1231598"/>
                <a:gd name="connsiteX125" fmla="*/ 3861 w 1231598"/>
                <a:gd name="connsiteY125" fmla="*/ 687996 h 1231598"/>
                <a:gd name="connsiteX126" fmla="*/ 772 w 1231598"/>
                <a:gd name="connsiteY126" fmla="*/ 652477 h 1231598"/>
                <a:gd name="connsiteX127" fmla="*/ 35519 w 1231598"/>
                <a:gd name="connsiteY127" fmla="*/ 650160 h 1231598"/>
                <a:gd name="connsiteX128" fmla="*/ 38608 w 1231598"/>
                <a:gd name="connsiteY128" fmla="*/ 684135 h 1231598"/>
                <a:gd name="connsiteX129" fmla="*/ 3861 w 1231598"/>
                <a:gd name="connsiteY129" fmla="*/ 687996 h 1231598"/>
                <a:gd name="connsiteX130" fmla="*/ 1230826 w 1231598"/>
                <a:gd name="connsiteY130" fmla="*/ 651705 h 1231598"/>
                <a:gd name="connsiteX131" fmla="*/ 1196079 w 1231598"/>
                <a:gd name="connsiteY131" fmla="*/ 649388 h 1231598"/>
                <a:gd name="connsiteX132" fmla="*/ 1196851 w 1231598"/>
                <a:gd name="connsiteY132" fmla="*/ 615413 h 1231598"/>
                <a:gd name="connsiteX133" fmla="*/ 1196851 w 1231598"/>
                <a:gd name="connsiteY133" fmla="*/ 613869 h 1231598"/>
                <a:gd name="connsiteX134" fmla="*/ 1231598 w 1231598"/>
                <a:gd name="connsiteY134" fmla="*/ 613869 h 1231598"/>
                <a:gd name="connsiteX135" fmla="*/ 1231598 w 1231598"/>
                <a:gd name="connsiteY135" fmla="*/ 615413 h 1231598"/>
                <a:gd name="connsiteX136" fmla="*/ 1230826 w 1231598"/>
                <a:gd name="connsiteY136" fmla="*/ 651705 h 1231598"/>
                <a:gd name="connsiteX137" fmla="*/ 34747 w 1231598"/>
                <a:gd name="connsiteY137" fmla="*/ 616957 h 1231598"/>
                <a:gd name="connsiteX138" fmla="*/ 0 w 1231598"/>
                <a:gd name="connsiteY138" fmla="*/ 616957 h 1231598"/>
                <a:gd name="connsiteX139" fmla="*/ 0 w 1231598"/>
                <a:gd name="connsiteY139" fmla="*/ 616185 h 1231598"/>
                <a:gd name="connsiteX140" fmla="*/ 772 w 1231598"/>
                <a:gd name="connsiteY140" fmla="*/ 581438 h 1231598"/>
                <a:gd name="connsiteX141" fmla="*/ 35519 w 1231598"/>
                <a:gd name="connsiteY141" fmla="*/ 583754 h 1231598"/>
                <a:gd name="connsiteX142" fmla="*/ 34747 w 1231598"/>
                <a:gd name="connsiteY142" fmla="*/ 616957 h 1231598"/>
                <a:gd name="connsiteX143" fmla="*/ 34747 w 1231598"/>
                <a:gd name="connsiteY143" fmla="*/ 616957 h 1231598"/>
                <a:gd name="connsiteX144" fmla="*/ 1196079 w 1231598"/>
                <a:gd name="connsiteY144" fmla="*/ 580666 h 1231598"/>
                <a:gd name="connsiteX145" fmla="*/ 1192990 w 1231598"/>
                <a:gd name="connsiteY145" fmla="*/ 546691 h 1231598"/>
                <a:gd name="connsiteX146" fmla="*/ 1227737 w 1231598"/>
                <a:gd name="connsiteY146" fmla="*/ 542830 h 1231598"/>
                <a:gd name="connsiteX147" fmla="*/ 1230826 w 1231598"/>
                <a:gd name="connsiteY147" fmla="*/ 578349 h 1231598"/>
                <a:gd name="connsiteX148" fmla="*/ 1196079 w 1231598"/>
                <a:gd name="connsiteY148" fmla="*/ 580666 h 1231598"/>
                <a:gd name="connsiteX149" fmla="*/ 38608 w 1231598"/>
                <a:gd name="connsiteY149" fmla="*/ 549007 h 1231598"/>
                <a:gd name="connsiteX150" fmla="*/ 3861 w 1231598"/>
                <a:gd name="connsiteY150" fmla="*/ 545146 h 1231598"/>
                <a:gd name="connsiteX151" fmla="*/ 9266 w 1231598"/>
                <a:gd name="connsiteY151" fmla="*/ 509627 h 1231598"/>
                <a:gd name="connsiteX152" fmla="*/ 43241 w 1231598"/>
                <a:gd name="connsiteY152" fmla="*/ 515804 h 1231598"/>
                <a:gd name="connsiteX153" fmla="*/ 38608 w 1231598"/>
                <a:gd name="connsiteY153" fmla="*/ 549007 h 1231598"/>
                <a:gd name="connsiteX154" fmla="*/ 1187585 w 1231598"/>
                <a:gd name="connsiteY154" fmla="*/ 513488 h 1231598"/>
                <a:gd name="connsiteX155" fmla="*/ 1180636 w 1231598"/>
                <a:gd name="connsiteY155" fmla="*/ 480285 h 1231598"/>
                <a:gd name="connsiteX156" fmla="*/ 1214611 w 1231598"/>
                <a:gd name="connsiteY156" fmla="*/ 472563 h 1231598"/>
                <a:gd name="connsiteX157" fmla="*/ 1221560 w 1231598"/>
                <a:gd name="connsiteY157" fmla="*/ 507310 h 1231598"/>
                <a:gd name="connsiteX158" fmla="*/ 1187585 w 1231598"/>
                <a:gd name="connsiteY158" fmla="*/ 513488 h 1231598"/>
                <a:gd name="connsiteX159" fmla="*/ 50191 w 1231598"/>
                <a:gd name="connsiteY159" fmla="*/ 482601 h 1231598"/>
                <a:gd name="connsiteX160" fmla="*/ 16215 w 1231598"/>
                <a:gd name="connsiteY160" fmla="*/ 474880 h 1231598"/>
                <a:gd name="connsiteX161" fmla="*/ 25481 w 1231598"/>
                <a:gd name="connsiteY161" fmla="*/ 440132 h 1231598"/>
                <a:gd name="connsiteX162" fmla="*/ 58684 w 1231598"/>
                <a:gd name="connsiteY162" fmla="*/ 450170 h 1231598"/>
                <a:gd name="connsiteX163" fmla="*/ 50191 w 1231598"/>
                <a:gd name="connsiteY163" fmla="*/ 482601 h 1231598"/>
                <a:gd name="connsiteX164" fmla="*/ 1172142 w 1231598"/>
                <a:gd name="connsiteY164" fmla="*/ 447854 h 1231598"/>
                <a:gd name="connsiteX165" fmla="*/ 1161331 w 1231598"/>
                <a:gd name="connsiteY165" fmla="*/ 415423 h 1231598"/>
                <a:gd name="connsiteX166" fmla="*/ 1193762 w 1231598"/>
                <a:gd name="connsiteY166" fmla="*/ 403069 h 1231598"/>
                <a:gd name="connsiteX167" fmla="*/ 1205345 w 1231598"/>
                <a:gd name="connsiteY167" fmla="*/ 437044 h 1231598"/>
                <a:gd name="connsiteX168" fmla="*/ 1172142 w 1231598"/>
                <a:gd name="connsiteY168" fmla="*/ 447854 h 1231598"/>
                <a:gd name="connsiteX169" fmla="*/ 69495 w 1231598"/>
                <a:gd name="connsiteY169" fmla="*/ 417740 h 1231598"/>
                <a:gd name="connsiteX170" fmla="*/ 37064 w 1231598"/>
                <a:gd name="connsiteY170" fmla="*/ 406157 h 1231598"/>
                <a:gd name="connsiteX171" fmla="*/ 50191 w 1231598"/>
                <a:gd name="connsiteY171" fmla="*/ 372954 h 1231598"/>
                <a:gd name="connsiteX172" fmla="*/ 81849 w 1231598"/>
                <a:gd name="connsiteY172" fmla="*/ 386853 h 1231598"/>
                <a:gd name="connsiteX173" fmla="*/ 69495 w 1231598"/>
                <a:gd name="connsiteY173" fmla="*/ 417740 h 1231598"/>
                <a:gd name="connsiteX174" fmla="*/ 1148977 w 1231598"/>
                <a:gd name="connsiteY174" fmla="*/ 384537 h 1231598"/>
                <a:gd name="connsiteX175" fmla="*/ 1134306 w 1231598"/>
                <a:gd name="connsiteY175" fmla="*/ 353650 h 1231598"/>
                <a:gd name="connsiteX176" fmla="*/ 1165192 w 1231598"/>
                <a:gd name="connsiteY176" fmla="*/ 338207 h 1231598"/>
                <a:gd name="connsiteX177" fmla="*/ 1180636 w 1231598"/>
                <a:gd name="connsiteY177" fmla="*/ 370638 h 1231598"/>
                <a:gd name="connsiteX178" fmla="*/ 1148977 w 1231598"/>
                <a:gd name="connsiteY178" fmla="*/ 384537 h 1231598"/>
                <a:gd name="connsiteX179" fmla="*/ 95748 w 1231598"/>
                <a:gd name="connsiteY179" fmla="*/ 355967 h 1231598"/>
                <a:gd name="connsiteX180" fmla="*/ 64862 w 1231598"/>
                <a:gd name="connsiteY180" fmla="*/ 340523 h 1231598"/>
                <a:gd name="connsiteX181" fmla="*/ 81849 w 1231598"/>
                <a:gd name="connsiteY181" fmla="*/ 308865 h 1231598"/>
                <a:gd name="connsiteX182" fmla="*/ 111963 w 1231598"/>
                <a:gd name="connsiteY182" fmla="*/ 325852 h 1231598"/>
                <a:gd name="connsiteX183" fmla="*/ 95748 w 1231598"/>
                <a:gd name="connsiteY183" fmla="*/ 355967 h 1231598"/>
                <a:gd name="connsiteX184" fmla="*/ 1118863 w 1231598"/>
                <a:gd name="connsiteY184" fmla="*/ 324308 h 1231598"/>
                <a:gd name="connsiteX185" fmla="*/ 1101103 w 1231598"/>
                <a:gd name="connsiteY185" fmla="*/ 295738 h 1231598"/>
                <a:gd name="connsiteX186" fmla="*/ 1130445 w 1231598"/>
                <a:gd name="connsiteY186" fmla="*/ 276434 h 1231598"/>
                <a:gd name="connsiteX187" fmla="*/ 1148977 w 1231598"/>
                <a:gd name="connsiteY187" fmla="*/ 306548 h 1231598"/>
                <a:gd name="connsiteX188" fmla="*/ 1118863 w 1231598"/>
                <a:gd name="connsiteY188" fmla="*/ 324308 h 1231598"/>
                <a:gd name="connsiteX189" fmla="*/ 129723 w 1231598"/>
                <a:gd name="connsiteY189" fmla="*/ 297282 h 1231598"/>
                <a:gd name="connsiteX190" fmla="*/ 101153 w 1231598"/>
                <a:gd name="connsiteY190" fmla="*/ 277978 h 1231598"/>
                <a:gd name="connsiteX191" fmla="*/ 122002 w 1231598"/>
                <a:gd name="connsiteY191" fmla="*/ 248636 h 1231598"/>
                <a:gd name="connsiteX192" fmla="*/ 149799 w 1231598"/>
                <a:gd name="connsiteY192" fmla="*/ 269485 h 1231598"/>
                <a:gd name="connsiteX193" fmla="*/ 129723 w 1231598"/>
                <a:gd name="connsiteY193" fmla="*/ 297282 h 1231598"/>
                <a:gd name="connsiteX194" fmla="*/ 1081027 w 1231598"/>
                <a:gd name="connsiteY194" fmla="*/ 267940 h 1231598"/>
                <a:gd name="connsiteX195" fmla="*/ 1060178 w 1231598"/>
                <a:gd name="connsiteY195" fmla="*/ 241687 h 1231598"/>
                <a:gd name="connsiteX196" fmla="*/ 1086432 w 1231598"/>
                <a:gd name="connsiteY196" fmla="*/ 219294 h 1231598"/>
                <a:gd name="connsiteX197" fmla="*/ 1108825 w 1231598"/>
                <a:gd name="connsiteY197" fmla="*/ 247092 h 1231598"/>
                <a:gd name="connsiteX198" fmla="*/ 1081027 w 1231598"/>
                <a:gd name="connsiteY198" fmla="*/ 267940 h 1231598"/>
                <a:gd name="connsiteX199" fmla="*/ 169876 w 1231598"/>
                <a:gd name="connsiteY199" fmla="*/ 243231 h 1231598"/>
                <a:gd name="connsiteX200" fmla="*/ 143622 w 1231598"/>
                <a:gd name="connsiteY200" fmla="*/ 220838 h 1231598"/>
                <a:gd name="connsiteX201" fmla="*/ 167559 w 1231598"/>
                <a:gd name="connsiteY201" fmla="*/ 193813 h 1231598"/>
                <a:gd name="connsiteX202" fmla="*/ 193040 w 1231598"/>
                <a:gd name="connsiteY202" fmla="*/ 217750 h 1231598"/>
                <a:gd name="connsiteX203" fmla="*/ 169876 w 1231598"/>
                <a:gd name="connsiteY203" fmla="*/ 243231 h 1231598"/>
                <a:gd name="connsiteX204" fmla="*/ 1037786 w 1231598"/>
                <a:gd name="connsiteY204" fmla="*/ 216205 h 1231598"/>
                <a:gd name="connsiteX205" fmla="*/ 1013849 w 1231598"/>
                <a:gd name="connsiteY205" fmla="*/ 192268 h 1231598"/>
                <a:gd name="connsiteX206" fmla="*/ 1037786 w 1231598"/>
                <a:gd name="connsiteY206" fmla="*/ 166787 h 1231598"/>
                <a:gd name="connsiteX207" fmla="*/ 1063267 w 1231598"/>
                <a:gd name="connsiteY207" fmla="*/ 192268 h 1231598"/>
                <a:gd name="connsiteX208" fmla="*/ 1037786 w 1231598"/>
                <a:gd name="connsiteY208" fmla="*/ 216205 h 1231598"/>
                <a:gd name="connsiteX209" fmla="*/ 216205 w 1231598"/>
                <a:gd name="connsiteY209" fmla="*/ 193813 h 1231598"/>
                <a:gd name="connsiteX210" fmla="*/ 192268 w 1231598"/>
                <a:gd name="connsiteY210" fmla="*/ 168331 h 1231598"/>
                <a:gd name="connsiteX211" fmla="*/ 219294 w 1231598"/>
                <a:gd name="connsiteY211" fmla="*/ 144394 h 1231598"/>
                <a:gd name="connsiteX212" fmla="*/ 241687 w 1231598"/>
                <a:gd name="connsiteY212" fmla="*/ 170648 h 1231598"/>
                <a:gd name="connsiteX213" fmla="*/ 216205 w 1231598"/>
                <a:gd name="connsiteY213" fmla="*/ 193813 h 1231598"/>
                <a:gd name="connsiteX214" fmla="*/ 988367 w 1231598"/>
                <a:gd name="connsiteY214" fmla="*/ 169876 h 1231598"/>
                <a:gd name="connsiteX215" fmla="*/ 962114 w 1231598"/>
                <a:gd name="connsiteY215" fmla="*/ 149027 h 1231598"/>
                <a:gd name="connsiteX216" fmla="*/ 982962 w 1231598"/>
                <a:gd name="connsiteY216" fmla="*/ 121229 h 1231598"/>
                <a:gd name="connsiteX217" fmla="*/ 1010760 w 1231598"/>
                <a:gd name="connsiteY217" fmla="*/ 143622 h 1231598"/>
                <a:gd name="connsiteX218" fmla="*/ 988367 w 1231598"/>
                <a:gd name="connsiteY218" fmla="*/ 169876 h 1231598"/>
                <a:gd name="connsiteX219" fmla="*/ 267940 w 1231598"/>
                <a:gd name="connsiteY219" fmla="*/ 149799 h 1231598"/>
                <a:gd name="connsiteX220" fmla="*/ 247092 w 1231598"/>
                <a:gd name="connsiteY220" fmla="*/ 122002 h 1231598"/>
                <a:gd name="connsiteX221" fmla="*/ 276434 w 1231598"/>
                <a:gd name="connsiteY221" fmla="*/ 101153 h 1231598"/>
                <a:gd name="connsiteX222" fmla="*/ 295738 w 1231598"/>
                <a:gd name="connsiteY222" fmla="*/ 130495 h 1231598"/>
                <a:gd name="connsiteX223" fmla="*/ 267940 w 1231598"/>
                <a:gd name="connsiteY223" fmla="*/ 149799 h 1231598"/>
                <a:gd name="connsiteX224" fmla="*/ 934316 w 1231598"/>
                <a:gd name="connsiteY224" fmla="*/ 129723 h 1231598"/>
                <a:gd name="connsiteX225" fmla="*/ 905746 w 1231598"/>
                <a:gd name="connsiteY225" fmla="*/ 111963 h 1231598"/>
                <a:gd name="connsiteX226" fmla="*/ 922733 w 1231598"/>
                <a:gd name="connsiteY226" fmla="*/ 81849 h 1231598"/>
                <a:gd name="connsiteX227" fmla="*/ 953620 w 1231598"/>
                <a:gd name="connsiteY227" fmla="*/ 100381 h 1231598"/>
                <a:gd name="connsiteX228" fmla="*/ 934316 w 1231598"/>
                <a:gd name="connsiteY228" fmla="*/ 129723 h 1231598"/>
                <a:gd name="connsiteX229" fmla="*/ 324308 w 1231598"/>
                <a:gd name="connsiteY229" fmla="*/ 112736 h 1231598"/>
                <a:gd name="connsiteX230" fmla="*/ 306548 w 1231598"/>
                <a:gd name="connsiteY230" fmla="*/ 82621 h 1231598"/>
                <a:gd name="connsiteX231" fmla="*/ 338207 w 1231598"/>
                <a:gd name="connsiteY231" fmla="*/ 65634 h 1231598"/>
                <a:gd name="connsiteX232" fmla="*/ 353650 w 1231598"/>
                <a:gd name="connsiteY232" fmla="*/ 96520 h 1231598"/>
                <a:gd name="connsiteX233" fmla="*/ 324308 w 1231598"/>
                <a:gd name="connsiteY233" fmla="*/ 112736 h 1231598"/>
                <a:gd name="connsiteX234" fmla="*/ 875632 w 1231598"/>
                <a:gd name="connsiteY234" fmla="*/ 95748 h 1231598"/>
                <a:gd name="connsiteX235" fmla="*/ 844745 w 1231598"/>
                <a:gd name="connsiteY235" fmla="*/ 81849 h 1231598"/>
                <a:gd name="connsiteX236" fmla="*/ 858644 w 1231598"/>
                <a:gd name="connsiteY236" fmla="*/ 50191 h 1231598"/>
                <a:gd name="connsiteX237" fmla="*/ 891075 w 1231598"/>
                <a:gd name="connsiteY237" fmla="*/ 65634 h 1231598"/>
                <a:gd name="connsiteX238" fmla="*/ 875632 w 1231598"/>
                <a:gd name="connsiteY238" fmla="*/ 95748 h 1231598"/>
                <a:gd name="connsiteX239" fmla="*/ 384537 w 1231598"/>
                <a:gd name="connsiteY239" fmla="*/ 82621 h 1231598"/>
                <a:gd name="connsiteX240" fmla="*/ 370638 w 1231598"/>
                <a:gd name="connsiteY240" fmla="*/ 50963 h 1231598"/>
                <a:gd name="connsiteX241" fmla="*/ 403841 w 1231598"/>
                <a:gd name="connsiteY241" fmla="*/ 37836 h 1231598"/>
                <a:gd name="connsiteX242" fmla="*/ 415423 w 1231598"/>
                <a:gd name="connsiteY242" fmla="*/ 70267 h 1231598"/>
                <a:gd name="connsiteX243" fmla="*/ 384537 w 1231598"/>
                <a:gd name="connsiteY243" fmla="*/ 82621 h 1231598"/>
                <a:gd name="connsiteX244" fmla="*/ 813087 w 1231598"/>
                <a:gd name="connsiteY244" fmla="*/ 69495 h 1231598"/>
                <a:gd name="connsiteX245" fmla="*/ 780656 w 1231598"/>
                <a:gd name="connsiteY245" fmla="*/ 58684 h 1231598"/>
                <a:gd name="connsiteX246" fmla="*/ 790694 w 1231598"/>
                <a:gd name="connsiteY246" fmla="*/ 25481 h 1231598"/>
                <a:gd name="connsiteX247" fmla="*/ 824669 w 1231598"/>
                <a:gd name="connsiteY247" fmla="*/ 37064 h 1231598"/>
                <a:gd name="connsiteX248" fmla="*/ 813087 w 1231598"/>
                <a:gd name="connsiteY248" fmla="*/ 69495 h 1231598"/>
                <a:gd name="connsiteX249" fmla="*/ 447854 w 1231598"/>
                <a:gd name="connsiteY249" fmla="*/ 59456 h 1231598"/>
                <a:gd name="connsiteX250" fmla="*/ 437816 w 1231598"/>
                <a:gd name="connsiteY250" fmla="*/ 26254 h 1231598"/>
                <a:gd name="connsiteX251" fmla="*/ 472563 w 1231598"/>
                <a:gd name="connsiteY251" fmla="*/ 16988 h 1231598"/>
                <a:gd name="connsiteX252" fmla="*/ 480285 w 1231598"/>
                <a:gd name="connsiteY252" fmla="*/ 50963 h 1231598"/>
                <a:gd name="connsiteX253" fmla="*/ 447854 w 1231598"/>
                <a:gd name="connsiteY253" fmla="*/ 59456 h 1231598"/>
                <a:gd name="connsiteX254" fmla="*/ 748997 w 1231598"/>
                <a:gd name="connsiteY254" fmla="*/ 50191 h 1231598"/>
                <a:gd name="connsiteX255" fmla="*/ 715794 w 1231598"/>
                <a:gd name="connsiteY255" fmla="*/ 43241 h 1231598"/>
                <a:gd name="connsiteX256" fmla="*/ 721971 w 1231598"/>
                <a:gd name="connsiteY256" fmla="*/ 9266 h 1231598"/>
                <a:gd name="connsiteX257" fmla="*/ 756719 w 1231598"/>
                <a:gd name="connsiteY257" fmla="*/ 16215 h 1231598"/>
                <a:gd name="connsiteX258" fmla="*/ 748997 w 1231598"/>
                <a:gd name="connsiteY258" fmla="*/ 50191 h 1231598"/>
                <a:gd name="connsiteX259" fmla="*/ 513488 w 1231598"/>
                <a:gd name="connsiteY259" fmla="*/ 44013 h 1231598"/>
                <a:gd name="connsiteX260" fmla="*/ 507310 w 1231598"/>
                <a:gd name="connsiteY260" fmla="*/ 10038 h 1231598"/>
                <a:gd name="connsiteX261" fmla="*/ 542830 w 1231598"/>
                <a:gd name="connsiteY261" fmla="*/ 4633 h 1231598"/>
                <a:gd name="connsiteX262" fmla="*/ 547463 w 1231598"/>
                <a:gd name="connsiteY262" fmla="*/ 38608 h 1231598"/>
                <a:gd name="connsiteX263" fmla="*/ 513488 w 1231598"/>
                <a:gd name="connsiteY263" fmla="*/ 44013 h 1231598"/>
                <a:gd name="connsiteX264" fmla="*/ 681819 w 1231598"/>
                <a:gd name="connsiteY264" fmla="*/ 38608 h 1231598"/>
                <a:gd name="connsiteX265" fmla="*/ 647844 w 1231598"/>
                <a:gd name="connsiteY265" fmla="*/ 35519 h 1231598"/>
                <a:gd name="connsiteX266" fmla="*/ 650160 w 1231598"/>
                <a:gd name="connsiteY266" fmla="*/ 772 h 1231598"/>
                <a:gd name="connsiteX267" fmla="*/ 685680 w 1231598"/>
                <a:gd name="connsiteY267" fmla="*/ 3861 h 1231598"/>
                <a:gd name="connsiteX268" fmla="*/ 681819 w 1231598"/>
                <a:gd name="connsiteY268" fmla="*/ 38608 h 1231598"/>
                <a:gd name="connsiteX269" fmla="*/ 580666 w 1231598"/>
                <a:gd name="connsiteY269" fmla="*/ 35519 h 1231598"/>
                <a:gd name="connsiteX270" fmla="*/ 579121 w 1231598"/>
                <a:gd name="connsiteY270" fmla="*/ 772 h 1231598"/>
                <a:gd name="connsiteX271" fmla="*/ 614641 w 1231598"/>
                <a:gd name="connsiteY271" fmla="*/ 0 h 1231598"/>
                <a:gd name="connsiteX272" fmla="*/ 614641 w 1231598"/>
                <a:gd name="connsiteY272" fmla="*/ 34747 h 1231598"/>
                <a:gd name="connsiteX273" fmla="*/ 580666 w 1231598"/>
                <a:gd name="connsiteY273" fmla="*/ 35519 h 1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lnTo>
                    <a:pt x="34747" y="616957"/>
                  </a:ln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w="7680" cap="flat">
              <a:noFill/>
              <a:prstDash val="solid"/>
              <a:miter/>
            </a:ln>
          </p:spPr>
          <p:txBody>
            <a:bodyPr rtlCol="0" anchor="ctr"/>
            <a:lstStyle/>
            <a:p>
              <a:endParaRPr lang="ru-RU" dirty="0"/>
            </a:p>
          </p:txBody>
        </p:sp>
      </p:grpSp>
      <p:graphicFrame>
        <p:nvGraphicFramePr>
          <p:cNvPr id="46" name="Таблица 45">
            <a:extLst>
              <a:ext uri="{FF2B5EF4-FFF2-40B4-BE49-F238E27FC236}">
                <a16:creationId xmlns="" xmlns:a16="http://schemas.microsoft.com/office/drawing/2014/main" id="{53E3842A-38D9-4B0A-A832-A1B24DC2D823}"/>
              </a:ext>
            </a:extLst>
          </p:cNvPr>
          <p:cNvGraphicFramePr>
            <a:graphicFrameLocks noGrp="1"/>
          </p:cNvGraphicFramePr>
          <p:nvPr>
            <p:extLst>
              <p:ext uri="{D42A27DB-BD31-4B8C-83A1-F6EECF244321}">
                <p14:modId xmlns:p14="http://schemas.microsoft.com/office/powerpoint/2010/main" val="4248731733"/>
              </p:ext>
            </p:extLst>
          </p:nvPr>
        </p:nvGraphicFramePr>
        <p:xfrm>
          <a:off x="170060" y="1257869"/>
          <a:ext cx="11938137" cy="5626921"/>
        </p:xfrm>
        <a:graphic>
          <a:graphicData uri="http://schemas.openxmlformats.org/drawingml/2006/table">
            <a:tbl>
              <a:tblPr firstRow="1" bandRow="1">
                <a:tableStyleId>{5C22544A-7EE6-4342-B048-85BDC9FD1C3A}</a:tableStyleId>
              </a:tblPr>
              <a:tblGrid>
                <a:gridCol w="5272969">
                  <a:extLst>
                    <a:ext uri="{9D8B030D-6E8A-4147-A177-3AD203B41FA5}">
                      <a16:colId xmlns="" xmlns:a16="http://schemas.microsoft.com/office/drawing/2014/main" val="20000"/>
                    </a:ext>
                  </a:extLst>
                </a:gridCol>
                <a:gridCol w="472951">
                  <a:extLst>
                    <a:ext uri="{9D8B030D-6E8A-4147-A177-3AD203B41FA5}">
                      <a16:colId xmlns="" xmlns:a16="http://schemas.microsoft.com/office/drawing/2014/main" val="20001"/>
                    </a:ext>
                  </a:extLst>
                </a:gridCol>
                <a:gridCol w="5495865">
                  <a:extLst>
                    <a:ext uri="{9D8B030D-6E8A-4147-A177-3AD203B41FA5}">
                      <a16:colId xmlns="" xmlns:a16="http://schemas.microsoft.com/office/drawing/2014/main" val="20002"/>
                    </a:ext>
                  </a:extLst>
                </a:gridCol>
                <a:gridCol w="696352">
                  <a:extLst>
                    <a:ext uri="{9D8B030D-6E8A-4147-A177-3AD203B41FA5}">
                      <a16:colId xmlns="" xmlns:a16="http://schemas.microsoft.com/office/drawing/2014/main" val="20003"/>
                    </a:ext>
                  </a:extLst>
                </a:gridCol>
              </a:tblGrid>
              <a:tr h="246364">
                <a:tc>
                  <a:txBody>
                    <a:bodyPr/>
                    <a:lstStyle/>
                    <a:p>
                      <a:pPr>
                        <a:lnSpc>
                          <a:spcPct val="80000"/>
                        </a:lnSpc>
                      </a:pPr>
                      <a:r>
                        <a:rPr lang="ru-RU" sz="1200" b="0" cap="none" dirty="0">
                          <a:solidFill>
                            <a:schemeClr val="tx1">
                              <a:lumMod val="75000"/>
                            </a:schemeClr>
                          </a:solidFill>
                          <a:latin typeface="Roboto Condensed" panose="020B0604020202020204" charset="0"/>
                          <a:ea typeface="Roboto Condensed" panose="020B0604020202020204" charset="0"/>
                        </a:rPr>
                        <a:t>Динамика ключевых социально-экономических показателей</a:t>
                      </a:r>
                      <a:endParaRPr lang="ru-RU" sz="1200" b="0" dirty="0">
                        <a:solidFill>
                          <a:schemeClr val="tx1">
                            <a:lumMod val="75000"/>
                          </a:schemeClr>
                        </a:solidFill>
                        <a:latin typeface="Roboto Condensed" panose="020B0604020202020204" charset="0"/>
                        <a:ea typeface="Roboto Condensed" panose="020B0604020202020204" charset="0"/>
                      </a:endParaRPr>
                    </a:p>
                  </a:txBody>
                  <a:tcPr marL="18000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lnSpc>
                          <a:spcPct val="80000"/>
                        </a:lnSpc>
                      </a:pPr>
                      <a:r>
                        <a:rPr lang="ru-RU" sz="1200" b="0" dirty="0">
                          <a:solidFill>
                            <a:schemeClr val="tx1">
                              <a:lumMod val="75000"/>
                            </a:schemeClr>
                          </a:solidFill>
                          <a:latin typeface="Roboto Condensed" panose="020B0604020202020204" charset="0"/>
                          <a:ea typeface="Roboto Condensed" panose="020B0604020202020204" charset="0"/>
                        </a:rPr>
                        <a:t>3</a:t>
                      </a:r>
                    </a:p>
                  </a:txBody>
                  <a:tcPr anchor="ctr">
                    <a:lnL w="12700" cmpd="sng">
                      <a:noFill/>
                    </a:lnL>
                    <a:lnR w="28575" cap="flat" cmpd="sng" algn="ctr">
                      <a:solidFill>
                        <a:schemeClr val="bg1"/>
                      </a:solidFill>
                      <a:prstDash val="sysDot"/>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marL="0" algn="l" defTabSz="914400" rtl="0" eaLnBrk="1" latinLnBrk="0" hangingPunct="1">
                        <a:lnSpc>
                          <a:spcPct val="80000"/>
                        </a:lnSpc>
                      </a:pPr>
                      <a:r>
                        <a:rPr lang="ru-RU" sz="1200" b="0" kern="1200" cap="none" dirty="0">
                          <a:solidFill>
                            <a:schemeClr val="tx1">
                              <a:lumMod val="75000"/>
                            </a:schemeClr>
                          </a:solidFill>
                          <a:latin typeface="Roboto Condensed" panose="020B0604020202020204" charset="0"/>
                          <a:ea typeface="Roboto Condensed" panose="020B0604020202020204" charset="0"/>
                          <a:cs typeface="+mn-cs"/>
                        </a:rPr>
                        <a:t>Налоговый мониторинг</a:t>
                      </a:r>
                    </a:p>
                  </a:txBody>
                  <a:tcPr marL="180000" anchor="ctr">
                    <a:lnL w="28575" cap="flat" cmpd="sng" algn="ctr">
                      <a:solidFill>
                        <a:schemeClr val="bg1"/>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algn="l" defTabSz="914400" rtl="0" eaLnBrk="1" latinLnBrk="0" hangingPunct="1">
                        <a:lnSpc>
                          <a:spcPct val="80000"/>
                        </a:lnSpc>
                      </a:pPr>
                      <a:r>
                        <a:rPr lang="ru-RU" sz="1200" b="0" kern="1200" cap="none" dirty="0" smtClean="0">
                          <a:solidFill>
                            <a:schemeClr val="tx1">
                              <a:lumMod val="75000"/>
                            </a:schemeClr>
                          </a:solidFill>
                          <a:latin typeface="Roboto Condensed" panose="020B0604020202020204" charset="0"/>
                          <a:ea typeface="Roboto Condensed" panose="020B0604020202020204" charset="0"/>
                          <a:cs typeface="+mn-cs"/>
                        </a:rPr>
                        <a:t>22</a:t>
                      </a:r>
                      <a:endParaRPr lang="ru-RU" sz="1200" b="0" kern="1200" cap="none" dirty="0">
                        <a:solidFill>
                          <a:schemeClr val="tx1">
                            <a:lumMod val="75000"/>
                          </a:schemeClr>
                        </a:solidFill>
                        <a:latin typeface="Roboto Condensed" panose="020B0604020202020204" charset="0"/>
                        <a:ea typeface="Roboto Condensed" panose="020B0604020202020204" charset="0"/>
                        <a:cs typeface="+mn-cs"/>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246364">
                <a:tc>
                  <a:txBody>
                    <a:bodyPr/>
                    <a:lstStyle/>
                    <a:p>
                      <a:pPr>
                        <a:lnSpc>
                          <a:spcPct val="80000"/>
                        </a:lnSpc>
                      </a:pPr>
                      <a:r>
                        <a:rPr lang="ru-RU" sz="1200" b="0" cap="none" dirty="0" smtClean="0">
                          <a:solidFill>
                            <a:schemeClr val="tx1">
                              <a:lumMod val="75000"/>
                            </a:schemeClr>
                          </a:solidFill>
                          <a:latin typeface="Roboto Condensed" panose="020B0604020202020204" charset="0"/>
                          <a:ea typeface="Roboto Condensed" panose="020B0604020202020204" charset="0"/>
                        </a:rPr>
                        <a:t>Администраторы доходов</a:t>
                      </a:r>
                      <a:endParaRPr lang="ru-RU" sz="1200" b="0" dirty="0">
                        <a:solidFill>
                          <a:schemeClr val="tx1">
                            <a:lumMod val="75000"/>
                          </a:schemeClr>
                        </a:solidFill>
                        <a:latin typeface="Roboto Condensed" panose="020B0604020202020204" charset="0"/>
                        <a:ea typeface="Roboto Condensed" panose="020B0604020202020204" charset="0"/>
                      </a:endParaRPr>
                    </a:p>
                  </a:txBody>
                  <a:tcPr marL="18000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l">
                        <a:lnSpc>
                          <a:spcPct val="80000"/>
                        </a:lnSpc>
                      </a:pPr>
                      <a:r>
                        <a:rPr lang="ru-RU" sz="1200" b="0" dirty="0">
                          <a:solidFill>
                            <a:schemeClr val="tx1">
                              <a:lumMod val="75000"/>
                            </a:schemeClr>
                          </a:solidFill>
                          <a:latin typeface="Roboto Condensed" panose="020B0604020202020204" charset="0"/>
                          <a:ea typeface="Roboto Condensed" panose="020B0604020202020204" charset="0"/>
                        </a:rPr>
                        <a:t>4</a:t>
                      </a:r>
                    </a:p>
                  </a:txBody>
                  <a:tcPr anchor="ctr">
                    <a:lnL w="12700" cmpd="sng">
                      <a:noFill/>
                    </a:lnL>
                    <a:lnR w="28575" cap="flat" cmpd="sng" algn="ctr">
                      <a:solidFill>
                        <a:schemeClr val="bg1"/>
                      </a:solidFill>
                      <a:prstDash val="sysDot"/>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nSpc>
                          <a:spcPct val="80000"/>
                        </a:lnSpc>
                      </a:pPr>
                      <a:r>
                        <a:rPr lang="ru-RU" sz="1200" b="0" dirty="0">
                          <a:solidFill>
                            <a:schemeClr val="tx1">
                              <a:lumMod val="75000"/>
                            </a:schemeClr>
                          </a:solidFill>
                          <a:latin typeface="Roboto Condensed" panose="020B0604020202020204" charset="0"/>
                          <a:ea typeface="Roboto Condensed" panose="020B0604020202020204" charset="0"/>
                        </a:rPr>
                        <a:t>Задолженность</a:t>
                      </a:r>
                    </a:p>
                  </a:txBody>
                  <a:tcPr marL="180000" anchor="ctr">
                    <a:lnL w="28575" cap="flat" cmpd="sng" algn="ctr">
                      <a:solidFill>
                        <a:schemeClr val="bg1"/>
                      </a:solidFill>
                      <a:prstDash val="sysDot"/>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l">
                        <a:lnSpc>
                          <a:spcPct val="80000"/>
                        </a:lnSpc>
                      </a:pPr>
                      <a:r>
                        <a:rPr lang="ru-RU" sz="1200" b="0" dirty="0" smtClean="0">
                          <a:solidFill>
                            <a:schemeClr val="tx1">
                              <a:lumMod val="75000"/>
                            </a:schemeClr>
                          </a:solidFill>
                          <a:latin typeface="Roboto Condensed" panose="020B0604020202020204" charset="0"/>
                          <a:ea typeface="Roboto Condensed" panose="020B0604020202020204" charset="0"/>
                        </a:rPr>
                        <a:t>23</a:t>
                      </a:r>
                      <a:endParaRPr lang="ru-RU" sz="1200" b="0" dirty="0">
                        <a:solidFill>
                          <a:schemeClr val="tx1">
                            <a:lumMod val="75000"/>
                          </a:schemeClr>
                        </a:solidFill>
                        <a:latin typeface="Roboto Condensed" panose="020B0604020202020204" charset="0"/>
                        <a:ea typeface="Roboto Condensed" panose="020B0604020202020204" charset="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246364">
                <a:tc>
                  <a:txBody>
                    <a:bodyPr/>
                    <a:lstStyle/>
                    <a:p>
                      <a:pPr>
                        <a:lnSpc>
                          <a:spcPct val="80000"/>
                        </a:lnSpc>
                      </a:pPr>
                      <a:r>
                        <a:rPr lang="ru-RU" sz="1200" b="0" cap="none" dirty="0">
                          <a:solidFill>
                            <a:schemeClr val="tx1">
                              <a:lumMod val="75000"/>
                            </a:schemeClr>
                          </a:solidFill>
                          <a:latin typeface="Roboto Condensed" panose="020B0604020202020204" charset="0"/>
                          <a:ea typeface="Roboto Condensed" panose="020B0604020202020204" charset="0"/>
                        </a:rPr>
                        <a:t>Поступление администрируемых ФНС России доходов </a:t>
                      </a:r>
                      <a:endParaRPr lang="ru-RU" sz="1200" b="0" dirty="0">
                        <a:solidFill>
                          <a:schemeClr val="tx1">
                            <a:lumMod val="75000"/>
                          </a:schemeClr>
                        </a:solidFill>
                        <a:latin typeface="Roboto Condensed" panose="020B0604020202020204" charset="0"/>
                        <a:ea typeface="Roboto Condensed" panose="020B0604020202020204" charset="0"/>
                      </a:endParaRPr>
                    </a:p>
                  </a:txBody>
                  <a:tcPr marL="180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80000"/>
                        </a:lnSpc>
                      </a:pPr>
                      <a:r>
                        <a:rPr lang="ru-RU" sz="1200" b="0" dirty="0">
                          <a:solidFill>
                            <a:schemeClr val="tx1">
                              <a:lumMod val="75000"/>
                            </a:schemeClr>
                          </a:solidFill>
                          <a:latin typeface="Roboto Condensed" panose="020B0604020202020204" charset="0"/>
                          <a:ea typeface="Roboto Condensed" panose="020B0604020202020204" charset="0"/>
                        </a:rPr>
                        <a:t>5</a:t>
                      </a:r>
                    </a:p>
                  </a:txBody>
                  <a:tcPr anchor="ctr">
                    <a:lnL w="12700" cmpd="sng">
                      <a:noFill/>
                    </a:lnL>
                    <a:lnR w="28575" cap="flat" cmpd="sng" algn="ctr">
                      <a:solidFill>
                        <a:schemeClr val="bg1"/>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nSpc>
                          <a:spcPct val="80000"/>
                        </a:lnSpc>
                      </a:pPr>
                      <a:r>
                        <a:rPr lang="ru-RU" sz="1200" b="0" dirty="0">
                          <a:solidFill>
                            <a:schemeClr val="tx1">
                              <a:lumMod val="75000"/>
                            </a:schemeClr>
                          </a:solidFill>
                          <a:latin typeface="Roboto Condensed" panose="020B0604020202020204" charset="0"/>
                          <a:ea typeface="Roboto Condensed" panose="020B0604020202020204" charset="0"/>
                        </a:rPr>
                        <a:t>Обеспечение процедур банкротства</a:t>
                      </a:r>
                    </a:p>
                  </a:txBody>
                  <a:tcPr marL="180000" anchor="ctr">
                    <a:lnL w="28575" cap="flat" cmpd="sng" algn="ctr">
                      <a:solidFill>
                        <a:schemeClr val="bg1"/>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80000"/>
                        </a:lnSpc>
                      </a:pPr>
                      <a:r>
                        <a:rPr lang="ru-RU" sz="1200" b="0" dirty="0" smtClean="0">
                          <a:solidFill>
                            <a:schemeClr val="tx1">
                              <a:lumMod val="75000"/>
                            </a:schemeClr>
                          </a:solidFill>
                          <a:latin typeface="Roboto Condensed" panose="020B0604020202020204" charset="0"/>
                          <a:ea typeface="Roboto Condensed" panose="020B0604020202020204" charset="0"/>
                        </a:rPr>
                        <a:t>24</a:t>
                      </a:r>
                      <a:endParaRPr lang="ru-RU" sz="1200" b="0" dirty="0">
                        <a:solidFill>
                          <a:schemeClr val="tx1">
                            <a:lumMod val="75000"/>
                          </a:schemeClr>
                        </a:solidFill>
                        <a:latin typeface="Roboto Condensed" panose="020B0604020202020204" charset="0"/>
                        <a:ea typeface="Roboto Condensed" panose="020B060402020202020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246364">
                <a:tc>
                  <a:txBody>
                    <a:bodyPr/>
                    <a:lstStyle/>
                    <a:p>
                      <a:pPr>
                        <a:lnSpc>
                          <a:spcPct val="80000"/>
                        </a:lnSpc>
                      </a:pPr>
                      <a:r>
                        <a:rPr lang="ru-RU" sz="1200" b="0" cap="none" dirty="0">
                          <a:solidFill>
                            <a:schemeClr val="tx1">
                              <a:lumMod val="75000"/>
                            </a:schemeClr>
                          </a:solidFill>
                          <a:latin typeface="Roboto Condensed" panose="020B0604020202020204" charset="0"/>
                          <a:ea typeface="Roboto Condensed" panose="020B0604020202020204" charset="0"/>
                        </a:rPr>
                        <a:t>Налог на прибыль организаций</a:t>
                      </a:r>
                      <a:endParaRPr lang="ru-RU" sz="1200" b="0" dirty="0">
                        <a:solidFill>
                          <a:schemeClr val="tx1">
                            <a:lumMod val="75000"/>
                          </a:schemeClr>
                        </a:solidFill>
                        <a:latin typeface="Roboto Condensed" panose="020B0604020202020204" charset="0"/>
                        <a:ea typeface="Roboto Condensed" panose="020B0604020202020204" charset="0"/>
                      </a:endParaRPr>
                    </a:p>
                  </a:txBody>
                  <a:tcPr marL="180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80000"/>
                        </a:lnSpc>
                      </a:pPr>
                      <a:r>
                        <a:rPr lang="ru-RU" sz="1200" b="0" dirty="0">
                          <a:solidFill>
                            <a:schemeClr val="tx1">
                              <a:lumMod val="75000"/>
                            </a:schemeClr>
                          </a:solidFill>
                          <a:latin typeface="Roboto Condensed" panose="020B0604020202020204" charset="0"/>
                          <a:ea typeface="Roboto Condensed" panose="020B0604020202020204" charset="0"/>
                        </a:rPr>
                        <a:t>7</a:t>
                      </a:r>
                    </a:p>
                  </a:txBody>
                  <a:tcPr anchor="ctr">
                    <a:lnL w="12700" cmpd="sng">
                      <a:noFill/>
                    </a:lnL>
                    <a:lnR w="28575" cap="flat" cmpd="sng" algn="ctr">
                      <a:solidFill>
                        <a:schemeClr val="bg1"/>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indent="0" algn="l" defTabSz="1219170" rtl="0" eaLnBrk="1" fontAlgn="auto" latinLnBrk="0" hangingPunct="1">
                        <a:lnSpc>
                          <a:spcPct val="80000"/>
                        </a:lnSpc>
                        <a:spcBef>
                          <a:spcPts val="0"/>
                        </a:spcBef>
                        <a:spcAft>
                          <a:spcPts val="0"/>
                        </a:spcAft>
                        <a:buClrTx/>
                        <a:buSzTx/>
                        <a:buFontTx/>
                        <a:buNone/>
                        <a:tabLst/>
                        <a:defRPr/>
                      </a:pPr>
                      <a:r>
                        <a:rPr lang="ru-RU" sz="1200" b="0" dirty="0" smtClean="0">
                          <a:solidFill>
                            <a:schemeClr val="tx1">
                              <a:lumMod val="75000"/>
                            </a:schemeClr>
                          </a:solidFill>
                          <a:latin typeface="Roboto Condensed" panose="020B0604020202020204" charset="0"/>
                          <a:ea typeface="Roboto Condensed" panose="020B0604020202020204" charset="0"/>
                        </a:rPr>
                        <a:t>Судебная работа налоговых органов</a:t>
                      </a:r>
                      <a:endParaRPr lang="ru-RU" sz="1200" b="0" dirty="0">
                        <a:solidFill>
                          <a:schemeClr val="tx1">
                            <a:lumMod val="75000"/>
                          </a:schemeClr>
                        </a:solidFill>
                        <a:latin typeface="Roboto Condensed" panose="020B0604020202020204" charset="0"/>
                        <a:ea typeface="Roboto Condensed" panose="020B0604020202020204" charset="0"/>
                      </a:endParaRPr>
                    </a:p>
                  </a:txBody>
                  <a:tcPr marL="180000" anchor="ctr">
                    <a:lnL w="28575" cap="flat" cmpd="sng" algn="ctr">
                      <a:solidFill>
                        <a:schemeClr val="bg1"/>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80000"/>
                        </a:lnSpc>
                      </a:pPr>
                      <a:r>
                        <a:rPr lang="ru-RU" sz="1200" b="0" dirty="0" smtClean="0">
                          <a:solidFill>
                            <a:schemeClr val="tx1">
                              <a:lumMod val="75000"/>
                            </a:schemeClr>
                          </a:solidFill>
                          <a:latin typeface="Roboto Condensed" panose="020B0604020202020204" charset="0"/>
                          <a:ea typeface="Roboto Condensed" panose="020B0604020202020204" charset="0"/>
                        </a:rPr>
                        <a:t>25</a:t>
                      </a:r>
                      <a:endParaRPr lang="ru-RU" sz="1200" b="0" dirty="0">
                        <a:solidFill>
                          <a:schemeClr val="tx1">
                            <a:lumMod val="75000"/>
                          </a:schemeClr>
                        </a:solidFill>
                        <a:latin typeface="Roboto Condensed" panose="020B0604020202020204" charset="0"/>
                        <a:ea typeface="Roboto Condensed" panose="020B060402020202020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3"/>
                  </a:ext>
                </a:extLst>
              </a:tr>
              <a:tr h="246364">
                <a:tc>
                  <a:txBody>
                    <a:bodyPr/>
                    <a:lstStyle/>
                    <a:p>
                      <a:pPr>
                        <a:lnSpc>
                          <a:spcPct val="80000"/>
                        </a:lnSpc>
                      </a:pPr>
                      <a:r>
                        <a:rPr lang="ru-RU" sz="1200" b="0" cap="none" dirty="0">
                          <a:solidFill>
                            <a:schemeClr val="tx1">
                              <a:lumMod val="75000"/>
                            </a:schemeClr>
                          </a:solidFill>
                          <a:latin typeface="Roboto Condensed" panose="020B0604020202020204" charset="0"/>
                          <a:ea typeface="Roboto Condensed" panose="020B0604020202020204" charset="0"/>
                        </a:rPr>
                        <a:t>Налог на добавленную стоимость</a:t>
                      </a:r>
                      <a:endParaRPr lang="ru-RU" sz="1200" b="0" dirty="0">
                        <a:solidFill>
                          <a:schemeClr val="tx1">
                            <a:lumMod val="75000"/>
                          </a:schemeClr>
                        </a:solidFill>
                        <a:latin typeface="Roboto Condensed" panose="020B0604020202020204" charset="0"/>
                        <a:ea typeface="Roboto Condensed" panose="020B0604020202020204" charset="0"/>
                      </a:endParaRPr>
                    </a:p>
                  </a:txBody>
                  <a:tcPr marL="180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80000"/>
                        </a:lnSpc>
                      </a:pPr>
                      <a:r>
                        <a:rPr lang="ru-RU" sz="1200" b="0" dirty="0">
                          <a:solidFill>
                            <a:schemeClr val="tx1">
                              <a:lumMod val="75000"/>
                            </a:schemeClr>
                          </a:solidFill>
                          <a:latin typeface="Roboto Condensed" panose="020B0604020202020204" charset="0"/>
                          <a:ea typeface="Roboto Condensed" panose="020B0604020202020204" charset="0"/>
                        </a:rPr>
                        <a:t>8</a:t>
                      </a:r>
                    </a:p>
                  </a:txBody>
                  <a:tcPr anchor="ctr">
                    <a:lnL w="12700" cmpd="sng">
                      <a:noFill/>
                    </a:lnL>
                    <a:lnR w="28575" cap="flat" cmpd="sng" algn="ctr">
                      <a:solidFill>
                        <a:schemeClr val="bg1"/>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nSpc>
                          <a:spcPct val="80000"/>
                        </a:lnSpc>
                      </a:pPr>
                      <a:r>
                        <a:rPr lang="ru-RU" sz="1200" b="0" dirty="0" smtClean="0">
                          <a:solidFill>
                            <a:schemeClr val="tx1">
                              <a:lumMod val="75000"/>
                            </a:schemeClr>
                          </a:solidFill>
                          <a:latin typeface="Roboto Condensed" panose="020B0604020202020204" charset="0"/>
                          <a:ea typeface="Roboto Condensed" panose="020B0604020202020204" charset="0"/>
                        </a:rPr>
                        <a:t>Внутренний аудит</a:t>
                      </a:r>
                      <a:endParaRPr lang="ru-RU" sz="1200" b="0" dirty="0">
                        <a:solidFill>
                          <a:schemeClr val="tx1">
                            <a:lumMod val="75000"/>
                          </a:schemeClr>
                        </a:solidFill>
                        <a:latin typeface="Roboto Condensed" panose="020B0604020202020204" charset="0"/>
                        <a:ea typeface="Roboto Condensed" panose="020B0604020202020204" charset="0"/>
                      </a:endParaRPr>
                    </a:p>
                  </a:txBody>
                  <a:tcPr marL="180000" anchor="ctr">
                    <a:lnL w="28575" cap="flat" cmpd="sng" algn="ctr">
                      <a:solidFill>
                        <a:schemeClr val="bg1"/>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80000"/>
                        </a:lnSpc>
                      </a:pPr>
                      <a:r>
                        <a:rPr lang="ru-RU" sz="1200" b="0" dirty="0" smtClean="0">
                          <a:solidFill>
                            <a:schemeClr val="tx1">
                              <a:lumMod val="75000"/>
                            </a:schemeClr>
                          </a:solidFill>
                          <a:latin typeface="Roboto Condensed" panose="020B0604020202020204" charset="0"/>
                          <a:ea typeface="Roboto Condensed" panose="020B0604020202020204" charset="0"/>
                        </a:rPr>
                        <a:t>26</a:t>
                      </a:r>
                      <a:endParaRPr lang="ru-RU" sz="1200" b="0" dirty="0">
                        <a:solidFill>
                          <a:schemeClr val="tx1">
                            <a:lumMod val="75000"/>
                          </a:schemeClr>
                        </a:solidFill>
                        <a:latin typeface="Roboto Condensed" panose="020B0604020202020204" charset="0"/>
                        <a:ea typeface="Roboto Condensed" panose="020B060402020202020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4"/>
                  </a:ext>
                </a:extLst>
              </a:tr>
              <a:tr h="246364">
                <a:tc>
                  <a:txBody>
                    <a:bodyPr/>
                    <a:lstStyle/>
                    <a:p>
                      <a:pPr>
                        <a:lnSpc>
                          <a:spcPct val="80000"/>
                        </a:lnSpc>
                      </a:pPr>
                      <a:r>
                        <a:rPr lang="ru-RU" sz="1200" b="0" cap="none" dirty="0">
                          <a:solidFill>
                            <a:schemeClr val="tx1">
                              <a:lumMod val="75000"/>
                            </a:schemeClr>
                          </a:solidFill>
                          <a:latin typeface="Roboto Condensed" panose="020B0604020202020204" charset="0"/>
                          <a:ea typeface="Roboto Condensed" panose="020B0604020202020204" charset="0"/>
                        </a:rPr>
                        <a:t>Налог на доходы физических лиц</a:t>
                      </a:r>
                      <a:endParaRPr lang="ru-RU" sz="1200" b="0" dirty="0">
                        <a:solidFill>
                          <a:schemeClr val="tx1">
                            <a:lumMod val="75000"/>
                          </a:schemeClr>
                        </a:solidFill>
                        <a:latin typeface="Roboto Condensed" panose="020B0604020202020204" charset="0"/>
                        <a:ea typeface="Roboto Condensed" panose="020B0604020202020204" charset="0"/>
                      </a:endParaRPr>
                    </a:p>
                  </a:txBody>
                  <a:tcPr marL="180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80000"/>
                        </a:lnSpc>
                      </a:pPr>
                      <a:r>
                        <a:rPr lang="ru-RU" sz="1200" b="0" dirty="0">
                          <a:solidFill>
                            <a:schemeClr val="tx1">
                              <a:lumMod val="75000"/>
                            </a:schemeClr>
                          </a:solidFill>
                          <a:latin typeface="Roboto Condensed" panose="020B0604020202020204" charset="0"/>
                          <a:ea typeface="Roboto Condensed" panose="020B0604020202020204" charset="0"/>
                        </a:rPr>
                        <a:t>9</a:t>
                      </a:r>
                    </a:p>
                  </a:txBody>
                  <a:tcPr anchor="ctr">
                    <a:lnL w="12700" cmpd="sng">
                      <a:noFill/>
                    </a:lnL>
                    <a:lnR w="28575" cap="flat" cmpd="sng" algn="ctr">
                      <a:solidFill>
                        <a:schemeClr val="bg1"/>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nSpc>
                          <a:spcPct val="80000"/>
                        </a:lnSpc>
                      </a:pPr>
                      <a:r>
                        <a:rPr lang="ru-RU" sz="1200" b="0" dirty="0">
                          <a:solidFill>
                            <a:schemeClr val="tx1">
                              <a:lumMod val="75000"/>
                            </a:schemeClr>
                          </a:solidFill>
                          <a:latin typeface="Roboto Condensed" panose="020B0604020202020204" charset="0"/>
                          <a:ea typeface="Roboto Condensed" panose="020B0604020202020204" charset="0"/>
                        </a:rPr>
                        <a:t>Контрольно-кассовая</a:t>
                      </a:r>
                      <a:r>
                        <a:rPr lang="ru-RU" sz="1200" b="0" baseline="0" dirty="0">
                          <a:solidFill>
                            <a:schemeClr val="tx1">
                              <a:lumMod val="75000"/>
                            </a:schemeClr>
                          </a:solidFill>
                          <a:latin typeface="Roboto Condensed" panose="020B0604020202020204" charset="0"/>
                          <a:ea typeface="Roboto Condensed" panose="020B0604020202020204" charset="0"/>
                        </a:rPr>
                        <a:t> техника</a:t>
                      </a:r>
                      <a:endParaRPr lang="ru-RU" sz="1200" b="0" dirty="0">
                        <a:solidFill>
                          <a:schemeClr val="tx1">
                            <a:lumMod val="75000"/>
                          </a:schemeClr>
                        </a:solidFill>
                        <a:latin typeface="Roboto Condensed" panose="020B0604020202020204" charset="0"/>
                        <a:ea typeface="Roboto Condensed" panose="020B0604020202020204" charset="0"/>
                      </a:endParaRPr>
                    </a:p>
                  </a:txBody>
                  <a:tcPr marL="180000" anchor="ctr">
                    <a:lnL w="28575" cap="flat" cmpd="sng" algn="ctr">
                      <a:solidFill>
                        <a:schemeClr val="bg1"/>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80000"/>
                        </a:lnSpc>
                      </a:pPr>
                      <a:r>
                        <a:rPr lang="ru-RU" sz="1200" b="0" dirty="0" smtClean="0">
                          <a:solidFill>
                            <a:schemeClr val="tx1">
                              <a:lumMod val="75000"/>
                            </a:schemeClr>
                          </a:solidFill>
                          <a:latin typeface="Roboto Condensed" panose="020B0604020202020204" charset="0"/>
                          <a:ea typeface="Roboto Condensed" panose="020B0604020202020204" charset="0"/>
                        </a:rPr>
                        <a:t>27</a:t>
                      </a:r>
                      <a:endParaRPr lang="ru-RU" sz="1200" b="0" dirty="0">
                        <a:solidFill>
                          <a:schemeClr val="tx1">
                            <a:lumMod val="75000"/>
                          </a:schemeClr>
                        </a:solidFill>
                        <a:latin typeface="Roboto Condensed" panose="020B0604020202020204" charset="0"/>
                        <a:ea typeface="Roboto Condensed" panose="020B060402020202020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5"/>
                  </a:ext>
                </a:extLst>
              </a:tr>
              <a:tr h="246364">
                <a:tc>
                  <a:txBody>
                    <a:bodyPr/>
                    <a:lstStyle/>
                    <a:p>
                      <a:pPr>
                        <a:lnSpc>
                          <a:spcPct val="80000"/>
                        </a:lnSpc>
                      </a:pPr>
                      <a:r>
                        <a:rPr lang="ru-RU" sz="1200" b="0" cap="none" dirty="0">
                          <a:solidFill>
                            <a:schemeClr val="tx1">
                              <a:lumMod val="75000"/>
                            </a:schemeClr>
                          </a:solidFill>
                          <a:latin typeface="Roboto Condensed" panose="020B0604020202020204" charset="0"/>
                          <a:ea typeface="Roboto Condensed" panose="020B0604020202020204" charset="0"/>
                        </a:rPr>
                        <a:t>Акцизы</a:t>
                      </a:r>
                      <a:endParaRPr lang="ru-RU" sz="1200" b="0" dirty="0">
                        <a:solidFill>
                          <a:schemeClr val="tx1">
                            <a:lumMod val="75000"/>
                          </a:schemeClr>
                        </a:solidFill>
                        <a:latin typeface="Roboto Condensed" panose="020B0604020202020204" charset="0"/>
                        <a:ea typeface="Roboto Condensed" panose="020B0604020202020204" charset="0"/>
                      </a:endParaRPr>
                    </a:p>
                  </a:txBody>
                  <a:tcPr marL="180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80000"/>
                        </a:lnSpc>
                      </a:pPr>
                      <a:r>
                        <a:rPr lang="ru-RU" sz="1200" b="0" dirty="0">
                          <a:solidFill>
                            <a:schemeClr val="tx1">
                              <a:lumMod val="75000"/>
                            </a:schemeClr>
                          </a:solidFill>
                          <a:latin typeface="Roboto Condensed" panose="020B0604020202020204" charset="0"/>
                          <a:ea typeface="Roboto Condensed" panose="020B0604020202020204" charset="0"/>
                        </a:rPr>
                        <a:t>10</a:t>
                      </a:r>
                    </a:p>
                  </a:txBody>
                  <a:tcPr anchor="ctr">
                    <a:lnL w="12700" cmpd="sng">
                      <a:noFill/>
                    </a:lnL>
                    <a:lnR w="28575" cap="flat" cmpd="sng" algn="ctr">
                      <a:solidFill>
                        <a:schemeClr val="bg1"/>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nSpc>
                          <a:spcPct val="80000"/>
                        </a:lnSpc>
                      </a:pPr>
                      <a:r>
                        <a:rPr lang="ru-RU" sz="1200" b="0" dirty="0">
                          <a:solidFill>
                            <a:schemeClr val="tx1">
                              <a:lumMod val="75000"/>
                            </a:schemeClr>
                          </a:solidFill>
                          <a:latin typeface="Roboto Condensed" panose="020B0604020202020204" charset="0"/>
                          <a:ea typeface="Roboto Condensed" panose="020B0604020202020204" charset="0"/>
                        </a:rPr>
                        <a:t>Государственная регистрация</a:t>
                      </a:r>
                      <a:r>
                        <a:rPr lang="ru-RU" sz="1200" b="0" baseline="0" dirty="0">
                          <a:solidFill>
                            <a:schemeClr val="tx1">
                              <a:lumMod val="75000"/>
                            </a:schemeClr>
                          </a:solidFill>
                          <a:latin typeface="Roboto Condensed" panose="020B0604020202020204" charset="0"/>
                          <a:ea typeface="Roboto Condensed" panose="020B0604020202020204" charset="0"/>
                        </a:rPr>
                        <a:t> и учет налогоплательщиков</a:t>
                      </a:r>
                      <a:endParaRPr lang="ru-RU" sz="1200" b="0" dirty="0">
                        <a:solidFill>
                          <a:schemeClr val="tx1">
                            <a:lumMod val="75000"/>
                          </a:schemeClr>
                        </a:solidFill>
                        <a:latin typeface="Roboto Condensed" panose="020B0604020202020204" charset="0"/>
                        <a:ea typeface="Roboto Condensed" panose="020B0604020202020204" charset="0"/>
                      </a:endParaRPr>
                    </a:p>
                  </a:txBody>
                  <a:tcPr marL="180000" anchor="ctr">
                    <a:lnL w="28575" cap="flat" cmpd="sng" algn="ctr">
                      <a:solidFill>
                        <a:schemeClr val="bg1"/>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80000"/>
                        </a:lnSpc>
                      </a:pPr>
                      <a:r>
                        <a:rPr lang="ru-RU" sz="1200" b="0" dirty="0" smtClean="0">
                          <a:solidFill>
                            <a:schemeClr val="tx1">
                              <a:lumMod val="75000"/>
                            </a:schemeClr>
                          </a:solidFill>
                          <a:latin typeface="Roboto Condensed" panose="020B0604020202020204" charset="0"/>
                          <a:ea typeface="Roboto Condensed" panose="020B0604020202020204" charset="0"/>
                        </a:rPr>
                        <a:t>28</a:t>
                      </a:r>
                      <a:endParaRPr lang="ru-RU" sz="1200" b="0" dirty="0">
                        <a:solidFill>
                          <a:schemeClr val="tx1">
                            <a:lumMod val="75000"/>
                          </a:schemeClr>
                        </a:solidFill>
                        <a:latin typeface="Roboto Condensed" panose="020B0604020202020204" charset="0"/>
                        <a:ea typeface="Roboto Condensed" panose="020B060402020202020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6"/>
                  </a:ext>
                </a:extLst>
              </a:tr>
              <a:tr h="410148">
                <a:tc>
                  <a:txBody>
                    <a:bodyPr/>
                    <a:lstStyle/>
                    <a:p>
                      <a:pPr>
                        <a:lnSpc>
                          <a:spcPct val="80000"/>
                        </a:lnSpc>
                      </a:pPr>
                      <a:r>
                        <a:rPr lang="ru-RU" sz="1200" b="0" cap="none" dirty="0">
                          <a:solidFill>
                            <a:schemeClr val="tx1">
                              <a:lumMod val="75000"/>
                            </a:schemeClr>
                          </a:solidFill>
                          <a:latin typeface="Roboto Condensed" panose="020B0604020202020204" charset="0"/>
                          <a:ea typeface="Roboto Condensed" panose="020B0604020202020204" charset="0"/>
                        </a:rPr>
                        <a:t>Налог на добычу полезных ископаемых</a:t>
                      </a:r>
                      <a:endParaRPr lang="ru-RU" sz="1200" b="0" dirty="0">
                        <a:solidFill>
                          <a:schemeClr val="tx1">
                            <a:lumMod val="75000"/>
                          </a:schemeClr>
                        </a:solidFill>
                        <a:latin typeface="Roboto Condensed" panose="020B0604020202020204" charset="0"/>
                        <a:ea typeface="Roboto Condensed" panose="020B0604020202020204" charset="0"/>
                      </a:endParaRPr>
                    </a:p>
                  </a:txBody>
                  <a:tcPr marL="180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80000"/>
                        </a:lnSpc>
                      </a:pPr>
                      <a:r>
                        <a:rPr lang="ru-RU" sz="1200" b="0" dirty="0">
                          <a:solidFill>
                            <a:schemeClr val="tx1">
                              <a:lumMod val="75000"/>
                            </a:schemeClr>
                          </a:solidFill>
                          <a:latin typeface="Roboto Condensed" panose="020B0604020202020204" charset="0"/>
                          <a:ea typeface="Roboto Condensed" panose="020B0604020202020204" charset="0"/>
                        </a:rPr>
                        <a:t>11</a:t>
                      </a:r>
                    </a:p>
                  </a:txBody>
                  <a:tcPr anchor="ctr">
                    <a:lnL w="12700" cmpd="sng">
                      <a:noFill/>
                    </a:lnL>
                    <a:lnR w="28575" cap="flat" cmpd="sng" algn="ctr">
                      <a:solidFill>
                        <a:schemeClr val="bg1"/>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nSpc>
                          <a:spcPct val="80000"/>
                        </a:lnSpc>
                      </a:pPr>
                      <a:r>
                        <a:rPr lang="ru-RU" sz="1200" b="0" dirty="0" smtClean="0">
                          <a:solidFill>
                            <a:schemeClr val="tx1">
                              <a:lumMod val="75000"/>
                            </a:schemeClr>
                          </a:solidFill>
                          <a:latin typeface="Roboto Condensed" panose="020B0604020202020204" charset="0"/>
                          <a:ea typeface="Roboto Condensed" panose="020B0604020202020204" charset="0"/>
                        </a:rPr>
                        <a:t>Единый государственный реестр записей актов гражданского состояния</a:t>
                      </a:r>
                    </a:p>
                  </a:txBody>
                  <a:tcPr marL="180000" anchor="ctr">
                    <a:lnL w="28575" cap="flat" cmpd="sng" algn="ctr">
                      <a:solidFill>
                        <a:schemeClr val="bg1"/>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80000"/>
                        </a:lnSpc>
                      </a:pPr>
                      <a:r>
                        <a:rPr lang="ru-RU" sz="1200" b="0" dirty="0" smtClean="0">
                          <a:solidFill>
                            <a:schemeClr val="tx1">
                              <a:lumMod val="75000"/>
                            </a:schemeClr>
                          </a:solidFill>
                          <a:latin typeface="Roboto Condensed" panose="020B0604020202020204" charset="0"/>
                          <a:ea typeface="Roboto Condensed" panose="020B0604020202020204" charset="0"/>
                        </a:rPr>
                        <a:t>29</a:t>
                      </a:r>
                      <a:endParaRPr lang="ru-RU" sz="1200" b="0" dirty="0">
                        <a:solidFill>
                          <a:schemeClr val="tx1">
                            <a:lumMod val="75000"/>
                          </a:schemeClr>
                        </a:solidFill>
                        <a:latin typeface="Roboto Condensed" panose="020B0604020202020204" charset="0"/>
                        <a:ea typeface="Roboto Condensed" panose="020B060402020202020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7"/>
                  </a:ext>
                </a:extLst>
              </a:tr>
              <a:tr h="467954">
                <a:tc>
                  <a:txBody>
                    <a:bodyPr/>
                    <a:lstStyle/>
                    <a:p>
                      <a:pPr>
                        <a:lnSpc>
                          <a:spcPct val="80000"/>
                        </a:lnSpc>
                      </a:pPr>
                      <a:r>
                        <a:rPr lang="ru-RU" sz="1200" b="0" cap="none" dirty="0">
                          <a:solidFill>
                            <a:schemeClr val="tx1">
                              <a:lumMod val="75000"/>
                            </a:schemeClr>
                          </a:solidFill>
                          <a:latin typeface="Roboto Condensed" panose="020B0604020202020204" charset="0"/>
                          <a:ea typeface="Roboto Condensed" panose="020B0604020202020204" charset="0"/>
                        </a:rPr>
                        <a:t>Имущественные налоги</a:t>
                      </a:r>
                      <a:endParaRPr lang="ru-RU" sz="1200" b="0" dirty="0">
                        <a:solidFill>
                          <a:schemeClr val="tx1">
                            <a:lumMod val="75000"/>
                          </a:schemeClr>
                        </a:solidFill>
                        <a:latin typeface="Roboto Condensed" panose="020B0604020202020204" charset="0"/>
                        <a:ea typeface="Roboto Condensed" panose="020B0604020202020204" charset="0"/>
                      </a:endParaRPr>
                    </a:p>
                  </a:txBody>
                  <a:tcPr marL="180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80000"/>
                        </a:lnSpc>
                      </a:pPr>
                      <a:r>
                        <a:rPr lang="ru-RU" sz="1200" b="0" dirty="0">
                          <a:solidFill>
                            <a:schemeClr val="tx1">
                              <a:lumMod val="75000"/>
                            </a:schemeClr>
                          </a:solidFill>
                          <a:latin typeface="Roboto Condensed" panose="020B0604020202020204" charset="0"/>
                          <a:ea typeface="Roboto Condensed" panose="020B0604020202020204" charset="0"/>
                        </a:rPr>
                        <a:t>12</a:t>
                      </a:r>
                    </a:p>
                  </a:txBody>
                  <a:tcPr anchor="ctr">
                    <a:lnL w="12700" cmpd="sng">
                      <a:noFill/>
                    </a:lnL>
                    <a:lnR w="28575" cap="flat" cmpd="sng" algn="ctr">
                      <a:solidFill>
                        <a:schemeClr val="bg1"/>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lnSpc>
                          <a:spcPct val="80000"/>
                        </a:lnSpc>
                        <a:tabLst>
                          <a:tab pos="342900" algn="l"/>
                        </a:tabLst>
                      </a:pPr>
                      <a:r>
                        <a:rPr lang="ru-RU" sz="1200" b="0" dirty="0" smtClean="0">
                          <a:solidFill>
                            <a:schemeClr val="tx1">
                              <a:lumMod val="75000"/>
                            </a:schemeClr>
                          </a:solidFill>
                          <a:latin typeface="Roboto Condensed" panose="020B0604020202020204" charset="0"/>
                          <a:ea typeface="Roboto Condensed" panose="020B0604020202020204" charset="0"/>
                        </a:rPr>
                        <a:t>Показатели</a:t>
                      </a:r>
                      <a:r>
                        <a:rPr lang="ru-RU" sz="1200" b="1" baseline="0" dirty="0" smtClean="0">
                          <a:solidFill>
                            <a:schemeClr val="tx1">
                              <a:lumMod val="75000"/>
                            </a:schemeClr>
                          </a:solidFill>
                          <a:latin typeface="Roboto Condensed" panose="020B0604020202020204" charset="0"/>
                          <a:ea typeface="Roboto Condensed" panose="020B0604020202020204" charset="0"/>
                        </a:rPr>
                        <a:t> </a:t>
                      </a:r>
                      <a:r>
                        <a:rPr lang="ru-RU" sz="1200" b="0" i="0" baseline="0" dirty="0" smtClean="0">
                          <a:solidFill>
                            <a:schemeClr val="tx1">
                              <a:lumMod val="75000"/>
                            </a:schemeClr>
                          </a:solidFill>
                          <a:latin typeface="Roboto Condensed" panose="020B0604020202020204" charset="0"/>
                          <a:ea typeface="Roboto Condensed" panose="020B0604020202020204" charset="0"/>
                        </a:rPr>
                        <a:t>в сфере</a:t>
                      </a:r>
                      <a:r>
                        <a:rPr lang="ru-RU" sz="1200" b="1" baseline="0" dirty="0" smtClean="0">
                          <a:solidFill>
                            <a:schemeClr val="tx1">
                              <a:lumMod val="75000"/>
                            </a:schemeClr>
                          </a:solidFill>
                          <a:latin typeface="Roboto Condensed" panose="020B0604020202020204" charset="0"/>
                          <a:ea typeface="Roboto Condensed" panose="020B0604020202020204" charset="0"/>
                        </a:rPr>
                        <a:t> </a:t>
                      </a:r>
                      <a:r>
                        <a:rPr lang="ru-RU" sz="1200" b="0" baseline="0" dirty="0" smtClean="0">
                          <a:solidFill>
                            <a:schemeClr val="tx1">
                              <a:lumMod val="75000"/>
                            </a:schemeClr>
                          </a:solidFill>
                          <a:latin typeface="Roboto Condensed" panose="020B0604020202020204" charset="0"/>
                          <a:ea typeface="Roboto Condensed" panose="020B0604020202020204" charset="0"/>
                        </a:rPr>
                        <a:t>информационно-коммуникационных</a:t>
                      </a:r>
                      <a:r>
                        <a:rPr lang="ru-RU" sz="1200" b="1" baseline="0" dirty="0" smtClean="0">
                          <a:solidFill>
                            <a:schemeClr val="tx1">
                              <a:lumMod val="75000"/>
                            </a:schemeClr>
                          </a:solidFill>
                          <a:latin typeface="Roboto Condensed" panose="020B0604020202020204" charset="0"/>
                          <a:ea typeface="Roboto Condensed" panose="020B0604020202020204" charset="0"/>
                        </a:rPr>
                        <a:t> </a:t>
                      </a:r>
                      <a:r>
                        <a:rPr lang="ru-RU" sz="1200" b="0" baseline="0" dirty="0" smtClean="0">
                          <a:solidFill>
                            <a:schemeClr val="tx1">
                              <a:lumMod val="75000"/>
                            </a:schemeClr>
                          </a:solidFill>
                          <a:latin typeface="Roboto Condensed" panose="020B0604020202020204" charset="0"/>
                          <a:ea typeface="Roboto Condensed" panose="020B0604020202020204" charset="0"/>
                        </a:rPr>
                        <a:t>технологий</a:t>
                      </a:r>
                      <a:endParaRPr lang="ru-RU" sz="1200" b="0" dirty="0">
                        <a:solidFill>
                          <a:schemeClr val="tx1">
                            <a:lumMod val="75000"/>
                          </a:schemeClr>
                        </a:solidFill>
                        <a:latin typeface="Roboto Condensed" panose="020B0604020202020204" charset="0"/>
                        <a:ea typeface="Roboto Condensed" panose="020B0604020202020204" charset="0"/>
                      </a:endParaRPr>
                    </a:p>
                  </a:txBody>
                  <a:tcPr marL="180000" anchor="ctr">
                    <a:lnL w="28575" cap="flat" cmpd="sng" algn="ctr">
                      <a:solidFill>
                        <a:schemeClr val="bg1"/>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80000"/>
                        </a:lnSpc>
                      </a:pPr>
                      <a:r>
                        <a:rPr lang="ru-RU" sz="1200" b="0" dirty="0" smtClean="0">
                          <a:solidFill>
                            <a:schemeClr val="tx1">
                              <a:lumMod val="75000"/>
                            </a:schemeClr>
                          </a:solidFill>
                          <a:latin typeface="Roboto Condensed" panose="020B0604020202020204" charset="0"/>
                          <a:ea typeface="Roboto Condensed" panose="020B0604020202020204" charset="0"/>
                        </a:rPr>
                        <a:t>30</a:t>
                      </a:r>
                      <a:endParaRPr lang="ru-RU" sz="1200" b="0" dirty="0">
                        <a:solidFill>
                          <a:schemeClr val="tx1">
                            <a:lumMod val="75000"/>
                          </a:schemeClr>
                        </a:solidFill>
                        <a:latin typeface="Roboto Condensed" panose="020B0604020202020204" charset="0"/>
                        <a:ea typeface="Roboto Condensed" panose="020B060402020202020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75267">
                <a:tc>
                  <a:txBody>
                    <a:bodyPr/>
                    <a:lstStyle/>
                    <a:p>
                      <a:pPr marL="0" marR="0" indent="0" algn="l" defTabSz="914400" rtl="0" eaLnBrk="1" fontAlgn="auto" latinLnBrk="0" hangingPunct="1">
                        <a:lnSpc>
                          <a:spcPct val="80000"/>
                        </a:lnSpc>
                        <a:spcBef>
                          <a:spcPts val="0"/>
                        </a:spcBef>
                        <a:spcAft>
                          <a:spcPts val="0"/>
                        </a:spcAft>
                        <a:buClrTx/>
                        <a:buSzTx/>
                        <a:buFontTx/>
                        <a:buNone/>
                        <a:tabLst/>
                        <a:defRPr/>
                      </a:pPr>
                      <a:r>
                        <a:rPr lang="ru-RU" sz="1200" b="0" cap="none" dirty="0">
                          <a:solidFill>
                            <a:schemeClr val="tx1">
                              <a:lumMod val="75000"/>
                            </a:schemeClr>
                          </a:solidFill>
                          <a:latin typeface="Roboto Condensed" panose="020B0604020202020204" charset="0"/>
                          <a:ea typeface="Roboto Condensed" panose="020B0604020202020204" charset="0"/>
                        </a:rPr>
                        <a:t>Утилизационный сбор</a:t>
                      </a:r>
                    </a:p>
                  </a:txBody>
                  <a:tcPr marL="180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80000"/>
                        </a:lnSpc>
                      </a:pPr>
                      <a:r>
                        <a:rPr lang="ru-RU" sz="1200" b="0" dirty="0">
                          <a:solidFill>
                            <a:schemeClr val="tx1">
                              <a:lumMod val="75000"/>
                            </a:schemeClr>
                          </a:solidFill>
                          <a:latin typeface="Roboto Condensed" panose="020B0604020202020204" charset="0"/>
                          <a:ea typeface="Roboto Condensed" panose="020B0604020202020204" charset="0"/>
                        </a:rPr>
                        <a:t>13</a:t>
                      </a:r>
                    </a:p>
                  </a:txBody>
                  <a:tcPr anchor="ctr">
                    <a:lnL w="12700" cmpd="sng">
                      <a:noFill/>
                    </a:lnL>
                    <a:lnR w="28575" cap="flat" cmpd="sng" algn="ctr">
                      <a:solidFill>
                        <a:schemeClr val="bg1"/>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indent="0" algn="l" defTabSz="1219170" rtl="0" eaLnBrk="1" fontAlgn="auto" latinLnBrk="0" hangingPunct="1">
                        <a:lnSpc>
                          <a:spcPct val="80000"/>
                        </a:lnSpc>
                        <a:spcBef>
                          <a:spcPts val="0"/>
                        </a:spcBef>
                        <a:spcAft>
                          <a:spcPts val="0"/>
                        </a:spcAft>
                        <a:buClrTx/>
                        <a:buSzTx/>
                        <a:buFontTx/>
                        <a:buNone/>
                        <a:tabLst/>
                        <a:defRPr/>
                      </a:pPr>
                      <a:r>
                        <a:rPr lang="ru-RU" sz="1200" b="0" dirty="0" smtClean="0">
                          <a:solidFill>
                            <a:schemeClr val="tx1">
                              <a:lumMod val="75000"/>
                            </a:schemeClr>
                          </a:solidFill>
                          <a:latin typeface="Roboto Condensed" panose="020B0604020202020204" charset="0"/>
                          <a:ea typeface="Roboto Condensed" panose="020B0604020202020204" charset="0"/>
                        </a:rPr>
                        <a:t>Развитие удостоверяющего</a:t>
                      </a:r>
                      <a:r>
                        <a:rPr lang="ru-RU" sz="1200" b="0" baseline="0" dirty="0" smtClean="0">
                          <a:solidFill>
                            <a:schemeClr val="tx1">
                              <a:lumMod val="75000"/>
                            </a:schemeClr>
                          </a:solidFill>
                          <a:latin typeface="Roboto Condensed" panose="020B0604020202020204" charset="0"/>
                          <a:ea typeface="Roboto Condensed" panose="020B0604020202020204" charset="0"/>
                        </a:rPr>
                        <a:t> центра ФНС России</a:t>
                      </a:r>
                      <a:endParaRPr lang="ru-RU" sz="1200" dirty="0">
                        <a:latin typeface="Roboto Condensed" panose="020B0604020202020204" charset="0"/>
                        <a:ea typeface="Roboto Condensed" panose="020B0604020202020204" charset="0"/>
                      </a:endParaRPr>
                    </a:p>
                  </a:txBody>
                  <a:tcPr marL="180000" anchor="ctr">
                    <a:lnL w="28575" cap="flat" cmpd="sng" algn="ctr">
                      <a:solidFill>
                        <a:schemeClr val="bg1"/>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nSpc>
                          <a:spcPct val="80000"/>
                        </a:lnSpc>
                      </a:pPr>
                      <a:r>
                        <a:rPr lang="ru-RU" sz="1200" dirty="0" smtClean="0">
                          <a:latin typeface="Roboto Condensed" panose="020B0604020202020204" charset="0"/>
                          <a:ea typeface="Roboto Condensed" panose="020B0604020202020204" charset="0"/>
                        </a:rPr>
                        <a:t>31</a:t>
                      </a:r>
                      <a:endParaRPr lang="ru-RU" sz="1200" dirty="0">
                        <a:latin typeface="Roboto Condensed" panose="020B0604020202020204" charset="0"/>
                        <a:ea typeface="Roboto Condensed" panose="020B060402020202020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8"/>
                  </a:ext>
                </a:extLst>
              </a:tr>
              <a:tr h="410148">
                <a:tc>
                  <a:txBody>
                    <a:bodyPr/>
                    <a:lstStyle/>
                    <a:p>
                      <a:pPr>
                        <a:lnSpc>
                          <a:spcPct val="80000"/>
                        </a:lnSpc>
                      </a:pPr>
                      <a:r>
                        <a:rPr lang="ru-RU" sz="1200" b="0" cap="none" dirty="0">
                          <a:solidFill>
                            <a:schemeClr val="tx1">
                              <a:lumMod val="75000"/>
                            </a:schemeClr>
                          </a:solidFill>
                          <a:latin typeface="Roboto Condensed" panose="020B0604020202020204" charset="0"/>
                          <a:ea typeface="Roboto Condensed" panose="020B0604020202020204" charset="0"/>
                        </a:rPr>
                        <a:t>Налоги, уплачиваемые в связи с применением специальных налоговых режимов</a:t>
                      </a:r>
                      <a:endParaRPr lang="ru-RU" sz="1200" b="0" dirty="0">
                        <a:solidFill>
                          <a:schemeClr val="tx1">
                            <a:lumMod val="75000"/>
                          </a:schemeClr>
                        </a:solidFill>
                        <a:latin typeface="Roboto Condensed" panose="020B0604020202020204" charset="0"/>
                        <a:ea typeface="Roboto Condensed" panose="020B0604020202020204" charset="0"/>
                      </a:endParaRPr>
                    </a:p>
                  </a:txBody>
                  <a:tcPr marL="180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80000"/>
                        </a:lnSpc>
                      </a:pPr>
                      <a:r>
                        <a:rPr lang="ru-RU" sz="1200" b="0" dirty="0">
                          <a:solidFill>
                            <a:schemeClr val="tx1">
                              <a:lumMod val="75000"/>
                            </a:schemeClr>
                          </a:solidFill>
                          <a:latin typeface="Roboto Condensed" panose="020B0604020202020204" charset="0"/>
                          <a:ea typeface="Roboto Condensed" panose="020B0604020202020204" charset="0"/>
                        </a:rPr>
                        <a:t>14</a:t>
                      </a:r>
                    </a:p>
                  </a:txBody>
                  <a:tcPr anchor="ctr">
                    <a:lnL w="12700" cmpd="sng">
                      <a:noFill/>
                    </a:lnL>
                    <a:lnR w="28575" cap="flat" cmpd="sng" algn="ctr">
                      <a:solidFill>
                        <a:schemeClr val="bg1"/>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nSpc>
                          <a:spcPct val="80000"/>
                        </a:lnSpc>
                      </a:pPr>
                      <a:r>
                        <a:rPr lang="ru-RU" sz="1200" b="0" smtClean="0">
                          <a:solidFill>
                            <a:schemeClr val="tx1">
                              <a:lumMod val="75000"/>
                            </a:schemeClr>
                          </a:solidFill>
                          <a:latin typeface="Roboto Condensed" panose="020B0604020202020204" charset="0"/>
                          <a:ea typeface="Roboto Condensed" panose="020B0604020202020204" charset="0"/>
                        </a:rPr>
                        <a:t>Электронный документооборот</a:t>
                      </a:r>
                      <a:endParaRPr lang="ru-RU" sz="1200" b="0" dirty="0">
                        <a:solidFill>
                          <a:schemeClr val="tx1">
                            <a:lumMod val="75000"/>
                          </a:schemeClr>
                        </a:solidFill>
                        <a:latin typeface="Roboto Condensed" panose="020B0604020202020204" charset="0"/>
                        <a:ea typeface="Roboto Condensed" panose="020B0604020202020204" charset="0"/>
                      </a:endParaRPr>
                    </a:p>
                  </a:txBody>
                  <a:tcPr marL="180000" anchor="ctr">
                    <a:lnL w="28575" cap="flat" cmpd="sng" algn="ctr">
                      <a:solidFill>
                        <a:schemeClr val="bg1"/>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80000"/>
                        </a:lnSpc>
                      </a:pPr>
                      <a:r>
                        <a:rPr lang="ru-RU" sz="1200" b="0" smtClean="0">
                          <a:solidFill>
                            <a:schemeClr val="tx1">
                              <a:lumMod val="75000"/>
                            </a:schemeClr>
                          </a:solidFill>
                          <a:latin typeface="Roboto Condensed" panose="020B0604020202020204" charset="0"/>
                          <a:ea typeface="Roboto Condensed" panose="020B0604020202020204" charset="0"/>
                        </a:rPr>
                        <a:t>32</a:t>
                      </a:r>
                      <a:endParaRPr lang="ru-RU" sz="1200" b="0" dirty="0">
                        <a:solidFill>
                          <a:schemeClr val="tx1">
                            <a:lumMod val="75000"/>
                          </a:schemeClr>
                        </a:solidFill>
                        <a:latin typeface="Roboto Condensed" panose="020B0604020202020204" charset="0"/>
                        <a:ea typeface="Roboto Condensed" panose="020B060402020202020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46364">
                <a:tc>
                  <a:txBody>
                    <a:bodyPr/>
                    <a:lstStyle/>
                    <a:p>
                      <a:pPr>
                        <a:lnSpc>
                          <a:spcPct val="80000"/>
                        </a:lnSpc>
                      </a:pPr>
                      <a:r>
                        <a:rPr lang="ru-RU" sz="1200" b="0" cap="none" dirty="0">
                          <a:solidFill>
                            <a:schemeClr val="tx1">
                              <a:lumMod val="75000"/>
                            </a:schemeClr>
                          </a:solidFill>
                          <a:latin typeface="Roboto Condensed" panose="020B0604020202020204" charset="0"/>
                          <a:ea typeface="Roboto Condensed" panose="020B0604020202020204" charset="0"/>
                        </a:rPr>
                        <a:t>Налог на профессиональный доход</a:t>
                      </a:r>
                      <a:endParaRPr lang="ru-RU" sz="1200" b="0" dirty="0">
                        <a:solidFill>
                          <a:schemeClr val="tx1">
                            <a:lumMod val="75000"/>
                          </a:schemeClr>
                        </a:solidFill>
                        <a:latin typeface="Roboto Condensed" panose="020B0604020202020204" charset="0"/>
                        <a:ea typeface="Roboto Condensed" panose="020B0604020202020204" charset="0"/>
                      </a:endParaRPr>
                    </a:p>
                  </a:txBody>
                  <a:tcPr marL="180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80000"/>
                        </a:lnSpc>
                      </a:pPr>
                      <a:r>
                        <a:rPr lang="ru-RU" sz="1200" b="0" dirty="0">
                          <a:solidFill>
                            <a:schemeClr val="tx1">
                              <a:lumMod val="75000"/>
                            </a:schemeClr>
                          </a:solidFill>
                          <a:latin typeface="Roboto Condensed" panose="020B0604020202020204" charset="0"/>
                          <a:ea typeface="Roboto Condensed" panose="020B0604020202020204" charset="0"/>
                        </a:rPr>
                        <a:t>15</a:t>
                      </a:r>
                    </a:p>
                  </a:txBody>
                  <a:tcPr anchor="ctr">
                    <a:lnL w="12700" cmpd="sng">
                      <a:noFill/>
                    </a:lnL>
                    <a:lnR w="28575" cap="flat" cmpd="sng" algn="ctr">
                      <a:solidFill>
                        <a:schemeClr val="bg1"/>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nSpc>
                          <a:spcPct val="80000"/>
                        </a:lnSpc>
                      </a:pPr>
                      <a:r>
                        <a:rPr lang="ru-RU" sz="1200" b="0" dirty="0">
                          <a:solidFill>
                            <a:schemeClr val="tx1">
                              <a:lumMod val="75000"/>
                            </a:schemeClr>
                          </a:solidFill>
                          <a:latin typeface="Roboto Condensed" panose="020B0604020202020204" charset="0"/>
                          <a:ea typeface="Roboto Condensed" panose="020B0604020202020204" charset="0"/>
                        </a:rPr>
                        <a:t>Официальный сайт ФНС</a:t>
                      </a:r>
                      <a:r>
                        <a:rPr lang="ru-RU" sz="1200" b="0" baseline="0" dirty="0">
                          <a:solidFill>
                            <a:schemeClr val="tx1">
                              <a:lumMod val="75000"/>
                            </a:schemeClr>
                          </a:solidFill>
                          <a:latin typeface="Roboto Condensed" panose="020B0604020202020204" charset="0"/>
                          <a:ea typeface="Roboto Condensed" panose="020B0604020202020204" charset="0"/>
                        </a:rPr>
                        <a:t> России и сервисы</a:t>
                      </a:r>
                      <a:endParaRPr lang="ru-RU" sz="1200" b="0" dirty="0">
                        <a:solidFill>
                          <a:schemeClr val="tx1">
                            <a:lumMod val="75000"/>
                          </a:schemeClr>
                        </a:solidFill>
                        <a:latin typeface="Roboto Condensed" panose="020B0604020202020204" charset="0"/>
                        <a:ea typeface="Roboto Condensed" panose="020B0604020202020204" charset="0"/>
                      </a:endParaRPr>
                    </a:p>
                  </a:txBody>
                  <a:tcPr marL="180000" anchor="ctr">
                    <a:lnL w="28575" cap="flat" cmpd="sng" algn="ctr">
                      <a:solidFill>
                        <a:schemeClr val="bg1"/>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80000"/>
                        </a:lnSpc>
                      </a:pPr>
                      <a:r>
                        <a:rPr lang="ru-RU" sz="1200" b="0" dirty="0" smtClean="0">
                          <a:solidFill>
                            <a:schemeClr val="tx1">
                              <a:lumMod val="75000"/>
                            </a:schemeClr>
                          </a:solidFill>
                          <a:latin typeface="Roboto Condensed" panose="020B0604020202020204" charset="0"/>
                          <a:ea typeface="Roboto Condensed" panose="020B0604020202020204" charset="0"/>
                        </a:rPr>
                        <a:t>33</a:t>
                      </a:r>
                      <a:endParaRPr lang="ru-RU" sz="1200" b="0" dirty="0">
                        <a:solidFill>
                          <a:schemeClr val="tx1">
                            <a:lumMod val="75000"/>
                          </a:schemeClr>
                        </a:solidFill>
                        <a:latin typeface="Roboto Condensed" panose="020B0604020202020204" charset="0"/>
                        <a:ea typeface="Roboto Condensed" panose="020B060402020202020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46364">
                <a:tc>
                  <a:txBody>
                    <a:bodyPr/>
                    <a:lstStyle/>
                    <a:p>
                      <a:pPr>
                        <a:lnSpc>
                          <a:spcPct val="80000"/>
                        </a:lnSpc>
                      </a:pPr>
                      <a:r>
                        <a:rPr lang="ru-RU" sz="1200" b="0" dirty="0">
                          <a:solidFill>
                            <a:schemeClr val="tx1">
                              <a:lumMod val="75000"/>
                            </a:schemeClr>
                          </a:solidFill>
                          <a:latin typeface="Roboto Condensed" panose="020B0604020202020204" charset="0"/>
                          <a:ea typeface="Roboto Condensed" panose="020B0604020202020204" charset="0"/>
                        </a:rPr>
                        <a:t>Страховые взносы на обязательное социальное страхование</a:t>
                      </a:r>
                    </a:p>
                  </a:txBody>
                  <a:tcPr marL="180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80000"/>
                        </a:lnSpc>
                      </a:pPr>
                      <a:r>
                        <a:rPr lang="ru-RU" sz="1200" b="0" dirty="0">
                          <a:solidFill>
                            <a:schemeClr val="tx1">
                              <a:lumMod val="75000"/>
                            </a:schemeClr>
                          </a:solidFill>
                          <a:latin typeface="Roboto Condensed" panose="020B0604020202020204" charset="0"/>
                          <a:ea typeface="Roboto Condensed" panose="020B0604020202020204" charset="0"/>
                        </a:rPr>
                        <a:t>16</a:t>
                      </a:r>
                    </a:p>
                  </a:txBody>
                  <a:tcPr anchor="ctr">
                    <a:lnL w="12700" cmpd="sng">
                      <a:noFill/>
                    </a:lnL>
                    <a:lnR w="28575" cap="flat" cmpd="sng" algn="ctr">
                      <a:solidFill>
                        <a:schemeClr val="bg1"/>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nSpc>
                          <a:spcPct val="80000"/>
                        </a:lnSpc>
                      </a:pPr>
                      <a:r>
                        <a:rPr lang="ru-RU" sz="1200" b="0" dirty="0">
                          <a:solidFill>
                            <a:schemeClr val="tx1">
                              <a:lumMod val="75000"/>
                            </a:schemeClr>
                          </a:solidFill>
                          <a:latin typeface="Roboto Condensed" panose="020B0604020202020204" charset="0"/>
                          <a:ea typeface="Roboto Condensed" panose="020B0604020202020204" charset="0"/>
                        </a:rPr>
                        <a:t>Оказание услуг налогоплательщикам</a:t>
                      </a:r>
                    </a:p>
                  </a:txBody>
                  <a:tcPr marL="180000" anchor="ctr">
                    <a:lnL w="28575" cap="flat" cmpd="sng" algn="ctr">
                      <a:solidFill>
                        <a:schemeClr val="bg1"/>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80000"/>
                        </a:lnSpc>
                      </a:pPr>
                      <a:r>
                        <a:rPr lang="ru-RU" sz="1200" b="0" dirty="0" smtClean="0">
                          <a:solidFill>
                            <a:schemeClr val="tx1">
                              <a:lumMod val="75000"/>
                            </a:schemeClr>
                          </a:solidFill>
                          <a:latin typeface="Roboto Condensed" panose="020B0604020202020204" charset="0"/>
                          <a:ea typeface="Roboto Condensed" panose="020B0604020202020204" charset="0"/>
                        </a:rPr>
                        <a:t>34</a:t>
                      </a:r>
                      <a:endParaRPr lang="ru-RU" sz="1200" b="0" dirty="0">
                        <a:solidFill>
                          <a:schemeClr val="tx1">
                            <a:lumMod val="75000"/>
                          </a:schemeClr>
                        </a:solidFill>
                        <a:latin typeface="Roboto Condensed" panose="020B0604020202020204" charset="0"/>
                        <a:ea typeface="Roboto Condensed" panose="020B060402020202020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9"/>
                  </a:ext>
                </a:extLst>
              </a:tr>
              <a:tr h="410148">
                <a:tc>
                  <a:txBody>
                    <a:bodyPr/>
                    <a:lstStyle/>
                    <a:p>
                      <a:pPr>
                        <a:lnSpc>
                          <a:spcPct val="80000"/>
                        </a:lnSpc>
                      </a:pPr>
                      <a:r>
                        <a:rPr lang="ru-RU" sz="1200" b="0" dirty="0">
                          <a:solidFill>
                            <a:schemeClr val="tx1">
                              <a:lumMod val="75000"/>
                            </a:schemeClr>
                          </a:solidFill>
                          <a:latin typeface="Roboto Condensed" panose="020B0604020202020204" charset="0"/>
                          <a:ea typeface="Roboto Condensed" panose="020B0604020202020204" charset="0"/>
                        </a:rPr>
                        <a:t>Контрольная работа</a:t>
                      </a:r>
                    </a:p>
                  </a:txBody>
                  <a:tcPr marL="180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80000"/>
                        </a:lnSpc>
                      </a:pPr>
                      <a:r>
                        <a:rPr lang="ru-RU" sz="1200" b="0" dirty="0">
                          <a:solidFill>
                            <a:schemeClr val="tx1">
                              <a:lumMod val="75000"/>
                            </a:schemeClr>
                          </a:solidFill>
                          <a:latin typeface="Roboto Condensed" panose="020B0604020202020204" charset="0"/>
                          <a:ea typeface="Roboto Condensed" panose="020B0604020202020204" charset="0"/>
                        </a:rPr>
                        <a:t>17</a:t>
                      </a:r>
                    </a:p>
                  </a:txBody>
                  <a:tcPr anchor="ctr">
                    <a:lnL w="12700" cmpd="sng">
                      <a:noFill/>
                    </a:lnL>
                    <a:lnR w="28575" cap="flat" cmpd="sng" algn="ctr">
                      <a:solidFill>
                        <a:schemeClr val="bg1"/>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nSpc>
                          <a:spcPct val="80000"/>
                        </a:lnSpc>
                      </a:pPr>
                      <a:r>
                        <a:rPr lang="ru-RU" sz="1200" b="0" dirty="0">
                          <a:solidFill>
                            <a:schemeClr val="tx1">
                              <a:lumMod val="75000"/>
                            </a:schemeClr>
                          </a:solidFill>
                          <a:latin typeface="Roboto Condensed" panose="020B0604020202020204" charset="0"/>
                          <a:ea typeface="Roboto Condensed" panose="020B0604020202020204" charset="0"/>
                        </a:rPr>
                        <a:t>Администрирование крупнейших </a:t>
                      </a:r>
                      <a:r>
                        <a:rPr lang="ru-RU" sz="1200" b="0" dirty="0" smtClean="0">
                          <a:solidFill>
                            <a:schemeClr val="tx1">
                              <a:lumMod val="75000"/>
                            </a:schemeClr>
                          </a:solidFill>
                          <a:latin typeface="Roboto Condensed" panose="020B0604020202020204" charset="0"/>
                          <a:ea typeface="Roboto Condensed" panose="020B0604020202020204" charset="0"/>
                        </a:rPr>
                        <a:t>налогоплательщиков –</a:t>
                      </a:r>
                      <a:r>
                        <a:rPr lang="ru-RU" sz="1200" b="0" baseline="0" dirty="0" smtClean="0">
                          <a:solidFill>
                            <a:schemeClr val="tx1">
                              <a:lumMod val="75000"/>
                            </a:schemeClr>
                          </a:solidFill>
                          <a:latin typeface="Roboto Condensed" panose="020B0604020202020204" charset="0"/>
                          <a:ea typeface="Roboto Condensed" panose="020B0604020202020204" charset="0"/>
                        </a:rPr>
                        <a:t> юридических лиц</a:t>
                      </a:r>
                      <a:endParaRPr lang="ru-RU" sz="1200" b="0" dirty="0">
                        <a:solidFill>
                          <a:schemeClr val="tx1">
                            <a:lumMod val="75000"/>
                          </a:schemeClr>
                        </a:solidFill>
                        <a:latin typeface="Roboto Condensed" panose="020B0604020202020204" charset="0"/>
                        <a:ea typeface="Roboto Condensed" panose="020B0604020202020204" charset="0"/>
                      </a:endParaRPr>
                    </a:p>
                  </a:txBody>
                  <a:tcPr marL="180000" anchor="ctr">
                    <a:lnL w="28575" cap="flat" cmpd="sng" algn="ctr">
                      <a:solidFill>
                        <a:schemeClr val="bg1"/>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80000"/>
                        </a:lnSpc>
                      </a:pPr>
                      <a:endParaRPr lang="ru-RU" sz="1200" b="0" dirty="0" smtClean="0">
                        <a:solidFill>
                          <a:schemeClr val="tx1">
                            <a:lumMod val="75000"/>
                          </a:schemeClr>
                        </a:solidFill>
                        <a:latin typeface="Roboto Condensed" panose="020B0604020202020204" charset="0"/>
                        <a:ea typeface="Roboto Condensed" panose="020B0604020202020204" charset="0"/>
                      </a:endParaRPr>
                    </a:p>
                    <a:p>
                      <a:pPr algn="l">
                        <a:lnSpc>
                          <a:spcPct val="80000"/>
                        </a:lnSpc>
                      </a:pPr>
                      <a:r>
                        <a:rPr lang="ru-RU" sz="1200" b="0" dirty="0" smtClean="0">
                          <a:solidFill>
                            <a:schemeClr val="tx1">
                              <a:lumMod val="75000"/>
                            </a:schemeClr>
                          </a:solidFill>
                          <a:latin typeface="Roboto Condensed" panose="020B0604020202020204" charset="0"/>
                          <a:ea typeface="Roboto Condensed" panose="020B0604020202020204" charset="0"/>
                        </a:rPr>
                        <a:t>35</a:t>
                      </a:r>
                      <a:endParaRPr lang="ru-RU" sz="1200" b="0" dirty="0">
                        <a:solidFill>
                          <a:schemeClr val="tx1">
                            <a:lumMod val="75000"/>
                          </a:schemeClr>
                        </a:solidFill>
                        <a:latin typeface="Roboto Condensed" panose="020B0604020202020204" charset="0"/>
                        <a:ea typeface="Roboto Condensed" panose="020B060402020202020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10"/>
                  </a:ext>
                </a:extLst>
              </a:tr>
              <a:tr h="503558">
                <a:tc>
                  <a:txBody>
                    <a:bodyPr/>
                    <a:lstStyle/>
                    <a:p>
                      <a:pPr>
                        <a:lnSpc>
                          <a:spcPct val="80000"/>
                        </a:lnSpc>
                      </a:pPr>
                      <a:r>
                        <a:rPr lang="ru-RU" sz="1200" b="0" dirty="0">
                          <a:solidFill>
                            <a:schemeClr val="tx1">
                              <a:lumMod val="75000"/>
                            </a:schemeClr>
                          </a:solidFill>
                          <a:latin typeface="Roboto Condensed" panose="020B0604020202020204" charset="0"/>
                          <a:ea typeface="Roboto Condensed" panose="020B0604020202020204" charset="0"/>
                        </a:rPr>
                        <a:t>Камеральный контроль</a:t>
                      </a:r>
                    </a:p>
                  </a:txBody>
                  <a:tcPr marL="180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80000"/>
                        </a:lnSpc>
                      </a:pPr>
                      <a:r>
                        <a:rPr lang="ru-RU" sz="1200" b="0" dirty="0">
                          <a:solidFill>
                            <a:schemeClr val="tx1">
                              <a:lumMod val="75000"/>
                            </a:schemeClr>
                          </a:solidFill>
                          <a:latin typeface="Roboto Condensed" panose="020B0604020202020204" charset="0"/>
                          <a:ea typeface="Roboto Condensed" panose="020B0604020202020204" charset="0"/>
                        </a:rPr>
                        <a:t>18</a:t>
                      </a:r>
                    </a:p>
                  </a:txBody>
                  <a:tcPr anchor="ctr">
                    <a:lnL w="12700" cmpd="sng">
                      <a:noFill/>
                    </a:lnL>
                    <a:lnR w="28575" cap="flat" cmpd="sng" algn="ctr">
                      <a:solidFill>
                        <a:schemeClr val="bg1"/>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l" defTabSz="1219170" rtl="0" eaLnBrk="1" latinLnBrk="0" hangingPunct="1">
                        <a:lnSpc>
                          <a:spcPct val="80000"/>
                        </a:lnSpc>
                      </a:pPr>
                      <a:r>
                        <a:rPr lang="ru-RU" sz="1200" b="0" kern="1200" dirty="0" smtClean="0">
                          <a:solidFill>
                            <a:schemeClr val="tx1">
                              <a:lumMod val="75000"/>
                            </a:schemeClr>
                          </a:solidFill>
                          <a:latin typeface="Roboto Condensed" panose="020B0604020202020204" charset="0"/>
                          <a:ea typeface="Roboto Condensed" panose="020B0604020202020204" charset="0"/>
                          <a:cs typeface="+mn-cs"/>
                        </a:rPr>
                        <a:t>Модернизация организационно-функциональной</a:t>
                      </a:r>
                      <a:r>
                        <a:rPr lang="ru-RU" sz="1200" b="0" kern="1200" baseline="0" dirty="0" smtClean="0">
                          <a:solidFill>
                            <a:schemeClr val="tx1">
                              <a:lumMod val="75000"/>
                            </a:schemeClr>
                          </a:solidFill>
                          <a:latin typeface="Roboto Condensed" panose="020B0604020202020204" charset="0"/>
                          <a:ea typeface="Roboto Condensed" panose="020B0604020202020204" charset="0"/>
                          <a:cs typeface="+mn-cs"/>
                        </a:rPr>
                        <a:t> модели ФНС России     </a:t>
                      </a:r>
                      <a:endParaRPr lang="ru-RU" sz="1200" b="0" kern="1200" dirty="0" smtClean="0">
                        <a:solidFill>
                          <a:schemeClr val="tx1">
                            <a:lumMod val="75000"/>
                          </a:schemeClr>
                        </a:solidFill>
                        <a:latin typeface="Roboto Condensed" panose="020B0604020202020204" charset="0"/>
                        <a:ea typeface="Roboto Condensed" panose="020B0604020202020204" charset="0"/>
                        <a:cs typeface="+mn-cs"/>
                      </a:endParaRPr>
                    </a:p>
                    <a:p>
                      <a:pPr marL="0" algn="l" defTabSz="1219170" rtl="0" eaLnBrk="1" latinLnBrk="0" hangingPunct="1">
                        <a:lnSpc>
                          <a:spcPct val="80000"/>
                        </a:lnSpc>
                      </a:pPr>
                      <a:endParaRPr lang="ru-RU" sz="1200" b="0" kern="1200" dirty="0" smtClean="0">
                        <a:solidFill>
                          <a:schemeClr val="tx1">
                            <a:lumMod val="75000"/>
                          </a:schemeClr>
                        </a:solidFill>
                        <a:latin typeface="Roboto Condensed" panose="020B0604020202020204" charset="0"/>
                        <a:ea typeface="Roboto Condensed" panose="020B0604020202020204" charset="0"/>
                        <a:cs typeface="+mn-cs"/>
                      </a:endParaRPr>
                    </a:p>
                    <a:p>
                      <a:pPr marL="0" algn="l" defTabSz="1219170" rtl="0" eaLnBrk="1" latinLnBrk="0" hangingPunct="1">
                        <a:lnSpc>
                          <a:spcPct val="80000"/>
                        </a:lnSpc>
                      </a:pPr>
                      <a:r>
                        <a:rPr lang="ru-RU" sz="1200" b="0" kern="1200" dirty="0" smtClean="0">
                          <a:solidFill>
                            <a:schemeClr val="tx1">
                              <a:lumMod val="75000"/>
                            </a:schemeClr>
                          </a:solidFill>
                          <a:latin typeface="Roboto Condensed" panose="020B0604020202020204" charset="0"/>
                          <a:ea typeface="Roboto Condensed" panose="020B0604020202020204" charset="0"/>
                          <a:cs typeface="+mn-cs"/>
                        </a:rPr>
                        <a:t>Кадровая работа</a:t>
                      </a:r>
                      <a:endParaRPr lang="ru-RU" sz="1200" b="0" kern="1200" dirty="0">
                        <a:solidFill>
                          <a:schemeClr val="tx1">
                            <a:lumMod val="75000"/>
                          </a:schemeClr>
                        </a:solidFill>
                        <a:latin typeface="Roboto Condensed" panose="020B0604020202020204" charset="0"/>
                        <a:ea typeface="Roboto Condensed" panose="020B0604020202020204" charset="0"/>
                        <a:cs typeface="+mn-cs"/>
                      </a:endParaRPr>
                    </a:p>
                  </a:txBody>
                  <a:tcPr marL="180000" anchor="ctr">
                    <a:lnL w="28575" cap="flat" cmpd="sng" algn="ctr">
                      <a:solidFill>
                        <a:schemeClr val="bg1"/>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l" defTabSz="1219170" rtl="0" eaLnBrk="1" latinLnBrk="0" hangingPunct="1">
                        <a:lnSpc>
                          <a:spcPct val="80000"/>
                        </a:lnSpc>
                      </a:pPr>
                      <a:r>
                        <a:rPr lang="ru-RU" sz="1200" b="0" kern="1200" dirty="0" smtClean="0">
                          <a:solidFill>
                            <a:schemeClr val="tx1">
                              <a:lumMod val="75000"/>
                            </a:schemeClr>
                          </a:solidFill>
                          <a:latin typeface="Roboto Condensed" panose="020B0604020202020204" charset="0"/>
                          <a:ea typeface="Roboto Condensed" panose="020B0604020202020204" charset="0"/>
                          <a:cs typeface="+mn-cs"/>
                        </a:rPr>
                        <a:t>36</a:t>
                      </a:r>
                    </a:p>
                    <a:p>
                      <a:pPr marL="0" algn="l" defTabSz="1219170" rtl="0" eaLnBrk="1" latinLnBrk="0" hangingPunct="1">
                        <a:lnSpc>
                          <a:spcPct val="80000"/>
                        </a:lnSpc>
                      </a:pPr>
                      <a:endParaRPr lang="ru-RU" sz="1200" b="0" kern="1200" dirty="0" smtClean="0">
                        <a:solidFill>
                          <a:schemeClr val="tx1">
                            <a:lumMod val="75000"/>
                          </a:schemeClr>
                        </a:solidFill>
                        <a:latin typeface="Roboto Condensed" panose="020B0604020202020204" charset="0"/>
                        <a:ea typeface="Roboto Condensed" panose="020B0604020202020204" charset="0"/>
                        <a:cs typeface="+mn-cs"/>
                      </a:endParaRPr>
                    </a:p>
                    <a:p>
                      <a:pPr marL="0" algn="l" defTabSz="1219170" rtl="0" eaLnBrk="1" latinLnBrk="0" hangingPunct="1">
                        <a:lnSpc>
                          <a:spcPct val="80000"/>
                        </a:lnSpc>
                      </a:pPr>
                      <a:r>
                        <a:rPr lang="ru-RU" sz="1200" b="0" kern="1200" dirty="0" smtClean="0">
                          <a:solidFill>
                            <a:schemeClr val="tx1">
                              <a:lumMod val="75000"/>
                            </a:schemeClr>
                          </a:solidFill>
                          <a:latin typeface="Roboto Condensed" panose="020B0604020202020204" charset="0"/>
                          <a:ea typeface="Roboto Condensed" panose="020B0604020202020204" charset="0"/>
                          <a:cs typeface="+mn-cs"/>
                        </a:rPr>
                        <a:t>37</a:t>
                      </a:r>
                      <a:endParaRPr lang="ru-RU" sz="1200" b="0" kern="1200" dirty="0">
                        <a:solidFill>
                          <a:schemeClr val="tx1">
                            <a:lumMod val="75000"/>
                          </a:schemeClr>
                        </a:solidFill>
                        <a:latin typeface="Roboto Condensed" panose="020B0604020202020204" charset="0"/>
                        <a:ea typeface="Roboto Condensed" panose="020B0604020202020204" charset="0"/>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11"/>
                  </a:ext>
                </a:extLst>
              </a:tr>
              <a:tr h="246364">
                <a:tc>
                  <a:txBody>
                    <a:bodyPr/>
                    <a:lstStyle/>
                    <a:p>
                      <a:pPr>
                        <a:lnSpc>
                          <a:spcPct val="80000"/>
                        </a:lnSpc>
                      </a:pPr>
                      <a:r>
                        <a:rPr lang="ru-RU" sz="1200" b="0" dirty="0">
                          <a:solidFill>
                            <a:schemeClr val="tx1">
                              <a:lumMod val="75000"/>
                            </a:schemeClr>
                          </a:solidFill>
                          <a:latin typeface="Roboto Condensed" panose="020B0604020202020204" charset="0"/>
                          <a:ea typeface="Roboto Condensed" panose="020B0604020202020204" charset="0"/>
                        </a:rPr>
                        <a:t>Налоговый контроль цен</a:t>
                      </a:r>
                    </a:p>
                  </a:txBody>
                  <a:tcPr marL="180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80000"/>
                        </a:lnSpc>
                      </a:pPr>
                      <a:r>
                        <a:rPr lang="ru-RU" sz="1200" b="0" dirty="0">
                          <a:solidFill>
                            <a:schemeClr val="tx1">
                              <a:lumMod val="75000"/>
                            </a:schemeClr>
                          </a:solidFill>
                          <a:latin typeface="Roboto Condensed" panose="020B0604020202020204" charset="0"/>
                          <a:ea typeface="Roboto Condensed" panose="020B0604020202020204" charset="0"/>
                        </a:rPr>
                        <a:t>19</a:t>
                      </a:r>
                    </a:p>
                  </a:txBody>
                  <a:tcPr anchor="ctr">
                    <a:lnL w="12700" cmpd="sng">
                      <a:noFill/>
                    </a:lnL>
                    <a:lnR w="28575" cap="flat" cmpd="sng" algn="ctr">
                      <a:solidFill>
                        <a:schemeClr val="bg1"/>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l" defTabSz="1219170" rtl="0" eaLnBrk="1" latinLnBrk="0" hangingPunct="1">
                        <a:lnSpc>
                          <a:spcPct val="80000"/>
                        </a:lnSpc>
                      </a:pPr>
                      <a:r>
                        <a:rPr lang="ru-RU" sz="1200" b="0" kern="1200" dirty="0" smtClean="0">
                          <a:solidFill>
                            <a:schemeClr val="tx1">
                              <a:lumMod val="75000"/>
                            </a:schemeClr>
                          </a:solidFill>
                          <a:latin typeface="Roboto Condensed" panose="020B0604020202020204" charset="0"/>
                          <a:ea typeface="Roboto Condensed" panose="020B0604020202020204" charset="0"/>
                          <a:cs typeface="+mn-cs"/>
                        </a:rPr>
                        <a:t>Международное сотрудничество</a:t>
                      </a:r>
                      <a:endParaRPr lang="ru-RU" sz="1200" b="0" kern="1200" dirty="0">
                        <a:solidFill>
                          <a:schemeClr val="tx1">
                            <a:lumMod val="75000"/>
                          </a:schemeClr>
                        </a:solidFill>
                        <a:latin typeface="Roboto Condensed" panose="020B0604020202020204" charset="0"/>
                        <a:ea typeface="Roboto Condensed" panose="020B0604020202020204" charset="0"/>
                        <a:cs typeface="+mn-cs"/>
                      </a:endParaRPr>
                    </a:p>
                  </a:txBody>
                  <a:tcPr marL="180000" anchor="ctr">
                    <a:lnL w="28575" cap="flat" cmpd="sng" algn="ctr">
                      <a:solidFill>
                        <a:schemeClr val="bg1"/>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l" defTabSz="1219170" rtl="0" eaLnBrk="1" latinLnBrk="0" hangingPunct="1">
                        <a:lnSpc>
                          <a:spcPct val="80000"/>
                        </a:lnSpc>
                      </a:pPr>
                      <a:r>
                        <a:rPr lang="ru-RU" sz="1200" b="0" kern="1200" dirty="0" smtClean="0">
                          <a:solidFill>
                            <a:schemeClr val="tx1">
                              <a:lumMod val="75000"/>
                            </a:schemeClr>
                          </a:solidFill>
                          <a:latin typeface="Roboto Condensed" panose="020B0604020202020204" charset="0"/>
                          <a:ea typeface="Roboto Condensed" panose="020B0604020202020204" charset="0"/>
                          <a:cs typeface="+mn-cs"/>
                        </a:rPr>
                        <a:t>38</a:t>
                      </a:r>
                      <a:endParaRPr lang="ru-RU" sz="1200" b="0" kern="1200" dirty="0">
                        <a:solidFill>
                          <a:schemeClr val="tx1">
                            <a:lumMod val="75000"/>
                          </a:schemeClr>
                        </a:solidFill>
                        <a:latin typeface="Roboto Condensed" panose="020B0604020202020204" charset="0"/>
                        <a:ea typeface="Roboto Condensed" panose="020B0604020202020204" charset="0"/>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12"/>
                  </a:ext>
                </a:extLst>
              </a:tr>
              <a:tr h="246364">
                <a:tc>
                  <a:txBody>
                    <a:bodyPr/>
                    <a:lstStyle/>
                    <a:p>
                      <a:pPr>
                        <a:lnSpc>
                          <a:spcPct val="80000"/>
                        </a:lnSpc>
                      </a:pPr>
                      <a:r>
                        <a:rPr lang="ru-RU" sz="1200" b="0" baseline="0" dirty="0" smtClean="0">
                          <a:solidFill>
                            <a:schemeClr val="tx1">
                              <a:lumMod val="75000"/>
                            </a:schemeClr>
                          </a:solidFill>
                          <a:latin typeface="Roboto Condensed" panose="020B0604020202020204" charset="0"/>
                          <a:ea typeface="Roboto Condensed" panose="020B0604020202020204" charset="0"/>
                        </a:rPr>
                        <a:t>Контролируемые иностранные компании и контролирующие лица</a:t>
                      </a:r>
                      <a:endParaRPr lang="ru-RU" sz="1200" b="0" dirty="0">
                        <a:solidFill>
                          <a:schemeClr val="tx1">
                            <a:lumMod val="75000"/>
                          </a:schemeClr>
                        </a:solidFill>
                        <a:latin typeface="Roboto Condensed" panose="020B0604020202020204" charset="0"/>
                        <a:ea typeface="Roboto Condensed" panose="020B0604020202020204" charset="0"/>
                      </a:endParaRPr>
                    </a:p>
                  </a:txBody>
                  <a:tcPr marL="180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80000"/>
                        </a:lnSpc>
                      </a:pPr>
                      <a:r>
                        <a:rPr lang="ru-RU" sz="1200" b="0" dirty="0">
                          <a:solidFill>
                            <a:schemeClr val="tx1">
                              <a:lumMod val="75000"/>
                            </a:schemeClr>
                          </a:solidFill>
                          <a:latin typeface="Roboto Condensed" panose="020B0604020202020204" charset="0"/>
                          <a:ea typeface="Roboto Condensed" panose="020B0604020202020204" charset="0"/>
                        </a:rPr>
                        <a:t>20</a:t>
                      </a:r>
                    </a:p>
                  </a:txBody>
                  <a:tcPr anchor="ctr">
                    <a:lnL w="12700" cmpd="sng">
                      <a:noFill/>
                    </a:lnL>
                    <a:lnR w="28575" cap="flat" cmpd="sng" algn="ctr">
                      <a:solidFill>
                        <a:schemeClr val="bg1"/>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nSpc>
                          <a:spcPct val="80000"/>
                        </a:lnSpc>
                      </a:pPr>
                      <a:r>
                        <a:rPr lang="ru-RU" sz="1200" b="0" dirty="0">
                          <a:solidFill>
                            <a:schemeClr val="tx1">
                              <a:lumMod val="75000"/>
                            </a:schemeClr>
                          </a:solidFill>
                          <a:latin typeface="Roboto Condensed" panose="020B0604020202020204" charset="0"/>
                          <a:ea typeface="Roboto Condensed" panose="020B0604020202020204" charset="0"/>
                        </a:rPr>
                        <a:t>Основные изменения налогового законодательства</a:t>
                      </a:r>
                    </a:p>
                  </a:txBody>
                  <a:tcPr marL="180000" anchor="ctr">
                    <a:lnL w="28575" cap="flat" cmpd="sng" algn="ctr">
                      <a:solidFill>
                        <a:schemeClr val="bg1"/>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80000"/>
                        </a:lnSpc>
                      </a:pPr>
                      <a:r>
                        <a:rPr lang="ru-RU" sz="1200" b="0" dirty="0" smtClean="0">
                          <a:solidFill>
                            <a:schemeClr val="tx1">
                              <a:lumMod val="75000"/>
                            </a:schemeClr>
                          </a:solidFill>
                          <a:latin typeface="Roboto Condensed" panose="020B0604020202020204" charset="0"/>
                          <a:ea typeface="Roboto Condensed" panose="020B0604020202020204" charset="0"/>
                        </a:rPr>
                        <a:t>40</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13"/>
                  </a:ext>
                </a:extLst>
              </a:tr>
              <a:tr h="412900">
                <a:tc>
                  <a:txBody>
                    <a:bodyPr/>
                    <a:lstStyle/>
                    <a:p>
                      <a:pPr>
                        <a:lnSpc>
                          <a:spcPct val="80000"/>
                        </a:lnSpc>
                      </a:pPr>
                      <a:r>
                        <a:rPr lang="ru-RU" sz="1200" b="0" dirty="0">
                          <a:solidFill>
                            <a:schemeClr val="tx1">
                              <a:lumMod val="75000"/>
                            </a:schemeClr>
                          </a:solidFill>
                          <a:latin typeface="Roboto Condensed" panose="020B0604020202020204" charset="0"/>
                          <a:ea typeface="Roboto Condensed" panose="020B0604020202020204" charset="0"/>
                        </a:rPr>
                        <a:t>Валютный</a:t>
                      </a:r>
                      <a:r>
                        <a:rPr lang="ru-RU" sz="1200" b="0" baseline="0" dirty="0">
                          <a:solidFill>
                            <a:schemeClr val="tx1">
                              <a:lumMod val="75000"/>
                            </a:schemeClr>
                          </a:solidFill>
                          <a:latin typeface="Roboto Condensed" panose="020B0604020202020204" charset="0"/>
                          <a:ea typeface="Roboto Condensed" panose="020B0604020202020204" charset="0"/>
                        </a:rPr>
                        <a:t> контроль</a:t>
                      </a:r>
                      <a:endParaRPr lang="ru-RU" sz="1200" b="0" dirty="0">
                        <a:solidFill>
                          <a:schemeClr val="tx1">
                            <a:lumMod val="75000"/>
                          </a:schemeClr>
                        </a:solidFill>
                        <a:latin typeface="Roboto Condensed" panose="020B0604020202020204" charset="0"/>
                        <a:ea typeface="Roboto Condensed" panose="020B0604020202020204" charset="0"/>
                      </a:endParaRPr>
                    </a:p>
                  </a:txBody>
                  <a:tcPr marL="180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80000"/>
                        </a:lnSpc>
                      </a:pPr>
                      <a:r>
                        <a:rPr lang="ru-RU" sz="1200" b="0" dirty="0" smtClean="0">
                          <a:solidFill>
                            <a:schemeClr val="tx1">
                              <a:lumMod val="75000"/>
                            </a:schemeClr>
                          </a:solidFill>
                          <a:latin typeface="Roboto Condensed" panose="020B0604020202020204" charset="0"/>
                          <a:ea typeface="Roboto Condensed" panose="020B0604020202020204" charset="0"/>
                        </a:rPr>
                        <a:t>21</a:t>
                      </a:r>
                      <a:endParaRPr lang="ru-RU" sz="1200" b="0" dirty="0">
                        <a:solidFill>
                          <a:schemeClr val="tx1">
                            <a:lumMod val="75000"/>
                          </a:schemeClr>
                        </a:solidFill>
                        <a:latin typeface="Roboto Condensed" panose="020B0604020202020204" charset="0"/>
                        <a:ea typeface="Roboto Condensed" panose="020B0604020202020204" charset="0"/>
                      </a:endParaRPr>
                    </a:p>
                  </a:txBody>
                  <a:tcPr anchor="ctr">
                    <a:lnL w="12700" cmpd="sng">
                      <a:noFill/>
                    </a:lnL>
                    <a:lnR w="28575" cap="flat" cmpd="sng" algn="ctr">
                      <a:solidFill>
                        <a:schemeClr val="bg1"/>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nSpc>
                          <a:spcPct val="80000"/>
                        </a:lnSpc>
                      </a:pPr>
                      <a:endParaRPr lang="ru-RU" sz="1200">
                        <a:latin typeface="Roboto Condensed" panose="020B0604020202020204" charset="0"/>
                        <a:ea typeface="Roboto Condensed" panose="020B0604020202020204" charset="0"/>
                      </a:endParaRPr>
                    </a:p>
                  </a:txBody>
                  <a:tcPr marL="180000" anchor="ctr">
                    <a:lnL w="28575" cap="flat" cmpd="sng" algn="ctr">
                      <a:solidFill>
                        <a:schemeClr val="bg1"/>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nSpc>
                          <a:spcPct val="80000"/>
                        </a:lnSpc>
                      </a:pPr>
                      <a:endParaRPr lang="ru-RU" sz="1200" dirty="0">
                        <a:latin typeface="Roboto Condensed" panose="020B0604020202020204" charset="0"/>
                        <a:ea typeface="Roboto Condensed" panose="020B060402020202020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spTree>
    <p:extLst>
      <p:ext uri="{BB962C8B-B14F-4D97-AF65-F5344CB8AC3E}">
        <p14:creationId xmlns:p14="http://schemas.microsoft.com/office/powerpoint/2010/main" val="11737542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4" name="Диаграмма 53">
            <a:extLst>
              <a:ext uri="{FF2B5EF4-FFF2-40B4-BE49-F238E27FC236}">
                <a16:creationId xmlns:a16="http://schemas.microsoft.com/office/drawing/2014/main" xmlns="" id="{6121D408-50FF-4796-8349-ACF121F2E4EB}"/>
              </a:ext>
            </a:extLst>
          </p:cNvPr>
          <p:cNvGraphicFramePr/>
          <p:nvPr>
            <p:extLst/>
          </p:nvPr>
        </p:nvGraphicFramePr>
        <p:xfrm>
          <a:off x="-28983" y="3047004"/>
          <a:ext cx="3972176" cy="319644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4" name="Диаграмма 63">
            <a:extLst>
              <a:ext uri="{FF2B5EF4-FFF2-40B4-BE49-F238E27FC236}">
                <a16:creationId xmlns:a16="http://schemas.microsoft.com/office/drawing/2014/main" xmlns="" id="{6121D408-50FF-4796-8349-ACF121F2E4EB}"/>
              </a:ext>
            </a:extLst>
          </p:cNvPr>
          <p:cNvGraphicFramePr/>
          <p:nvPr>
            <p:extLst/>
          </p:nvPr>
        </p:nvGraphicFramePr>
        <p:xfrm>
          <a:off x="3783170" y="3076871"/>
          <a:ext cx="3972293" cy="3196445"/>
        </p:xfrm>
        <a:graphic>
          <a:graphicData uri="http://schemas.openxmlformats.org/drawingml/2006/chart">
            <c:chart xmlns:c="http://schemas.openxmlformats.org/drawingml/2006/chart" xmlns:r="http://schemas.openxmlformats.org/officeDocument/2006/relationships" r:id="rId4"/>
          </a:graphicData>
        </a:graphic>
      </p:graphicFrame>
      <p:sp>
        <p:nvSpPr>
          <p:cNvPr id="2" name="Прямоугольник 1">
            <a:extLst>
              <a:ext uri="{FF2B5EF4-FFF2-40B4-BE49-F238E27FC236}">
                <a16:creationId xmlns="" xmlns:a16="http://schemas.microsoft.com/office/drawing/2014/main" id="{04255A48-2E46-447F-98DA-0E287025F3FD}"/>
              </a:ext>
            </a:extLst>
          </p:cNvPr>
          <p:cNvSpPr/>
          <p:nvPr/>
        </p:nvSpPr>
        <p:spPr>
          <a:xfrm>
            <a:off x="0" y="0"/>
            <a:ext cx="1235460" cy="1235460"/>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16" name="Subtitle 2">
            <a:extLst>
              <a:ext uri="{FF2B5EF4-FFF2-40B4-BE49-F238E27FC236}">
                <a16:creationId xmlns="" xmlns:a16="http://schemas.microsoft.com/office/drawing/2014/main" id="{51A55428-D23F-4777-96FE-D91E0B26310D}"/>
              </a:ext>
            </a:extLst>
          </p:cNvPr>
          <p:cNvSpPr txBox="1">
            <a:spLocks/>
          </p:cNvSpPr>
          <p:nvPr/>
        </p:nvSpPr>
        <p:spPr>
          <a:xfrm>
            <a:off x="1595500" y="0"/>
            <a:ext cx="9865096" cy="1235459"/>
          </a:xfrm>
          <a:prstGeom prst="rect">
            <a:avLst/>
          </a:prstGeom>
        </p:spPr>
        <p:txBody>
          <a:bodyPr vert="horz" lIns="0" tIns="0" rIns="0" bIns="0" rtlCol="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a:tabLst>
                <a:tab pos="342900" algn="l"/>
              </a:tabLst>
            </a:pPr>
            <a:r>
              <a:rPr lang="ru-RU" b="1" dirty="0" smtClean="0">
                <a:solidFill>
                  <a:schemeClr val="tx1">
                    <a:lumMod val="75000"/>
                  </a:schemeClr>
                </a:solidFill>
                <a:latin typeface="Roboto Condensed" panose="02000000000000000000" pitchFamily="2" charset="0"/>
              </a:rPr>
              <a:t>КОНТРОЛИРУЕМЫЕ ИНОСТРАННЫЕ КОМПАНИИ И КОНТРОЛИРУЮЩИЕ ЛИЦА </a:t>
            </a:r>
            <a:endParaRPr lang="ru-RU" b="1" dirty="0">
              <a:solidFill>
                <a:schemeClr val="tx1">
                  <a:lumMod val="75000"/>
                </a:schemeClr>
              </a:solidFill>
              <a:latin typeface="Roboto Condensed" panose="02000000000000000000" pitchFamily="2" charset="0"/>
            </a:endParaRPr>
          </a:p>
        </p:txBody>
      </p:sp>
      <p:grpSp>
        <p:nvGrpSpPr>
          <p:cNvPr id="44" name="Группа 43">
            <a:extLst>
              <a:ext uri="{FF2B5EF4-FFF2-40B4-BE49-F238E27FC236}">
                <a16:creationId xmlns="" xmlns:a16="http://schemas.microsoft.com/office/drawing/2014/main" id="{019F74D2-C307-466E-A3FC-5577DACB81C1}"/>
              </a:ext>
            </a:extLst>
          </p:cNvPr>
          <p:cNvGrpSpPr/>
          <p:nvPr/>
        </p:nvGrpSpPr>
        <p:grpSpPr>
          <a:xfrm>
            <a:off x="170060" y="170060"/>
            <a:ext cx="895342" cy="895342"/>
            <a:chOff x="1398681" y="3263936"/>
            <a:chExt cx="1231598" cy="1231598"/>
          </a:xfrm>
        </p:grpSpPr>
        <p:grpSp>
          <p:nvGrpSpPr>
            <p:cNvPr id="6" name="Рисунок 2">
              <a:extLst>
                <a:ext uri="{FF2B5EF4-FFF2-40B4-BE49-F238E27FC236}">
                  <a16:creationId xmlns="" xmlns:a16="http://schemas.microsoft.com/office/drawing/2014/main" id="{2862BDDB-996B-423A-834B-02C0E4B78B81}"/>
                </a:ext>
              </a:extLst>
            </p:cNvPr>
            <p:cNvGrpSpPr/>
            <p:nvPr/>
          </p:nvGrpSpPr>
          <p:grpSpPr>
            <a:xfrm>
              <a:off x="1597898" y="3407558"/>
              <a:ext cx="833162" cy="944353"/>
              <a:chOff x="1542689" y="2816538"/>
              <a:chExt cx="833162" cy="944353"/>
            </a:xfrm>
          </p:grpSpPr>
          <p:grpSp>
            <p:nvGrpSpPr>
              <p:cNvPr id="7" name="Рисунок 2">
                <a:extLst>
                  <a:ext uri="{FF2B5EF4-FFF2-40B4-BE49-F238E27FC236}">
                    <a16:creationId xmlns="" xmlns:a16="http://schemas.microsoft.com/office/drawing/2014/main" id="{2862BDDB-996B-423A-834B-02C0E4B78B81}"/>
                  </a:ext>
                </a:extLst>
              </p:cNvPr>
              <p:cNvGrpSpPr/>
              <p:nvPr/>
            </p:nvGrpSpPr>
            <p:grpSpPr>
              <a:xfrm>
                <a:off x="1581297" y="2876064"/>
                <a:ext cx="755946" cy="825721"/>
                <a:chOff x="1581297" y="2876064"/>
                <a:chExt cx="755946" cy="825721"/>
              </a:xfrm>
            </p:grpSpPr>
            <p:sp>
              <p:nvSpPr>
                <p:cNvPr id="23" name="Полилиния: фигура 22">
                  <a:extLst>
                    <a:ext uri="{FF2B5EF4-FFF2-40B4-BE49-F238E27FC236}">
                      <a16:creationId xmlns="" xmlns:a16="http://schemas.microsoft.com/office/drawing/2014/main" id="{D47B51B5-5B9E-4773-8EB9-496F42F26909}"/>
                    </a:ext>
                  </a:extLst>
                </p:cNvPr>
                <p:cNvSpPr/>
                <p:nvPr/>
              </p:nvSpPr>
              <p:spPr>
                <a:xfrm rot="-3598124">
                  <a:off x="1761688" y="3431256"/>
                  <a:ext cx="34749" cy="340542"/>
                </a:xfrm>
                <a:custGeom>
                  <a:avLst/>
                  <a:gdLst>
                    <a:gd name="connsiteX0" fmla="*/ 0 w 34749"/>
                    <a:gd name="connsiteY0" fmla="*/ 0 h 340542"/>
                    <a:gd name="connsiteX1" fmla="*/ 34749 w 34749"/>
                    <a:gd name="connsiteY1" fmla="*/ 0 h 340542"/>
                    <a:gd name="connsiteX2" fmla="*/ 34749 w 34749"/>
                    <a:gd name="connsiteY2" fmla="*/ 340542 h 340542"/>
                    <a:gd name="connsiteX3" fmla="*/ 0 w 34749"/>
                    <a:gd name="connsiteY3" fmla="*/ 340542 h 340542"/>
                  </a:gdLst>
                  <a:ahLst/>
                  <a:cxnLst>
                    <a:cxn ang="0">
                      <a:pos x="connsiteX0" y="connsiteY0"/>
                    </a:cxn>
                    <a:cxn ang="0">
                      <a:pos x="connsiteX1" y="connsiteY1"/>
                    </a:cxn>
                    <a:cxn ang="0">
                      <a:pos x="connsiteX2" y="connsiteY2"/>
                    </a:cxn>
                    <a:cxn ang="0">
                      <a:pos x="connsiteX3" y="connsiteY3"/>
                    </a:cxn>
                  </a:cxnLst>
                  <a:rect l="l" t="t" r="r" b="b"/>
                  <a:pathLst>
                    <a:path w="34749" h="340542">
                      <a:moveTo>
                        <a:pt x="0" y="0"/>
                      </a:moveTo>
                      <a:lnTo>
                        <a:pt x="34749" y="0"/>
                      </a:lnTo>
                      <a:lnTo>
                        <a:pt x="34749" y="340542"/>
                      </a:lnTo>
                      <a:lnTo>
                        <a:pt x="0" y="340542"/>
                      </a:lnTo>
                      <a:close/>
                    </a:path>
                  </a:pathLst>
                </a:custGeom>
                <a:solidFill>
                  <a:srgbClr val="43D3E8"/>
                </a:solidFill>
                <a:ln w="7680" cap="flat">
                  <a:noFill/>
                  <a:prstDash val="solid"/>
                  <a:miter/>
                </a:ln>
              </p:spPr>
              <p:txBody>
                <a:bodyPr rtlCol="0" anchor="ctr"/>
                <a:lstStyle/>
                <a:p>
                  <a:endParaRPr lang="ru-RU" dirty="0"/>
                </a:p>
              </p:txBody>
            </p:sp>
            <p:sp>
              <p:nvSpPr>
                <p:cNvPr id="24" name="Полилиния: фигура 23">
                  <a:extLst>
                    <a:ext uri="{FF2B5EF4-FFF2-40B4-BE49-F238E27FC236}">
                      <a16:creationId xmlns="" xmlns:a16="http://schemas.microsoft.com/office/drawing/2014/main" id="{C806057A-ECFF-4744-87AF-9A72A2FB9EB3}"/>
                    </a:ext>
                  </a:extLst>
                </p:cNvPr>
                <p:cNvSpPr/>
                <p:nvPr/>
              </p:nvSpPr>
              <p:spPr>
                <a:xfrm>
                  <a:off x="15812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25" name="Полилиния: фигура 24">
                  <a:extLst>
                    <a:ext uri="{FF2B5EF4-FFF2-40B4-BE49-F238E27FC236}">
                      <a16:creationId xmlns="" xmlns:a16="http://schemas.microsoft.com/office/drawing/2014/main" id="{46B80DA4-4D6B-44C7-BDAB-65F2FDAE4353}"/>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242D3C"/>
                </a:solidFill>
                <a:ln w="7680" cap="flat">
                  <a:noFill/>
                  <a:prstDash val="solid"/>
                  <a:miter/>
                </a:ln>
              </p:spPr>
              <p:txBody>
                <a:bodyPr rtlCol="0" anchor="ctr"/>
                <a:lstStyle/>
                <a:p>
                  <a:endParaRPr lang="ru-RU" dirty="0"/>
                </a:p>
              </p:txBody>
            </p:sp>
            <p:sp>
              <p:nvSpPr>
                <p:cNvPr id="26" name="Полилиния: фигура 25">
                  <a:extLst>
                    <a:ext uri="{FF2B5EF4-FFF2-40B4-BE49-F238E27FC236}">
                      <a16:creationId xmlns="" xmlns:a16="http://schemas.microsoft.com/office/drawing/2014/main" id="{D548DBBD-4E6B-44F0-B2A9-73DBC0669B35}"/>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27" name="Полилиния: фигура 26">
                  <a:extLst>
                    <a:ext uri="{FF2B5EF4-FFF2-40B4-BE49-F238E27FC236}">
                      <a16:creationId xmlns="" xmlns:a16="http://schemas.microsoft.com/office/drawing/2014/main" id="{8ADEB9A2-6C80-46DE-A6A1-77367AB94E63}"/>
                    </a:ext>
                  </a:extLst>
                </p:cNvPr>
                <p:cNvSpPr/>
                <p:nvPr/>
              </p:nvSpPr>
              <p:spPr>
                <a:xfrm rot="-1798039">
                  <a:off x="1608964" y="2958607"/>
                  <a:ext cx="339747" cy="34746"/>
                </a:xfrm>
                <a:custGeom>
                  <a:avLst/>
                  <a:gdLst>
                    <a:gd name="connsiteX0" fmla="*/ 0 w 339747"/>
                    <a:gd name="connsiteY0" fmla="*/ 0 h 34746"/>
                    <a:gd name="connsiteX1" fmla="*/ 339747 w 339747"/>
                    <a:gd name="connsiteY1" fmla="*/ 0 h 34746"/>
                    <a:gd name="connsiteX2" fmla="*/ 339747 w 339747"/>
                    <a:gd name="connsiteY2" fmla="*/ 34747 h 34746"/>
                    <a:gd name="connsiteX3" fmla="*/ 0 w 33974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339747" h="34746">
                      <a:moveTo>
                        <a:pt x="0" y="0"/>
                      </a:moveTo>
                      <a:lnTo>
                        <a:pt x="339747" y="0"/>
                      </a:lnTo>
                      <a:lnTo>
                        <a:pt x="339747" y="34747"/>
                      </a:lnTo>
                      <a:lnTo>
                        <a:pt x="0" y="34747"/>
                      </a:lnTo>
                      <a:close/>
                    </a:path>
                  </a:pathLst>
                </a:custGeom>
                <a:solidFill>
                  <a:srgbClr val="F96232"/>
                </a:solidFill>
                <a:ln w="7680" cap="flat">
                  <a:noFill/>
                  <a:prstDash val="solid"/>
                  <a:miter/>
                </a:ln>
              </p:spPr>
              <p:txBody>
                <a:bodyPr rtlCol="0" anchor="ctr"/>
                <a:lstStyle/>
                <a:p>
                  <a:endParaRPr lang="ru-RU" dirty="0"/>
                </a:p>
              </p:txBody>
            </p:sp>
            <p:sp>
              <p:nvSpPr>
                <p:cNvPr id="28" name="Полилиния: фигура 27">
                  <a:extLst>
                    <a:ext uri="{FF2B5EF4-FFF2-40B4-BE49-F238E27FC236}">
                      <a16:creationId xmlns="" xmlns:a16="http://schemas.microsoft.com/office/drawing/2014/main" id="{FF3F01F6-C86A-4DC1-91D4-9715366F0F97}"/>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F96232"/>
                </a:solidFill>
                <a:ln w="7680" cap="flat">
                  <a:noFill/>
                  <a:prstDash val="solid"/>
                  <a:miter/>
                </a:ln>
              </p:spPr>
              <p:txBody>
                <a:bodyPr rtlCol="0" anchor="ctr"/>
                <a:lstStyle/>
                <a:p>
                  <a:endParaRPr lang="ru-RU" dirty="0"/>
                </a:p>
              </p:txBody>
            </p:sp>
            <p:sp>
              <p:nvSpPr>
                <p:cNvPr id="29" name="Полилиния: фигура 28">
                  <a:extLst>
                    <a:ext uri="{FF2B5EF4-FFF2-40B4-BE49-F238E27FC236}">
                      <a16:creationId xmlns="" xmlns:a16="http://schemas.microsoft.com/office/drawing/2014/main" id="{BB2E3AA9-1C45-4213-8861-F763E272E8F5}"/>
                    </a:ext>
                  </a:extLst>
                </p:cNvPr>
                <p:cNvSpPr/>
                <p:nvPr/>
              </p:nvSpPr>
              <p:spPr>
                <a:xfrm rot="-3601663">
                  <a:off x="2122922" y="2805909"/>
                  <a:ext cx="34748" cy="340536"/>
                </a:xfrm>
                <a:custGeom>
                  <a:avLst/>
                  <a:gdLst>
                    <a:gd name="connsiteX0" fmla="*/ 0 w 34748"/>
                    <a:gd name="connsiteY0" fmla="*/ 0 h 340536"/>
                    <a:gd name="connsiteX1" fmla="*/ 34749 w 34748"/>
                    <a:gd name="connsiteY1" fmla="*/ 0 h 340536"/>
                    <a:gd name="connsiteX2" fmla="*/ 34749 w 34748"/>
                    <a:gd name="connsiteY2" fmla="*/ 340536 h 340536"/>
                    <a:gd name="connsiteX3" fmla="*/ 0 w 34748"/>
                    <a:gd name="connsiteY3" fmla="*/ 340536 h 340536"/>
                  </a:gdLst>
                  <a:ahLst/>
                  <a:cxnLst>
                    <a:cxn ang="0">
                      <a:pos x="connsiteX0" y="connsiteY0"/>
                    </a:cxn>
                    <a:cxn ang="0">
                      <a:pos x="connsiteX1" y="connsiteY1"/>
                    </a:cxn>
                    <a:cxn ang="0">
                      <a:pos x="connsiteX2" y="connsiteY2"/>
                    </a:cxn>
                    <a:cxn ang="0">
                      <a:pos x="connsiteX3" y="connsiteY3"/>
                    </a:cxn>
                  </a:cxnLst>
                  <a:rect l="l" t="t" r="r" b="b"/>
                  <a:pathLst>
                    <a:path w="34748" h="340536">
                      <a:moveTo>
                        <a:pt x="0" y="0"/>
                      </a:moveTo>
                      <a:lnTo>
                        <a:pt x="34749" y="0"/>
                      </a:lnTo>
                      <a:lnTo>
                        <a:pt x="34749" y="340536"/>
                      </a:lnTo>
                      <a:lnTo>
                        <a:pt x="0" y="340536"/>
                      </a:lnTo>
                      <a:close/>
                    </a:path>
                  </a:pathLst>
                </a:custGeom>
                <a:solidFill>
                  <a:srgbClr val="F96232"/>
                </a:solidFill>
                <a:ln w="7680" cap="flat">
                  <a:noFill/>
                  <a:prstDash val="solid"/>
                  <a:miter/>
                </a:ln>
              </p:spPr>
              <p:txBody>
                <a:bodyPr rtlCol="0" anchor="ctr"/>
                <a:lstStyle/>
                <a:p>
                  <a:endParaRPr lang="ru-RU" dirty="0"/>
                </a:p>
              </p:txBody>
            </p:sp>
            <p:sp>
              <p:nvSpPr>
                <p:cNvPr id="30" name="Полилиния: фигура 29">
                  <a:extLst>
                    <a:ext uri="{FF2B5EF4-FFF2-40B4-BE49-F238E27FC236}">
                      <a16:creationId xmlns="" xmlns:a16="http://schemas.microsoft.com/office/drawing/2014/main" id="{DEE038AF-A4DB-4921-9C55-57B56C108751}"/>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242D3C"/>
                </a:solidFill>
                <a:ln w="7680" cap="flat">
                  <a:noFill/>
                  <a:prstDash val="solid"/>
                  <a:miter/>
                </a:ln>
              </p:spPr>
              <p:txBody>
                <a:bodyPr rtlCol="0" anchor="ctr"/>
                <a:lstStyle/>
                <a:p>
                  <a:endParaRPr lang="ru-RU" dirty="0"/>
                </a:p>
              </p:txBody>
            </p:sp>
            <p:sp>
              <p:nvSpPr>
                <p:cNvPr id="31" name="Полилиния: фигура 30">
                  <a:extLst>
                    <a:ext uri="{FF2B5EF4-FFF2-40B4-BE49-F238E27FC236}">
                      <a16:creationId xmlns="" xmlns:a16="http://schemas.microsoft.com/office/drawing/2014/main" id="{30CBA823-FBC8-488E-96BF-4B28528C5AE2}"/>
                    </a:ext>
                  </a:extLst>
                </p:cNvPr>
                <p:cNvSpPr/>
                <p:nvPr/>
              </p:nvSpPr>
              <p:spPr>
                <a:xfrm>
                  <a:off x="23024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32" name="Полилиния: фигура 31">
                  <a:extLst>
                    <a:ext uri="{FF2B5EF4-FFF2-40B4-BE49-F238E27FC236}">
                      <a16:creationId xmlns="" xmlns:a16="http://schemas.microsoft.com/office/drawing/2014/main" id="{7A4488E0-C746-44E7-9759-CDED619781B5}"/>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F96232"/>
                </a:solidFill>
                <a:ln w="7680" cap="flat">
                  <a:noFill/>
                  <a:prstDash val="solid"/>
                  <a:miter/>
                </a:ln>
              </p:spPr>
              <p:txBody>
                <a:bodyPr rtlCol="0" anchor="ctr"/>
                <a:lstStyle/>
                <a:p>
                  <a:endParaRPr lang="ru-RU" dirty="0"/>
                </a:p>
              </p:txBody>
            </p:sp>
            <p:sp>
              <p:nvSpPr>
                <p:cNvPr id="33" name="Полилиния: фигура 32">
                  <a:extLst>
                    <a:ext uri="{FF2B5EF4-FFF2-40B4-BE49-F238E27FC236}">
                      <a16:creationId xmlns="" xmlns:a16="http://schemas.microsoft.com/office/drawing/2014/main" id="{C2C11E84-4302-4D02-B309-989EC48CC3DE}"/>
                    </a:ext>
                  </a:extLst>
                </p:cNvPr>
                <p:cNvSpPr/>
                <p:nvPr/>
              </p:nvSpPr>
              <p:spPr>
                <a:xfrm rot="-1801578">
                  <a:off x="1969829" y="3583842"/>
                  <a:ext cx="340525" cy="34747"/>
                </a:xfrm>
                <a:custGeom>
                  <a:avLst/>
                  <a:gdLst>
                    <a:gd name="connsiteX0" fmla="*/ 0 w 340525"/>
                    <a:gd name="connsiteY0" fmla="*/ 0 h 34747"/>
                    <a:gd name="connsiteX1" fmla="*/ 340525 w 340525"/>
                    <a:gd name="connsiteY1" fmla="*/ 0 h 34747"/>
                    <a:gd name="connsiteX2" fmla="*/ 340525 w 340525"/>
                    <a:gd name="connsiteY2" fmla="*/ 34747 h 34747"/>
                    <a:gd name="connsiteX3" fmla="*/ 0 w 340525"/>
                    <a:gd name="connsiteY3" fmla="*/ 34747 h 34747"/>
                  </a:gdLst>
                  <a:ahLst/>
                  <a:cxnLst>
                    <a:cxn ang="0">
                      <a:pos x="connsiteX0" y="connsiteY0"/>
                    </a:cxn>
                    <a:cxn ang="0">
                      <a:pos x="connsiteX1" y="connsiteY1"/>
                    </a:cxn>
                    <a:cxn ang="0">
                      <a:pos x="connsiteX2" y="connsiteY2"/>
                    </a:cxn>
                    <a:cxn ang="0">
                      <a:pos x="connsiteX3" y="connsiteY3"/>
                    </a:cxn>
                  </a:cxnLst>
                  <a:rect l="l" t="t" r="r" b="b"/>
                  <a:pathLst>
                    <a:path w="340525" h="34747">
                      <a:moveTo>
                        <a:pt x="0" y="0"/>
                      </a:moveTo>
                      <a:lnTo>
                        <a:pt x="340525" y="0"/>
                      </a:lnTo>
                      <a:lnTo>
                        <a:pt x="340525" y="34747"/>
                      </a:lnTo>
                      <a:lnTo>
                        <a:pt x="0" y="34747"/>
                      </a:lnTo>
                      <a:close/>
                    </a:path>
                  </a:pathLst>
                </a:custGeom>
                <a:solidFill>
                  <a:srgbClr val="43D3E8"/>
                </a:solidFill>
                <a:ln w="7680" cap="flat">
                  <a:noFill/>
                  <a:prstDash val="solid"/>
                  <a:miter/>
                </a:ln>
              </p:spPr>
              <p:txBody>
                <a:bodyPr rtlCol="0" anchor="ctr"/>
                <a:lstStyle/>
                <a:p>
                  <a:endParaRPr lang="ru-RU" dirty="0"/>
                </a:p>
              </p:txBody>
            </p:sp>
            <p:sp>
              <p:nvSpPr>
                <p:cNvPr id="34" name="Полилиния: фигура 33">
                  <a:extLst>
                    <a:ext uri="{FF2B5EF4-FFF2-40B4-BE49-F238E27FC236}">
                      <a16:creationId xmlns="" xmlns:a16="http://schemas.microsoft.com/office/drawing/2014/main" id="{ED5C64A1-B6D9-4B50-A1E2-9C593CEADC54}"/>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grpSp>
          <p:grpSp>
            <p:nvGrpSpPr>
              <p:cNvPr id="35" name="Рисунок 2">
                <a:extLst>
                  <a:ext uri="{FF2B5EF4-FFF2-40B4-BE49-F238E27FC236}">
                    <a16:creationId xmlns="" xmlns:a16="http://schemas.microsoft.com/office/drawing/2014/main" id="{2862BDDB-996B-423A-834B-02C0E4B78B81}"/>
                  </a:ext>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16:creationId xmlns="" xmlns:a16="http://schemas.microsoft.com/office/drawing/2014/main" id="{34EE368B-24C1-4ED8-8EB1-8A5D2E0D15E4}"/>
                    </a:ext>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7" name="Полилиния: фигура 36">
                  <a:extLst>
                    <a:ext uri="{FF2B5EF4-FFF2-40B4-BE49-F238E27FC236}">
                      <a16:creationId xmlns="" xmlns:a16="http://schemas.microsoft.com/office/drawing/2014/main" id="{82204F6F-E3CA-45B6-9F04-5EE0ED7F83D0}"/>
                    </a:ext>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8" name="Полилиния: фигура 37">
                  <a:extLst>
                    <a:ext uri="{FF2B5EF4-FFF2-40B4-BE49-F238E27FC236}">
                      <a16:creationId xmlns="" xmlns:a16="http://schemas.microsoft.com/office/drawing/2014/main" id="{0514346D-4272-4845-B929-B5FFEE35E254}"/>
                    </a:ext>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9" name="Полилиния: фигура 38">
                  <a:extLst>
                    <a:ext uri="{FF2B5EF4-FFF2-40B4-BE49-F238E27FC236}">
                      <a16:creationId xmlns="" xmlns:a16="http://schemas.microsoft.com/office/drawing/2014/main" id="{10FBA4A6-090C-4517-BEA3-9433F3BF894D}"/>
                    </a:ext>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0" name="Полилиния: фигура 39">
                  <a:extLst>
                    <a:ext uri="{FF2B5EF4-FFF2-40B4-BE49-F238E27FC236}">
                      <a16:creationId xmlns="" xmlns:a16="http://schemas.microsoft.com/office/drawing/2014/main" id="{9F878CEE-547E-4D31-BEF7-6CC3A19342E3}"/>
                    </a:ext>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1" name="Полилиния: фигура 40">
                  <a:extLst>
                    <a:ext uri="{FF2B5EF4-FFF2-40B4-BE49-F238E27FC236}">
                      <a16:creationId xmlns="" xmlns:a16="http://schemas.microsoft.com/office/drawing/2014/main" id="{206391AA-4BCF-4ABF-939E-341707D4DCC6}"/>
                    </a:ext>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2" name="Полилиния: фигура 41">
                  <a:extLst>
                    <a:ext uri="{FF2B5EF4-FFF2-40B4-BE49-F238E27FC236}">
                      <a16:creationId xmlns="" xmlns:a16="http://schemas.microsoft.com/office/drawing/2014/main" id="{4A2590E7-6B1D-4386-A964-DB3E5CD68A77}"/>
                    </a:ext>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grpSp>
        </p:grpSp>
        <p:sp>
          <p:nvSpPr>
            <p:cNvPr id="43" name="Полилиния: фигура 42">
              <a:extLst>
                <a:ext uri="{FF2B5EF4-FFF2-40B4-BE49-F238E27FC236}">
                  <a16:creationId xmlns="" xmlns:a16="http://schemas.microsoft.com/office/drawing/2014/main" id="{2338C980-225E-46D7-8459-7215ABA4A035}"/>
                </a:ext>
              </a:extLst>
            </p:cNvPr>
            <p:cNvSpPr/>
            <p:nvPr/>
          </p:nvSpPr>
          <p:spPr>
            <a:xfrm>
              <a:off x="1398681" y="3263936"/>
              <a:ext cx="1231598" cy="1231598"/>
            </a:xfrm>
            <a:custGeom>
              <a:avLst/>
              <a:gdLst>
                <a:gd name="connsiteX0" fmla="*/ 616185 w 1231598"/>
                <a:gd name="connsiteY0" fmla="*/ 1231598 h 1231598"/>
                <a:gd name="connsiteX1" fmla="*/ 616185 w 1231598"/>
                <a:gd name="connsiteY1" fmla="*/ 1196851 h 1231598"/>
                <a:gd name="connsiteX2" fmla="*/ 650160 w 1231598"/>
                <a:gd name="connsiteY2" fmla="*/ 1196079 h 1231598"/>
                <a:gd name="connsiteX3" fmla="*/ 652477 w 1231598"/>
                <a:gd name="connsiteY3" fmla="*/ 1230826 h 1231598"/>
                <a:gd name="connsiteX4" fmla="*/ 616185 w 1231598"/>
                <a:gd name="connsiteY4" fmla="*/ 1231598 h 1231598"/>
                <a:gd name="connsiteX5" fmla="*/ 580666 w 1231598"/>
                <a:gd name="connsiteY5" fmla="*/ 1230826 h 1231598"/>
                <a:gd name="connsiteX6" fmla="*/ 545146 w 1231598"/>
                <a:gd name="connsiteY6" fmla="*/ 1227737 h 1231598"/>
                <a:gd name="connsiteX7" fmla="*/ 549007 w 1231598"/>
                <a:gd name="connsiteY7" fmla="*/ 1192990 h 1231598"/>
                <a:gd name="connsiteX8" fmla="*/ 582982 w 1231598"/>
                <a:gd name="connsiteY8" fmla="*/ 1196079 h 1231598"/>
                <a:gd name="connsiteX9" fmla="*/ 580666 w 1231598"/>
                <a:gd name="connsiteY9" fmla="*/ 1230826 h 1231598"/>
                <a:gd name="connsiteX10" fmla="*/ 687996 w 1231598"/>
                <a:gd name="connsiteY10" fmla="*/ 1227737 h 1231598"/>
                <a:gd name="connsiteX11" fmla="*/ 684135 w 1231598"/>
                <a:gd name="connsiteY11" fmla="*/ 1192990 h 1231598"/>
                <a:gd name="connsiteX12" fmla="*/ 717338 w 1231598"/>
                <a:gd name="connsiteY12" fmla="*/ 1188357 h 1231598"/>
                <a:gd name="connsiteX13" fmla="*/ 723516 w 1231598"/>
                <a:gd name="connsiteY13" fmla="*/ 1222332 h 1231598"/>
                <a:gd name="connsiteX14" fmla="*/ 687996 w 1231598"/>
                <a:gd name="connsiteY14" fmla="*/ 1227737 h 1231598"/>
                <a:gd name="connsiteX15" fmla="*/ 509627 w 1231598"/>
                <a:gd name="connsiteY15" fmla="*/ 1222332 h 1231598"/>
                <a:gd name="connsiteX16" fmla="*/ 474880 w 1231598"/>
                <a:gd name="connsiteY16" fmla="*/ 1215383 h 1231598"/>
                <a:gd name="connsiteX17" fmla="*/ 482601 w 1231598"/>
                <a:gd name="connsiteY17" fmla="*/ 1181408 h 1231598"/>
                <a:gd name="connsiteX18" fmla="*/ 515804 w 1231598"/>
                <a:gd name="connsiteY18" fmla="*/ 1188357 h 1231598"/>
                <a:gd name="connsiteX19" fmla="*/ 509627 w 1231598"/>
                <a:gd name="connsiteY19" fmla="*/ 1222332 h 1231598"/>
                <a:gd name="connsiteX20" fmla="*/ 758263 w 1231598"/>
                <a:gd name="connsiteY20" fmla="*/ 1215383 h 1231598"/>
                <a:gd name="connsiteX21" fmla="*/ 750541 w 1231598"/>
                <a:gd name="connsiteY21" fmla="*/ 1181408 h 1231598"/>
                <a:gd name="connsiteX22" fmla="*/ 782972 w 1231598"/>
                <a:gd name="connsiteY22" fmla="*/ 1172914 h 1231598"/>
                <a:gd name="connsiteX23" fmla="*/ 793010 w 1231598"/>
                <a:gd name="connsiteY23" fmla="*/ 1206117 h 1231598"/>
                <a:gd name="connsiteX24" fmla="*/ 758263 w 1231598"/>
                <a:gd name="connsiteY24" fmla="*/ 1215383 h 1231598"/>
                <a:gd name="connsiteX25" fmla="*/ 439360 w 1231598"/>
                <a:gd name="connsiteY25" fmla="*/ 1206117 h 1231598"/>
                <a:gd name="connsiteX26" fmla="*/ 405385 w 1231598"/>
                <a:gd name="connsiteY26" fmla="*/ 1194534 h 1231598"/>
                <a:gd name="connsiteX27" fmla="*/ 416967 w 1231598"/>
                <a:gd name="connsiteY27" fmla="*/ 1162104 h 1231598"/>
                <a:gd name="connsiteX28" fmla="*/ 449398 w 1231598"/>
                <a:gd name="connsiteY28" fmla="*/ 1172914 h 1231598"/>
                <a:gd name="connsiteX29" fmla="*/ 439360 w 1231598"/>
                <a:gd name="connsiteY29" fmla="*/ 1206117 h 1231598"/>
                <a:gd name="connsiteX30" fmla="*/ 826985 w 1231598"/>
                <a:gd name="connsiteY30" fmla="*/ 1194534 h 1231598"/>
                <a:gd name="connsiteX31" fmla="*/ 815403 w 1231598"/>
                <a:gd name="connsiteY31" fmla="*/ 1162104 h 1231598"/>
                <a:gd name="connsiteX32" fmla="*/ 847062 w 1231598"/>
                <a:gd name="connsiteY32" fmla="*/ 1149749 h 1231598"/>
                <a:gd name="connsiteX33" fmla="*/ 860961 w 1231598"/>
                <a:gd name="connsiteY33" fmla="*/ 1181408 h 1231598"/>
                <a:gd name="connsiteX34" fmla="*/ 826985 w 1231598"/>
                <a:gd name="connsiteY34" fmla="*/ 1194534 h 1231598"/>
                <a:gd name="connsiteX35" fmla="*/ 372182 w 1231598"/>
                <a:gd name="connsiteY35" fmla="*/ 1181408 h 1231598"/>
                <a:gd name="connsiteX36" fmla="*/ 339751 w 1231598"/>
                <a:gd name="connsiteY36" fmla="*/ 1165964 h 1231598"/>
                <a:gd name="connsiteX37" fmla="*/ 355194 w 1231598"/>
                <a:gd name="connsiteY37" fmla="*/ 1135078 h 1231598"/>
                <a:gd name="connsiteX38" fmla="*/ 386081 w 1231598"/>
                <a:gd name="connsiteY38" fmla="*/ 1149749 h 1231598"/>
                <a:gd name="connsiteX39" fmla="*/ 372182 w 1231598"/>
                <a:gd name="connsiteY39" fmla="*/ 1181408 h 1231598"/>
                <a:gd name="connsiteX40" fmla="*/ 892619 w 1231598"/>
                <a:gd name="connsiteY40" fmla="*/ 1165964 h 1231598"/>
                <a:gd name="connsiteX41" fmla="*/ 877176 w 1231598"/>
                <a:gd name="connsiteY41" fmla="*/ 1135078 h 1231598"/>
                <a:gd name="connsiteX42" fmla="*/ 906518 w 1231598"/>
                <a:gd name="connsiteY42" fmla="*/ 1118863 h 1231598"/>
                <a:gd name="connsiteX43" fmla="*/ 924278 w 1231598"/>
                <a:gd name="connsiteY43" fmla="*/ 1148977 h 1231598"/>
                <a:gd name="connsiteX44" fmla="*/ 892619 w 1231598"/>
                <a:gd name="connsiteY44" fmla="*/ 1165964 h 1231598"/>
                <a:gd name="connsiteX45" fmla="*/ 308093 w 1231598"/>
                <a:gd name="connsiteY45" fmla="*/ 1149749 h 1231598"/>
                <a:gd name="connsiteX46" fmla="*/ 277206 w 1231598"/>
                <a:gd name="connsiteY46" fmla="*/ 1131217 h 1231598"/>
                <a:gd name="connsiteX47" fmla="*/ 296510 w 1231598"/>
                <a:gd name="connsiteY47" fmla="*/ 1101875 h 1231598"/>
                <a:gd name="connsiteX48" fmla="*/ 325080 w 1231598"/>
                <a:gd name="connsiteY48" fmla="*/ 1119635 h 1231598"/>
                <a:gd name="connsiteX49" fmla="*/ 308093 w 1231598"/>
                <a:gd name="connsiteY49" fmla="*/ 1149749 h 1231598"/>
                <a:gd name="connsiteX50" fmla="*/ 954392 w 1231598"/>
                <a:gd name="connsiteY50" fmla="*/ 1130445 h 1231598"/>
                <a:gd name="connsiteX51" fmla="*/ 935088 w 1231598"/>
                <a:gd name="connsiteY51" fmla="*/ 1101103 h 1231598"/>
                <a:gd name="connsiteX52" fmla="*/ 962886 w 1231598"/>
                <a:gd name="connsiteY52" fmla="*/ 1081799 h 1231598"/>
                <a:gd name="connsiteX53" fmla="*/ 983734 w 1231598"/>
                <a:gd name="connsiteY53" fmla="*/ 1109597 h 1231598"/>
                <a:gd name="connsiteX54" fmla="*/ 954392 w 1231598"/>
                <a:gd name="connsiteY54" fmla="*/ 1130445 h 1231598"/>
                <a:gd name="connsiteX55" fmla="*/ 248636 w 1231598"/>
                <a:gd name="connsiteY55" fmla="*/ 1110369 h 1231598"/>
                <a:gd name="connsiteX56" fmla="*/ 220838 w 1231598"/>
                <a:gd name="connsiteY56" fmla="*/ 1087976 h 1231598"/>
                <a:gd name="connsiteX57" fmla="*/ 243231 w 1231598"/>
                <a:gd name="connsiteY57" fmla="*/ 1061723 h 1231598"/>
                <a:gd name="connsiteX58" fmla="*/ 269485 w 1231598"/>
                <a:gd name="connsiteY58" fmla="*/ 1082571 h 1231598"/>
                <a:gd name="connsiteX59" fmla="*/ 248636 w 1231598"/>
                <a:gd name="connsiteY59" fmla="*/ 1110369 h 1231598"/>
                <a:gd name="connsiteX60" fmla="*/ 1011532 w 1231598"/>
                <a:gd name="connsiteY60" fmla="*/ 1087204 h 1231598"/>
                <a:gd name="connsiteX61" fmla="*/ 989139 w 1231598"/>
                <a:gd name="connsiteY61" fmla="*/ 1060950 h 1231598"/>
                <a:gd name="connsiteX62" fmla="*/ 1014621 w 1231598"/>
                <a:gd name="connsiteY62" fmla="*/ 1038558 h 1231598"/>
                <a:gd name="connsiteX63" fmla="*/ 1038558 w 1231598"/>
                <a:gd name="connsiteY63" fmla="*/ 1064039 h 1231598"/>
                <a:gd name="connsiteX64" fmla="*/ 1011532 w 1231598"/>
                <a:gd name="connsiteY64" fmla="*/ 1087204 h 1231598"/>
                <a:gd name="connsiteX65" fmla="*/ 193813 w 1231598"/>
                <a:gd name="connsiteY65" fmla="*/ 1064039 h 1231598"/>
                <a:gd name="connsiteX66" fmla="*/ 168331 w 1231598"/>
                <a:gd name="connsiteY66" fmla="*/ 1038558 h 1231598"/>
                <a:gd name="connsiteX67" fmla="*/ 193813 w 1231598"/>
                <a:gd name="connsiteY67" fmla="*/ 1014621 h 1231598"/>
                <a:gd name="connsiteX68" fmla="*/ 217750 w 1231598"/>
                <a:gd name="connsiteY68" fmla="*/ 1038558 h 1231598"/>
                <a:gd name="connsiteX69" fmla="*/ 193813 w 1231598"/>
                <a:gd name="connsiteY69" fmla="*/ 1064039 h 1231598"/>
                <a:gd name="connsiteX70" fmla="*/ 1064039 w 1231598"/>
                <a:gd name="connsiteY70" fmla="*/ 1038558 h 1231598"/>
                <a:gd name="connsiteX71" fmla="*/ 1038558 w 1231598"/>
                <a:gd name="connsiteY71" fmla="*/ 1014621 h 1231598"/>
                <a:gd name="connsiteX72" fmla="*/ 1060950 w 1231598"/>
                <a:gd name="connsiteY72" fmla="*/ 989139 h 1231598"/>
                <a:gd name="connsiteX73" fmla="*/ 1087204 w 1231598"/>
                <a:gd name="connsiteY73" fmla="*/ 1011532 h 1231598"/>
                <a:gd name="connsiteX74" fmla="*/ 1064039 w 1231598"/>
                <a:gd name="connsiteY74" fmla="*/ 1038558 h 1231598"/>
                <a:gd name="connsiteX75" fmla="*/ 144394 w 1231598"/>
                <a:gd name="connsiteY75" fmla="*/ 1012304 h 1231598"/>
                <a:gd name="connsiteX76" fmla="*/ 122002 w 1231598"/>
                <a:gd name="connsiteY76" fmla="*/ 984506 h 1231598"/>
                <a:gd name="connsiteX77" fmla="*/ 149799 w 1231598"/>
                <a:gd name="connsiteY77" fmla="*/ 963658 h 1231598"/>
                <a:gd name="connsiteX78" fmla="*/ 170648 w 1231598"/>
                <a:gd name="connsiteY78" fmla="*/ 989912 h 1231598"/>
                <a:gd name="connsiteX79" fmla="*/ 144394 w 1231598"/>
                <a:gd name="connsiteY79" fmla="*/ 1012304 h 1231598"/>
                <a:gd name="connsiteX80" fmla="*/ 1109597 w 1231598"/>
                <a:gd name="connsiteY80" fmla="*/ 983734 h 1231598"/>
                <a:gd name="connsiteX81" fmla="*/ 1081799 w 1231598"/>
                <a:gd name="connsiteY81" fmla="*/ 962886 h 1231598"/>
                <a:gd name="connsiteX82" fmla="*/ 1101103 w 1231598"/>
                <a:gd name="connsiteY82" fmla="*/ 935088 h 1231598"/>
                <a:gd name="connsiteX83" fmla="*/ 1130445 w 1231598"/>
                <a:gd name="connsiteY83" fmla="*/ 954392 h 1231598"/>
                <a:gd name="connsiteX84" fmla="*/ 1109597 w 1231598"/>
                <a:gd name="connsiteY84" fmla="*/ 983734 h 1231598"/>
                <a:gd name="connsiteX85" fmla="*/ 101153 w 1231598"/>
                <a:gd name="connsiteY85" fmla="*/ 954392 h 1231598"/>
                <a:gd name="connsiteX86" fmla="*/ 82621 w 1231598"/>
                <a:gd name="connsiteY86" fmla="*/ 924278 h 1231598"/>
                <a:gd name="connsiteX87" fmla="*/ 112736 w 1231598"/>
                <a:gd name="connsiteY87" fmla="*/ 906518 h 1231598"/>
                <a:gd name="connsiteX88" fmla="*/ 130495 w 1231598"/>
                <a:gd name="connsiteY88" fmla="*/ 935088 h 1231598"/>
                <a:gd name="connsiteX89" fmla="*/ 101153 w 1231598"/>
                <a:gd name="connsiteY89" fmla="*/ 954392 h 1231598"/>
                <a:gd name="connsiteX90" fmla="*/ 1148977 w 1231598"/>
                <a:gd name="connsiteY90" fmla="*/ 923506 h 1231598"/>
                <a:gd name="connsiteX91" fmla="*/ 1118863 w 1231598"/>
                <a:gd name="connsiteY91" fmla="*/ 905746 h 1231598"/>
                <a:gd name="connsiteX92" fmla="*/ 1135078 w 1231598"/>
                <a:gd name="connsiteY92" fmla="*/ 875632 h 1231598"/>
                <a:gd name="connsiteX93" fmla="*/ 1165964 w 1231598"/>
                <a:gd name="connsiteY93" fmla="*/ 891075 h 1231598"/>
                <a:gd name="connsiteX94" fmla="*/ 1148977 w 1231598"/>
                <a:gd name="connsiteY94" fmla="*/ 923506 h 1231598"/>
                <a:gd name="connsiteX95" fmla="*/ 65634 w 1231598"/>
                <a:gd name="connsiteY95" fmla="*/ 892619 h 1231598"/>
                <a:gd name="connsiteX96" fmla="*/ 50191 w 1231598"/>
                <a:gd name="connsiteY96" fmla="*/ 860188 h 1231598"/>
                <a:gd name="connsiteX97" fmla="*/ 81849 w 1231598"/>
                <a:gd name="connsiteY97" fmla="*/ 846289 h 1231598"/>
                <a:gd name="connsiteX98" fmla="*/ 96520 w 1231598"/>
                <a:gd name="connsiteY98" fmla="*/ 877176 h 1231598"/>
                <a:gd name="connsiteX99" fmla="*/ 65634 w 1231598"/>
                <a:gd name="connsiteY99" fmla="*/ 892619 h 1231598"/>
                <a:gd name="connsiteX100" fmla="*/ 1181408 w 1231598"/>
                <a:gd name="connsiteY100" fmla="*/ 859416 h 1231598"/>
                <a:gd name="connsiteX101" fmla="*/ 1149749 w 1231598"/>
                <a:gd name="connsiteY101" fmla="*/ 845517 h 1231598"/>
                <a:gd name="connsiteX102" fmla="*/ 1162104 w 1231598"/>
                <a:gd name="connsiteY102" fmla="*/ 813859 h 1231598"/>
                <a:gd name="connsiteX103" fmla="*/ 1194534 w 1231598"/>
                <a:gd name="connsiteY103" fmla="*/ 825441 h 1231598"/>
                <a:gd name="connsiteX104" fmla="*/ 1181408 w 1231598"/>
                <a:gd name="connsiteY104" fmla="*/ 859416 h 1231598"/>
                <a:gd name="connsiteX105" fmla="*/ 37064 w 1231598"/>
                <a:gd name="connsiteY105" fmla="*/ 826985 h 1231598"/>
                <a:gd name="connsiteX106" fmla="*/ 25481 w 1231598"/>
                <a:gd name="connsiteY106" fmla="*/ 793010 h 1231598"/>
                <a:gd name="connsiteX107" fmla="*/ 58684 w 1231598"/>
                <a:gd name="connsiteY107" fmla="*/ 782972 h 1231598"/>
                <a:gd name="connsiteX108" fmla="*/ 69495 w 1231598"/>
                <a:gd name="connsiteY108" fmla="*/ 815403 h 1231598"/>
                <a:gd name="connsiteX109" fmla="*/ 37064 w 1231598"/>
                <a:gd name="connsiteY109" fmla="*/ 826985 h 1231598"/>
                <a:gd name="connsiteX110" fmla="*/ 1206117 w 1231598"/>
                <a:gd name="connsiteY110" fmla="*/ 792238 h 1231598"/>
                <a:gd name="connsiteX111" fmla="*/ 1172914 w 1231598"/>
                <a:gd name="connsiteY111" fmla="*/ 782200 h 1231598"/>
                <a:gd name="connsiteX112" fmla="*/ 1181408 w 1231598"/>
                <a:gd name="connsiteY112" fmla="*/ 749769 h 1231598"/>
                <a:gd name="connsiteX113" fmla="*/ 1215383 w 1231598"/>
                <a:gd name="connsiteY113" fmla="*/ 757491 h 1231598"/>
                <a:gd name="connsiteX114" fmla="*/ 1206117 w 1231598"/>
                <a:gd name="connsiteY114" fmla="*/ 792238 h 1231598"/>
                <a:gd name="connsiteX115" fmla="*/ 16988 w 1231598"/>
                <a:gd name="connsiteY115" fmla="*/ 758263 h 1231598"/>
                <a:gd name="connsiteX116" fmla="*/ 10038 w 1231598"/>
                <a:gd name="connsiteY116" fmla="*/ 723516 h 1231598"/>
                <a:gd name="connsiteX117" fmla="*/ 44013 w 1231598"/>
                <a:gd name="connsiteY117" fmla="*/ 717338 h 1231598"/>
                <a:gd name="connsiteX118" fmla="*/ 50963 w 1231598"/>
                <a:gd name="connsiteY118" fmla="*/ 750541 h 1231598"/>
                <a:gd name="connsiteX119" fmla="*/ 16988 w 1231598"/>
                <a:gd name="connsiteY119" fmla="*/ 758263 h 1231598"/>
                <a:gd name="connsiteX120" fmla="*/ 1222332 w 1231598"/>
                <a:gd name="connsiteY120" fmla="*/ 722744 h 1231598"/>
                <a:gd name="connsiteX121" fmla="*/ 1188357 w 1231598"/>
                <a:gd name="connsiteY121" fmla="*/ 716566 h 1231598"/>
                <a:gd name="connsiteX122" fmla="*/ 1192990 w 1231598"/>
                <a:gd name="connsiteY122" fmla="*/ 683363 h 1231598"/>
                <a:gd name="connsiteX123" fmla="*/ 1227737 w 1231598"/>
                <a:gd name="connsiteY123" fmla="*/ 687224 h 1231598"/>
                <a:gd name="connsiteX124" fmla="*/ 1222332 w 1231598"/>
                <a:gd name="connsiteY124" fmla="*/ 722744 h 1231598"/>
                <a:gd name="connsiteX125" fmla="*/ 3861 w 1231598"/>
                <a:gd name="connsiteY125" fmla="*/ 687996 h 1231598"/>
                <a:gd name="connsiteX126" fmla="*/ 772 w 1231598"/>
                <a:gd name="connsiteY126" fmla="*/ 652477 h 1231598"/>
                <a:gd name="connsiteX127" fmla="*/ 35519 w 1231598"/>
                <a:gd name="connsiteY127" fmla="*/ 650160 h 1231598"/>
                <a:gd name="connsiteX128" fmla="*/ 38608 w 1231598"/>
                <a:gd name="connsiteY128" fmla="*/ 684135 h 1231598"/>
                <a:gd name="connsiteX129" fmla="*/ 3861 w 1231598"/>
                <a:gd name="connsiteY129" fmla="*/ 687996 h 1231598"/>
                <a:gd name="connsiteX130" fmla="*/ 1230826 w 1231598"/>
                <a:gd name="connsiteY130" fmla="*/ 651705 h 1231598"/>
                <a:gd name="connsiteX131" fmla="*/ 1196079 w 1231598"/>
                <a:gd name="connsiteY131" fmla="*/ 649388 h 1231598"/>
                <a:gd name="connsiteX132" fmla="*/ 1196851 w 1231598"/>
                <a:gd name="connsiteY132" fmla="*/ 615413 h 1231598"/>
                <a:gd name="connsiteX133" fmla="*/ 1196851 w 1231598"/>
                <a:gd name="connsiteY133" fmla="*/ 613869 h 1231598"/>
                <a:gd name="connsiteX134" fmla="*/ 1231598 w 1231598"/>
                <a:gd name="connsiteY134" fmla="*/ 613869 h 1231598"/>
                <a:gd name="connsiteX135" fmla="*/ 1231598 w 1231598"/>
                <a:gd name="connsiteY135" fmla="*/ 615413 h 1231598"/>
                <a:gd name="connsiteX136" fmla="*/ 1230826 w 1231598"/>
                <a:gd name="connsiteY136" fmla="*/ 651705 h 1231598"/>
                <a:gd name="connsiteX137" fmla="*/ 34747 w 1231598"/>
                <a:gd name="connsiteY137" fmla="*/ 616957 h 1231598"/>
                <a:gd name="connsiteX138" fmla="*/ 0 w 1231598"/>
                <a:gd name="connsiteY138" fmla="*/ 616957 h 1231598"/>
                <a:gd name="connsiteX139" fmla="*/ 0 w 1231598"/>
                <a:gd name="connsiteY139" fmla="*/ 616185 h 1231598"/>
                <a:gd name="connsiteX140" fmla="*/ 772 w 1231598"/>
                <a:gd name="connsiteY140" fmla="*/ 581438 h 1231598"/>
                <a:gd name="connsiteX141" fmla="*/ 35519 w 1231598"/>
                <a:gd name="connsiteY141" fmla="*/ 583754 h 1231598"/>
                <a:gd name="connsiteX142" fmla="*/ 34747 w 1231598"/>
                <a:gd name="connsiteY142" fmla="*/ 616957 h 1231598"/>
                <a:gd name="connsiteX143" fmla="*/ 34747 w 1231598"/>
                <a:gd name="connsiteY143" fmla="*/ 616957 h 1231598"/>
                <a:gd name="connsiteX144" fmla="*/ 1196079 w 1231598"/>
                <a:gd name="connsiteY144" fmla="*/ 580666 h 1231598"/>
                <a:gd name="connsiteX145" fmla="*/ 1192990 w 1231598"/>
                <a:gd name="connsiteY145" fmla="*/ 546691 h 1231598"/>
                <a:gd name="connsiteX146" fmla="*/ 1227737 w 1231598"/>
                <a:gd name="connsiteY146" fmla="*/ 542830 h 1231598"/>
                <a:gd name="connsiteX147" fmla="*/ 1230826 w 1231598"/>
                <a:gd name="connsiteY147" fmla="*/ 578349 h 1231598"/>
                <a:gd name="connsiteX148" fmla="*/ 1196079 w 1231598"/>
                <a:gd name="connsiteY148" fmla="*/ 580666 h 1231598"/>
                <a:gd name="connsiteX149" fmla="*/ 38608 w 1231598"/>
                <a:gd name="connsiteY149" fmla="*/ 549007 h 1231598"/>
                <a:gd name="connsiteX150" fmla="*/ 3861 w 1231598"/>
                <a:gd name="connsiteY150" fmla="*/ 545146 h 1231598"/>
                <a:gd name="connsiteX151" fmla="*/ 9266 w 1231598"/>
                <a:gd name="connsiteY151" fmla="*/ 509627 h 1231598"/>
                <a:gd name="connsiteX152" fmla="*/ 43241 w 1231598"/>
                <a:gd name="connsiteY152" fmla="*/ 515804 h 1231598"/>
                <a:gd name="connsiteX153" fmla="*/ 38608 w 1231598"/>
                <a:gd name="connsiteY153" fmla="*/ 549007 h 1231598"/>
                <a:gd name="connsiteX154" fmla="*/ 1187585 w 1231598"/>
                <a:gd name="connsiteY154" fmla="*/ 513488 h 1231598"/>
                <a:gd name="connsiteX155" fmla="*/ 1180636 w 1231598"/>
                <a:gd name="connsiteY155" fmla="*/ 480285 h 1231598"/>
                <a:gd name="connsiteX156" fmla="*/ 1214611 w 1231598"/>
                <a:gd name="connsiteY156" fmla="*/ 472563 h 1231598"/>
                <a:gd name="connsiteX157" fmla="*/ 1221560 w 1231598"/>
                <a:gd name="connsiteY157" fmla="*/ 507310 h 1231598"/>
                <a:gd name="connsiteX158" fmla="*/ 1187585 w 1231598"/>
                <a:gd name="connsiteY158" fmla="*/ 513488 h 1231598"/>
                <a:gd name="connsiteX159" fmla="*/ 50191 w 1231598"/>
                <a:gd name="connsiteY159" fmla="*/ 482601 h 1231598"/>
                <a:gd name="connsiteX160" fmla="*/ 16215 w 1231598"/>
                <a:gd name="connsiteY160" fmla="*/ 474880 h 1231598"/>
                <a:gd name="connsiteX161" fmla="*/ 25481 w 1231598"/>
                <a:gd name="connsiteY161" fmla="*/ 440132 h 1231598"/>
                <a:gd name="connsiteX162" fmla="*/ 58684 w 1231598"/>
                <a:gd name="connsiteY162" fmla="*/ 450170 h 1231598"/>
                <a:gd name="connsiteX163" fmla="*/ 50191 w 1231598"/>
                <a:gd name="connsiteY163" fmla="*/ 482601 h 1231598"/>
                <a:gd name="connsiteX164" fmla="*/ 1172142 w 1231598"/>
                <a:gd name="connsiteY164" fmla="*/ 447854 h 1231598"/>
                <a:gd name="connsiteX165" fmla="*/ 1161331 w 1231598"/>
                <a:gd name="connsiteY165" fmla="*/ 415423 h 1231598"/>
                <a:gd name="connsiteX166" fmla="*/ 1193762 w 1231598"/>
                <a:gd name="connsiteY166" fmla="*/ 403069 h 1231598"/>
                <a:gd name="connsiteX167" fmla="*/ 1205345 w 1231598"/>
                <a:gd name="connsiteY167" fmla="*/ 437044 h 1231598"/>
                <a:gd name="connsiteX168" fmla="*/ 1172142 w 1231598"/>
                <a:gd name="connsiteY168" fmla="*/ 447854 h 1231598"/>
                <a:gd name="connsiteX169" fmla="*/ 69495 w 1231598"/>
                <a:gd name="connsiteY169" fmla="*/ 417740 h 1231598"/>
                <a:gd name="connsiteX170" fmla="*/ 37064 w 1231598"/>
                <a:gd name="connsiteY170" fmla="*/ 406157 h 1231598"/>
                <a:gd name="connsiteX171" fmla="*/ 50191 w 1231598"/>
                <a:gd name="connsiteY171" fmla="*/ 372954 h 1231598"/>
                <a:gd name="connsiteX172" fmla="*/ 81849 w 1231598"/>
                <a:gd name="connsiteY172" fmla="*/ 386853 h 1231598"/>
                <a:gd name="connsiteX173" fmla="*/ 69495 w 1231598"/>
                <a:gd name="connsiteY173" fmla="*/ 417740 h 1231598"/>
                <a:gd name="connsiteX174" fmla="*/ 1148977 w 1231598"/>
                <a:gd name="connsiteY174" fmla="*/ 384537 h 1231598"/>
                <a:gd name="connsiteX175" fmla="*/ 1134306 w 1231598"/>
                <a:gd name="connsiteY175" fmla="*/ 353650 h 1231598"/>
                <a:gd name="connsiteX176" fmla="*/ 1165192 w 1231598"/>
                <a:gd name="connsiteY176" fmla="*/ 338207 h 1231598"/>
                <a:gd name="connsiteX177" fmla="*/ 1180636 w 1231598"/>
                <a:gd name="connsiteY177" fmla="*/ 370638 h 1231598"/>
                <a:gd name="connsiteX178" fmla="*/ 1148977 w 1231598"/>
                <a:gd name="connsiteY178" fmla="*/ 384537 h 1231598"/>
                <a:gd name="connsiteX179" fmla="*/ 95748 w 1231598"/>
                <a:gd name="connsiteY179" fmla="*/ 355967 h 1231598"/>
                <a:gd name="connsiteX180" fmla="*/ 64862 w 1231598"/>
                <a:gd name="connsiteY180" fmla="*/ 340523 h 1231598"/>
                <a:gd name="connsiteX181" fmla="*/ 81849 w 1231598"/>
                <a:gd name="connsiteY181" fmla="*/ 308865 h 1231598"/>
                <a:gd name="connsiteX182" fmla="*/ 111963 w 1231598"/>
                <a:gd name="connsiteY182" fmla="*/ 325852 h 1231598"/>
                <a:gd name="connsiteX183" fmla="*/ 95748 w 1231598"/>
                <a:gd name="connsiteY183" fmla="*/ 355967 h 1231598"/>
                <a:gd name="connsiteX184" fmla="*/ 1118863 w 1231598"/>
                <a:gd name="connsiteY184" fmla="*/ 324308 h 1231598"/>
                <a:gd name="connsiteX185" fmla="*/ 1101103 w 1231598"/>
                <a:gd name="connsiteY185" fmla="*/ 295738 h 1231598"/>
                <a:gd name="connsiteX186" fmla="*/ 1130445 w 1231598"/>
                <a:gd name="connsiteY186" fmla="*/ 276434 h 1231598"/>
                <a:gd name="connsiteX187" fmla="*/ 1148977 w 1231598"/>
                <a:gd name="connsiteY187" fmla="*/ 306548 h 1231598"/>
                <a:gd name="connsiteX188" fmla="*/ 1118863 w 1231598"/>
                <a:gd name="connsiteY188" fmla="*/ 324308 h 1231598"/>
                <a:gd name="connsiteX189" fmla="*/ 129723 w 1231598"/>
                <a:gd name="connsiteY189" fmla="*/ 297282 h 1231598"/>
                <a:gd name="connsiteX190" fmla="*/ 101153 w 1231598"/>
                <a:gd name="connsiteY190" fmla="*/ 277978 h 1231598"/>
                <a:gd name="connsiteX191" fmla="*/ 122002 w 1231598"/>
                <a:gd name="connsiteY191" fmla="*/ 248636 h 1231598"/>
                <a:gd name="connsiteX192" fmla="*/ 149799 w 1231598"/>
                <a:gd name="connsiteY192" fmla="*/ 269485 h 1231598"/>
                <a:gd name="connsiteX193" fmla="*/ 129723 w 1231598"/>
                <a:gd name="connsiteY193" fmla="*/ 297282 h 1231598"/>
                <a:gd name="connsiteX194" fmla="*/ 1081027 w 1231598"/>
                <a:gd name="connsiteY194" fmla="*/ 267940 h 1231598"/>
                <a:gd name="connsiteX195" fmla="*/ 1060178 w 1231598"/>
                <a:gd name="connsiteY195" fmla="*/ 241687 h 1231598"/>
                <a:gd name="connsiteX196" fmla="*/ 1086432 w 1231598"/>
                <a:gd name="connsiteY196" fmla="*/ 219294 h 1231598"/>
                <a:gd name="connsiteX197" fmla="*/ 1108825 w 1231598"/>
                <a:gd name="connsiteY197" fmla="*/ 247092 h 1231598"/>
                <a:gd name="connsiteX198" fmla="*/ 1081027 w 1231598"/>
                <a:gd name="connsiteY198" fmla="*/ 267940 h 1231598"/>
                <a:gd name="connsiteX199" fmla="*/ 169876 w 1231598"/>
                <a:gd name="connsiteY199" fmla="*/ 243231 h 1231598"/>
                <a:gd name="connsiteX200" fmla="*/ 143622 w 1231598"/>
                <a:gd name="connsiteY200" fmla="*/ 220838 h 1231598"/>
                <a:gd name="connsiteX201" fmla="*/ 167559 w 1231598"/>
                <a:gd name="connsiteY201" fmla="*/ 193813 h 1231598"/>
                <a:gd name="connsiteX202" fmla="*/ 193040 w 1231598"/>
                <a:gd name="connsiteY202" fmla="*/ 217750 h 1231598"/>
                <a:gd name="connsiteX203" fmla="*/ 169876 w 1231598"/>
                <a:gd name="connsiteY203" fmla="*/ 243231 h 1231598"/>
                <a:gd name="connsiteX204" fmla="*/ 1037786 w 1231598"/>
                <a:gd name="connsiteY204" fmla="*/ 216205 h 1231598"/>
                <a:gd name="connsiteX205" fmla="*/ 1013849 w 1231598"/>
                <a:gd name="connsiteY205" fmla="*/ 192268 h 1231598"/>
                <a:gd name="connsiteX206" fmla="*/ 1037786 w 1231598"/>
                <a:gd name="connsiteY206" fmla="*/ 166787 h 1231598"/>
                <a:gd name="connsiteX207" fmla="*/ 1063267 w 1231598"/>
                <a:gd name="connsiteY207" fmla="*/ 192268 h 1231598"/>
                <a:gd name="connsiteX208" fmla="*/ 1037786 w 1231598"/>
                <a:gd name="connsiteY208" fmla="*/ 216205 h 1231598"/>
                <a:gd name="connsiteX209" fmla="*/ 216205 w 1231598"/>
                <a:gd name="connsiteY209" fmla="*/ 193813 h 1231598"/>
                <a:gd name="connsiteX210" fmla="*/ 192268 w 1231598"/>
                <a:gd name="connsiteY210" fmla="*/ 168331 h 1231598"/>
                <a:gd name="connsiteX211" fmla="*/ 219294 w 1231598"/>
                <a:gd name="connsiteY211" fmla="*/ 144394 h 1231598"/>
                <a:gd name="connsiteX212" fmla="*/ 241687 w 1231598"/>
                <a:gd name="connsiteY212" fmla="*/ 170648 h 1231598"/>
                <a:gd name="connsiteX213" fmla="*/ 216205 w 1231598"/>
                <a:gd name="connsiteY213" fmla="*/ 193813 h 1231598"/>
                <a:gd name="connsiteX214" fmla="*/ 988367 w 1231598"/>
                <a:gd name="connsiteY214" fmla="*/ 169876 h 1231598"/>
                <a:gd name="connsiteX215" fmla="*/ 962114 w 1231598"/>
                <a:gd name="connsiteY215" fmla="*/ 149027 h 1231598"/>
                <a:gd name="connsiteX216" fmla="*/ 982962 w 1231598"/>
                <a:gd name="connsiteY216" fmla="*/ 121229 h 1231598"/>
                <a:gd name="connsiteX217" fmla="*/ 1010760 w 1231598"/>
                <a:gd name="connsiteY217" fmla="*/ 143622 h 1231598"/>
                <a:gd name="connsiteX218" fmla="*/ 988367 w 1231598"/>
                <a:gd name="connsiteY218" fmla="*/ 169876 h 1231598"/>
                <a:gd name="connsiteX219" fmla="*/ 267940 w 1231598"/>
                <a:gd name="connsiteY219" fmla="*/ 149799 h 1231598"/>
                <a:gd name="connsiteX220" fmla="*/ 247092 w 1231598"/>
                <a:gd name="connsiteY220" fmla="*/ 122002 h 1231598"/>
                <a:gd name="connsiteX221" fmla="*/ 276434 w 1231598"/>
                <a:gd name="connsiteY221" fmla="*/ 101153 h 1231598"/>
                <a:gd name="connsiteX222" fmla="*/ 295738 w 1231598"/>
                <a:gd name="connsiteY222" fmla="*/ 130495 h 1231598"/>
                <a:gd name="connsiteX223" fmla="*/ 267940 w 1231598"/>
                <a:gd name="connsiteY223" fmla="*/ 149799 h 1231598"/>
                <a:gd name="connsiteX224" fmla="*/ 934316 w 1231598"/>
                <a:gd name="connsiteY224" fmla="*/ 129723 h 1231598"/>
                <a:gd name="connsiteX225" fmla="*/ 905746 w 1231598"/>
                <a:gd name="connsiteY225" fmla="*/ 111963 h 1231598"/>
                <a:gd name="connsiteX226" fmla="*/ 922733 w 1231598"/>
                <a:gd name="connsiteY226" fmla="*/ 81849 h 1231598"/>
                <a:gd name="connsiteX227" fmla="*/ 953620 w 1231598"/>
                <a:gd name="connsiteY227" fmla="*/ 100381 h 1231598"/>
                <a:gd name="connsiteX228" fmla="*/ 934316 w 1231598"/>
                <a:gd name="connsiteY228" fmla="*/ 129723 h 1231598"/>
                <a:gd name="connsiteX229" fmla="*/ 324308 w 1231598"/>
                <a:gd name="connsiteY229" fmla="*/ 112736 h 1231598"/>
                <a:gd name="connsiteX230" fmla="*/ 306548 w 1231598"/>
                <a:gd name="connsiteY230" fmla="*/ 82621 h 1231598"/>
                <a:gd name="connsiteX231" fmla="*/ 338207 w 1231598"/>
                <a:gd name="connsiteY231" fmla="*/ 65634 h 1231598"/>
                <a:gd name="connsiteX232" fmla="*/ 353650 w 1231598"/>
                <a:gd name="connsiteY232" fmla="*/ 96520 h 1231598"/>
                <a:gd name="connsiteX233" fmla="*/ 324308 w 1231598"/>
                <a:gd name="connsiteY233" fmla="*/ 112736 h 1231598"/>
                <a:gd name="connsiteX234" fmla="*/ 875632 w 1231598"/>
                <a:gd name="connsiteY234" fmla="*/ 95748 h 1231598"/>
                <a:gd name="connsiteX235" fmla="*/ 844745 w 1231598"/>
                <a:gd name="connsiteY235" fmla="*/ 81849 h 1231598"/>
                <a:gd name="connsiteX236" fmla="*/ 858644 w 1231598"/>
                <a:gd name="connsiteY236" fmla="*/ 50191 h 1231598"/>
                <a:gd name="connsiteX237" fmla="*/ 891075 w 1231598"/>
                <a:gd name="connsiteY237" fmla="*/ 65634 h 1231598"/>
                <a:gd name="connsiteX238" fmla="*/ 875632 w 1231598"/>
                <a:gd name="connsiteY238" fmla="*/ 95748 h 1231598"/>
                <a:gd name="connsiteX239" fmla="*/ 384537 w 1231598"/>
                <a:gd name="connsiteY239" fmla="*/ 82621 h 1231598"/>
                <a:gd name="connsiteX240" fmla="*/ 370638 w 1231598"/>
                <a:gd name="connsiteY240" fmla="*/ 50963 h 1231598"/>
                <a:gd name="connsiteX241" fmla="*/ 403841 w 1231598"/>
                <a:gd name="connsiteY241" fmla="*/ 37836 h 1231598"/>
                <a:gd name="connsiteX242" fmla="*/ 415423 w 1231598"/>
                <a:gd name="connsiteY242" fmla="*/ 70267 h 1231598"/>
                <a:gd name="connsiteX243" fmla="*/ 384537 w 1231598"/>
                <a:gd name="connsiteY243" fmla="*/ 82621 h 1231598"/>
                <a:gd name="connsiteX244" fmla="*/ 813087 w 1231598"/>
                <a:gd name="connsiteY244" fmla="*/ 69495 h 1231598"/>
                <a:gd name="connsiteX245" fmla="*/ 780656 w 1231598"/>
                <a:gd name="connsiteY245" fmla="*/ 58684 h 1231598"/>
                <a:gd name="connsiteX246" fmla="*/ 790694 w 1231598"/>
                <a:gd name="connsiteY246" fmla="*/ 25481 h 1231598"/>
                <a:gd name="connsiteX247" fmla="*/ 824669 w 1231598"/>
                <a:gd name="connsiteY247" fmla="*/ 37064 h 1231598"/>
                <a:gd name="connsiteX248" fmla="*/ 813087 w 1231598"/>
                <a:gd name="connsiteY248" fmla="*/ 69495 h 1231598"/>
                <a:gd name="connsiteX249" fmla="*/ 447854 w 1231598"/>
                <a:gd name="connsiteY249" fmla="*/ 59456 h 1231598"/>
                <a:gd name="connsiteX250" fmla="*/ 437816 w 1231598"/>
                <a:gd name="connsiteY250" fmla="*/ 26254 h 1231598"/>
                <a:gd name="connsiteX251" fmla="*/ 472563 w 1231598"/>
                <a:gd name="connsiteY251" fmla="*/ 16988 h 1231598"/>
                <a:gd name="connsiteX252" fmla="*/ 480285 w 1231598"/>
                <a:gd name="connsiteY252" fmla="*/ 50963 h 1231598"/>
                <a:gd name="connsiteX253" fmla="*/ 447854 w 1231598"/>
                <a:gd name="connsiteY253" fmla="*/ 59456 h 1231598"/>
                <a:gd name="connsiteX254" fmla="*/ 748997 w 1231598"/>
                <a:gd name="connsiteY254" fmla="*/ 50191 h 1231598"/>
                <a:gd name="connsiteX255" fmla="*/ 715794 w 1231598"/>
                <a:gd name="connsiteY255" fmla="*/ 43241 h 1231598"/>
                <a:gd name="connsiteX256" fmla="*/ 721971 w 1231598"/>
                <a:gd name="connsiteY256" fmla="*/ 9266 h 1231598"/>
                <a:gd name="connsiteX257" fmla="*/ 756719 w 1231598"/>
                <a:gd name="connsiteY257" fmla="*/ 16215 h 1231598"/>
                <a:gd name="connsiteX258" fmla="*/ 748997 w 1231598"/>
                <a:gd name="connsiteY258" fmla="*/ 50191 h 1231598"/>
                <a:gd name="connsiteX259" fmla="*/ 513488 w 1231598"/>
                <a:gd name="connsiteY259" fmla="*/ 44013 h 1231598"/>
                <a:gd name="connsiteX260" fmla="*/ 507310 w 1231598"/>
                <a:gd name="connsiteY260" fmla="*/ 10038 h 1231598"/>
                <a:gd name="connsiteX261" fmla="*/ 542830 w 1231598"/>
                <a:gd name="connsiteY261" fmla="*/ 4633 h 1231598"/>
                <a:gd name="connsiteX262" fmla="*/ 547463 w 1231598"/>
                <a:gd name="connsiteY262" fmla="*/ 38608 h 1231598"/>
                <a:gd name="connsiteX263" fmla="*/ 513488 w 1231598"/>
                <a:gd name="connsiteY263" fmla="*/ 44013 h 1231598"/>
                <a:gd name="connsiteX264" fmla="*/ 681819 w 1231598"/>
                <a:gd name="connsiteY264" fmla="*/ 38608 h 1231598"/>
                <a:gd name="connsiteX265" fmla="*/ 647844 w 1231598"/>
                <a:gd name="connsiteY265" fmla="*/ 35519 h 1231598"/>
                <a:gd name="connsiteX266" fmla="*/ 650160 w 1231598"/>
                <a:gd name="connsiteY266" fmla="*/ 772 h 1231598"/>
                <a:gd name="connsiteX267" fmla="*/ 685680 w 1231598"/>
                <a:gd name="connsiteY267" fmla="*/ 3861 h 1231598"/>
                <a:gd name="connsiteX268" fmla="*/ 681819 w 1231598"/>
                <a:gd name="connsiteY268" fmla="*/ 38608 h 1231598"/>
                <a:gd name="connsiteX269" fmla="*/ 580666 w 1231598"/>
                <a:gd name="connsiteY269" fmla="*/ 35519 h 1231598"/>
                <a:gd name="connsiteX270" fmla="*/ 579121 w 1231598"/>
                <a:gd name="connsiteY270" fmla="*/ 772 h 1231598"/>
                <a:gd name="connsiteX271" fmla="*/ 614641 w 1231598"/>
                <a:gd name="connsiteY271" fmla="*/ 0 h 1231598"/>
                <a:gd name="connsiteX272" fmla="*/ 614641 w 1231598"/>
                <a:gd name="connsiteY272" fmla="*/ 34747 h 1231598"/>
                <a:gd name="connsiteX273" fmla="*/ 580666 w 1231598"/>
                <a:gd name="connsiteY273" fmla="*/ 35519 h 1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lnTo>
                    <a:pt x="34747" y="616957"/>
                  </a:ln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w="7680" cap="flat">
              <a:noFill/>
              <a:prstDash val="solid"/>
              <a:miter/>
            </a:ln>
          </p:spPr>
          <p:txBody>
            <a:bodyPr rtlCol="0" anchor="ctr"/>
            <a:lstStyle/>
            <a:p>
              <a:endParaRPr lang="ru-RU" dirty="0"/>
            </a:p>
          </p:txBody>
        </p:sp>
      </p:grpSp>
      <p:sp>
        <p:nvSpPr>
          <p:cNvPr id="71" name="TextBox 70">
            <a:extLst>
              <a:ext uri="{FF2B5EF4-FFF2-40B4-BE49-F238E27FC236}">
                <a16:creationId xmlns="" xmlns:a16="http://schemas.microsoft.com/office/drawing/2014/main" id="{0D7EA8E5-160B-4F8B-B313-457EE93884F6}"/>
              </a:ext>
            </a:extLst>
          </p:cNvPr>
          <p:cNvSpPr txBox="1"/>
          <p:nvPr/>
        </p:nvSpPr>
        <p:spPr bwMode="auto">
          <a:xfrm>
            <a:off x="1228394" y="2424022"/>
            <a:ext cx="1609053" cy="650657"/>
          </a:xfrm>
          <a:prstGeom prst="rect">
            <a:avLst/>
          </a:prstGeom>
        </p:spPr>
        <p:txBody>
          <a:bodyPr wrap="none" lIns="104105" tIns="52052" rIns="104105" bIns="52052" anchor="ctr">
            <a:normAutofit/>
          </a:bodyPr>
          <a:lstStyle/>
          <a:p>
            <a:pPr algn="ct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+35,8%</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pic>
        <p:nvPicPr>
          <p:cNvPr id="61" name="Рисунок 60" descr="Документ">
            <a:extLst>
              <a:ext uri="{FF2B5EF4-FFF2-40B4-BE49-F238E27FC236}">
                <a16:creationId xmlns="" xmlns:a16="http://schemas.microsoft.com/office/drawing/2014/main" id="{5525EE14-8E82-4A26-B9C0-663FAB782A3A}"/>
              </a:ext>
            </a:extLst>
          </p:cNvPr>
          <p:cNvPicPr>
            <a:picLocks noChangeAspect="1"/>
          </p:cNvPicPr>
          <p:nvPr/>
        </p:nvPicPr>
        <p:blipFill>
          <a:blip r:embed="rId5">
            <a:extLst>
              <a:ext uri="{96DAC541-7B7A-43D3-8B79-37D633B846F1}">
                <asvg:svgBlip xmlns="" xmlns:asvg="http://schemas.microsoft.com/office/drawing/2016/SVG/main" r:embed="rId10"/>
              </a:ext>
            </a:extLst>
          </a:blip>
          <a:srcRect/>
          <a:stretch/>
        </p:blipFill>
        <p:spPr>
          <a:xfrm>
            <a:off x="5567164" y="4835106"/>
            <a:ext cx="684076" cy="684076"/>
          </a:xfrm>
          <a:prstGeom prst="rect">
            <a:avLst/>
          </a:prstGeom>
        </p:spPr>
      </p:pic>
      <p:pic>
        <p:nvPicPr>
          <p:cNvPr id="62" name="Рисунок 61" descr="Подписаться">
            <a:extLst>
              <a:ext uri="{FF2B5EF4-FFF2-40B4-BE49-F238E27FC236}">
                <a16:creationId xmlns:a16="http://schemas.microsoft.com/office/drawing/2014/main" xmlns="" id="{5525EE14-8E82-4A26-B9C0-663FAB782A3A}"/>
              </a:ext>
            </a:extLst>
          </p:cNvPr>
          <p:cNvPicPr>
            <a:picLocks noChangeAspect="1"/>
          </p:cNvPicPr>
          <p:nvPr/>
        </p:nvPicPr>
        <p:blipFill>
          <a:blip r:embed="rId11">
            <a:extLst>
              <a:ext uri="{96DAC541-7B7A-43D3-8B79-37D633B846F1}">
                <asvg:svgBlip xmlns:asvg="http://schemas.microsoft.com/office/drawing/2016/SVG/main" xmlns="" r:embed="rId12"/>
              </a:ext>
            </a:extLst>
          </a:blip>
          <a:srcRect/>
          <a:stretch/>
        </p:blipFill>
        <p:spPr>
          <a:xfrm>
            <a:off x="1693003" y="4770704"/>
            <a:ext cx="684076" cy="684076"/>
          </a:xfrm>
          <a:prstGeom prst="rect">
            <a:avLst/>
          </a:prstGeom>
        </p:spPr>
      </p:pic>
      <p:sp>
        <p:nvSpPr>
          <p:cNvPr id="63" name="TextBox 62">
            <a:extLst>
              <a:ext uri="{FF2B5EF4-FFF2-40B4-BE49-F238E27FC236}">
                <a16:creationId xmlns="" xmlns:a16="http://schemas.microsoft.com/office/drawing/2014/main" id="{78BB36EC-5A62-4391-928A-4B0E1F9403E6}"/>
              </a:ext>
            </a:extLst>
          </p:cNvPr>
          <p:cNvSpPr txBox="1"/>
          <p:nvPr/>
        </p:nvSpPr>
        <p:spPr>
          <a:xfrm>
            <a:off x="4024634" y="1676642"/>
            <a:ext cx="3675106" cy="553998"/>
          </a:xfrm>
          <a:prstGeom prst="rect">
            <a:avLst/>
          </a:prstGeom>
          <a:noFill/>
        </p:spPr>
        <p:txBody>
          <a:bodyPr wrap="square">
            <a:spAutoFit/>
          </a:bodyPr>
          <a:lstStyle/>
          <a:p>
            <a:pPr algn="ctr">
              <a:lnSpc>
                <a:spcPct val="100000"/>
              </a:lnSpc>
            </a:pPr>
            <a:r>
              <a:rPr lang="ru-RU" sz="1500" b="1" spc="-1" dirty="0">
                <a:solidFill>
                  <a:srgbClr val="404040"/>
                </a:solidFill>
                <a:latin typeface="Roboto Condensed" panose="02000000000000000000" pitchFamily="2" charset="0"/>
                <a:ea typeface="Roboto Condensed" panose="02000000000000000000" pitchFamily="2" charset="0"/>
              </a:rPr>
              <a:t>КОЛИЧЕСТВО</a:t>
            </a:r>
            <a:r>
              <a:rPr lang="ru-RU" sz="1000" b="1" spc="-1" dirty="0" smtClean="0">
                <a:solidFill>
                  <a:srgbClr val="404040"/>
                </a:solidFill>
                <a:latin typeface="Roboto Condensed" panose="02000000000000000000" pitchFamily="2" charset="0"/>
                <a:ea typeface="Roboto Condensed" panose="02000000000000000000" pitchFamily="2" charset="0"/>
              </a:rPr>
              <a:t> </a:t>
            </a:r>
            <a:r>
              <a:rPr lang="ru-RU" sz="1500" b="1" spc="-1" dirty="0">
                <a:solidFill>
                  <a:srgbClr val="404040"/>
                </a:solidFill>
                <a:latin typeface="Roboto Condensed" panose="02000000000000000000" pitchFamily="2" charset="0"/>
                <a:ea typeface="Roboto Condensed" panose="02000000000000000000" pitchFamily="2" charset="0"/>
              </a:rPr>
              <a:t>ЗАДЕКЛАРИРОВАННЫХ </a:t>
            </a:r>
            <a:r>
              <a:rPr lang="ru-RU" sz="1500" b="1" spc="-1" dirty="0" smtClean="0">
                <a:solidFill>
                  <a:srgbClr val="404040"/>
                </a:solidFill>
                <a:latin typeface="Roboto Condensed" panose="02000000000000000000" pitchFamily="2" charset="0"/>
                <a:ea typeface="Roboto Condensed" panose="02000000000000000000" pitchFamily="2" charset="0"/>
              </a:rPr>
              <a:t>КИК ЗА 2020 ГОД </a:t>
            </a:r>
            <a:endParaRPr lang="ru-RU" sz="1500" b="1" spc="-1" dirty="0">
              <a:solidFill>
                <a:srgbClr val="404040"/>
              </a:solidFill>
              <a:latin typeface="Roboto Condensed" panose="02000000000000000000" pitchFamily="2" charset="0"/>
              <a:ea typeface="Roboto Condensed" panose="02000000000000000000" pitchFamily="2" charset="0"/>
            </a:endParaRPr>
          </a:p>
        </p:txBody>
      </p:sp>
      <p:sp>
        <p:nvSpPr>
          <p:cNvPr id="87" name="TextBox 86">
            <a:extLst>
              <a:ext uri="{FF2B5EF4-FFF2-40B4-BE49-F238E27FC236}">
                <a16:creationId xmlns="" xmlns:a16="http://schemas.microsoft.com/office/drawing/2014/main" id="{0D7EA8E5-160B-4F8B-B313-457EE93884F6}"/>
              </a:ext>
            </a:extLst>
          </p:cNvPr>
          <p:cNvSpPr txBox="1"/>
          <p:nvPr/>
        </p:nvSpPr>
        <p:spPr bwMode="auto">
          <a:xfrm>
            <a:off x="5089732" y="2424021"/>
            <a:ext cx="1609053" cy="650657"/>
          </a:xfrm>
          <a:prstGeom prst="rect">
            <a:avLst/>
          </a:prstGeom>
        </p:spPr>
        <p:txBody>
          <a:bodyPr wrap="none" lIns="104105" tIns="52052" rIns="104105" bIns="52052" anchor="ctr">
            <a:normAutofit/>
          </a:bodyPr>
          <a:lstStyle/>
          <a:p>
            <a:pPr algn="ct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+20,8%</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94" name="TextBox 93">
            <a:extLst>
              <a:ext uri="{FF2B5EF4-FFF2-40B4-BE49-F238E27FC236}">
                <a16:creationId xmlns="" xmlns:a16="http://schemas.microsoft.com/office/drawing/2014/main" id="{78BB36EC-5A62-4391-928A-4B0E1F9403E6}"/>
              </a:ext>
            </a:extLst>
          </p:cNvPr>
          <p:cNvSpPr txBox="1"/>
          <p:nvPr/>
        </p:nvSpPr>
        <p:spPr>
          <a:xfrm>
            <a:off x="183109" y="1664804"/>
            <a:ext cx="3693296" cy="784830"/>
          </a:xfrm>
          <a:prstGeom prst="rect">
            <a:avLst/>
          </a:prstGeom>
          <a:noFill/>
        </p:spPr>
        <p:txBody>
          <a:bodyPr wrap="square">
            <a:spAutoFit/>
          </a:bodyPr>
          <a:lstStyle/>
          <a:p>
            <a:pPr algn="ctr">
              <a:lnSpc>
                <a:spcPct val="100000"/>
              </a:lnSpc>
            </a:pPr>
            <a:r>
              <a:rPr lang="ru-RU" sz="1500" b="1" spc="-1" dirty="0" smtClean="0">
                <a:solidFill>
                  <a:srgbClr val="404040"/>
                </a:solidFill>
                <a:latin typeface="Roboto Condensed" panose="02000000000000000000" pitchFamily="2" charset="0"/>
                <a:ea typeface="Roboto Condensed" panose="02000000000000000000" pitchFamily="2" charset="0"/>
              </a:rPr>
              <a:t>КОЛИЧЕСТВО  НАЛОГОПЛАТЕЛЬЩИКОВ, ПРЕДСТАВИВШИХ УВЕДОМЛЕНИЕ О КИК ЗА 2020 ГОД</a:t>
            </a:r>
            <a:endParaRPr lang="ru-RU" sz="1500" b="1" strike="noStrike" spc="-1" dirty="0">
              <a:solidFill>
                <a:srgbClr val="404040"/>
              </a:solidFill>
              <a:latin typeface="Roboto Condensed" panose="02000000000000000000" pitchFamily="2" charset="0"/>
              <a:ea typeface="Roboto Condensed" panose="02000000000000000000" pitchFamily="2" charset="0"/>
            </a:endParaRPr>
          </a:p>
        </p:txBody>
      </p:sp>
      <p:cxnSp>
        <p:nvCxnSpPr>
          <p:cNvPr id="68" name="Прямая соединительная линия 67">
            <a:extLst>
              <a:ext uri="{FF2B5EF4-FFF2-40B4-BE49-F238E27FC236}">
                <a16:creationId xmlns:a16="http://schemas.microsoft.com/office/drawing/2014/main" xmlns="" id="{B59A4FAB-2E45-40CE-BA8E-7FE4051602E2}"/>
              </a:ext>
            </a:extLst>
          </p:cNvPr>
          <p:cNvCxnSpPr>
            <a:cxnSpLocks/>
          </p:cNvCxnSpPr>
          <p:nvPr/>
        </p:nvCxnSpPr>
        <p:spPr>
          <a:xfrm flipH="1">
            <a:off x="7632243" y="1416730"/>
            <a:ext cx="31206" cy="4856586"/>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 xmlns:a16="http://schemas.microsoft.com/office/drawing/2014/main" id="{0D7EA8E5-160B-4F8B-B313-457EE93884F6}"/>
              </a:ext>
            </a:extLst>
          </p:cNvPr>
          <p:cNvSpPr txBox="1"/>
          <p:nvPr/>
        </p:nvSpPr>
        <p:spPr bwMode="auto">
          <a:xfrm>
            <a:off x="3079941" y="2454307"/>
            <a:ext cx="1767297" cy="650657"/>
          </a:xfrm>
          <a:prstGeom prst="rect">
            <a:avLst/>
          </a:prstGeom>
        </p:spPr>
        <p:txBody>
          <a:bodyPr wrap="none" lIns="104105" tIns="52052" rIns="104105" bIns="52052" anchor="ctr">
            <a:normAutofit/>
          </a:bodyPr>
          <a:lstStyle/>
          <a:p>
            <a:pPr algn="ctr" defTabSz="1041034">
              <a:defRPr/>
            </a:pPr>
            <a:r>
              <a:rPr lang="ru-RU" sz="1300" b="1" dirty="0" smtClean="0">
                <a:solidFill>
                  <a:srgbClr val="F79646">
                    <a:lumMod val="75000"/>
                  </a:srgbClr>
                </a:solidFill>
                <a:latin typeface="Roboto Condensed" panose="02000000000000000000" pitchFamily="2" charset="0"/>
                <a:ea typeface="Roboto Condensed" panose="02000000000000000000" pitchFamily="2" charset="0"/>
              </a:rPr>
              <a:t>ИЗМЕНЕНИЕ В СРАВНЕНИИ С </a:t>
            </a:r>
          </a:p>
          <a:p>
            <a:pPr algn="ctr" defTabSz="1041034">
              <a:defRPr/>
            </a:pPr>
            <a:r>
              <a:rPr lang="ru-RU" sz="1300" b="1" dirty="0" smtClean="0">
                <a:solidFill>
                  <a:srgbClr val="F79646">
                    <a:lumMod val="75000"/>
                  </a:srgbClr>
                </a:solidFill>
                <a:latin typeface="Roboto Condensed" panose="02000000000000000000" pitchFamily="2" charset="0"/>
                <a:ea typeface="Roboto Condensed" panose="02000000000000000000" pitchFamily="2" charset="0"/>
              </a:rPr>
              <a:t>9 МЕСЯЦАМИ 2020 ГОДА В %</a:t>
            </a:r>
            <a:endParaRPr lang="ru-RU" sz="1300" b="1" dirty="0">
              <a:solidFill>
                <a:srgbClr val="F79646">
                  <a:lumMod val="75000"/>
                </a:srgbClr>
              </a:solidFill>
              <a:latin typeface="Roboto Condensed" panose="02000000000000000000" pitchFamily="2" charset="0"/>
              <a:ea typeface="Roboto Condensed" panose="02000000000000000000" pitchFamily="2" charset="0"/>
            </a:endParaRPr>
          </a:p>
        </p:txBody>
      </p:sp>
      <p:grpSp>
        <p:nvGrpSpPr>
          <p:cNvPr id="10" name="Группа 9"/>
          <p:cNvGrpSpPr/>
          <p:nvPr/>
        </p:nvGrpSpPr>
        <p:grpSpPr>
          <a:xfrm>
            <a:off x="7428148" y="3789040"/>
            <a:ext cx="4830130" cy="2803682"/>
            <a:chOff x="7426675" y="3933056"/>
            <a:chExt cx="4830130" cy="2803682"/>
          </a:xfrm>
        </p:grpSpPr>
        <p:sp>
          <p:nvSpPr>
            <p:cNvPr id="70" name="TextBox 69">
              <a:extLst>
                <a:ext uri="{FF2B5EF4-FFF2-40B4-BE49-F238E27FC236}">
                  <a16:creationId xmlns="" xmlns:a16="http://schemas.microsoft.com/office/drawing/2014/main" id="{0D7EA8E5-160B-4F8B-B313-457EE93884F6}"/>
                </a:ext>
              </a:extLst>
            </p:cNvPr>
            <p:cNvSpPr txBox="1"/>
            <p:nvPr/>
          </p:nvSpPr>
          <p:spPr bwMode="auto">
            <a:xfrm>
              <a:off x="7676604" y="3933056"/>
              <a:ext cx="4387953" cy="323165"/>
            </a:xfrm>
            <a:prstGeom prst="rect">
              <a:avLst/>
            </a:prstGeom>
            <a:noFill/>
          </p:spPr>
          <p:txBody>
            <a:bodyPr wrap="square">
              <a:spAutoFit/>
            </a:bodyPr>
            <a:lstStyle>
              <a:defPPr>
                <a:defRPr lang="en-US"/>
              </a:defPPr>
              <a:lvl1pPr algn="ctr">
                <a:lnSpc>
                  <a:spcPct val="100000"/>
                </a:lnSpc>
                <a:defRPr sz="1500" b="1" spc="-1">
                  <a:solidFill>
                    <a:srgbClr val="404040"/>
                  </a:solidFill>
                  <a:latin typeface="Roboto Condensed" panose="02000000000000000000" pitchFamily="2" charset="0"/>
                  <a:ea typeface="Roboto Condensed" panose="02000000000000000000" pitchFamily="2" charset="0"/>
                </a:defRPr>
              </a:lvl1pPr>
            </a:lstStyle>
            <a:p>
              <a:pPr algn="l"/>
              <a:r>
                <a:rPr lang="ru-RU" dirty="0" smtClean="0"/>
                <a:t>РОСТ КОЛИЧЕСТВА ЗАДЕКЛАРИРОВАННЫХ КИК </a:t>
              </a:r>
              <a:endParaRPr lang="ru-RU" dirty="0"/>
            </a:p>
          </p:txBody>
        </p:sp>
        <p:graphicFrame>
          <p:nvGraphicFramePr>
            <p:cNvPr id="8" name="Диаграмма 7"/>
            <p:cNvGraphicFramePr/>
            <p:nvPr>
              <p:extLst/>
            </p:nvPr>
          </p:nvGraphicFramePr>
          <p:xfrm>
            <a:off x="7681666" y="4235806"/>
            <a:ext cx="4213963" cy="2311014"/>
          </p:xfrm>
          <a:graphic>
            <a:graphicData uri="http://schemas.openxmlformats.org/drawingml/2006/chart">
              <c:chart xmlns:c="http://schemas.openxmlformats.org/drawingml/2006/chart" xmlns:r="http://schemas.openxmlformats.org/officeDocument/2006/relationships" r:id="rId13"/>
            </a:graphicData>
          </a:graphic>
        </p:graphicFrame>
        <p:sp>
          <p:nvSpPr>
            <p:cNvPr id="50" name="TextBox 49">
              <a:extLst>
                <a:ext uri="{FF2B5EF4-FFF2-40B4-BE49-F238E27FC236}">
                  <a16:creationId xmlns="" xmlns:a16="http://schemas.microsoft.com/office/drawing/2014/main" id="{0D7EA8E5-160B-4F8B-B313-457EE93884F6}"/>
                </a:ext>
              </a:extLst>
            </p:cNvPr>
            <p:cNvSpPr txBox="1"/>
            <p:nvPr/>
          </p:nvSpPr>
          <p:spPr bwMode="auto">
            <a:xfrm>
              <a:off x="8617553" y="4581128"/>
              <a:ext cx="785805" cy="532816"/>
            </a:xfrm>
            <a:prstGeom prst="rect">
              <a:avLst/>
            </a:prstGeom>
          </p:spPr>
          <p:txBody>
            <a:bodyPr wrap="none" lIns="104105" tIns="52052" rIns="104105" bIns="52052" anchor="ctr">
              <a:normAutofit/>
            </a:bodyPr>
            <a:lstStyle/>
            <a:p>
              <a:pPr algn="ctr" defTabSz="1041034">
                <a:defRPr/>
              </a:pPr>
              <a:r>
                <a:rPr lang="ru-RU" sz="1500" b="1" dirty="0" smtClean="0">
                  <a:solidFill>
                    <a:srgbClr val="F79646">
                      <a:lumMod val="75000"/>
                    </a:srgbClr>
                  </a:solidFill>
                  <a:latin typeface="Roboto Condensed" panose="02000000000000000000" pitchFamily="2" charset="0"/>
                  <a:ea typeface="Roboto Condensed" panose="02000000000000000000" pitchFamily="2" charset="0"/>
                </a:rPr>
                <a:t>+33%</a:t>
              </a:r>
              <a:endParaRPr lang="ru-RU" sz="1500"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51" name="TextBox 50">
              <a:extLst>
                <a:ext uri="{FF2B5EF4-FFF2-40B4-BE49-F238E27FC236}">
                  <a16:creationId xmlns="" xmlns:a16="http://schemas.microsoft.com/office/drawing/2014/main" id="{0D7EA8E5-160B-4F8B-B313-457EE93884F6}"/>
                </a:ext>
              </a:extLst>
            </p:cNvPr>
            <p:cNvSpPr txBox="1"/>
            <p:nvPr/>
          </p:nvSpPr>
          <p:spPr bwMode="auto">
            <a:xfrm>
              <a:off x="9424011" y="4437112"/>
              <a:ext cx="785805" cy="532816"/>
            </a:xfrm>
            <a:prstGeom prst="rect">
              <a:avLst/>
            </a:prstGeom>
          </p:spPr>
          <p:txBody>
            <a:bodyPr wrap="none" lIns="104105" tIns="52052" rIns="104105" bIns="52052" anchor="ctr">
              <a:normAutofit/>
            </a:bodyPr>
            <a:lstStyle/>
            <a:p>
              <a:pPr algn="ctr" defTabSz="1041034">
                <a:defRPr/>
              </a:pPr>
              <a:r>
                <a:rPr lang="ru-RU" sz="1500" b="1" dirty="0" smtClean="0">
                  <a:solidFill>
                    <a:srgbClr val="F79646">
                      <a:lumMod val="75000"/>
                    </a:srgbClr>
                  </a:solidFill>
                  <a:latin typeface="Roboto Condensed" panose="02000000000000000000" pitchFamily="2" charset="0"/>
                  <a:ea typeface="Roboto Condensed" panose="02000000000000000000" pitchFamily="2" charset="0"/>
                </a:rPr>
                <a:t>+12,4%</a:t>
              </a:r>
              <a:endParaRPr lang="ru-RU" sz="1500"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52" name="TextBox 51">
              <a:extLst>
                <a:ext uri="{FF2B5EF4-FFF2-40B4-BE49-F238E27FC236}">
                  <a16:creationId xmlns="" xmlns:a16="http://schemas.microsoft.com/office/drawing/2014/main" id="{0D7EA8E5-160B-4F8B-B313-457EE93884F6}"/>
                </a:ext>
              </a:extLst>
            </p:cNvPr>
            <p:cNvSpPr txBox="1"/>
            <p:nvPr/>
          </p:nvSpPr>
          <p:spPr bwMode="auto">
            <a:xfrm>
              <a:off x="10266921" y="4365104"/>
              <a:ext cx="643357" cy="507141"/>
            </a:xfrm>
            <a:prstGeom prst="rect">
              <a:avLst/>
            </a:prstGeom>
          </p:spPr>
          <p:txBody>
            <a:bodyPr wrap="none" lIns="104105" tIns="52052" rIns="104105" bIns="52052" anchor="ctr">
              <a:normAutofit/>
            </a:bodyPr>
            <a:lstStyle/>
            <a:p>
              <a:pPr algn="ctr" defTabSz="1041034">
                <a:defRPr/>
              </a:pPr>
              <a:r>
                <a:rPr lang="ru-RU" sz="1500" b="1" dirty="0" smtClean="0">
                  <a:solidFill>
                    <a:srgbClr val="F79646">
                      <a:lumMod val="75000"/>
                    </a:srgbClr>
                  </a:solidFill>
                  <a:latin typeface="Roboto Condensed" panose="02000000000000000000" pitchFamily="2" charset="0"/>
                  <a:ea typeface="Roboto Condensed" panose="02000000000000000000" pitchFamily="2" charset="0"/>
                </a:rPr>
                <a:t>+6%</a:t>
              </a:r>
              <a:endParaRPr lang="ru-RU" sz="1500"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53" name="TextBox 52">
              <a:extLst>
                <a:ext uri="{FF2B5EF4-FFF2-40B4-BE49-F238E27FC236}">
                  <a16:creationId xmlns="" xmlns:a16="http://schemas.microsoft.com/office/drawing/2014/main" id="{0D7EA8E5-160B-4F8B-B313-457EE93884F6}"/>
                </a:ext>
              </a:extLst>
            </p:cNvPr>
            <p:cNvSpPr txBox="1"/>
            <p:nvPr/>
          </p:nvSpPr>
          <p:spPr bwMode="auto">
            <a:xfrm>
              <a:off x="11040965" y="4228332"/>
              <a:ext cx="643357" cy="532816"/>
            </a:xfrm>
            <a:prstGeom prst="rect">
              <a:avLst/>
            </a:prstGeom>
          </p:spPr>
          <p:txBody>
            <a:bodyPr wrap="none" lIns="104105" tIns="52052" rIns="104105" bIns="52052" anchor="ctr">
              <a:normAutofit/>
            </a:bodyPr>
            <a:lstStyle/>
            <a:p>
              <a:pPr algn="ctr" defTabSz="1041034">
                <a:defRPr/>
              </a:pPr>
              <a:r>
                <a:rPr lang="ru-RU" sz="1500" b="1" dirty="0" smtClean="0">
                  <a:solidFill>
                    <a:srgbClr val="F79646">
                      <a:lumMod val="75000"/>
                    </a:srgbClr>
                  </a:solidFill>
                  <a:latin typeface="Roboto Condensed" panose="02000000000000000000" pitchFamily="2" charset="0"/>
                  <a:ea typeface="Roboto Condensed" panose="02000000000000000000" pitchFamily="2" charset="0"/>
                </a:rPr>
                <a:t>+11,4%</a:t>
              </a:r>
              <a:endParaRPr lang="ru-RU" sz="1500"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56" name="TextBox 55">
              <a:extLst>
                <a:ext uri="{FF2B5EF4-FFF2-40B4-BE49-F238E27FC236}">
                  <a16:creationId xmlns="" xmlns:a16="http://schemas.microsoft.com/office/drawing/2014/main" id="{0D7EA8E5-160B-4F8B-B313-457EE93884F6}"/>
                </a:ext>
              </a:extLst>
            </p:cNvPr>
            <p:cNvSpPr txBox="1"/>
            <p:nvPr/>
          </p:nvSpPr>
          <p:spPr bwMode="auto">
            <a:xfrm>
              <a:off x="7426675" y="6546820"/>
              <a:ext cx="4830130" cy="189918"/>
            </a:xfrm>
            <a:prstGeom prst="rect">
              <a:avLst/>
            </a:prstGeom>
          </p:spPr>
          <p:txBody>
            <a:bodyPr wrap="none" lIns="104105" tIns="52052" rIns="104105" bIns="52052" anchor="ctr">
              <a:noAutofit/>
            </a:bodyPr>
            <a:lstStyle/>
            <a:p>
              <a:pPr algn="ctr" defTabSz="1041034">
                <a:defRPr/>
              </a:pPr>
              <a:r>
                <a:rPr lang="ru-RU" sz="1050" b="1" dirty="0" smtClean="0">
                  <a:solidFill>
                    <a:srgbClr val="F79646">
                      <a:lumMod val="75000"/>
                    </a:srgbClr>
                  </a:solidFill>
                  <a:latin typeface="Roboto Condensed" panose="02000000000000000000" pitchFamily="2" charset="0"/>
                  <a:ea typeface="Roboto Condensed" panose="02000000000000000000" pitchFamily="2" charset="0"/>
                </a:rPr>
                <a:t>ПРИРОСТ НА 30.09.2021 В СРАВНЕНИИ С ГОДОВЫМИ ПОКАЗАТЕЛЯМИ В %</a:t>
              </a:r>
              <a:endParaRPr lang="ru-RU" sz="1050" b="1" dirty="0">
                <a:solidFill>
                  <a:srgbClr val="F79646">
                    <a:lumMod val="75000"/>
                  </a:srgbClr>
                </a:solidFill>
                <a:latin typeface="Roboto Condensed" panose="02000000000000000000" pitchFamily="2" charset="0"/>
                <a:ea typeface="Roboto Condensed" panose="02000000000000000000" pitchFamily="2" charset="0"/>
              </a:endParaRPr>
            </a:p>
          </p:txBody>
        </p:sp>
        <p:cxnSp>
          <p:nvCxnSpPr>
            <p:cNvPr id="5" name="Прямая соединительная линия 4"/>
            <p:cNvCxnSpPr/>
            <p:nvPr/>
          </p:nvCxnSpPr>
          <p:spPr>
            <a:xfrm flipV="1">
              <a:off x="8008981" y="4664209"/>
              <a:ext cx="3558154" cy="1429087"/>
            </a:xfrm>
            <a:prstGeom prst="line">
              <a:avLst/>
            </a:prstGeom>
            <a:ln w="31750">
              <a:solidFill>
                <a:schemeClr val="accent2"/>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 xmlns:a16="http://schemas.microsoft.com/office/drawing/2014/main" id="{0D7EA8E5-160B-4F8B-B313-457EE93884F6}"/>
                </a:ext>
              </a:extLst>
            </p:cNvPr>
            <p:cNvSpPr txBox="1"/>
            <p:nvPr/>
          </p:nvSpPr>
          <p:spPr bwMode="auto">
            <a:xfrm>
              <a:off x="11567135" y="4509120"/>
              <a:ext cx="628146" cy="403664"/>
            </a:xfrm>
            <a:prstGeom prst="rect">
              <a:avLst/>
            </a:prstGeom>
          </p:spPr>
          <p:txBody>
            <a:bodyPr wrap="none" lIns="104105" tIns="52052" rIns="104105" bIns="52052" anchor="ctr">
              <a:normAutofit/>
            </a:bodyPr>
            <a:lstStyle/>
            <a:p>
              <a:pPr algn="ctr" defTabSz="1041034">
                <a:defRPr/>
              </a:pPr>
              <a:r>
                <a:rPr lang="ru-RU" sz="1500" b="1" dirty="0" smtClean="0">
                  <a:solidFill>
                    <a:schemeClr val="accent3"/>
                  </a:solidFill>
                  <a:latin typeface="Roboto Condensed" panose="02000000000000000000" pitchFamily="2" charset="0"/>
                  <a:ea typeface="Roboto Condensed" panose="02000000000000000000" pitchFamily="2" charset="0"/>
                </a:rPr>
                <a:t>+76,5%</a:t>
              </a:r>
              <a:endParaRPr lang="ru-RU" sz="1500" b="1" dirty="0">
                <a:solidFill>
                  <a:schemeClr val="accent3"/>
                </a:solidFill>
                <a:latin typeface="Roboto Condensed" panose="02000000000000000000" pitchFamily="2" charset="0"/>
                <a:ea typeface="Roboto Condensed" panose="02000000000000000000" pitchFamily="2" charset="0"/>
              </a:endParaRPr>
            </a:p>
          </p:txBody>
        </p:sp>
      </p:grpSp>
      <p:grpSp>
        <p:nvGrpSpPr>
          <p:cNvPr id="4" name="Группа 3"/>
          <p:cNvGrpSpPr/>
          <p:nvPr/>
        </p:nvGrpSpPr>
        <p:grpSpPr>
          <a:xfrm>
            <a:off x="7689348" y="1160748"/>
            <a:ext cx="4230064" cy="960380"/>
            <a:chOff x="7689348" y="1340768"/>
            <a:chExt cx="4230064" cy="960380"/>
          </a:xfrm>
        </p:grpSpPr>
        <p:sp>
          <p:nvSpPr>
            <p:cNvPr id="92" name="Прямоугольник 91">
              <a:extLst>
                <a:ext uri="{FF2B5EF4-FFF2-40B4-BE49-F238E27FC236}">
                  <a16:creationId xmlns="" xmlns:a16="http://schemas.microsoft.com/office/drawing/2014/main" id="{53935A91-35C0-4991-B557-FC2AE7A8E99A}"/>
                </a:ext>
              </a:extLst>
            </p:cNvPr>
            <p:cNvSpPr/>
            <p:nvPr/>
          </p:nvSpPr>
          <p:spPr>
            <a:xfrm>
              <a:off x="10860093" y="1549081"/>
              <a:ext cx="1059319" cy="630942"/>
            </a:xfrm>
            <a:prstGeom prst="rect">
              <a:avLst/>
            </a:prstGeom>
          </p:spPr>
          <p:txBody>
            <a:bodyPr wrap="square">
              <a:spAutoFit/>
            </a:bodyPr>
            <a:lstStyle/>
            <a:p>
              <a:pPr algn="ctr"/>
              <a:r>
                <a:rPr lang="ru-RU" sz="3500" b="1" dirty="0" smtClean="0">
                  <a:solidFill>
                    <a:schemeClr val="tx2"/>
                  </a:solidFill>
                  <a:latin typeface="Roboto Condensed" panose="02000000000000000000" pitchFamily="2" charset="0"/>
                  <a:ea typeface="Roboto Condensed" panose="02000000000000000000" pitchFamily="2" charset="0"/>
                </a:rPr>
                <a:t>270</a:t>
              </a:r>
              <a:endParaRPr lang="ru-RU" sz="3500" b="1" dirty="0">
                <a:solidFill>
                  <a:schemeClr val="tx2"/>
                </a:solidFill>
                <a:latin typeface="Roboto Condensed" panose="02000000000000000000" pitchFamily="2" charset="0"/>
                <a:ea typeface="Roboto Condensed" panose="02000000000000000000" pitchFamily="2" charset="0"/>
              </a:endParaRPr>
            </a:p>
          </p:txBody>
        </p:sp>
        <p:sp>
          <p:nvSpPr>
            <p:cNvPr id="93" name="TextBox 92">
              <a:extLst>
                <a:ext uri="{FF2B5EF4-FFF2-40B4-BE49-F238E27FC236}">
                  <a16:creationId xmlns="" xmlns:a16="http://schemas.microsoft.com/office/drawing/2014/main" id="{0D7EA8E5-160B-4F8B-B313-457EE93884F6}"/>
                </a:ext>
              </a:extLst>
            </p:cNvPr>
            <p:cNvSpPr txBox="1"/>
            <p:nvPr/>
          </p:nvSpPr>
          <p:spPr bwMode="auto">
            <a:xfrm>
              <a:off x="9887547" y="1725478"/>
              <a:ext cx="1609053" cy="397167"/>
            </a:xfrm>
            <a:prstGeom prst="rect">
              <a:avLst/>
            </a:prstGeom>
          </p:spPr>
          <p:txBody>
            <a:bodyPr wrap="none" lIns="104105" tIns="52052" rIns="104105" bIns="52052" anchor="ctr">
              <a:normAutofit lnSpcReduction="10000"/>
            </a:bodyPr>
            <a:lstStyle/>
            <a:p>
              <a:pPr algn="ctr" defTabSz="1041034">
                <a:defRPr/>
              </a:pPr>
              <a:r>
                <a:rPr lang="ru-RU" sz="2000" b="1" dirty="0" smtClean="0">
                  <a:solidFill>
                    <a:srgbClr val="F79646">
                      <a:lumMod val="75000"/>
                    </a:srgbClr>
                  </a:solidFill>
                  <a:latin typeface="Roboto Condensed" panose="02000000000000000000" pitchFamily="2" charset="0"/>
                  <a:ea typeface="Roboto Condensed" panose="02000000000000000000" pitchFamily="2" charset="0"/>
                </a:rPr>
                <a:t>более</a:t>
              </a:r>
              <a:endParaRPr lang="ru-RU" sz="2000"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95" name="TextBox 94">
              <a:extLst>
                <a:ext uri="{FF2B5EF4-FFF2-40B4-BE49-F238E27FC236}">
                  <a16:creationId xmlns="" xmlns:a16="http://schemas.microsoft.com/office/drawing/2014/main" id="{0D7EA8E5-160B-4F8B-B313-457EE93884F6}"/>
                </a:ext>
              </a:extLst>
            </p:cNvPr>
            <p:cNvSpPr txBox="1"/>
            <p:nvPr/>
          </p:nvSpPr>
          <p:spPr bwMode="auto">
            <a:xfrm>
              <a:off x="7689348" y="1340768"/>
              <a:ext cx="4149176" cy="553998"/>
            </a:xfrm>
            <a:prstGeom prst="rect">
              <a:avLst/>
            </a:prstGeom>
            <a:noFill/>
          </p:spPr>
          <p:txBody>
            <a:bodyPr wrap="square">
              <a:spAutoFit/>
            </a:bodyPr>
            <a:lstStyle>
              <a:defPPr>
                <a:defRPr lang="en-US"/>
              </a:defPPr>
              <a:lvl1pPr algn="ctr">
                <a:lnSpc>
                  <a:spcPct val="100000"/>
                </a:lnSpc>
                <a:defRPr sz="1500" b="1" spc="-1">
                  <a:solidFill>
                    <a:srgbClr val="404040"/>
                  </a:solidFill>
                  <a:latin typeface="Roboto Condensed" panose="02000000000000000000" pitchFamily="2" charset="0"/>
                  <a:ea typeface="Roboto Condensed" panose="02000000000000000000" pitchFamily="2" charset="0"/>
                </a:defRPr>
              </a:lvl1pPr>
            </a:lstStyle>
            <a:p>
              <a:pPr algn="l" defTabSz="1316038"/>
              <a:r>
                <a:rPr lang="ru-RU" dirty="0"/>
                <a:t>ПЕРЕШЛИ НА ФИКСИРОВАННУЮ УПЛАТУ НДФЛ С ПРИБЫЛИ </a:t>
              </a:r>
              <a:r>
                <a:rPr lang="ru-RU" dirty="0" smtClean="0"/>
                <a:t>КИК С 2020 ГОДА </a:t>
              </a:r>
              <a:endParaRPr lang="ru-RU" dirty="0"/>
            </a:p>
          </p:txBody>
        </p:sp>
        <p:sp>
          <p:nvSpPr>
            <p:cNvPr id="58" name="TextBox 57">
              <a:extLst>
                <a:ext uri="{FF2B5EF4-FFF2-40B4-BE49-F238E27FC236}">
                  <a16:creationId xmlns="" xmlns:a16="http://schemas.microsoft.com/office/drawing/2014/main" id="{0D7EA8E5-160B-4F8B-B313-457EE93884F6}"/>
                </a:ext>
              </a:extLst>
            </p:cNvPr>
            <p:cNvSpPr txBox="1"/>
            <p:nvPr/>
          </p:nvSpPr>
          <p:spPr bwMode="auto">
            <a:xfrm>
              <a:off x="10209816" y="1912150"/>
              <a:ext cx="1609053" cy="388998"/>
            </a:xfrm>
            <a:prstGeom prst="rect">
              <a:avLst/>
            </a:prstGeom>
          </p:spPr>
          <p:txBody>
            <a:bodyPr wrap="none" lIns="104105" tIns="52052" rIns="104105" bIns="52052" anchor="ctr">
              <a:normAutofit lnSpcReduction="10000"/>
            </a:bodyPr>
            <a:lstStyle/>
            <a:p>
              <a:pPr algn="ctr" defTabSz="1041034">
                <a:defRPr/>
              </a:pPr>
              <a:r>
                <a:rPr lang="ru-RU" sz="1600" b="1" spc="-1" dirty="0">
                  <a:solidFill>
                    <a:srgbClr val="404040"/>
                  </a:solidFill>
                  <a:latin typeface="Roboto Condensed" panose="02000000000000000000" pitchFamily="2" charset="0"/>
                  <a:ea typeface="Roboto Condensed" panose="02000000000000000000" pitchFamily="2" charset="0"/>
                </a:rPr>
                <a:t>физических</a:t>
              </a:r>
              <a:r>
                <a:rPr lang="ru-RU" sz="2000" b="1" dirty="0" smtClean="0">
                  <a:solidFill>
                    <a:srgbClr val="F79646">
                      <a:lumMod val="75000"/>
                    </a:srgbClr>
                  </a:solidFill>
                  <a:latin typeface="Roboto Condensed" panose="02000000000000000000" pitchFamily="2" charset="0"/>
                  <a:ea typeface="Roboto Condensed" panose="02000000000000000000" pitchFamily="2" charset="0"/>
                </a:rPr>
                <a:t> </a:t>
              </a:r>
              <a:r>
                <a:rPr lang="ru-RU" sz="1600" b="1" spc="-1" dirty="0">
                  <a:solidFill>
                    <a:srgbClr val="404040"/>
                  </a:solidFill>
                  <a:latin typeface="Roboto Condensed" panose="02000000000000000000" pitchFamily="2" charset="0"/>
                  <a:ea typeface="Roboto Condensed" panose="02000000000000000000" pitchFamily="2" charset="0"/>
                </a:rPr>
                <a:t>лиц</a:t>
              </a:r>
            </a:p>
          </p:txBody>
        </p:sp>
      </p:grpSp>
      <p:grpSp>
        <p:nvGrpSpPr>
          <p:cNvPr id="9" name="Группа 8"/>
          <p:cNvGrpSpPr/>
          <p:nvPr/>
        </p:nvGrpSpPr>
        <p:grpSpPr>
          <a:xfrm>
            <a:off x="7704647" y="2492896"/>
            <a:ext cx="4296009" cy="1014341"/>
            <a:chOff x="7689348" y="2700857"/>
            <a:chExt cx="4296009" cy="1014341"/>
          </a:xfrm>
        </p:grpSpPr>
        <p:sp>
          <p:nvSpPr>
            <p:cNvPr id="100" name="Прямоугольник 99">
              <a:extLst>
                <a:ext uri="{FF2B5EF4-FFF2-40B4-BE49-F238E27FC236}">
                  <a16:creationId xmlns="" xmlns:a16="http://schemas.microsoft.com/office/drawing/2014/main" id="{53935A91-35C0-4991-B557-FC2AE7A8E99A}"/>
                </a:ext>
              </a:extLst>
            </p:cNvPr>
            <p:cNvSpPr/>
            <p:nvPr/>
          </p:nvSpPr>
          <p:spPr>
            <a:xfrm>
              <a:off x="10597573" y="2927276"/>
              <a:ext cx="1387784" cy="630942"/>
            </a:xfrm>
            <a:prstGeom prst="rect">
              <a:avLst/>
            </a:prstGeom>
          </p:spPr>
          <p:txBody>
            <a:bodyPr wrap="square">
              <a:spAutoFit/>
            </a:bodyPr>
            <a:lstStyle/>
            <a:p>
              <a:pPr algn="ctr"/>
              <a:r>
                <a:rPr lang="ru-RU" sz="3500" b="1" dirty="0" smtClean="0">
                  <a:solidFill>
                    <a:schemeClr val="tx2"/>
                  </a:solidFill>
                  <a:latin typeface="Roboto Condensed" panose="02000000000000000000" pitchFamily="2" charset="0"/>
                  <a:ea typeface="Roboto Condensed" panose="02000000000000000000" pitchFamily="2" charset="0"/>
                </a:rPr>
                <a:t>10  </a:t>
              </a:r>
              <a:endParaRPr lang="ru-RU" sz="3500" b="1" dirty="0">
                <a:solidFill>
                  <a:schemeClr val="tx2"/>
                </a:solidFill>
                <a:latin typeface="Roboto Condensed" panose="02000000000000000000" pitchFamily="2" charset="0"/>
                <a:ea typeface="Roboto Condensed" panose="02000000000000000000" pitchFamily="2" charset="0"/>
              </a:endParaRPr>
            </a:p>
          </p:txBody>
        </p:sp>
        <p:sp>
          <p:nvSpPr>
            <p:cNvPr id="101" name="TextBox 100">
              <a:extLst>
                <a:ext uri="{FF2B5EF4-FFF2-40B4-BE49-F238E27FC236}">
                  <a16:creationId xmlns="" xmlns:a16="http://schemas.microsoft.com/office/drawing/2014/main" id="{0D7EA8E5-160B-4F8B-B313-457EE93884F6}"/>
                </a:ext>
              </a:extLst>
            </p:cNvPr>
            <p:cNvSpPr txBox="1"/>
            <p:nvPr/>
          </p:nvSpPr>
          <p:spPr bwMode="auto">
            <a:xfrm>
              <a:off x="10034821" y="3054807"/>
              <a:ext cx="1338468" cy="481877"/>
            </a:xfrm>
            <a:prstGeom prst="rect">
              <a:avLst/>
            </a:prstGeom>
          </p:spPr>
          <p:txBody>
            <a:bodyPr wrap="none" lIns="104105" tIns="52052" rIns="104105" bIns="52052" anchor="ctr">
              <a:normAutofit/>
            </a:bodyPr>
            <a:lstStyle/>
            <a:p>
              <a:pPr algn="ctr" defTabSz="1041034">
                <a:defRPr/>
              </a:pPr>
              <a:r>
                <a:rPr lang="ru-RU" sz="2000" b="1" dirty="0" smtClean="0">
                  <a:solidFill>
                    <a:srgbClr val="F79646">
                      <a:lumMod val="75000"/>
                    </a:srgbClr>
                  </a:solidFill>
                  <a:latin typeface="Roboto Condensed" panose="02000000000000000000" pitchFamily="2" charset="0"/>
                  <a:ea typeface="Roboto Condensed" panose="02000000000000000000" pitchFamily="2" charset="0"/>
                </a:rPr>
                <a:t>более</a:t>
              </a:r>
              <a:endParaRPr lang="ru-RU" sz="2000"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102" name="TextBox 101">
              <a:extLst>
                <a:ext uri="{FF2B5EF4-FFF2-40B4-BE49-F238E27FC236}">
                  <a16:creationId xmlns="" xmlns:a16="http://schemas.microsoft.com/office/drawing/2014/main" id="{0D7EA8E5-160B-4F8B-B313-457EE93884F6}"/>
                </a:ext>
              </a:extLst>
            </p:cNvPr>
            <p:cNvSpPr txBox="1"/>
            <p:nvPr/>
          </p:nvSpPr>
          <p:spPr bwMode="auto">
            <a:xfrm>
              <a:off x="7689348" y="2700857"/>
              <a:ext cx="4105879" cy="553998"/>
            </a:xfrm>
            <a:prstGeom prst="rect">
              <a:avLst/>
            </a:prstGeom>
            <a:noFill/>
          </p:spPr>
          <p:txBody>
            <a:bodyPr wrap="square">
              <a:spAutoFit/>
            </a:bodyPr>
            <a:lstStyle>
              <a:defPPr>
                <a:defRPr lang="en-US"/>
              </a:defPPr>
              <a:lvl1pPr algn="ctr">
                <a:lnSpc>
                  <a:spcPct val="100000"/>
                </a:lnSpc>
                <a:defRPr sz="1500" b="1" spc="-1">
                  <a:solidFill>
                    <a:srgbClr val="404040"/>
                  </a:solidFill>
                  <a:latin typeface="Roboto Condensed" panose="02000000000000000000" pitchFamily="2" charset="0"/>
                  <a:ea typeface="Roboto Condensed" panose="02000000000000000000" pitchFamily="2" charset="0"/>
                </a:defRPr>
              </a:lvl1pPr>
            </a:lstStyle>
            <a:p>
              <a:pPr algn="l" defTabSz="1316038"/>
              <a:r>
                <a:rPr lang="ru-RU" dirty="0"/>
                <a:t>ПЕРЕШЛИ НА ФИКСИРОВАННУЮ УПЛАТУ НДФЛ С ПРИБЫЛИ КИК С </a:t>
              </a:r>
              <a:r>
                <a:rPr lang="ru-RU" dirty="0" smtClean="0"/>
                <a:t>2021 </a:t>
              </a:r>
              <a:r>
                <a:rPr lang="ru-RU" dirty="0"/>
                <a:t>ГОДА </a:t>
              </a:r>
            </a:p>
          </p:txBody>
        </p:sp>
        <p:sp>
          <p:nvSpPr>
            <p:cNvPr id="59" name="TextBox 58">
              <a:extLst>
                <a:ext uri="{FF2B5EF4-FFF2-40B4-BE49-F238E27FC236}">
                  <a16:creationId xmlns="" xmlns:a16="http://schemas.microsoft.com/office/drawing/2014/main" id="{0D7EA8E5-160B-4F8B-B313-457EE93884F6}"/>
                </a:ext>
              </a:extLst>
            </p:cNvPr>
            <p:cNvSpPr txBox="1"/>
            <p:nvPr/>
          </p:nvSpPr>
          <p:spPr bwMode="auto">
            <a:xfrm>
              <a:off x="10158107" y="3303969"/>
              <a:ext cx="1338468" cy="411229"/>
            </a:xfrm>
            <a:prstGeom prst="rect">
              <a:avLst/>
            </a:prstGeom>
          </p:spPr>
          <p:txBody>
            <a:bodyPr wrap="none" lIns="104105" tIns="52052" rIns="104105" bIns="52052" anchor="ctr">
              <a:normAutofit/>
            </a:bodyPr>
            <a:lstStyle>
              <a:defPPr>
                <a:defRPr lang="en-US"/>
              </a:defPPr>
              <a:lvl1pPr algn="ctr" defTabSz="1041034">
                <a:defRPr sz="1600" b="1" spc="-1">
                  <a:solidFill>
                    <a:srgbClr val="404040"/>
                  </a:solidFill>
                  <a:latin typeface="Roboto Condensed" panose="02000000000000000000" pitchFamily="2" charset="0"/>
                  <a:ea typeface="Roboto Condensed" panose="02000000000000000000" pitchFamily="2" charset="0"/>
                </a:defRPr>
              </a:lvl1pPr>
            </a:lstStyle>
            <a:p>
              <a:r>
                <a:rPr lang="ru-RU" dirty="0"/>
                <a:t>налогоплательщиков</a:t>
              </a:r>
            </a:p>
          </p:txBody>
        </p:sp>
      </p:grpSp>
    </p:spTree>
    <p:extLst>
      <p:ext uri="{BB962C8B-B14F-4D97-AF65-F5344CB8AC3E}">
        <p14:creationId xmlns:p14="http://schemas.microsoft.com/office/powerpoint/2010/main" val="25573691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xmlns="" id="{04255A48-2E46-447F-98DA-0E287025F3FD}"/>
              </a:ext>
            </a:extLst>
          </p:cNvPr>
          <p:cNvSpPr/>
          <p:nvPr/>
        </p:nvSpPr>
        <p:spPr>
          <a:xfrm>
            <a:off x="0" y="0"/>
            <a:ext cx="1235460" cy="1235460"/>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solidFill>
                <a:prstClr val="white"/>
              </a:solidFill>
            </a:endParaRPr>
          </a:p>
        </p:txBody>
      </p:sp>
      <p:sp>
        <p:nvSpPr>
          <p:cNvPr id="16" name="Subtitle 2">
            <a:extLst>
              <a:ext uri="{FF2B5EF4-FFF2-40B4-BE49-F238E27FC236}">
                <a16:creationId xmlns:a16="http://schemas.microsoft.com/office/drawing/2014/main" xmlns="" id="{51A55428-D23F-4777-96FE-D91E0B26310D}"/>
              </a:ext>
            </a:extLst>
          </p:cNvPr>
          <p:cNvSpPr txBox="1">
            <a:spLocks/>
          </p:cNvSpPr>
          <p:nvPr/>
        </p:nvSpPr>
        <p:spPr>
          <a:xfrm>
            <a:off x="1595500" y="-40696"/>
            <a:ext cx="9865096" cy="1235459"/>
          </a:xfrm>
          <a:prstGeom prst="rect">
            <a:avLst/>
          </a:prstGeom>
        </p:spPr>
        <p:txBody>
          <a:bodyPr vert="horz" lIns="0" tIns="0" rIns="0" bIns="0" rtlCol="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a:buClr>
                <a:srgbClr val="CAD82A"/>
              </a:buClr>
              <a:tabLst>
                <a:tab pos="342900" algn="l"/>
              </a:tabLst>
            </a:pPr>
            <a:r>
              <a:rPr lang="ru-RU" b="1" dirty="0">
                <a:solidFill>
                  <a:srgbClr val="57565A">
                    <a:lumMod val="75000"/>
                  </a:srgbClr>
                </a:solidFill>
                <a:latin typeface="Roboto Condensed" panose="02000000000000000000" pitchFamily="2" charset="0"/>
              </a:rPr>
              <a:t>ВАЛЮТНЫЙ КОНТРОЛЬ </a:t>
            </a:r>
          </a:p>
        </p:txBody>
      </p:sp>
      <p:grpSp>
        <p:nvGrpSpPr>
          <p:cNvPr id="44" name="Группа 43">
            <a:extLst>
              <a:ext uri="{FF2B5EF4-FFF2-40B4-BE49-F238E27FC236}">
                <a16:creationId xmlns:a16="http://schemas.microsoft.com/office/drawing/2014/main" xmlns="" id="{019F74D2-C307-466E-A3FC-5577DACB81C1}"/>
              </a:ext>
            </a:extLst>
          </p:cNvPr>
          <p:cNvGrpSpPr/>
          <p:nvPr/>
        </p:nvGrpSpPr>
        <p:grpSpPr>
          <a:xfrm>
            <a:off x="170060" y="170060"/>
            <a:ext cx="895342" cy="895342"/>
            <a:chOff x="1398681" y="3263936"/>
            <a:chExt cx="1231598" cy="1231598"/>
          </a:xfrm>
        </p:grpSpPr>
        <p:grpSp>
          <p:nvGrpSpPr>
            <p:cNvPr id="6" name="Рисунок 2">
              <a:extLst>
                <a:ext uri="{FF2B5EF4-FFF2-40B4-BE49-F238E27FC236}">
                  <a16:creationId xmlns:a16="http://schemas.microsoft.com/office/drawing/2014/main" xmlns="" id="{2862BDDB-996B-423A-834B-02C0E4B78B81}"/>
                </a:ext>
              </a:extLst>
            </p:cNvPr>
            <p:cNvGrpSpPr/>
            <p:nvPr/>
          </p:nvGrpSpPr>
          <p:grpSpPr>
            <a:xfrm>
              <a:off x="1597898" y="3407558"/>
              <a:ext cx="833162" cy="944353"/>
              <a:chOff x="1542689" y="2816538"/>
              <a:chExt cx="833162" cy="944353"/>
            </a:xfrm>
          </p:grpSpPr>
          <p:grpSp>
            <p:nvGrpSpPr>
              <p:cNvPr id="7" name="Рисунок 2">
                <a:extLst>
                  <a:ext uri="{FF2B5EF4-FFF2-40B4-BE49-F238E27FC236}">
                    <a16:creationId xmlns:a16="http://schemas.microsoft.com/office/drawing/2014/main" xmlns="" id="{2862BDDB-996B-423A-834B-02C0E4B78B81}"/>
                  </a:ext>
                </a:extLst>
              </p:cNvPr>
              <p:cNvGrpSpPr/>
              <p:nvPr/>
            </p:nvGrpSpPr>
            <p:grpSpPr>
              <a:xfrm>
                <a:off x="1581297" y="2876064"/>
                <a:ext cx="755946" cy="825721"/>
                <a:chOff x="1581297" y="2876064"/>
                <a:chExt cx="755946" cy="825721"/>
              </a:xfrm>
            </p:grpSpPr>
            <p:sp>
              <p:nvSpPr>
                <p:cNvPr id="23" name="Полилиния: фигура 22">
                  <a:extLst>
                    <a:ext uri="{FF2B5EF4-FFF2-40B4-BE49-F238E27FC236}">
                      <a16:creationId xmlns:a16="http://schemas.microsoft.com/office/drawing/2014/main" xmlns="" id="{D47B51B5-5B9E-4773-8EB9-496F42F26909}"/>
                    </a:ext>
                  </a:extLst>
                </p:cNvPr>
                <p:cNvSpPr/>
                <p:nvPr/>
              </p:nvSpPr>
              <p:spPr>
                <a:xfrm rot="-3598124">
                  <a:off x="1761688" y="3431256"/>
                  <a:ext cx="34749" cy="340542"/>
                </a:xfrm>
                <a:custGeom>
                  <a:avLst/>
                  <a:gdLst>
                    <a:gd name="connsiteX0" fmla="*/ 0 w 34749"/>
                    <a:gd name="connsiteY0" fmla="*/ 0 h 340542"/>
                    <a:gd name="connsiteX1" fmla="*/ 34749 w 34749"/>
                    <a:gd name="connsiteY1" fmla="*/ 0 h 340542"/>
                    <a:gd name="connsiteX2" fmla="*/ 34749 w 34749"/>
                    <a:gd name="connsiteY2" fmla="*/ 340542 h 340542"/>
                    <a:gd name="connsiteX3" fmla="*/ 0 w 34749"/>
                    <a:gd name="connsiteY3" fmla="*/ 340542 h 340542"/>
                  </a:gdLst>
                  <a:ahLst/>
                  <a:cxnLst>
                    <a:cxn ang="0">
                      <a:pos x="connsiteX0" y="connsiteY0"/>
                    </a:cxn>
                    <a:cxn ang="0">
                      <a:pos x="connsiteX1" y="connsiteY1"/>
                    </a:cxn>
                    <a:cxn ang="0">
                      <a:pos x="connsiteX2" y="connsiteY2"/>
                    </a:cxn>
                    <a:cxn ang="0">
                      <a:pos x="connsiteX3" y="connsiteY3"/>
                    </a:cxn>
                  </a:cxnLst>
                  <a:rect l="l" t="t" r="r" b="b"/>
                  <a:pathLst>
                    <a:path w="34749" h="340542">
                      <a:moveTo>
                        <a:pt x="0" y="0"/>
                      </a:moveTo>
                      <a:lnTo>
                        <a:pt x="34749" y="0"/>
                      </a:lnTo>
                      <a:lnTo>
                        <a:pt x="34749" y="340542"/>
                      </a:lnTo>
                      <a:lnTo>
                        <a:pt x="0" y="340542"/>
                      </a:lnTo>
                      <a:close/>
                    </a:path>
                  </a:pathLst>
                </a:custGeom>
                <a:solidFill>
                  <a:srgbClr val="43D3E8"/>
                </a:solidFill>
                <a:ln w="7680" cap="flat">
                  <a:noFill/>
                  <a:prstDash val="solid"/>
                  <a:miter/>
                </a:ln>
              </p:spPr>
              <p:txBody>
                <a:bodyPr rtlCol="0" anchor="ctr"/>
                <a:lstStyle/>
                <a:p>
                  <a:endParaRPr lang="ru-RU">
                    <a:solidFill>
                      <a:srgbClr val="57565A"/>
                    </a:solidFill>
                  </a:endParaRPr>
                </a:p>
              </p:txBody>
            </p:sp>
            <p:sp>
              <p:nvSpPr>
                <p:cNvPr id="24" name="Полилиния: фигура 23">
                  <a:extLst>
                    <a:ext uri="{FF2B5EF4-FFF2-40B4-BE49-F238E27FC236}">
                      <a16:creationId xmlns:a16="http://schemas.microsoft.com/office/drawing/2014/main" xmlns="" id="{C806057A-ECFF-4744-87AF-9A72A2FB9EB3}"/>
                    </a:ext>
                  </a:extLst>
                </p:cNvPr>
                <p:cNvSpPr/>
                <p:nvPr/>
              </p:nvSpPr>
              <p:spPr>
                <a:xfrm>
                  <a:off x="15812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solidFill>
                      <a:srgbClr val="57565A"/>
                    </a:solidFill>
                  </a:endParaRPr>
                </a:p>
              </p:txBody>
            </p:sp>
            <p:sp>
              <p:nvSpPr>
                <p:cNvPr id="25" name="Полилиния: фигура 24">
                  <a:extLst>
                    <a:ext uri="{FF2B5EF4-FFF2-40B4-BE49-F238E27FC236}">
                      <a16:creationId xmlns:a16="http://schemas.microsoft.com/office/drawing/2014/main" xmlns="" id="{46B80DA4-4D6B-44C7-BDAB-65F2FDAE4353}"/>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242D3C"/>
                </a:solidFill>
                <a:ln w="7680" cap="flat">
                  <a:noFill/>
                  <a:prstDash val="solid"/>
                  <a:miter/>
                </a:ln>
              </p:spPr>
              <p:txBody>
                <a:bodyPr rtlCol="0" anchor="ctr"/>
                <a:lstStyle/>
                <a:p>
                  <a:endParaRPr lang="ru-RU">
                    <a:solidFill>
                      <a:srgbClr val="57565A"/>
                    </a:solidFill>
                  </a:endParaRPr>
                </a:p>
              </p:txBody>
            </p:sp>
            <p:sp>
              <p:nvSpPr>
                <p:cNvPr id="26" name="Полилиния: фигура 25">
                  <a:extLst>
                    <a:ext uri="{FF2B5EF4-FFF2-40B4-BE49-F238E27FC236}">
                      <a16:creationId xmlns:a16="http://schemas.microsoft.com/office/drawing/2014/main" xmlns="" id="{D548DBBD-4E6B-44F0-B2A9-73DBC0669B35}"/>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solidFill>
                      <a:srgbClr val="57565A"/>
                    </a:solidFill>
                  </a:endParaRPr>
                </a:p>
              </p:txBody>
            </p:sp>
            <p:sp>
              <p:nvSpPr>
                <p:cNvPr id="27" name="Полилиния: фигура 26">
                  <a:extLst>
                    <a:ext uri="{FF2B5EF4-FFF2-40B4-BE49-F238E27FC236}">
                      <a16:creationId xmlns:a16="http://schemas.microsoft.com/office/drawing/2014/main" xmlns="" id="{8ADEB9A2-6C80-46DE-A6A1-77367AB94E63}"/>
                    </a:ext>
                  </a:extLst>
                </p:cNvPr>
                <p:cNvSpPr/>
                <p:nvPr/>
              </p:nvSpPr>
              <p:spPr>
                <a:xfrm rot="-1798039">
                  <a:off x="1608964" y="2958607"/>
                  <a:ext cx="339747" cy="34746"/>
                </a:xfrm>
                <a:custGeom>
                  <a:avLst/>
                  <a:gdLst>
                    <a:gd name="connsiteX0" fmla="*/ 0 w 339747"/>
                    <a:gd name="connsiteY0" fmla="*/ 0 h 34746"/>
                    <a:gd name="connsiteX1" fmla="*/ 339747 w 339747"/>
                    <a:gd name="connsiteY1" fmla="*/ 0 h 34746"/>
                    <a:gd name="connsiteX2" fmla="*/ 339747 w 339747"/>
                    <a:gd name="connsiteY2" fmla="*/ 34747 h 34746"/>
                    <a:gd name="connsiteX3" fmla="*/ 0 w 33974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339747" h="34746">
                      <a:moveTo>
                        <a:pt x="0" y="0"/>
                      </a:moveTo>
                      <a:lnTo>
                        <a:pt x="339747" y="0"/>
                      </a:lnTo>
                      <a:lnTo>
                        <a:pt x="339747" y="34747"/>
                      </a:lnTo>
                      <a:lnTo>
                        <a:pt x="0" y="34747"/>
                      </a:lnTo>
                      <a:close/>
                    </a:path>
                  </a:pathLst>
                </a:custGeom>
                <a:solidFill>
                  <a:srgbClr val="F96232"/>
                </a:solidFill>
                <a:ln w="7680" cap="flat">
                  <a:noFill/>
                  <a:prstDash val="solid"/>
                  <a:miter/>
                </a:ln>
              </p:spPr>
              <p:txBody>
                <a:bodyPr rtlCol="0" anchor="ctr"/>
                <a:lstStyle/>
                <a:p>
                  <a:endParaRPr lang="ru-RU">
                    <a:solidFill>
                      <a:srgbClr val="57565A"/>
                    </a:solidFill>
                  </a:endParaRPr>
                </a:p>
              </p:txBody>
            </p:sp>
            <p:sp>
              <p:nvSpPr>
                <p:cNvPr id="28" name="Полилиния: фигура 27">
                  <a:extLst>
                    <a:ext uri="{FF2B5EF4-FFF2-40B4-BE49-F238E27FC236}">
                      <a16:creationId xmlns:a16="http://schemas.microsoft.com/office/drawing/2014/main" xmlns="" id="{FF3F01F6-C86A-4DC1-91D4-9715366F0F97}"/>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F96232"/>
                </a:solidFill>
                <a:ln w="7680" cap="flat">
                  <a:noFill/>
                  <a:prstDash val="solid"/>
                  <a:miter/>
                </a:ln>
              </p:spPr>
              <p:txBody>
                <a:bodyPr rtlCol="0" anchor="ctr"/>
                <a:lstStyle/>
                <a:p>
                  <a:endParaRPr lang="ru-RU">
                    <a:solidFill>
                      <a:srgbClr val="57565A"/>
                    </a:solidFill>
                  </a:endParaRPr>
                </a:p>
              </p:txBody>
            </p:sp>
            <p:sp>
              <p:nvSpPr>
                <p:cNvPr id="29" name="Полилиния: фигура 28">
                  <a:extLst>
                    <a:ext uri="{FF2B5EF4-FFF2-40B4-BE49-F238E27FC236}">
                      <a16:creationId xmlns:a16="http://schemas.microsoft.com/office/drawing/2014/main" xmlns="" id="{BB2E3AA9-1C45-4213-8861-F763E272E8F5}"/>
                    </a:ext>
                  </a:extLst>
                </p:cNvPr>
                <p:cNvSpPr/>
                <p:nvPr/>
              </p:nvSpPr>
              <p:spPr>
                <a:xfrm rot="-3601663">
                  <a:off x="2122922" y="2805909"/>
                  <a:ext cx="34748" cy="340536"/>
                </a:xfrm>
                <a:custGeom>
                  <a:avLst/>
                  <a:gdLst>
                    <a:gd name="connsiteX0" fmla="*/ 0 w 34748"/>
                    <a:gd name="connsiteY0" fmla="*/ 0 h 340536"/>
                    <a:gd name="connsiteX1" fmla="*/ 34749 w 34748"/>
                    <a:gd name="connsiteY1" fmla="*/ 0 h 340536"/>
                    <a:gd name="connsiteX2" fmla="*/ 34749 w 34748"/>
                    <a:gd name="connsiteY2" fmla="*/ 340536 h 340536"/>
                    <a:gd name="connsiteX3" fmla="*/ 0 w 34748"/>
                    <a:gd name="connsiteY3" fmla="*/ 340536 h 340536"/>
                  </a:gdLst>
                  <a:ahLst/>
                  <a:cxnLst>
                    <a:cxn ang="0">
                      <a:pos x="connsiteX0" y="connsiteY0"/>
                    </a:cxn>
                    <a:cxn ang="0">
                      <a:pos x="connsiteX1" y="connsiteY1"/>
                    </a:cxn>
                    <a:cxn ang="0">
                      <a:pos x="connsiteX2" y="connsiteY2"/>
                    </a:cxn>
                    <a:cxn ang="0">
                      <a:pos x="connsiteX3" y="connsiteY3"/>
                    </a:cxn>
                  </a:cxnLst>
                  <a:rect l="l" t="t" r="r" b="b"/>
                  <a:pathLst>
                    <a:path w="34748" h="340536">
                      <a:moveTo>
                        <a:pt x="0" y="0"/>
                      </a:moveTo>
                      <a:lnTo>
                        <a:pt x="34749" y="0"/>
                      </a:lnTo>
                      <a:lnTo>
                        <a:pt x="34749" y="340536"/>
                      </a:lnTo>
                      <a:lnTo>
                        <a:pt x="0" y="340536"/>
                      </a:lnTo>
                      <a:close/>
                    </a:path>
                  </a:pathLst>
                </a:custGeom>
                <a:solidFill>
                  <a:srgbClr val="F96232"/>
                </a:solidFill>
                <a:ln w="7680" cap="flat">
                  <a:noFill/>
                  <a:prstDash val="solid"/>
                  <a:miter/>
                </a:ln>
              </p:spPr>
              <p:txBody>
                <a:bodyPr rtlCol="0" anchor="ctr"/>
                <a:lstStyle/>
                <a:p>
                  <a:endParaRPr lang="ru-RU">
                    <a:solidFill>
                      <a:srgbClr val="57565A"/>
                    </a:solidFill>
                  </a:endParaRPr>
                </a:p>
              </p:txBody>
            </p:sp>
            <p:sp>
              <p:nvSpPr>
                <p:cNvPr id="30" name="Полилиния: фигура 29">
                  <a:extLst>
                    <a:ext uri="{FF2B5EF4-FFF2-40B4-BE49-F238E27FC236}">
                      <a16:creationId xmlns:a16="http://schemas.microsoft.com/office/drawing/2014/main" xmlns="" id="{DEE038AF-A4DB-4921-9C55-57B56C108751}"/>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242D3C"/>
                </a:solidFill>
                <a:ln w="7680" cap="flat">
                  <a:noFill/>
                  <a:prstDash val="solid"/>
                  <a:miter/>
                </a:ln>
              </p:spPr>
              <p:txBody>
                <a:bodyPr rtlCol="0" anchor="ctr"/>
                <a:lstStyle/>
                <a:p>
                  <a:endParaRPr lang="ru-RU">
                    <a:solidFill>
                      <a:srgbClr val="57565A"/>
                    </a:solidFill>
                  </a:endParaRPr>
                </a:p>
              </p:txBody>
            </p:sp>
            <p:sp>
              <p:nvSpPr>
                <p:cNvPr id="31" name="Полилиния: фигура 30">
                  <a:extLst>
                    <a:ext uri="{FF2B5EF4-FFF2-40B4-BE49-F238E27FC236}">
                      <a16:creationId xmlns:a16="http://schemas.microsoft.com/office/drawing/2014/main" xmlns="" id="{30CBA823-FBC8-488E-96BF-4B28528C5AE2}"/>
                    </a:ext>
                  </a:extLst>
                </p:cNvPr>
                <p:cNvSpPr/>
                <p:nvPr/>
              </p:nvSpPr>
              <p:spPr>
                <a:xfrm>
                  <a:off x="23024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solidFill>
                      <a:srgbClr val="57565A"/>
                    </a:solidFill>
                  </a:endParaRPr>
                </a:p>
              </p:txBody>
            </p:sp>
            <p:sp>
              <p:nvSpPr>
                <p:cNvPr id="32" name="Полилиния: фигура 31">
                  <a:extLst>
                    <a:ext uri="{FF2B5EF4-FFF2-40B4-BE49-F238E27FC236}">
                      <a16:creationId xmlns:a16="http://schemas.microsoft.com/office/drawing/2014/main" xmlns="" id="{7A4488E0-C746-44E7-9759-CDED619781B5}"/>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F96232"/>
                </a:solidFill>
                <a:ln w="7680" cap="flat">
                  <a:noFill/>
                  <a:prstDash val="solid"/>
                  <a:miter/>
                </a:ln>
              </p:spPr>
              <p:txBody>
                <a:bodyPr rtlCol="0" anchor="ctr"/>
                <a:lstStyle/>
                <a:p>
                  <a:endParaRPr lang="ru-RU">
                    <a:solidFill>
                      <a:srgbClr val="57565A"/>
                    </a:solidFill>
                  </a:endParaRPr>
                </a:p>
              </p:txBody>
            </p:sp>
            <p:sp>
              <p:nvSpPr>
                <p:cNvPr id="33" name="Полилиния: фигура 32">
                  <a:extLst>
                    <a:ext uri="{FF2B5EF4-FFF2-40B4-BE49-F238E27FC236}">
                      <a16:creationId xmlns:a16="http://schemas.microsoft.com/office/drawing/2014/main" xmlns="" id="{C2C11E84-4302-4D02-B309-989EC48CC3DE}"/>
                    </a:ext>
                  </a:extLst>
                </p:cNvPr>
                <p:cNvSpPr/>
                <p:nvPr/>
              </p:nvSpPr>
              <p:spPr>
                <a:xfrm rot="-1801578">
                  <a:off x="1969829" y="3583842"/>
                  <a:ext cx="340525" cy="34747"/>
                </a:xfrm>
                <a:custGeom>
                  <a:avLst/>
                  <a:gdLst>
                    <a:gd name="connsiteX0" fmla="*/ 0 w 340525"/>
                    <a:gd name="connsiteY0" fmla="*/ 0 h 34747"/>
                    <a:gd name="connsiteX1" fmla="*/ 340525 w 340525"/>
                    <a:gd name="connsiteY1" fmla="*/ 0 h 34747"/>
                    <a:gd name="connsiteX2" fmla="*/ 340525 w 340525"/>
                    <a:gd name="connsiteY2" fmla="*/ 34747 h 34747"/>
                    <a:gd name="connsiteX3" fmla="*/ 0 w 340525"/>
                    <a:gd name="connsiteY3" fmla="*/ 34747 h 34747"/>
                  </a:gdLst>
                  <a:ahLst/>
                  <a:cxnLst>
                    <a:cxn ang="0">
                      <a:pos x="connsiteX0" y="connsiteY0"/>
                    </a:cxn>
                    <a:cxn ang="0">
                      <a:pos x="connsiteX1" y="connsiteY1"/>
                    </a:cxn>
                    <a:cxn ang="0">
                      <a:pos x="connsiteX2" y="connsiteY2"/>
                    </a:cxn>
                    <a:cxn ang="0">
                      <a:pos x="connsiteX3" y="connsiteY3"/>
                    </a:cxn>
                  </a:cxnLst>
                  <a:rect l="l" t="t" r="r" b="b"/>
                  <a:pathLst>
                    <a:path w="340525" h="34747">
                      <a:moveTo>
                        <a:pt x="0" y="0"/>
                      </a:moveTo>
                      <a:lnTo>
                        <a:pt x="340525" y="0"/>
                      </a:lnTo>
                      <a:lnTo>
                        <a:pt x="340525" y="34747"/>
                      </a:lnTo>
                      <a:lnTo>
                        <a:pt x="0" y="34747"/>
                      </a:lnTo>
                      <a:close/>
                    </a:path>
                  </a:pathLst>
                </a:custGeom>
                <a:solidFill>
                  <a:srgbClr val="43D3E8"/>
                </a:solidFill>
                <a:ln w="7680" cap="flat">
                  <a:noFill/>
                  <a:prstDash val="solid"/>
                  <a:miter/>
                </a:ln>
              </p:spPr>
              <p:txBody>
                <a:bodyPr rtlCol="0" anchor="ctr"/>
                <a:lstStyle/>
                <a:p>
                  <a:endParaRPr lang="ru-RU">
                    <a:solidFill>
                      <a:srgbClr val="57565A"/>
                    </a:solidFill>
                  </a:endParaRPr>
                </a:p>
              </p:txBody>
            </p:sp>
            <p:sp>
              <p:nvSpPr>
                <p:cNvPr id="34" name="Полилиния: фигура 33">
                  <a:extLst>
                    <a:ext uri="{FF2B5EF4-FFF2-40B4-BE49-F238E27FC236}">
                      <a16:creationId xmlns:a16="http://schemas.microsoft.com/office/drawing/2014/main" xmlns="" id="{ED5C64A1-B6D9-4B50-A1E2-9C593CEADC54}"/>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solidFill>
                      <a:srgbClr val="57565A"/>
                    </a:solidFill>
                  </a:endParaRPr>
                </a:p>
              </p:txBody>
            </p:sp>
          </p:grpSp>
          <p:grpSp>
            <p:nvGrpSpPr>
              <p:cNvPr id="35" name="Рисунок 2">
                <a:extLst>
                  <a:ext uri="{FF2B5EF4-FFF2-40B4-BE49-F238E27FC236}">
                    <a16:creationId xmlns:a16="http://schemas.microsoft.com/office/drawing/2014/main" xmlns="" id="{2862BDDB-996B-423A-834B-02C0E4B78B81}"/>
                  </a:ext>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16:creationId xmlns:a16="http://schemas.microsoft.com/office/drawing/2014/main" xmlns="" id="{34EE368B-24C1-4ED8-8EB1-8A5D2E0D15E4}"/>
                    </a:ext>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rtlCol="0" anchor="ctr"/>
                <a:lstStyle/>
                <a:p>
                  <a:endParaRPr lang="ru-RU">
                    <a:solidFill>
                      <a:srgbClr val="57565A"/>
                    </a:solidFill>
                  </a:endParaRPr>
                </a:p>
              </p:txBody>
            </p:sp>
            <p:sp>
              <p:nvSpPr>
                <p:cNvPr id="37" name="Полилиния: фигура 36">
                  <a:extLst>
                    <a:ext uri="{FF2B5EF4-FFF2-40B4-BE49-F238E27FC236}">
                      <a16:creationId xmlns:a16="http://schemas.microsoft.com/office/drawing/2014/main" xmlns="" id="{82204F6F-E3CA-45B6-9F04-5EE0ED7F83D0}"/>
                    </a:ext>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solidFill>
                      <a:srgbClr val="57565A"/>
                    </a:solidFill>
                  </a:endParaRPr>
                </a:p>
              </p:txBody>
            </p:sp>
            <p:sp>
              <p:nvSpPr>
                <p:cNvPr id="38" name="Полилиния: фигура 37">
                  <a:extLst>
                    <a:ext uri="{FF2B5EF4-FFF2-40B4-BE49-F238E27FC236}">
                      <a16:creationId xmlns:a16="http://schemas.microsoft.com/office/drawing/2014/main" xmlns="" id="{0514346D-4272-4845-B929-B5FFEE35E254}"/>
                    </a:ext>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solidFill>
                      <a:srgbClr val="57565A"/>
                    </a:solidFill>
                  </a:endParaRPr>
                </a:p>
              </p:txBody>
            </p:sp>
            <p:sp>
              <p:nvSpPr>
                <p:cNvPr id="39" name="Полилиния: фигура 38">
                  <a:extLst>
                    <a:ext uri="{FF2B5EF4-FFF2-40B4-BE49-F238E27FC236}">
                      <a16:creationId xmlns:a16="http://schemas.microsoft.com/office/drawing/2014/main" xmlns="" id="{10FBA4A6-090C-4517-BEA3-9433F3BF894D}"/>
                    </a:ext>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solidFill>
                      <a:srgbClr val="57565A"/>
                    </a:solidFill>
                  </a:endParaRPr>
                </a:p>
              </p:txBody>
            </p:sp>
            <p:sp>
              <p:nvSpPr>
                <p:cNvPr id="40" name="Полилиния: фигура 39">
                  <a:extLst>
                    <a:ext uri="{FF2B5EF4-FFF2-40B4-BE49-F238E27FC236}">
                      <a16:creationId xmlns:a16="http://schemas.microsoft.com/office/drawing/2014/main" xmlns="" id="{9F878CEE-547E-4D31-BEF7-6CC3A19342E3}"/>
                    </a:ext>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solidFill>
                      <a:srgbClr val="57565A"/>
                    </a:solidFill>
                  </a:endParaRPr>
                </a:p>
              </p:txBody>
            </p:sp>
            <p:sp>
              <p:nvSpPr>
                <p:cNvPr id="41" name="Полилиния: фигура 40">
                  <a:extLst>
                    <a:ext uri="{FF2B5EF4-FFF2-40B4-BE49-F238E27FC236}">
                      <a16:creationId xmlns:a16="http://schemas.microsoft.com/office/drawing/2014/main" xmlns="" id="{206391AA-4BCF-4ABF-939E-341707D4DCC6}"/>
                    </a:ext>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solidFill>
                      <a:srgbClr val="57565A"/>
                    </a:solidFill>
                  </a:endParaRPr>
                </a:p>
              </p:txBody>
            </p:sp>
            <p:sp>
              <p:nvSpPr>
                <p:cNvPr id="42" name="Полилиния: фигура 41">
                  <a:extLst>
                    <a:ext uri="{FF2B5EF4-FFF2-40B4-BE49-F238E27FC236}">
                      <a16:creationId xmlns:a16="http://schemas.microsoft.com/office/drawing/2014/main" xmlns="" id="{4A2590E7-6B1D-4386-A964-DB3E5CD68A77}"/>
                    </a:ext>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solidFill>
                      <a:srgbClr val="57565A"/>
                    </a:solidFill>
                  </a:endParaRPr>
                </a:p>
              </p:txBody>
            </p:sp>
          </p:grpSp>
        </p:grpSp>
        <p:sp>
          <p:nvSpPr>
            <p:cNvPr id="43" name="Полилиния: фигура 42">
              <a:extLst>
                <a:ext uri="{FF2B5EF4-FFF2-40B4-BE49-F238E27FC236}">
                  <a16:creationId xmlns:a16="http://schemas.microsoft.com/office/drawing/2014/main" xmlns="" id="{2338C980-225E-46D7-8459-7215ABA4A035}"/>
                </a:ext>
              </a:extLst>
            </p:cNvPr>
            <p:cNvSpPr/>
            <p:nvPr/>
          </p:nvSpPr>
          <p:spPr>
            <a:xfrm>
              <a:off x="1398681" y="3263936"/>
              <a:ext cx="1231598" cy="1231598"/>
            </a:xfrm>
            <a:custGeom>
              <a:avLst/>
              <a:gdLst>
                <a:gd name="connsiteX0" fmla="*/ 616185 w 1231598"/>
                <a:gd name="connsiteY0" fmla="*/ 1231598 h 1231598"/>
                <a:gd name="connsiteX1" fmla="*/ 616185 w 1231598"/>
                <a:gd name="connsiteY1" fmla="*/ 1196851 h 1231598"/>
                <a:gd name="connsiteX2" fmla="*/ 650160 w 1231598"/>
                <a:gd name="connsiteY2" fmla="*/ 1196079 h 1231598"/>
                <a:gd name="connsiteX3" fmla="*/ 652477 w 1231598"/>
                <a:gd name="connsiteY3" fmla="*/ 1230826 h 1231598"/>
                <a:gd name="connsiteX4" fmla="*/ 616185 w 1231598"/>
                <a:gd name="connsiteY4" fmla="*/ 1231598 h 1231598"/>
                <a:gd name="connsiteX5" fmla="*/ 580666 w 1231598"/>
                <a:gd name="connsiteY5" fmla="*/ 1230826 h 1231598"/>
                <a:gd name="connsiteX6" fmla="*/ 545146 w 1231598"/>
                <a:gd name="connsiteY6" fmla="*/ 1227737 h 1231598"/>
                <a:gd name="connsiteX7" fmla="*/ 549007 w 1231598"/>
                <a:gd name="connsiteY7" fmla="*/ 1192990 h 1231598"/>
                <a:gd name="connsiteX8" fmla="*/ 582982 w 1231598"/>
                <a:gd name="connsiteY8" fmla="*/ 1196079 h 1231598"/>
                <a:gd name="connsiteX9" fmla="*/ 580666 w 1231598"/>
                <a:gd name="connsiteY9" fmla="*/ 1230826 h 1231598"/>
                <a:gd name="connsiteX10" fmla="*/ 687996 w 1231598"/>
                <a:gd name="connsiteY10" fmla="*/ 1227737 h 1231598"/>
                <a:gd name="connsiteX11" fmla="*/ 684135 w 1231598"/>
                <a:gd name="connsiteY11" fmla="*/ 1192990 h 1231598"/>
                <a:gd name="connsiteX12" fmla="*/ 717338 w 1231598"/>
                <a:gd name="connsiteY12" fmla="*/ 1188357 h 1231598"/>
                <a:gd name="connsiteX13" fmla="*/ 723516 w 1231598"/>
                <a:gd name="connsiteY13" fmla="*/ 1222332 h 1231598"/>
                <a:gd name="connsiteX14" fmla="*/ 687996 w 1231598"/>
                <a:gd name="connsiteY14" fmla="*/ 1227737 h 1231598"/>
                <a:gd name="connsiteX15" fmla="*/ 509627 w 1231598"/>
                <a:gd name="connsiteY15" fmla="*/ 1222332 h 1231598"/>
                <a:gd name="connsiteX16" fmla="*/ 474880 w 1231598"/>
                <a:gd name="connsiteY16" fmla="*/ 1215383 h 1231598"/>
                <a:gd name="connsiteX17" fmla="*/ 482601 w 1231598"/>
                <a:gd name="connsiteY17" fmla="*/ 1181408 h 1231598"/>
                <a:gd name="connsiteX18" fmla="*/ 515804 w 1231598"/>
                <a:gd name="connsiteY18" fmla="*/ 1188357 h 1231598"/>
                <a:gd name="connsiteX19" fmla="*/ 509627 w 1231598"/>
                <a:gd name="connsiteY19" fmla="*/ 1222332 h 1231598"/>
                <a:gd name="connsiteX20" fmla="*/ 758263 w 1231598"/>
                <a:gd name="connsiteY20" fmla="*/ 1215383 h 1231598"/>
                <a:gd name="connsiteX21" fmla="*/ 750541 w 1231598"/>
                <a:gd name="connsiteY21" fmla="*/ 1181408 h 1231598"/>
                <a:gd name="connsiteX22" fmla="*/ 782972 w 1231598"/>
                <a:gd name="connsiteY22" fmla="*/ 1172914 h 1231598"/>
                <a:gd name="connsiteX23" fmla="*/ 793010 w 1231598"/>
                <a:gd name="connsiteY23" fmla="*/ 1206117 h 1231598"/>
                <a:gd name="connsiteX24" fmla="*/ 758263 w 1231598"/>
                <a:gd name="connsiteY24" fmla="*/ 1215383 h 1231598"/>
                <a:gd name="connsiteX25" fmla="*/ 439360 w 1231598"/>
                <a:gd name="connsiteY25" fmla="*/ 1206117 h 1231598"/>
                <a:gd name="connsiteX26" fmla="*/ 405385 w 1231598"/>
                <a:gd name="connsiteY26" fmla="*/ 1194534 h 1231598"/>
                <a:gd name="connsiteX27" fmla="*/ 416967 w 1231598"/>
                <a:gd name="connsiteY27" fmla="*/ 1162104 h 1231598"/>
                <a:gd name="connsiteX28" fmla="*/ 449398 w 1231598"/>
                <a:gd name="connsiteY28" fmla="*/ 1172914 h 1231598"/>
                <a:gd name="connsiteX29" fmla="*/ 439360 w 1231598"/>
                <a:gd name="connsiteY29" fmla="*/ 1206117 h 1231598"/>
                <a:gd name="connsiteX30" fmla="*/ 826985 w 1231598"/>
                <a:gd name="connsiteY30" fmla="*/ 1194534 h 1231598"/>
                <a:gd name="connsiteX31" fmla="*/ 815403 w 1231598"/>
                <a:gd name="connsiteY31" fmla="*/ 1162104 h 1231598"/>
                <a:gd name="connsiteX32" fmla="*/ 847062 w 1231598"/>
                <a:gd name="connsiteY32" fmla="*/ 1149749 h 1231598"/>
                <a:gd name="connsiteX33" fmla="*/ 860961 w 1231598"/>
                <a:gd name="connsiteY33" fmla="*/ 1181408 h 1231598"/>
                <a:gd name="connsiteX34" fmla="*/ 826985 w 1231598"/>
                <a:gd name="connsiteY34" fmla="*/ 1194534 h 1231598"/>
                <a:gd name="connsiteX35" fmla="*/ 372182 w 1231598"/>
                <a:gd name="connsiteY35" fmla="*/ 1181408 h 1231598"/>
                <a:gd name="connsiteX36" fmla="*/ 339751 w 1231598"/>
                <a:gd name="connsiteY36" fmla="*/ 1165964 h 1231598"/>
                <a:gd name="connsiteX37" fmla="*/ 355194 w 1231598"/>
                <a:gd name="connsiteY37" fmla="*/ 1135078 h 1231598"/>
                <a:gd name="connsiteX38" fmla="*/ 386081 w 1231598"/>
                <a:gd name="connsiteY38" fmla="*/ 1149749 h 1231598"/>
                <a:gd name="connsiteX39" fmla="*/ 372182 w 1231598"/>
                <a:gd name="connsiteY39" fmla="*/ 1181408 h 1231598"/>
                <a:gd name="connsiteX40" fmla="*/ 892619 w 1231598"/>
                <a:gd name="connsiteY40" fmla="*/ 1165964 h 1231598"/>
                <a:gd name="connsiteX41" fmla="*/ 877176 w 1231598"/>
                <a:gd name="connsiteY41" fmla="*/ 1135078 h 1231598"/>
                <a:gd name="connsiteX42" fmla="*/ 906518 w 1231598"/>
                <a:gd name="connsiteY42" fmla="*/ 1118863 h 1231598"/>
                <a:gd name="connsiteX43" fmla="*/ 924278 w 1231598"/>
                <a:gd name="connsiteY43" fmla="*/ 1148977 h 1231598"/>
                <a:gd name="connsiteX44" fmla="*/ 892619 w 1231598"/>
                <a:gd name="connsiteY44" fmla="*/ 1165964 h 1231598"/>
                <a:gd name="connsiteX45" fmla="*/ 308093 w 1231598"/>
                <a:gd name="connsiteY45" fmla="*/ 1149749 h 1231598"/>
                <a:gd name="connsiteX46" fmla="*/ 277206 w 1231598"/>
                <a:gd name="connsiteY46" fmla="*/ 1131217 h 1231598"/>
                <a:gd name="connsiteX47" fmla="*/ 296510 w 1231598"/>
                <a:gd name="connsiteY47" fmla="*/ 1101875 h 1231598"/>
                <a:gd name="connsiteX48" fmla="*/ 325080 w 1231598"/>
                <a:gd name="connsiteY48" fmla="*/ 1119635 h 1231598"/>
                <a:gd name="connsiteX49" fmla="*/ 308093 w 1231598"/>
                <a:gd name="connsiteY49" fmla="*/ 1149749 h 1231598"/>
                <a:gd name="connsiteX50" fmla="*/ 954392 w 1231598"/>
                <a:gd name="connsiteY50" fmla="*/ 1130445 h 1231598"/>
                <a:gd name="connsiteX51" fmla="*/ 935088 w 1231598"/>
                <a:gd name="connsiteY51" fmla="*/ 1101103 h 1231598"/>
                <a:gd name="connsiteX52" fmla="*/ 962886 w 1231598"/>
                <a:gd name="connsiteY52" fmla="*/ 1081799 h 1231598"/>
                <a:gd name="connsiteX53" fmla="*/ 983734 w 1231598"/>
                <a:gd name="connsiteY53" fmla="*/ 1109597 h 1231598"/>
                <a:gd name="connsiteX54" fmla="*/ 954392 w 1231598"/>
                <a:gd name="connsiteY54" fmla="*/ 1130445 h 1231598"/>
                <a:gd name="connsiteX55" fmla="*/ 248636 w 1231598"/>
                <a:gd name="connsiteY55" fmla="*/ 1110369 h 1231598"/>
                <a:gd name="connsiteX56" fmla="*/ 220838 w 1231598"/>
                <a:gd name="connsiteY56" fmla="*/ 1087976 h 1231598"/>
                <a:gd name="connsiteX57" fmla="*/ 243231 w 1231598"/>
                <a:gd name="connsiteY57" fmla="*/ 1061723 h 1231598"/>
                <a:gd name="connsiteX58" fmla="*/ 269485 w 1231598"/>
                <a:gd name="connsiteY58" fmla="*/ 1082571 h 1231598"/>
                <a:gd name="connsiteX59" fmla="*/ 248636 w 1231598"/>
                <a:gd name="connsiteY59" fmla="*/ 1110369 h 1231598"/>
                <a:gd name="connsiteX60" fmla="*/ 1011532 w 1231598"/>
                <a:gd name="connsiteY60" fmla="*/ 1087204 h 1231598"/>
                <a:gd name="connsiteX61" fmla="*/ 989139 w 1231598"/>
                <a:gd name="connsiteY61" fmla="*/ 1060950 h 1231598"/>
                <a:gd name="connsiteX62" fmla="*/ 1014621 w 1231598"/>
                <a:gd name="connsiteY62" fmla="*/ 1038558 h 1231598"/>
                <a:gd name="connsiteX63" fmla="*/ 1038558 w 1231598"/>
                <a:gd name="connsiteY63" fmla="*/ 1064039 h 1231598"/>
                <a:gd name="connsiteX64" fmla="*/ 1011532 w 1231598"/>
                <a:gd name="connsiteY64" fmla="*/ 1087204 h 1231598"/>
                <a:gd name="connsiteX65" fmla="*/ 193813 w 1231598"/>
                <a:gd name="connsiteY65" fmla="*/ 1064039 h 1231598"/>
                <a:gd name="connsiteX66" fmla="*/ 168331 w 1231598"/>
                <a:gd name="connsiteY66" fmla="*/ 1038558 h 1231598"/>
                <a:gd name="connsiteX67" fmla="*/ 193813 w 1231598"/>
                <a:gd name="connsiteY67" fmla="*/ 1014621 h 1231598"/>
                <a:gd name="connsiteX68" fmla="*/ 217750 w 1231598"/>
                <a:gd name="connsiteY68" fmla="*/ 1038558 h 1231598"/>
                <a:gd name="connsiteX69" fmla="*/ 193813 w 1231598"/>
                <a:gd name="connsiteY69" fmla="*/ 1064039 h 1231598"/>
                <a:gd name="connsiteX70" fmla="*/ 1064039 w 1231598"/>
                <a:gd name="connsiteY70" fmla="*/ 1038558 h 1231598"/>
                <a:gd name="connsiteX71" fmla="*/ 1038558 w 1231598"/>
                <a:gd name="connsiteY71" fmla="*/ 1014621 h 1231598"/>
                <a:gd name="connsiteX72" fmla="*/ 1060950 w 1231598"/>
                <a:gd name="connsiteY72" fmla="*/ 989139 h 1231598"/>
                <a:gd name="connsiteX73" fmla="*/ 1087204 w 1231598"/>
                <a:gd name="connsiteY73" fmla="*/ 1011532 h 1231598"/>
                <a:gd name="connsiteX74" fmla="*/ 1064039 w 1231598"/>
                <a:gd name="connsiteY74" fmla="*/ 1038558 h 1231598"/>
                <a:gd name="connsiteX75" fmla="*/ 144394 w 1231598"/>
                <a:gd name="connsiteY75" fmla="*/ 1012304 h 1231598"/>
                <a:gd name="connsiteX76" fmla="*/ 122002 w 1231598"/>
                <a:gd name="connsiteY76" fmla="*/ 984506 h 1231598"/>
                <a:gd name="connsiteX77" fmla="*/ 149799 w 1231598"/>
                <a:gd name="connsiteY77" fmla="*/ 963658 h 1231598"/>
                <a:gd name="connsiteX78" fmla="*/ 170648 w 1231598"/>
                <a:gd name="connsiteY78" fmla="*/ 989912 h 1231598"/>
                <a:gd name="connsiteX79" fmla="*/ 144394 w 1231598"/>
                <a:gd name="connsiteY79" fmla="*/ 1012304 h 1231598"/>
                <a:gd name="connsiteX80" fmla="*/ 1109597 w 1231598"/>
                <a:gd name="connsiteY80" fmla="*/ 983734 h 1231598"/>
                <a:gd name="connsiteX81" fmla="*/ 1081799 w 1231598"/>
                <a:gd name="connsiteY81" fmla="*/ 962886 h 1231598"/>
                <a:gd name="connsiteX82" fmla="*/ 1101103 w 1231598"/>
                <a:gd name="connsiteY82" fmla="*/ 935088 h 1231598"/>
                <a:gd name="connsiteX83" fmla="*/ 1130445 w 1231598"/>
                <a:gd name="connsiteY83" fmla="*/ 954392 h 1231598"/>
                <a:gd name="connsiteX84" fmla="*/ 1109597 w 1231598"/>
                <a:gd name="connsiteY84" fmla="*/ 983734 h 1231598"/>
                <a:gd name="connsiteX85" fmla="*/ 101153 w 1231598"/>
                <a:gd name="connsiteY85" fmla="*/ 954392 h 1231598"/>
                <a:gd name="connsiteX86" fmla="*/ 82621 w 1231598"/>
                <a:gd name="connsiteY86" fmla="*/ 924278 h 1231598"/>
                <a:gd name="connsiteX87" fmla="*/ 112736 w 1231598"/>
                <a:gd name="connsiteY87" fmla="*/ 906518 h 1231598"/>
                <a:gd name="connsiteX88" fmla="*/ 130495 w 1231598"/>
                <a:gd name="connsiteY88" fmla="*/ 935088 h 1231598"/>
                <a:gd name="connsiteX89" fmla="*/ 101153 w 1231598"/>
                <a:gd name="connsiteY89" fmla="*/ 954392 h 1231598"/>
                <a:gd name="connsiteX90" fmla="*/ 1148977 w 1231598"/>
                <a:gd name="connsiteY90" fmla="*/ 923506 h 1231598"/>
                <a:gd name="connsiteX91" fmla="*/ 1118863 w 1231598"/>
                <a:gd name="connsiteY91" fmla="*/ 905746 h 1231598"/>
                <a:gd name="connsiteX92" fmla="*/ 1135078 w 1231598"/>
                <a:gd name="connsiteY92" fmla="*/ 875632 h 1231598"/>
                <a:gd name="connsiteX93" fmla="*/ 1165964 w 1231598"/>
                <a:gd name="connsiteY93" fmla="*/ 891075 h 1231598"/>
                <a:gd name="connsiteX94" fmla="*/ 1148977 w 1231598"/>
                <a:gd name="connsiteY94" fmla="*/ 923506 h 1231598"/>
                <a:gd name="connsiteX95" fmla="*/ 65634 w 1231598"/>
                <a:gd name="connsiteY95" fmla="*/ 892619 h 1231598"/>
                <a:gd name="connsiteX96" fmla="*/ 50191 w 1231598"/>
                <a:gd name="connsiteY96" fmla="*/ 860188 h 1231598"/>
                <a:gd name="connsiteX97" fmla="*/ 81849 w 1231598"/>
                <a:gd name="connsiteY97" fmla="*/ 846289 h 1231598"/>
                <a:gd name="connsiteX98" fmla="*/ 96520 w 1231598"/>
                <a:gd name="connsiteY98" fmla="*/ 877176 h 1231598"/>
                <a:gd name="connsiteX99" fmla="*/ 65634 w 1231598"/>
                <a:gd name="connsiteY99" fmla="*/ 892619 h 1231598"/>
                <a:gd name="connsiteX100" fmla="*/ 1181408 w 1231598"/>
                <a:gd name="connsiteY100" fmla="*/ 859416 h 1231598"/>
                <a:gd name="connsiteX101" fmla="*/ 1149749 w 1231598"/>
                <a:gd name="connsiteY101" fmla="*/ 845517 h 1231598"/>
                <a:gd name="connsiteX102" fmla="*/ 1162104 w 1231598"/>
                <a:gd name="connsiteY102" fmla="*/ 813859 h 1231598"/>
                <a:gd name="connsiteX103" fmla="*/ 1194534 w 1231598"/>
                <a:gd name="connsiteY103" fmla="*/ 825441 h 1231598"/>
                <a:gd name="connsiteX104" fmla="*/ 1181408 w 1231598"/>
                <a:gd name="connsiteY104" fmla="*/ 859416 h 1231598"/>
                <a:gd name="connsiteX105" fmla="*/ 37064 w 1231598"/>
                <a:gd name="connsiteY105" fmla="*/ 826985 h 1231598"/>
                <a:gd name="connsiteX106" fmla="*/ 25481 w 1231598"/>
                <a:gd name="connsiteY106" fmla="*/ 793010 h 1231598"/>
                <a:gd name="connsiteX107" fmla="*/ 58684 w 1231598"/>
                <a:gd name="connsiteY107" fmla="*/ 782972 h 1231598"/>
                <a:gd name="connsiteX108" fmla="*/ 69495 w 1231598"/>
                <a:gd name="connsiteY108" fmla="*/ 815403 h 1231598"/>
                <a:gd name="connsiteX109" fmla="*/ 37064 w 1231598"/>
                <a:gd name="connsiteY109" fmla="*/ 826985 h 1231598"/>
                <a:gd name="connsiteX110" fmla="*/ 1206117 w 1231598"/>
                <a:gd name="connsiteY110" fmla="*/ 792238 h 1231598"/>
                <a:gd name="connsiteX111" fmla="*/ 1172914 w 1231598"/>
                <a:gd name="connsiteY111" fmla="*/ 782200 h 1231598"/>
                <a:gd name="connsiteX112" fmla="*/ 1181408 w 1231598"/>
                <a:gd name="connsiteY112" fmla="*/ 749769 h 1231598"/>
                <a:gd name="connsiteX113" fmla="*/ 1215383 w 1231598"/>
                <a:gd name="connsiteY113" fmla="*/ 757491 h 1231598"/>
                <a:gd name="connsiteX114" fmla="*/ 1206117 w 1231598"/>
                <a:gd name="connsiteY114" fmla="*/ 792238 h 1231598"/>
                <a:gd name="connsiteX115" fmla="*/ 16988 w 1231598"/>
                <a:gd name="connsiteY115" fmla="*/ 758263 h 1231598"/>
                <a:gd name="connsiteX116" fmla="*/ 10038 w 1231598"/>
                <a:gd name="connsiteY116" fmla="*/ 723516 h 1231598"/>
                <a:gd name="connsiteX117" fmla="*/ 44013 w 1231598"/>
                <a:gd name="connsiteY117" fmla="*/ 717338 h 1231598"/>
                <a:gd name="connsiteX118" fmla="*/ 50963 w 1231598"/>
                <a:gd name="connsiteY118" fmla="*/ 750541 h 1231598"/>
                <a:gd name="connsiteX119" fmla="*/ 16988 w 1231598"/>
                <a:gd name="connsiteY119" fmla="*/ 758263 h 1231598"/>
                <a:gd name="connsiteX120" fmla="*/ 1222332 w 1231598"/>
                <a:gd name="connsiteY120" fmla="*/ 722744 h 1231598"/>
                <a:gd name="connsiteX121" fmla="*/ 1188357 w 1231598"/>
                <a:gd name="connsiteY121" fmla="*/ 716566 h 1231598"/>
                <a:gd name="connsiteX122" fmla="*/ 1192990 w 1231598"/>
                <a:gd name="connsiteY122" fmla="*/ 683363 h 1231598"/>
                <a:gd name="connsiteX123" fmla="*/ 1227737 w 1231598"/>
                <a:gd name="connsiteY123" fmla="*/ 687224 h 1231598"/>
                <a:gd name="connsiteX124" fmla="*/ 1222332 w 1231598"/>
                <a:gd name="connsiteY124" fmla="*/ 722744 h 1231598"/>
                <a:gd name="connsiteX125" fmla="*/ 3861 w 1231598"/>
                <a:gd name="connsiteY125" fmla="*/ 687996 h 1231598"/>
                <a:gd name="connsiteX126" fmla="*/ 772 w 1231598"/>
                <a:gd name="connsiteY126" fmla="*/ 652477 h 1231598"/>
                <a:gd name="connsiteX127" fmla="*/ 35519 w 1231598"/>
                <a:gd name="connsiteY127" fmla="*/ 650160 h 1231598"/>
                <a:gd name="connsiteX128" fmla="*/ 38608 w 1231598"/>
                <a:gd name="connsiteY128" fmla="*/ 684135 h 1231598"/>
                <a:gd name="connsiteX129" fmla="*/ 3861 w 1231598"/>
                <a:gd name="connsiteY129" fmla="*/ 687996 h 1231598"/>
                <a:gd name="connsiteX130" fmla="*/ 1230826 w 1231598"/>
                <a:gd name="connsiteY130" fmla="*/ 651705 h 1231598"/>
                <a:gd name="connsiteX131" fmla="*/ 1196079 w 1231598"/>
                <a:gd name="connsiteY131" fmla="*/ 649388 h 1231598"/>
                <a:gd name="connsiteX132" fmla="*/ 1196851 w 1231598"/>
                <a:gd name="connsiteY132" fmla="*/ 615413 h 1231598"/>
                <a:gd name="connsiteX133" fmla="*/ 1196851 w 1231598"/>
                <a:gd name="connsiteY133" fmla="*/ 613869 h 1231598"/>
                <a:gd name="connsiteX134" fmla="*/ 1231598 w 1231598"/>
                <a:gd name="connsiteY134" fmla="*/ 613869 h 1231598"/>
                <a:gd name="connsiteX135" fmla="*/ 1231598 w 1231598"/>
                <a:gd name="connsiteY135" fmla="*/ 615413 h 1231598"/>
                <a:gd name="connsiteX136" fmla="*/ 1230826 w 1231598"/>
                <a:gd name="connsiteY136" fmla="*/ 651705 h 1231598"/>
                <a:gd name="connsiteX137" fmla="*/ 34747 w 1231598"/>
                <a:gd name="connsiteY137" fmla="*/ 616957 h 1231598"/>
                <a:gd name="connsiteX138" fmla="*/ 0 w 1231598"/>
                <a:gd name="connsiteY138" fmla="*/ 616957 h 1231598"/>
                <a:gd name="connsiteX139" fmla="*/ 0 w 1231598"/>
                <a:gd name="connsiteY139" fmla="*/ 616185 h 1231598"/>
                <a:gd name="connsiteX140" fmla="*/ 772 w 1231598"/>
                <a:gd name="connsiteY140" fmla="*/ 581438 h 1231598"/>
                <a:gd name="connsiteX141" fmla="*/ 35519 w 1231598"/>
                <a:gd name="connsiteY141" fmla="*/ 583754 h 1231598"/>
                <a:gd name="connsiteX142" fmla="*/ 34747 w 1231598"/>
                <a:gd name="connsiteY142" fmla="*/ 616957 h 1231598"/>
                <a:gd name="connsiteX143" fmla="*/ 34747 w 1231598"/>
                <a:gd name="connsiteY143" fmla="*/ 616957 h 1231598"/>
                <a:gd name="connsiteX144" fmla="*/ 1196079 w 1231598"/>
                <a:gd name="connsiteY144" fmla="*/ 580666 h 1231598"/>
                <a:gd name="connsiteX145" fmla="*/ 1192990 w 1231598"/>
                <a:gd name="connsiteY145" fmla="*/ 546691 h 1231598"/>
                <a:gd name="connsiteX146" fmla="*/ 1227737 w 1231598"/>
                <a:gd name="connsiteY146" fmla="*/ 542830 h 1231598"/>
                <a:gd name="connsiteX147" fmla="*/ 1230826 w 1231598"/>
                <a:gd name="connsiteY147" fmla="*/ 578349 h 1231598"/>
                <a:gd name="connsiteX148" fmla="*/ 1196079 w 1231598"/>
                <a:gd name="connsiteY148" fmla="*/ 580666 h 1231598"/>
                <a:gd name="connsiteX149" fmla="*/ 38608 w 1231598"/>
                <a:gd name="connsiteY149" fmla="*/ 549007 h 1231598"/>
                <a:gd name="connsiteX150" fmla="*/ 3861 w 1231598"/>
                <a:gd name="connsiteY150" fmla="*/ 545146 h 1231598"/>
                <a:gd name="connsiteX151" fmla="*/ 9266 w 1231598"/>
                <a:gd name="connsiteY151" fmla="*/ 509627 h 1231598"/>
                <a:gd name="connsiteX152" fmla="*/ 43241 w 1231598"/>
                <a:gd name="connsiteY152" fmla="*/ 515804 h 1231598"/>
                <a:gd name="connsiteX153" fmla="*/ 38608 w 1231598"/>
                <a:gd name="connsiteY153" fmla="*/ 549007 h 1231598"/>
                <a:gd name="connsiteX154" fmla="*/ 1187585 w 1231598"/>
                <a:gd name="connsiteY154" fmla="*/ 513488 h 1231598"/>
                <a:gd name="connsiteX155" fmla="*/ 1180636 w 1231598"/>
                <a:gd name="connsiteY155" fmla="*/ 480285 h 1231598"/>
                <a:gd name="connsiteX156" fmla="*/ 1214611 w 1231598"/>
                <a:gd name="connsiteY156" fmla="*/ 472563 h 1231598"/>
                <a:gd name="connsiteX157" fmla="*/ 1221560 w 1231598"/>
                <a:gd name="connsiteY157" fmla="*/ 507310 h 1231598"/>
                <a:gd name="connsiteX158" fmla="*/ 1187585 w 1231598"/>
                <a:gd name="connsiteY158" fmla="*/ 513488 h 1231598"/>
                <a:gd name="connsiteX159" fmla="*/ 50191 w 1231598"/>
                <a:gd name="connsiteY159" fmla="*/ 482601 h 1231598"/>
                <a:gd name="connsiteX160" fmla="*/ 16215 w 1231598"/>
                <a:gd name="connsiteY160" fmla="*/ 474880 h 1231598"/>
                <a:gd name="connsiteX161" fmla="*/ 25481 w 1231598"/>
                <a:gd name="connsiteY161" fmla="*/ 440132 h 1231598"/>
                <a:gd name="connsiteX162" fmla="*/ 58684 w 1231598"/>
                <a:gd name="connsiteY162" fmla="*/ 450170 h 1231598"/>
                <a:gd name="connsiteX163" fmla="*/ 50191 w 1231598"/>
                <a:gd name="connsiteY163" fmla="*/ 482601 h 1231598"/>
                <a:gd name="connsiteX164" fmla="*/ 1172142 w 1231598"/>
                <a:gd name="connsiteY164" fmla="*/ 447854 h 1231598"/>
                <a:gd name="connsiteX165" fmla="*/ 1161331 w 1231598"/>
                <a:gd name="connsiteY165" fmla="*/ 415423 h 1231598"/>
                <a:gd name="connsiteX166" fmla="*/ 1193762 w 1231598"/>
                <a:gd name="connsiteY166" fmla="*/ 403069 h 1231598"/>
                <a:gd name="connsiteX167" fmla="*/ 1205345 w 1231598"/>
                <a:gd name="connsiteY167" fmla="*/ 437044 h 1231598"/>
                <a:gd name="connsiteX168" fmla="*/ 1172142 w 1231598"/>
                <a:gd name="connsiteY168" fmla="*/ 447854 h 1231598"/>
                <a:gd name="connsiteX169" fmla="*/ 69495 w 1231598"/>
                <a:gd name="connsiteY169" fmla="*/ 417740 h 1231598"/>
                <a:gd name="connsiteX170" fmla="*/ 37064 w 1231598"/>
                <a:gd name="connsiteY170" fmla="*/ 406157 h 1231598"/>
                <a:gd name="connsiteX171" fmla="*/ 50191 w 1231598"/>
                <a:gd name="connsiteY171" fmla="*/ 372954 h 1231598"/>
                <a:gd name="connsiteX172" fmla="*/ 81849 w 1231598"/>
                <a:gd name="connsiteY172" fmla="*/ 386853 h 1231598"/>
                <a:gd name="connsiteX173" fmla="*/ 69495 w 1231598"/>
                <a:gd name="connsiteY173" fmla="*/ 417740 h 1231598"/>
                <a:gd name="connsiteX174" fmla="*/ 1148977 w 1231598"/>
                <a:gd name="connsiteY174" fmla="*/ 384537 h 1231598"/>
                <a:gd name="connsiteX175" fmla="*/ 1134306 w 1231598"/>
                <a:gd name="connsiteY175" fmla="*/ 353650 h 1231598"/>
                <a:gd name="connsiteX176" fmla="*/ 1165192 w 1231598"/>
                <a:gd name="connsiteY176" fmla="*/ 338207 h 1231598"/>
                <a:gd name="connsiteX177" fmla="*/ 1180636 w 1231598"/>
                <a:gd name="connsiteY177" fmla="*/ 370638 h 1231598"/>
                <a:gd name="connsiteX178" fmla="*/ 1148977 w 1231598"/>
                <a:gd name="connsiteY178" fmla="*/ 384537 h 1231598"/>
                <a:gd name="connsiteX179" fmla="*/ 95748 w 1231598"/>
                <a:gd name="connsiteY179" fmla="*/ 355967 h 1231598"/>
                <a:gd name="connsiteX180" fmla="*/ 64862 w 1231598"/>
                <a:gd name="connsiteY180" fmla="*/ 340523 h 1231598"/>
                <a:gd name="connsiteX181" fmla="*/ 81849 w 1231598"/>
                <a:gd name="connsiteY181" fmla="*/ 308865 h 1231598"/>
                <a:gd name="connsiteX182" fmla="*/ 111963 w 1231598"/>
                <a:gd name="connsiteY182" fmla="*/ 325852 h 1231598"/>
                <a:gd name="connsiteX183" fmla="*/ 95748 w 1231598"/>
                <a:gd name="connsiteY183" fmla="*/ 355967 h 1231598"/>
                <a:gd name="connsiteX184" fmla="*/ 1118863 w 1231598"/>
                <a:gd name="connsiteY184" fmla="*/ 324308 h 1231598"/>
                <a:gd name="connsiteX185" fmla="*/ 1101103 w 1231598"/>
                <a:gd name="connsiteY185" fmla="*/ 295738 h 1231598"/>
                <a:gd name="connsiteX186" fmla="*/ 1130445 w 1231598"/>
                <a:gd name="connsiteY186" fmla="*/ 276434 h 1231598"/>
                <a:gd name="connsiteX187" fmla="*/ 1148977 w 1231598"/>
                <a:gd name="connsiteY187" fmla="*/ 306548 h 1231598"/>
                <a:gd name="connsiteX188" fmla="*/ 1118863 w 1231598"/>
                <a:gd name="connsiteY188" fmla="*/ 324308 h 1231598"/>
                <a:gd name="connsiteX189" fmla="*/ 129723 w 1231598"/>
                <a:gd name="connsiteY189" fmla="*/ 297282 h 1231598"/>
                <a:gd name="connsiteX190" fmla="*/ 101153 w 1231598"/>
                <a:gd name="connsiteY190" fmla="*/ 277978 h 1231598"/>
                <a:gd name="connsiteX191" fmla="*/ 122002 w 1231598"/>
                <a:gd name="connsiteY191" fmla="*/ 248636 h 1231598"/>
                <a:gd name="connsiteX192" fmla="*/ 149799 w 1231598"/>
                <a:gd name="connsiteY192" fmla="*/ 269485 h 1231598"/>
                <a:gd name="connsiteX193" fmla="*/ 129723 w 1231598"/>
                <a:gd name="connsiteY193" fmla="*/ 297282 h 1231598"/>
                <a:gd name="connsiteX194" fmla="*/ 1081027 w 1231598"/>
                <a:gd name="connsiteY194" fmla="*/ 267940 h 1231598"/>
                <a:gd name="connsiteX195" fmla="*/ 1060178 w 1231598"/>
                <a:gd name="connsiteY195" fmla="*/ 241687 h 1231598"/>
                <a:gd name="connsiteX196" fmla="*/ 1086432 w 1231598"/>
                <a:gd name="connsiteY196" fmla="*/ 219294 h 1231598"/>
                <a:gd name="connsiteX197" fmla="*/ 1108825 w 1231598"/>
                <a:gd name="connsiteY197" fmla="*/ 247092 h 1231598"/>
                <a:gd name="connsiteX198" fmla="*/ 1081027 w 1231598"/>
                <a:gd name="connsiteY198" fmla="*/ 267940 h 1231598"/>
                <a:gd name="connsiteX199" fmla="*/ 169876 w 1231598"/>
                <a:gd name="connsiteY199" fmla="*/ 243231 h 1231598"/>
                <a:gd name="connsiteX200" fmla="*/ 143622 w 1231598"/>
                <a:gd name="connsiteY200" fmla="*/ 220838 h 1231598"/>
                <a:gd name="connsiteX201" fmla="*/ 167559 w 1231598"/>
                <a:gd name="connsiteY201" fmla="*/ 193813 h 1231598"/>
                <a:gd name="connsiteX202" fmla="*/ 193040 w 1231598"/>
                <a:gd name="connsiteY202" fmla="*/ 217750 h 1231598"/>
                <a:gd name="connsiteX203" fmla="*/ 169876 w 1231598"/>
                <a:gd name="connsiteY203" fmla="*/ 243231 h 1231598"/>
                <a:gd name="connsiteX204" fmla="*/ 1037786 w 1231598"/>
                <a:gd name="connsiteY204" fmla="*/ 216205 h 1231598"/>
                <a:gd name="connsiteX205" fmla="*/ 1013849 w 1231598"/>
                <a:gd name="connsiteY205" fmla="*/ 192268 h 1231598"/>
                <a:gd name="connsiteX206" fmla="*/ 1037786 w 1231598"/>
                <a:gd name="connsiteY206" fmla="*/ 166787 h 1231598"/>
                <a:gd name="connsiteX207" fmla="*/ 1063267 w 1231598"/>
                <a:gd name="connsiteY207" fmla="*/ 192268 h 1231598"/>
                <a:gd name="connsiteX208" fmla="*/ 1037786 w 1231598"/>
                <a:gd name="connsiteY208" fmla="*/ 216205 h 1231598"/>
                <a:gd name="connsiteX209" fmla="*/ 216205 w 1231598"/>
                <a:gd name="connsiteY209" fmla="*/ 193813 h 1231598"/>
                <a:gd name="connsiteX210" fmla="*/ 192268 w 1231598"/>
                <a:gd name="connsiteY210" fmla="*/ 168331 h 1231598"/>
                <a:gd name="connsiteX211" fmla="*/ 219294 w 1231598"/>
                <a:gd name="connsiteY211" fmla="*/ 144394 h 1231598"/>
                <a:gd name="connsiteX212" fmla="*/ 241687 w 1231598"/>
                <a:gd name="connsiteY212" fmla="*/ 170648 h 1231598"/>
                <a:gd name="connsiteX213" fmla="*/ 216205 w 1231598"/>
                <a:gd name="connsiteY213" fmla="*/ 193813 h 1231598"/>
                <a:gd name="connsiteX214" fmla="*/ 988367 w 1231598"/>
                <a:gd name="connsiteY214" fmla="*/ 169876 h 1231598"/>
                <a:gd name="connsiteX215" fmla="*/ 962114 w 1231598"/>
                <a:gd name="connsiteY215" fmla="*/ 149027 h 1231598"/>
                <a:gd name="connsiteX216" fmla="*/ 982962 w 1231598"/>
                <a:gd name="connsiteY216" fmla="*/ 121229 h 1231598"/>
                <a:gd name="connsiteX217" fmla="*/ 1010760 w 1231598"/>
                <a:gd name="connsiteY217" fmla="*/ 143622 h 1231598"/>
                <a:gd name="connsiteX218" fmla="*/ 988367 w 1231598"/>
                <a:gd name="connsiteY218" fmla="*/ 169876 h 1231598"/>
                <a:gd name="connsiteX219" fmla="*/ 267940 w 1231598"/>
                <a:gd name="connsiteY219" fmla="*/ 149799 h 1231598"/>
                <a:gd name="connsiteX220" fmla="*/ 247092 w 1231598"/>
                <a:gd name="connsiteY220" fmla="*/ 122002 h 1231598"/>
                <a:gd name="connsiteX221" fmla="*/ 276434 w 1231598"/>
                <a:gd name="connsiteY221" fmla="*/ 101153 h 1231598"/>
                <a:gd name="connsiteX222" fmla="*/ 295738 w 1231598"/>
                <a:gd name="connsiteY222" fmla="*/ 130495 h 1231598"/>
                <a:gd name="connsiteX223" fmla="*/ 267940 w 1231598"/>
                <a:gd name="connsiteY223" fmla="*/ 149799 h 1231598"/>
                <a:gd name="connsiteX224" fmla="*/ 934316 w 1231598"/>
                <a:gd name="connsiteY224" fmla="*/ 129723 h 1231598"/>
                <a:gd name="connsiteX225" fmla="*/ 905746 w 1231598"/>
                <a:gd name="connsiteY225" fmla="*/ 111963 h 1231598"/>
                <a:gd name="connsiteX226" fmla="*/ 922733 w 1231598"/>
                <a:gd name="connsiteY226" fmla="*/ 81849 h 1231598"/>
                <a:gd name="connsiteX227" fmla="*/ 953620 w 1231598"/>
                <a:gd name="connsiteY227" fmla="*/ 100381 h 1231598"/>
                <a:gd name="connsiteX228" fmla="*/ 934316 w 1231598"/>
                <a:gd name="connsiteY228" fmla="*/ 129723 h 1231598"/>
                <a:gd name="connsiteX229" fmla="*/ 324308 w 1231598"/>
                <a:gd name="connsiteY229" fmla="*/ 112736 h 1231598"/>
                <a:gd name="connsiteX230" fmla="*/ 306548 w 1231598"/>
                <a:gd name="connsiteY230" fmla="*/ 82621 h 1231598"/>
                <a:gd name="connsiteX231" fmla="*/ 338207 w 1231598"/>
                <a:gd name="connsiteY231" fmla="*/ 65634 h 1231598"/>
                <a:gd name="connsiteX232" fmla="*/ 353650 w 1231598"/>
                <a:gd name="connsiteY232" fmla="*/ 96520 h 1231598"/>
                <a:gd name="connsiteX233" fmla="*/ 324308 w 1231598"/>
                <a:gd name="connsiteY233" fmla="*/ 112736 h 1231598"/>
                <a:gd name="connsiteX234" fmla="*/ 875632 w 1231598"/>
                <a:gd name="connsiteY234" fmla="*/ 95748 h 1231598"/>
                <a:gd name="connsiteX235" fmla="*/ 844745 w 1231598"/>
                <a:gd name="connsiteY235" fmla="*/ 81849 h 1231598"/>
                <a:gd name="connsiteX236" fmla="*/ 858644 w 1231598"/>
                <a:gd name="connsiteY236" fmla="*/ 50191 h 1231598"/>
                <a:gd name="connsiteX237" fmla="*/ 891075 w 1231598"/>
                <a:gd name="connsiteY237" fmla="*/ 65634 h 1231598"/>
                <a:gd name="connsiteX238" fmla="*/ 875632 w 1231598"/>
                <a:gd name="connsiteY238" fmla="*/ 95748 h 1231598"/>
                <a:gd name="connsiteX239" fmla="*/ 384537 w 1231598"/>
                <a:gd name="connsiteY239" fmla="*/ 82621 h 1231598"/>
                <a:gd name="connsiteX240" fmla="*/ 370638 w 1231598"/>
                <a:gd name="connsiteY240" fmla="*/ 50963 h 1231598"/>
                <a:gd name="connsiteX241" fmla="*/ 403841 w 1231598"/>
                <a:gd name="connsiteY241" fmla="*/ 37836 h 1231598"/>
                <a:gd name="connsiteX242" fmla="*/ 415423 w 1231598"/>
                <a:gd name="connsiteY242" fmla="*/ 70267 h 1231598"/>
                <a:gd name="connsiteX243" fmla="*/ 384537 w 1231598"/>
                <a:gd name="connsiteY243" fmla="*/ 82621 h 1231598"/>
                <a:gd name="connsiteX244" fmla="*/ 813087 w 1231598"/>
                <a:gd name="connsiteY244" fmla="*/ 69495 h 1231598"/>
                <a:gd name="connsiteX245" fmla="*/ 780656 w 1231598"/>
                <a:gd name="connsiteY245" fmla="*/ 58684 h 1231598"/>
                <a:gd name="connsiteX246" fmla="*/ 790694 w 1231598"/>
                <a:gd name="connsiteY246" fmla="*/ 25481 h 1231598"/>
                <a:gd name="connsiteX247" fmla="*/ 824669 w 1231598"/>
                <a:gd name="connsiteY247" fmla="*/ 37064 h 1231598"/>
                <a:gd name="connsiteX248" fmla="*/ 813087 w 1231598"/>
                <a:gd name="connsiteY248" fmla="*/ 69495 h 1231598"/>
                <a:gd name="connsiteX249" fmla="*/ 447854 w 1231598"/>
                <a:gd name="connsiteY249" fmla="*/ 59456 h 1231598"/>
                <a:gd name="connsiteX250" fmla="*/ 437816 w 1231598"/>
                <a:gd name="connsiteY250" fmla="*/ 26254 h 1231598"/>
                <a:gd name="connsiteX251" fmla="*/ 472563 w 1231598"/>
                <a:gd name="connsiteY251" fmla="*/ 16988 h 1231598"/>
                <a:gd name="connsiteX252" fmla="*/ 480285 w 1231598"/>
                <a:gd name="connsiteY252" fmla="*/ 50963 h 1231598"/>
                <a:gd name="connsiteX253" fmla="*/ 447854 w 1231598"/>
                <a:gd name="connsiteY253" fmla="*/ 59456 h 1231598"/>
                <a:gd name="connsiteX254" fmla="*/ 748997 w 1231598"/>
                <a:gd name="connsiteY254" fmla="*/ 50191 h 1231598"/>
                <a:gd name="connsiteX255" fmla="*/ 715794 w 1231598"/>
                <a:gd name="connsiteY255" fmla="*/ 43241 h 1231598"/>
                <a:gd name="connsiteX256" fmla="*/ 721971 w 1231598"/>
                <a:gd name="connsiteY256" fmla="*/ 9266 h 1231598"/>
                <a:gd name="connsiteX257" fmla="*/ 756719 w 1231598"/>
                <a:gd name="connsiteY257" fmla="*/ 16215 h 1231598"/>
                <a:gd name="connsiteX258" fmla="*/ 748997 w 1231598"/>
                <a:gd name="connsiteY258" fmla="*/ 50191 h 1231598"/>
                <a:gd name="connsiteX259" fmla="*/ 513488 w 1231598"/>
                <a:gd name="connsiteY259" fmla="*/ 44013 h 1231598"/>
                <a:gd name="connsiteX260" fmla="*/ 507310 w 1231598"/>
                <a:gd name="connsiteY260" fmla="*/ 10038 h 1231598"/>
                <a:gd name="connsiteX261" fmla="*/ 542830 w 1231598"/>
                <a:gd name="connsiteY261" fmla="*/ 4633 h 1231598"/>
                <a:gd name="connsiteX262" fmla="*/ 547463 w 1231598"/>
                <a:gd name="connsiteY262" fmla="*/ 38608 h 1231598"/>
                <a:gd name="connsiteX263" fmla="*/ 513488 w 1231598"/>
                <a:gd name="connsiteY263" fmla="*/ 44013 h 1231598"/>
                <a:gd name="connsiteX264" fmla="*/ 681819 w 1231598"/>
                <a:gd name="connsiteY264" fmla="*/ 38608 h 1231598"/>
                <a:gd name="connsiteX265" fmla="*/ 647844 w 1231598"/>
                <a:gd name="connsiteY265" fmla="*/ 35519 h 1231598"/>
                <a:gd name="connsiteX266" fmla="*/ 650160 w 1231598"/>
                <a:gd name="connsiteY266" fmla="*/ 772 h 1231598"/>
                <a:gd name="connsiteX267" fmla="*/ 685680 w 1231598"/>
                <a:gd name="connsiteY267" fmla="*/ 3861 h 1231598"/>
                <a:gd name="connsiteX268" fmla="*/ 681819 w 1231598"/>
                <a:gd name="connsiteY268" fmla="*/ 38608 h 1231598"/>
                <a:gd name="connsiteX269" fmla="*/ 580666 w 1231598"/>
                <a:gd name="connsiteY269" fmla="*/ 35519 h 1231598"/>
                <a:gd name="connsiteX270" fmla="*/ 579121 w 1231598"/>
                <a:gd name="connsiteY270" fmla="*/ 772 h 1231598"/>
                <a:gd name="connsiteX271" fmla="*/ 614641 w 1231598"/>
                <a:gd name="connsiteY271" fmla="*/ 0 h 1231598"/>
                <a:gd name="connsiteX272" fmla="*/ 614641 w 1231598"/>
                <a:gd name="connsiteY272" fmla="*/ 34747 h 1231598"/>
                <a:gd name="connsiteX273" fmla="*/ 580666 w 1231598"/>
                <a:gd name="connsiteY273" fmla="*/ 35519 h 1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lnTo>
                    <a:pt x="34747" y="616957"/>
                  </a:ln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w="7680" cap="flat">
              <a:noFill/>
              <a:prstDash val="solid"/>
              <a:miter/>
            </a:ln>
          </p:spPr>
          <p:txBody>
            <a:bodyPr rtlCol="0" anchor="ctr"/>
            <a:lstStyle/>
            <a:p>
              <a:endParaRPr lang="ru-RU">
                <a:solidFill>
                  <a:srgbClr val="57565A"/>
                </a:solidFill>
              </a:endParaRPr>
            </a:p>
          </p:txBody>
        </p:sp>
      </p:grpSp>
      <p:sp>
        <p:nvSpPr>
          <p:cNvPr id="3" name="Овал 2">
            <a:extLst>
              <a:ext uri="{FF2B5EF4-FFF2-40B4-BE49-F238E27FC236}">
                <a16:creationId xmlns:a16="http://schemas.microsoft.com/office/drawing/2014/main" xmlns="" id="{CA0A0364-3C4D-4807-BEFE-8301FCE074B0}"/>
              </a:ext>
            </a:extLst>
          </p:cNvPr>
          <p:cNvSpPr/>
          <p:nvPr/>
        </p:nvSpPr>
        <p:spPr>
          <a:xfrm>
            <a:off x="337799" y="1631783"/>
            <a:ext cx="2682298" cy="2682298"/>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solidFill>
                <a:prstClr val="white"/>
              </a:solidFill>
            </a:endParaRPr>
          </a:p>
        </p:txBody>
      </p:sp>
      <p:sp>
        <p:nvSpPr>
          <p:cNvPr id="45" name="TextBox 44">
            <a:extLst>
              <a:ext uri="{FF2B5EF4-FFF2-40B4-BE49-F238E27FC236}">
                <a16:creationId xmlns:a16="http://schemas.microsoft.com/office/drawing/2014/main" xmlns="" id="{78BB36EC-5A62-4391-928A-4B0E1F9403E6}"/>
              </a:ext>
            </a:extLst>
          </p:cNvPr>
          <p:cNvSpPr txBox="1"/>
          <p:nvPr/>
        </p:nvSpPr>
        <p:spPr>
          <a:xfrm>
            <a:off x="3302420" y="6012137"/>
            <a:ext cx="2682298" cy="553998"/>
          </a:xfrm>
          <a:prstGeom prst="rect">
            <a:avLst/>
          </a:prstGeom>
          <a:noFill/>
        </p:spPr>
        <p:txBody>
          <a:bodyPr wrap="square">
            <a:spAutoFit/>
          </a:bodyPr>
          <a:lstStyle/>
          <a:p>
            <a:pPr lvl="0" algn="ctr"/>
            <a:r>
              <a:rPr lang="ru-RU" sz="1000" b="1" spc="-1" dirty="0">
                <a:solidFill>
                  <a:srgbClr val="404040"/>
                </a:solidFill>
                <a:latin typeface="Roboto Condensed" panose="02000000000000000000" pitchFamily="2" charset="0"/>
                <a:ea typeface="Roboto Condensed" panose="02000000000000000000" pitchFamily="2" charset="0"/>
              </a:rPr>
              <a:t>СУММА ВЗЫСКАННЫХ ШТРАФОВ </a:t>
            </a:r>
            <a:r>
              <a:rPr lang="ru-RU" sz="1000" b="1" spc="-1" dirty="0" smtClean="0">
                <a:solidFill>
                  <a:srgbClr val="404040"/>
                </a:solidFill>
                <a:latin typeface="Roboto Condensed" panose="02000000000000000000" pitchFamily="2" charset="0"/>
                <a:ea typeface="Roboto Condensed" panose="02000000000000000000" pitchFamily="2" charset="0"/>
              </a:rPr>
              <a:t>ЗА НАРУШЕНИЯ ВАЛЮТНОГО ЗАКОНОДАТЕЛЬСТВА (ВСЕГО)</a:t>
            </a:r>
            <a:endParaRPr lang="ru-RU" sz="1000" b="1" spc="-1" dirty="0">
              <a:solidFill>
                <a:srgbClr val="404040"/>
              </a:solidFill>
              <a:latin typeface="Roboto Condensed" panose="02000000000000000000" pitchFamily="2" charset="0"/>
              <a:ea typeface="Roboto Condensed" panose="02000000000000000000" pitchFamily="2" charset="0"/>
            </a:endParaRPr>
          </a:p>
        </p:txBody>
      </p:sp>
      <p:sp>
        <p:nvSpPr>
          <p:cNvPr id="55" name="Овал 54">
            <a:extLst>
              <a:ext uri="{FF2B5EF4-FFF2-40B4-BE49-F238E27FC236}">
                <a16:creationId xmlns:a16="http://schemas.microsoft.com/office/drawing/2014/main" xmlns="" id="{F165DCF1-1C39-4766-81E6-6CCECFAFA5B7}"/>
              </a:ext>
            </a:extLst>
          </p:cNvPr>
          <p:cNvSpPr/>
          <p:nvPr/>
        </p:nvSpPr>
        <p:spPr>
          <a:xfrm>
            <a:off x="3279600" y="1715377"/>
            <a:ext cx="2682000" cy="2682000"/>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solidFill>
                <a:prstClr val="white"/>
              </a:solidFill>
            </a:endParaRPr>
          </a:p>
        </p:txBody>
      </p:sp>
      <p:sp>
        <p:nvSpPr>
          <p:cNvPr id="56" name="TextBox 55">
            <a:extLst>
              <a:ext uri="{FF2B5EF4-FFF2-40B4-BE49-F238E27FC236}">
                <a16:creationId xmlns:a16="http://schemas.microsoft.com/office/drawing/2014/main" xmlns="" id="{09EBB806-6BF2-4A88-9D86-D67235118A3F}"/>
              </a:ext>
            </a:extLst>
          </p:cNvPr>
          <p:cNvSpPr txBox="1"/>
          <p:nvPr/>
        </p:nvSpPr>
        <p:spPr>
          <a:xfrm>
            <a:off x="318398" y="5979864"/>
            <a:ext cx="2682298" cy="553998"/>
          </a:xfrm>
          <a:prstGeom prst="rect">
            <a:avLst/>
          </a:prstGeom>
          <a:noFill/>
        </p:spPr>
        <p:txBody>
          <a:bodyPr wrap="square">
            <a:spAutoFit/>
          </a:bodyPr>
          <a:lstStyle/>
          <a:p>
            <a:pPr algn="ctr"/>
            <a:r>
              <a:rPr lang="ru-RU" sz="1000" b="1" spc="-1" dirty="0">
                <a:solidFill>
                  <a:srgbClr val="404040"/>
                </a:solidFill>
                <a:latin typeface="Roboto Condensed" panose="02000000000000000000" pitchFamily="2" charset="0"/>
                <a:ea typeface="Roboto Condensed" panose="02000000000000000000" pitchFamily="2" charset="0"/>
              </a:rPr>
              <a:t>КОЛИЧЕСТВО ДЕЛ, ВОЗБУЖДЕННЫХ ЗА </a:t>
            </a:r>
            <a:r>
              <a:rPr lang="ru-RU" sz="1000" b="1" spc="-1" dirty="0" smtClean="0">
                <a:solidFill>
                  <a:srgbClr val="404040"/>
                </a:solidFill>
                <a:latin typeface="Roboto Condensed" panose="02000000000000000000" pitchFamily="2" charset="0"/>
                <a:ea typeface="Roboto Condensed" panose="02000000000000000000" pitchFamily="2" charset="0"/>
              </a:rPr>
              <a:t>НАРУШЕНИЯ </a:t>
            </a:r>
            <a:r>
              <a:rPr lang="ru-RU" sz="1000" b="1" spc="-1" dirty="0">
                <a:solidFill>
                  <a:srgbClr val="404040"/>
                </a:solidFill>
                <a:latin typeface="Roboto Condensed" panose="02000000000000000000" pitchFamily="2" charset="0"/>
                <a:ea typeface="Roboto Condensed" panose="02000000000000000000" pitchFamily="2" charset="0"/>
              </a:rPr>
              <a:t>ВАЛЮТНОГО ЗАКОНОДАТЕЛЬСТВА</a:t>
            </a:r>
          </a:p>
        </p:txBody>
      </p:sp>
      <p:sp>
        <p:nvSpPr>
          <p:cNvPr id="63" name="Овал 62">
            <a:extLst>
              <a:ext uri="{FF2B5EF4-FFF2-40B4-BE49-F238E27FC236}">
                <a16:creationId xmlns:a16="http://schemas.microsoft.com/office/drawing/2014/main" xmlns="" id="{13B16AF6-873F-431E-B612-12ECB8489CF9}"/>
              </a:ext>
            </a:extLst>
          </p:cNvPr>
          <p:cNvSpPr/>
          <p:nvPr/>
        </p:nvSpPr>
        <p:spPr>
          <a:xfrm>
            <a:off x="6230100" y="1664804"/>
            <a:ext cx="2682298" cy="2682298"/>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solidFill>
                <a:prstClr val="white"/>
              </a:solidFill>
            </a:endParaRPr>
          </a:p>
        </p:txBody>
      </p:sp>
      <p:sp>
        <p:nvSpPr>
          <p:cNvPr id="64" name="TextBox 63">
            <a:extLst>
              <a:ext uri="{FF2B5EF4-FFF2-40B4-BE49-F238E27FC236}">
                <a16:creationId xmlns:a16="http://schemas.microsoft.com/office/drawing/2014/main" xmlns="" id="{9CD28D20-011D-4642-B947-7F005CE8D708}"/>
              </a:ext>
            </a:extLst>
          </p:cNvPr>
          <p:cNvSpPr txBox="1"/>
          <p:nvPr/>
        </p:nvSpPr>
        <p:spPr>
          <a:xfrm>
            <a:off x="6230101" y="6029620"/>
            <a:ext cx="2682298" cy="553998"/>
          </a:xfrm>
          <a:prstGeom prst="rect">
            <a:avLst/>
          </a:prstGeom>
          <a:noFill/>
        </p:spPr>
        <p:txBody>
          <a:bodyPr wrap="square">
            <a:spAutoFit/>
          </a:bodyPr>
          <a:lstStyle/>
          <a:p>
            <a:pPr algn="ctr"/>
            <a:r>
              <a:rPr lang="ru-RU" sz="1000" b="1" spc="-1" dirty="0">
                <a:solidFill>
                  <a:srgbClr val="404040"/>
                </a:solidFill>
                <a:latin typeface="Roboto Condensed" panose="02000000000000000000" pitchFamily="2" charset="0"/>
                <a:ea typeface="Roboto Condensed" panose="02000000000000000000" pitchFamily="2" charset="0"/>
              </a:rPr>
              <a:t>КОЛИЧЕСТВО ДЕЛ, ВОЗБУЖДЕННЫХ ЗА ОСУЩЕСТВЛЕНИЕ НЕЗАКОННЫХ ВАЛЮТНЫХ ОПЕРАЦИЙ</a:t>
            </a:r>
          </a:p>
        </p:txBody>
      </p:sp>
      <p:sp>
        <p:nvSpPr>
          <p:cNvPr id="65" name="Прямоугольник 64">
            <a:extLst>
              <a:ext uri="{FF2B5EF4-FFF2-40B4-BE49-F238E27FC236}">
                <a16:creationId xmlns:a16="http://schemas.microsoft.com/office/drawing/2014/main" xmlns="" id="{4FBA6BBA-2521-44F5-A7D5-65BC8B8BB487}"/>
              </a:ext>
            </a:extLst>
          </p:cNvPr>
          <p:cNvSpPr/>
          <p:nvPr/>
        </p:nvSpPr>
        <p:spPr>
          <a:xfrm>
            <a:off x="6230100" y="2118918"/>
            <a:ext cx="2682299" cy="1569660"/>
          </a:xfrm>
          <a:prstGeom prst="rect">
            <a:avLst/>
          </a:prstGeom>
        </p:spPr>
        <p:txBody>
          <a:bodyPr wrap="square">
            <a:spAutoFit/>
          </a:bodyPr>
          <a:lstStyle/>
          <a:p>
            <a:pPr algn="ctr"/>
            <a:r>
              <a:rPr lang="en-US" sz="9600" b="1" dirty="0" smtClean="0">
                <a:solidFill>
                  <a:srgbClr val="231A6F"/>
                </a:solidFill>
                <a:latin typeface="Roboto Condensed" panose="02000000000000000000" pitchFamily="2" charset="0"/>
                <a:ea typeface="Roboto Condensed" panose="02000000000000000000" pitchFamily="2" charset="0"/>
              </a:rPr>
              <a:t>x</a:t>
            </a:r>
            <a:r>
              <a:rPr lang="ru-RU" sz="9600" b="1" dirty="0" smtClean="0">
                <a:solidFill>
                  <a:srgbClr val="231A6F"/>
                </a:solidFill>
                <a:latin typeface="Roboto Condensed" panose="02000000000000000000" pitchFamily="2" charset="0"/>
                <a:ea typeface="Roboto Condensed" panose="02000000000000000000" pitchFamily="2" charset="0"/>
              </a:rPr>
              <a:t>3</a:t>
            </a:r>
            <a:r>
              <a:rPr lang="en-US" sz="9600" b="1" dirty="0" smtClean="0">
                <a:solidFill>
                  <a:srgbClr val="231A6F"/>
                </a:solidFill>
                <a:latin typeface="Roboto Condensed" panose="02000000000000000000" pitchFamily="2" charset="0"/>
                <a:ea typeface="Roboto Condensed" panose="02000000000000000000" pitchFamily="2" charset="0"/>
              </a:rPr>
              <a:t>.</a:t>
            </a:r>
            <a:r>
              <a:rPr lang="ru-RU" sz="9600" b="1" dirty="0" smtClean="0">
                <a:solidFill>
                  <a:srgbClr val="231A6F"/>
                </a:solidFill>
                <a:latin typeface="Roboto Condensed" panose="02000000000000000000" pitchFamily="2" charset="0"/>
                <a:ea typeface="Roboto Condensed" panose="02000000000000000000" pitchFamily="2" charset="0"/>
              </a:rPr>
              <a:t>1</a:t>
            </a:r>
            <a:endParaRPr lang="ru-RU" sz="9600" b="1" dirty="0">
              <a:solidFill>
                <a:srgbClr val="231A6F"/>
              </a:solidFill>
              <a:latin typeface="Roboto Condensed" panose="02000000000000000000" pitchFamily="2" charset="0"/>
              <a:ea typeface="Roboto Condensed" panose="02000000000000000000" pitchFamily="2" charset="0"/>
            </a:endParaRPr>
          </a:p>
        </p:txBody>
      </p:sp>
      <p:sp>
        <p:nvSpPr>
          <p:cNvPr id="68" name="Овал 67">
            <a:extLst>
              <a:ext uri="{FF2B5EF4-FFF2-40B4-BE49-F238E27FC236}">
                <a16:creationId xmlns:a16="http://schemas.microsoft.com/office/drawing/2014/main" xmlns="" id="{826EF43E-FD13-4349-B232-091B899C70B0}"/>
              </a:ext>
            </a:extLst>
          </p:cNvPr>
          <p:cNvSpPr/>
          <p:nvPr/>
        </p:nvSpPr>
        <p:spPr>
          <a:xfrm>
            <a:off x="9181725" y="1664804"/>
            <a:ext cx="2682298" cy="2682298"/>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solidFill>
                <a:prstClr val="white"/>
              </a:solidFill>
            </a:endParaRPr>
          </a:p>
        </p:txBody>
      </p:sp>
      <p:sp>
        <p:nvSpPr>
          <p:cNvPr id="69" name="TextBox 68">
            <a:extLst>
              <a:ext uri="{FF2B5EF4-FFF2-40B4-BE49-F238E27FC236}">
                <a16:creationId xmlns:a16="http://schemas.microsoft.com/office/drawing/2014/main" xmlns="" id="{8024741B-2099-4F71-8E02-E6CB4D763A7B}"/>
              </a:ext>
            </a:extLst>
          </p:cNvPr>
          <p:cNvSpPr txBox="1"/>
          <p:nvPr/>
        </p:nvSpPr>
        <p:spPr>
          <a:xfrm>
            <a:off x="9180601" y="6029620"/>
            <a:ext cx="2682298" cy="553998"/>
          </a:xfrm>
          <a:prstGeom prst="rect">
            <a:avLst/>
          </a:prstGeom>
          <a:noFill/>
        </p:spPr>
        <p:txBody>
          <a:bodyPr wrap="square">
            <a:spAutoFit/>
          </a:bodyPr>
          <a:lstStyle/>
          <a:p>
            <a:pPr algn="ctr"/>
            <a:r>
              <a:rPr lang="ru-RU" sz="1000" b="1" spc="-1" dirty="0">
                <a:solidFill>
                  <a:srgbClr val="404040"/>
                </a:solidFill>
                <a:latin typeface="Roboto Condensed" panose="02000000000000000000" pitchFamily="2" charset="0"/>
                <a:ea typeface="Roboto Condensed" panose="02000000000000000000" pitchFamily="2" charset="0"/>
              </a:rPr>
              <a:t>СУММА ВЗЫСКАННЫХ ШТРАФОВ ЗА ОСУЩЕСТВЛЕНИЕ НЕЗАКОННЫХ ВАЛЮТНЫХ ОПЕРАЦИЙ</a:t>
            </a:r>
          </a:p>
        </p:txBody>
      </p:sp>
      <p:sp>
        <p:nvSpPr>
          <p:cNvPr id="52" name="Прямоугольник 51">
            <a:extLst>
              <a:ext uri="{FF2B5EF4-FFF2-40B4-BE49-F238E27FC236}">
                <a16:creationId xmlns:a16="http://schemas.microsoft.com/office/drawing/2014/main" xmlns="" id="{53935A91-35C0-4991-B557-FC2AE7A8E99A}"/>
              </a:ext>
            </a:extLst>
          </p:cNvPr>
          <p:cNvSpPr/>
          <p:nvPr/>
        </p:nvSpPr>
        <p:spPr>
          <a:xfrm>
            <a:off x="2750838" y="2258672"/>
            <a:ext cx="3395700" cy="1569660"/>
          </a:xfrm>
          <a:prstGeom prst="rect">
            <a:avLst/>
          </a:prstGeom>
        </p:spPr>
        <p:txBody>
          <a:bodyPr wrap="square">
            <a:spAutoFit/>
          </a:bodyPr>
          <a:lstStyle/>
          <a:p>
            <a:pPr algn="ctr"/>
            <a:r>
              <a:rPr lang="en-US" sz="9600" b="1" dirty="0" smtClean="0">
                <a:solidFill>
                  <a:srgbClr val="231A6F"/>
                </a:solidFill>
                <a:latin typeface="Roboto Condensed" panose="02000000000000000000" pitchFamily="2" charset="0"/>
                <a:ea typeface="Roboto Condensed" panose="02000000000000000000" pitchFamily="2" charset="0"/>
              </a:rPr>
              <a:t>1</a:t>
            </a:r>
            <a:r>
              <a:rPr lang="ru-RU" sz="9600" b="1" dirty="0" smtClean="0">
                <a:solidFill>
                  <a:srgbClr val="231A6F"/>
                </a:solidFill>
                <a:latin typeface="Roboto Condensed" panose="02000000000000000000" pitchFamily="2" charset="0"/>
                <a:ea typeface="Roboto Condensed" panose="02000000000000000000" pitchFamily="2" charset="0"/>
              </a:rPr>
              <a:t>,84</a:t>
            </a:r>
            <a:endParaRPr lang="ru-RU" sz="9600" b="1" dirty="0">
              <a:solidFill>
                <a:srgbClr val="231A6F"/>
              </a:solidFill>
              <a:latin typeface="Roboto Condensed" panose="02000000000000000000" pitchFamily="2" charset="0"/>
              <a:ea typeface="Roboto Condensed" panose="02000000000000000000" pitchFamily="2" charset="0"/>
            </a:endParaRPr>
          </a:p>
        </p:txBody>
      </p:sp>
      <p:pic>
        <p:nvPicPr>
          <p:cNvPr id="12" name="Рисунок 11" descr="Деньги">
            <a:extLst>
              <a:ext uri="{FF2B5EF4-FFF2-40B4-BE49-F238E27FC236}">
                <a16:creationId xmlns:a16="http://schemas.microsoft.com/office/drawing/2014/main" xmlns="" id="{FA5227EF-8C59-4413-B42B-A600DFC3DA0C}"/>
              </a:ext>
            </a:extLst>
          </p:cNvPr>
          <p:cNvPicPr>
            <a:picLocks noChangeAspect="1"/>
          </p:cNvPicPr>
          <p:nvPr/>
        </p:nvPicPr>
        <p:blipFill>
          <a:blip r:embed="rId3">
            <a:extLst>
              <a:ext uri="{96DAC541-7B7A-43D3-8B79-37D633B846F1}">
                <asvg:svgBlip xmlns:asvg="http://schemas.microsoft.com/office/drawing/2016/SVG/main" xmlns="" r:embed="rId4"/>
              </a:ext>
            </a:extLst>
          </a:blip>
          <a:srcRect/>
          <a:stretch/>
        </p:blipFill>
        <p:spPr>
          <a:xfrm>
            <a:off x="4430878" y="5255233"/>
            <a:ext cx="684076" cy="684076"/>
          </a:xfrm>
          <a:prstGeom prst="rect">
            <a:avLst/>
          </a:prstGeom>
        </p:spPr>
      </p:pic>
      <p:pic>
        <p:nvPicPr>
          <p:cNvPr id="76" name="Рисунок 75" descr="Круговая диаграмма">
            <a:extLst>
              <a:ext uri="{FF2B5EF4-FFF2-40B4-BE49-F238E27FC236}">
                <a16:creationId xmlns:a16="http://schemas.microsoft.com/office/drawing/2014/main" xmlns="" id="{8B5763A0-A740-403B-98EA-D6047EBD1F0E}"/>
              </a:ext>
            </a:extLst>
          </p:cNvPr>
          <p:cNvPicPr>
            <a:picLocks noChangeAspect="1"/>
          </p:cNvPicPr>
          <p:nvPr/>
        </p:nvPicPr>
        <p:blipFill>
          <a:blip r:embed="rId5">
            <a:extLst>
              <a:ext uri="{96DAC541-7B7A-43D3-8B79-37D633B846F1}">
                <asvg:svgBlip xmlns:asvg="http://schemas.microsoft.com/office/drawing/2016/SVG/main" xmlns="" r:embed="rId6"/>
              </a:ext>
            </a:extLst>
          </a:blip>
          <a:srcRect/>
          <a:stretch/>
        </p:blipFill>
        <p:spPr>
          <a:xfrm>
            <a:off x="1253462" y="5255233"/>
            <a:ext cx="684076" cy="684076"/>
          </a:xfrm>
          <a:prstGeom prst="rect">
            <a:avLst/>
          </a:prstGeom>
        </p:spPr>
      </p:pic>
      <p:pic>
        <p:nvPicPr>
          <p:cNvPr id="77" name="Рисунок 76" descr="Поиск запасов">
            <a:extLst>
              <a:ext uri="{FF2B5EF4-FFF2-40B4-BE49-F238E27FC236}">
                <a16:creationId xmlns:a16="http://schemas.microsoft.com/office/drawing/2014/main" xmlns="" id="{4652340B-7712-45CC-9B7D-E05141EE7C3F}"/>
              </a:ext>
            </a:extLst>
          </p:cNvPr>
          <p:cNvPicPr>
            <a:picLocks noChangeAspect="1"/>
          </p:cNvPicPr>
          <p:nvPr/>
        </p:nvPicPr>
        <p:blipFill>
          <a:blip r:embed="rId7">
            <a:extLst>
              <a:ext uri="{96DAC541-7B7A-43D3-8B79-37D633B846F1}">
                <asvg:svgBlip xmlns:asvg="http://schemas.microsoft.com/office/drawing/2016/SVG/main" xmlns="" r:embed="rId8"/>
              </a:ext>
            </a:extLst>
          </a:blip>
          <a:srcRect/>
          <a:stretch/>
        </p:blipFill>
        <p:spPr>
          <a:xfrm>
            <a:off x="7229211" y="5301208"/>
            <a:ext cx="684076" cy="684076"/>
          </a:xfrm>
          <a:prstGeom prst="rect">
            <a:avLst/>
          </a:prstGeom>
        </p:spPr>
      </p:pic>
      <p:pic>
        <p:nvPicPr>
          <p:cNvPr id="78" name="Рисунок 77" descr="Бумажник">
            <a:extLst>
              <a:ext uri="{FF2B5EF4-FFF2-40B4-BE49-F238E27FC236}">
                <a16:creationId xmlns:a16="http://schemas.microsoft.com/office/drawing/2014/main" xmlns="" id="{5525EE14-8E82-4A26-B9C0-663FAB782A3A}"/>
              </a:ext>
            </a:extLst>
          </p:cNvPr>
          <p:cNvPicPr>
            <a:picLocks noChangeAspect="1"/>
          </p:cNvPicPr>
          <p:nvPr/>
        </p:nvPicPr>
        <p:blipFill>
          <a:blip r:embed="rId9">
            <a:extLst>
              <a:ext uri="{96DAC541-7B7A-43D3-8B79-37D633B846F1}">
                <asvg:svgBlip xmlns:asvg="http://schemas.microsoft.com/office/drawing/2016/SVG/main" xmlns="" r:embed="rId10"/>
              </a:ext>
            </a:extLst>
          </a:blip>
          <a:srcRect/>
          <a:stretch/>
        </p:blipFill>
        <p:spPr>
          <a:xfrm>
            <a:off x="10179711" y="5301208"/>
            <a:ext cx="684076" cy="684076"/>
          </a:xfrm>
          <a:prstGeom prst="rect">
            <a:avLst/>
          </a:prstGeom>
        </p:spPr>
      </p:pic>
      <p:sp>
        <p:nvSpPr>
          <p:cNvPr id="59" name="Прямоугольник 58">
            <a:extLst>
              <a:ext uri="{FF2B5EF4-FFF2-40B4-BE49-F238E27FC236}">
                <a16:creationId xmlns:a16="http://schemas.microsoft.com/office/drawing/2014/main" xmlns="" id="{00A0FCB6-B1FB-479C-A988-EE079E4BA890}"/>
              </a:ext>
            </a:extLst>
          </p:cNvPr>
          <p:cNvSpPr/>
          <p:nvPr/>
        </p:nvSpPr>
        <p:spPr>
          <a:xfrm>
            <a:off x="8951883" y="2133147"/>
            <a:ext cx="3139732" cy="1569660"/>
          </a:xfrm>
          <a:prstGeom prst="rect">
            <a:avLst/>
          </a:prstGeom>
        </p:spPr>
        <p:txBody>
          <a:bodyPr wrap="square">
            <a:spAutoFit/>
          </a:bodyPr>
          <a:lstStyle/>
          <a:p>
            <a:pPr algn="ctr"/>
            <a:r>
              <a:rPr lang="ru-RU" sz="9600" b="1" dirty="0" smtClean="0">
                <a:solidFill>
                  <a:srgbClr val="231A6F"/>
                </a:solidFill>
                <a:latin typeface="Roboto Condensed" panose="02000000000000000000" pitchFamily="2" charset="0"/>
                <a:ea typeface="Roboto Condensed" panose="02000000000000000000" pitchFamily="2" charset="0"/>
              </a:rPr>
              <a:t>1,47</a:t>
            </a:r>
            <a:endParaRPr lang="ru-RU" sz="9600" b="1" dirty="0">
              <a:solidFill>
                <a:srgbClr val="231A6F"/>
              </a:solidFill>
              <a:latin typeface="Roboto Condensed" panose="02000000000000000000" pitchFamily="2" charset="0"/>
              <a:ea typeface="Roboto Condensed" panose="02000000000000000000" pitchFamily="2" charset="0"/>
            </a:endParaRPr>
          </a:p>
        </p:txBody>
      </p:sp>
      <p:sp>
        <p:nvSpPr>
          <p:cNvPr id="60" name="Прямоугольник 59">
            <a:extLst>
              <a:ext uri="{FF2B5EF4-FFF2-40B4-BE49-F238E27FC236}">
                <a16:creationId xmlns:a16="http://schemas.microsoft.com/office/drawing/2014/main" xmlns="" id="{A8729BB7-3D24-4C0C-9328-A2AB109549CC}"/>
              </a:ext>
            </a:extLst>
          </p:cNvPr>
          <p:cNvSpPr/>
          <p:nvPr/>
        </p:nvSpPr>
        <p:spPr>
          <a:xfrm>
            <a:off x="9533519" y="3503912"/>
            <a:ext cx="1978710" cy="369332"/>
          </a:xfrm>
          <a:prstGeom prst="rect">
            <a:avLst/>
          </a:prstGeom>
        </p:spPr>
        <p:txBody>
          <a:bodyPr wrap="square">
            <a:spAutoFit/>
          </a:bodyPr>
          <a:lstStyle/>
          <a:p>
            <a:pPr algn="ctr"/>
            <a:r>
              <a:rPr lang="ru-RU" sz="1800" b="1" dirty="0" smtClean="0">
                <a:solidFill>
                  <a:srgbClr val="57565A">
                    <a:lumMod val="75000"/>
                  </a:srgbClr>
                </a:solidFill>
                <a:latin typeface="Roboto Condensed" panose="02000000000000000000" pitchFamily="2" charset="0"/>
                <a:ea typeface="Roboto Condensed" panose="02000000000000000000" pitchFamily="2" charset="0"/>
              </a:rPr>
              <a:t>МЛРД </a:t>
            </a:r>
            <a:r>
              <a:rPr lang="ru-RU" sz="1800" b="1" dirty="0">
                <a:solidFill>
                  <a:srgbClr val="57565A">
                    <a:lumMod val="75000"/>
                  </a:srgbClr>
                </a:solidFill>
                <a:latin typeface="Roboto Condensed" panose="02000000000000000000" pitchFamily="2" charset="0"/>
                <a:ea typeface="Roboto Condensed" panose="02000000000000000000" pitchFamily="2" charset="0"/>
              </a:rPr>
              <a:t>РУБ.</a:t>
            </a:r>
          </a:p>
        </p:txBody>
      </p:sp>
      <p:sp>
        <p:nvSpPr>
          <p:cNvPr id="62" name="TextBox 61">
            <a:extLst>
              <a:ext uri="{FF2B5EF4-FFF2-40B4-BE49-F238E27FC236}">
                <a16:creationId xmlns:a16="http://schemas.microsoft.com/office/drawing/2014/main" xmlns="" id="{5AE9310C-1DAE-4948-86BA-7310E0C87D42}"/>
              </a:ext>
            </a:extLst>
          </p:cNvPr>
          <p:cNvSpPr txBox="1"/>
          <p:nvPr/>
        </p:nvSpPr>
        <p:spPr bwMode="auto">
          <a:xfrm>
            <a:off x="9558210" y="1821652"/>
            <a:ext cx="1927077" cy="650657"/>
          </a:xfrm>
          <a:prstGeom prst="rect">
            <a:avLst/>
          </a:prstGeom>
        </p:spPr>
        <p:txBody>
          <a:bodyPr wrap="none" lIns="104105" tIns="52052" rIns="104105" bIns="52052" anchor="ctr">
            <a:normAutofit/>
          </a:bodyPr>
          <a:lstStyle/>
          <a:p>
            <a:pPr algn="ct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 в 3,3 раза</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51" name="Прямоугольник 50">
            <a:extLst>
              <a:ext uri="{FF2B5EF4-FFF2-40B4-BE49-F238E27FC236}">
                <a16:creationId xmlns:a16="http://schemas.microsoft.com/office/drawing/2014/main" xmlns="" id="{6A158365-36CD-4B2C-8224-C038B6132418}"/>
              </a:ext>
            </a:extLst>
          </p:cNvPr>
          <p:cNvSpPr/>
          <p:nvPr/>
        </p:nvSpPr>
        <p:spPr>
          <a:xfrm>
            <a:off x="114591" y="2221123"/>
            <a:ext cx="2828175" cy="1569660"/>
          </a:xfrm>
          <a:prstGeom prst="rect">
            <a:avLst/>
          </a:prstGeom>
        </p:spPr>
        <p:txBody>
          <a:bodyPr wrap="square">
            <a:spAutoFit/>
          </a:bodyPr>
          <a:lstStyle/>
          <a:p>
            <a:pPr algn="ctr"/>
            <a:r>
              <a:rPr lang="ru-RU" sz="9600" b="1" dirty="0" smtClean="0">
                <a:solidFill>
                  <a:srgbClr val="231A6F"/>
                </a:solidFill>
                <a:latin typeface="Roboto Condensed" panose="02000000000000000000" pitchFamily="2" charset="0"/>
                <a:ea typeface="Roboto Condensed" panose="02000000000000000000" pitchFamily="2" charset="0"/>
              </a:rPr>
              <a:t>х2</a:t>
            </a:r>
            <a:endParaRPr lang="ru-RU" sz="9600" b="1" dirty="0">
              <a:solidFill>
                <a:srgbClr val="231A6F"/>
              </a:solidFill>
              <a:latin typeface="Roboto Condensed" panose="02000000000000000000" pitchFamily="2" charset="0"/>
              <a:ea typeface="Roboto Condensed" panose="02000000000000000000" pitchFamily="2" charset="0"/>
            </a:endParaRPr>
          </a:p>
        </p:txBody>
      </p:sp>
      <p:sp>
        <p:nvSpPr>
          <p:cNvPr id="46" name="Прямоугольник 45">
            <a:extLst>
              <a:ext uri="{FF2B5EF4-FFF2-40B4-BE49-F238E27FC236}">
                <a16:creationId xmlns:a16="http://schemas.microsoft.com/office/drawing/2014/main" xmlns="" id="{A8729BB7-3D24-4C0C-9328-A2AB109549CC}"/>
              </a:ext>
            </a:extLst>
          </p:cNvPr>
          <p:cNvSpPr/>
          <p:nvPr/>
        </p:nvSpPr>
        <p:spPr>
          <a:xfrm>
            <a:off x="3520605" y="3606117"/>
            <a:ext cx="1978710" cy="369332"/>
          </a:xfrm>
          <a:prstGeom prst="rect">
            <a:avLst/>
          </a:prstGeom>
        </p:spPr>
        <p:txBody>
          <a:bodyPr wrap="square">
            <a:spAutoFit/>
          </a:bodyPr>
          <a:lstStyle/>
          <a:p>
            <a:pPr algn="ctr"/>
            <a:r>
              <a:rPr lang="ru-RU" sz="1800" b="1" dirty="0" smtClean="0">
                <a:solidFill>
                  <a:srgbClr val="57565A">
                    <a:lumMod val="75000"/>
                  </a:srgbClr>
                </a:solidFill>
                <a:latin typeface="Roboto Condensed" panose="02000000000000000000" pitchFamily="2" charset="0"/>
                <a:ea typeface="Roboto Condensed" panose="02000000000000000000" pitchFamily="2" charset="0"/>
              </a:rPr>
              <a:t>МЛРД </a:t>
            </a:r>
            <a:r>
              <a:rPr lang="ru-RU" sz="1800" b="1" dirty="0">
                <a:solidFill>
                  <a:srgbClr val="57565A">
                    <a:lumMod val="75000"/>
                  </a:srgbClr>
                </a:solidFill>
                <a:latin typeface="Roboto Condensed" panose="02000000000000000000" pitchFamily="2" charset="0"/>
                <a:ea typeface="Roboto Condensed" panose="02000000000000000000" pitchFamily="2" charset="0"/>
              </a:rPr>
              <a:t>РУБ.</a:t>
            </a:r>
          </a:p>
        </p:txBody>
      </p:sp>
      <p:sp>
        <p:nvSpPr>
          <p:cNvPr id="47" name="TextBox 46">
            <a:extLst>
              <a:ext uri="{FF2B5EF4-FFF2-40B4-BE49-F238E27FC236}">
                <a16:creationId xmlns:a16="http://schemas.microsoft.com/office/drawing/2014/main" xmlns="" id="{5AE9310C-1DAE-4948-86BA-7310E0C87D42}"/>
              </a:ext>
            </a:extLst>
          </p:cNvPr>
          <p:cNvSpPr txBox="1"/>
          <p:nvPr/>
        </p:nvSpPr>
        <p:spPr bwMode="auto">
          <a:xfrm>
            <a:off x="3554933" y="1821652"/>
            <a:ext cx="1927077" cy="650657"/>
          </a:xfrm>
          <a:prstGeom prst="rect">
            <a:avLst/>
          </a:prstGeom>
        </p:spPr>
        <p:txBody>
          <a:bodyPr wrap="none" lIns="104105" tIns="52052" rIns="104105" bIns="52052" anchor="ctr">
            <a:normAutofit/>
          </a:bodyPr>
          <a:lstStyle/>
          <a:p>
            <a:pPr algn="ct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 в 2,5 раза</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204719906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Овал 44">
            <a:extLst>
              <a:ext uri="{FF2B5EF4-FFF2-40B4-BE49-F238E27FC236}">
                <a16:creationId xmlns="" xmlns:a16="http://schemas.microsoft.com/office/drawing/2014/main" id="{826EF43E-FD13-4349-B232-091B899C70B0}"/>
              </a:ext>
            </a:extLst>
          </p:cNvPr>
          <p:cNvSpPr/>
          <p:nvPr/>
        </p:nvSpPr>
        <p:spPr>
          <a:xfrm>
            <a:off x="6555086" y="1637751"/>
            <a:ext cx="2682000" cy="2682298"/>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4" name="Прямоугольник 3">
            <a:extLst>
              <a:ext uri="{FF2B5EF4-FFF2-40B4-BE49-F238E27FC236}">
                <a16:creationId xmlns="" xmlns:a16="http://schemas.microsoft.com/office/drawing/2014/main" id="{04255A48-2E46-447F-98DA-0E287025F3FD}"/>
              </a:ext>
            </a:extLst>
          </p:cNvPr>
          <p:cNvSpPr/>
          <p:nvPr/>
        </p:nvSpPr>
        <p:spPr>
          <a:xfrm>
            <a:off x="0" y="0"/>
            <a:ext cx="1235460" cy="1235460"/>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5" name="Subtitle 2">
            <a:extLst>
              <a:ext uri="{FF2B5EF4-FFF2-40B4-BE49-F238E27FC236}">
                <a16:creationId xmlns="" xmlns:a16="http://schemas.microsoft.com/office/drawing/2014/main" id="{51A55428-D23F-4777-96FE-D91E0B26310D}"/>
              </a:ext>
            </a:extLst>
          </p:cNvPr>
          <p:cNvSpPr txBox="1">
            <a:spLocks/>
          </p:cNvSpPr>
          <p:nvPr/>
        </p:nvSpPr>
        <p:spPr>
          <a:xfrm>
            <a:off x="1595500" y="0"/>
            <a:ext cx="9865096" cy="1235459"/>
          </a:xfrm>
          <a:prstGeom prst="rect">
            <a:avLst/>
          </a:prstGeom>
        </p:spPr>
        <p:txBody>
          <a:bodyPr vert="horz" lIns="0" tIns="0" rIns="0" bIns="0" rtlCol="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a:tabLst>
                <a:tab pos="342900" algn="l"/>
              </a:tabLst>
            </a:pPr>
            <a:r>
              <a:rPr lang="ru-RU" b="1" dirty="0">
                <a:solidFill>
                  <a:schemeClr val="tx1">
                    <a:lumMod val="75000"/>
                  </a:schemeClr>
                </a:solidFill>
                <a:latin typeface="Roboto Condensed" panose="02000000000000000000" pitchFamily="2" charset="0"/>
              </a:rPr>
              <a:t>НАЛОГОВЫЙ МОНИТОРИНГ</a:t>
            </a:r>
          </a:p>
        </p:txBody>
      </p:sp>
      <p:grpSp>
        <p:nvGrpSpPr>
          <p:cNvPr id="6" name="Группа 5">
            <a:extLst>
              <a:ext uri="{FF2B5EF4-FFF2-40B4-BE49-F238E27FC236}">
                <a16:creationId xmlns="" xmlns:a16="http://schemas.microsoft.com/office/drawing/2014/main" id="{019F74D2-C307-466E-A3FC-5577DACB81C1}"/>
              </a:ext>
            </a:extLst>
          </p:cNvPr>
          <p:cNvGrpSpPr/>
          <p:nvPr/>
        </p:nvGrpSpPr>
        <p:grpSpPr>
          <a:xfrm>
            <a:off x="170060" y="170060"/>
            <a:ext cx="895342" cy="895342"/>
            <a:chOff x="1398681" y="3263936"/>
            <a:chExt cx="1231598" cy="1231598"/>
          </a:xfrm>
        </p:grpSpPr>
        <p:grpSp>
          <p:nvGrpSpPr>
            <p:cNvPr id="7" name="Рисунок 2">
              <a:extLst>
                <a:ext uri="{FF2B5EF4-FFF2-40B4-BE49-F238E27FC236}">
                  <a16:creationId xmlns="" xmlns:a16="http://schemas.microsoft.com/office/drawing/2014/main" id="{2862BDDB-996B-423A-834B-02C0E4B78B81}"/>
                </a:ext>
              </a:extLst>
            </p:cNvPr>
            <p:cNvGrpSpPr/>
            <p:nvPr/>
          </p:nvGrpSpPr>
          <p:grpSpPr>
            <a:xfrm>
              <a:off x="1597898" y="3407558"/>
              <a:ext cx="833162" cy="944353"/>
              <a:chOff x="1542689" y="2816538"/>
              <a:chExt cx="833162" cy="944353"/>
            </a:xfrm>
          </p:grpSpPr>
          <p:grpSp>
            <p:nvGrpSpPr>
              <p:cNvPr id="9" name="Рисунок 2">
                <a:extLst>
                  <a:ext uri="{FF2B5EF4-FFF2-40B4-BE49-F238E27FC236}">
                    <a16:creationId xmlns="" xmlns:a16="http://schemas.microsoft.com/office/drawing/2014/main" id="{2862BDDB-996B-423A-834B-02C0E4B78B81}"/>
                  </a:ext>
                </a:extLst>
              </p:cNvPr>
              <p:cNvGrpSpPr/>
              <p:nvPr/>
            </p:nvGrpSpPr>
            <p:grpSpPr>
              <a:xfrm>
                <a:off x="1581297" y="2876064"/>
                <a:ext cx="755946" cy="825721"/>
                <a:chOff x="1581297" y="2876064"/>
                <a:chExt cx="755946" cy="825721"/>
              </a:xfrm>
            </p:grpSpPr>
            <p:sp>
              <p:nvSpPr>
                <p:cNvPr id="18" name="Полилиния: фигура 22">
                  <a:extLst>
                    <a:ext uri="{FF2B5EF4-FFF2-40B4-BE49-F238E27FC236}">
                      <a16:creationId xmlns="" xmlns:a16="http://schemas.microsoft.com/office/drawing/2014/main" id="{D47B51B5-5B9E-4773-8EB9-496F42F26909}"/>
                    </a:ext>
                  </a:extLst>
                </p:cNvPr>
                <p:cNvSpPr/>
                <p:nvPr/>
              </p:nvSpPr>
              <p:spPr>
                <a:xfrm rot="-3598124">
                  <a:off x="1761688" y="3431256"/>
                  <a:ext cx="34749" cy="340542"/>
                </a:xfrm>
                <a:custGeom>
                  <a:avLst/>
                  <a:gdLst>
                    <a:gd name="connsiteX0" fmla="*/ 0 w 34749"/>
                    <a:gd name="connsiteY0" fmla="*/ 0 h 340542"/>
                    <a:gd name="connsiteX1" fmla="*/ 34749 w 34749"/>
                    <a:gd name="connsiteY1" fmla="*/ 0 h 340542"/>
                    <a:gd name="connsiteX2" fmla="*/ 34749 w 34749"/>
                    <a:gd name="connsiteY2" fmla="*/ 340542 h 340542"/>
                    <a:gd name="connsiteX3" fmla="*/ 0 w 34749"/>
                    <a:gd name="connsiteY3" fmla="*/ 340542 h 340542"/>
                  </a:gdLst>
                  <a:ahLst/>
                  <a:cxnLst>
                    <a:cxn ang="0">
                      <a:pos x="connsiteX0" y="connsiteY0"/>
                    </a:cxn>
                    <a:cxn ang="0">
                      <a:pos x="connsiteX1" y="connsiteY1"/>
                    </a:cxn>
                    <a:cxn ang="0">
                      <a:pos x="connsiteX2" y="connsiteY2"/>
                    </a:cxn>
                    <a:cxn ang="0">
                      <a:pos x="connsiteX3" y="connsiteY3"/>
                    </a:cxn>
                  </a:cxnLst>
                  <a:rect l="l" t="t" r="r" b="b"/>
                  <a:pathLst>
                    <a:path w="34749" h="340542">
                      <a:moveTo>
                        <a:pt x="0" y="0"/>
                      </a:moveTo>
                      <a:lnTo>
                        <a:pt x="34749" y="0"/>
                      </a:lnTo>
                      <a:lnTo>
                        <a:pt x="34749" y="340542"/>
                      </a:lnTo>
                      <a:lnTo>
                        <a:pt x="0" y="340542"/>
                      </a:lnTo>
                      <a:close/>
                    </a:path>
                  </a:pathLst>
                </a:custGeom>
                <a:solidFill>
                  <a:srgbClr val="43D3E8"/>
                </a:solidFill>
                <a:ln w="7680" cap="flat">
                  <a:noFill/>
                  <a:prstDash val="solid"/>
                  <a:miter/>
                </a:ln>
              </p:spPr>
              <p:txBody>
                <a:bodyPr rtlCol="0" anchor="ctr"/>
                <a:lstStyle/>
                <a:p>
                  <a:endParaRPr lang="ru-RU"/>
                </a:p>
              </p:txBody>
            </p:sp>
            <p:sp>
              <p:nvSpPr>
                <p:cNvPr id="19" name="Полилиния: фигура 23">
                  <a:extLst>
                    <a:ext uri="{FF2B5EF4-FFF2-40B4-BE49-F238E27FC236}">
                      <a16:creationId xmlns="" xmlns:a16="http://schemas.microsoft.com/office/drawing/2014/main" id="{C806057A-ECFF-4744-87AF-9A72A2FB9EB3}"/>
                    </a:ext>
                  </a:extLst>
                </p:cNvPr>
                <p:cNvSpPr/>
                <p:nvPr/>
              </p:nvSpPr>
              <p:spPr>
                <a:xfrm>
                  <a:off x="15812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20" name="Полилиния: фигура 24">
                  <a:extLst>
                    <a:ext uri="{FF2B5EF4-FFF2-40B4-BE49-F238E27FC236}">
                      <a16:creationId xmlns="" xmlns:a16="http://schemas.microsoft.com/office/drawing/2014/main" id="{46B80DA4-4D6B-44C7-BDAB-65F2FDAE4353}"/>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242D3C"/>
                </a:solidFill>
                <a:ln w="7680" cap="flat">
                  <a:noFill/>
                  <a:prstDash val="solid"/>
                  <a:miter/>
                </a:ln>
              </p:spPr>
              <p:txBody>
                <a:bodyPr rtlCol="0" anchor="ctr"/>
                <a:lstStyle/>
                <a:p>
                  <a:endParaRPr lang="ru-RU"/>
                </a:p>
              </p:txBody>
            </p:sp>
            <p:sp>
              <p:nvSpPr>
                <p:cNvPr id="21" name="Полилиния: фигура 25">
                  <a:extLst>
                    <a:ext uri="{FF2B5EF4-FFF2-40B4-BE49-F238E27FC236}">
                      <a16:creationId xmlns="" xmlns:a16="http://schemas.microsoft.com/office/drawing/2014/main" id="{D548DBBD-4E6B-44F0-B2A9-73DBC0669B35}"/>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22" name="Полилиния: фигура 26">
                  <a:extLst>
                    <a:ext uri="{FF2B5EF4-FFF2-40B4-BE49-F238E27FC236}">
                      <a16:creationId xmlns="" xmlns:a16="http://schemas.microsoft.com/office/drawing/2014/main" id="{8ADEB9A2-6C80-46DE-A6A1-77367AB94E63}"/>
                    </a:ext>
                  </a:extLst>
                </p:cNvPr>
                <p:cNvSpPr/>
                <p:nvPr/>
              </p:nvSpPr>
              <p:spPr>
                <a:xfrm rot="-1798039">
                  <a:off x="1608964" y="2958607"/>
                  <a:ext cx="339747" cy="34746"/>
                </a:xfrm>
                <a:custGeom>
                  <a:avLst/>
                  <a:gdLst>
                    <a:gd name="connsiteX0" fmla="*/ 0 w 339747"/>
                    <a:gd name="connsiteY0" fmla="*/ 0 h 34746"/>
                    <a:gd name="connsiteX1" fmla="*/ 339747 w 339747"/>
                    <a:gd name="connsiteY1" fmla="*/ 0 h 34746"/>
                    <a:gd name="connsiteX2" fmla="*/ 339747 w 339747"/>
                    <a:gd name="connsiteY2" fmla="*/ 34747 h 34746"/>
                    <a:gd name="connsiteX3" fmla="*/ 0 w 33974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339747" h="34746">
                      <a:moveTo>
                        <a:pt x="0" y="0"/>
                      </a:moveTo>
                      <a:lnTo>
                        <a:pt x="339747" y="0"/>
                      </a:lnTo>
                      <a:lnTo>
                        <a:pt x="339747" y="34747"/>
                      </a:lnTo>
                      <a:lnTo>
                        <a:pt x="0" y="34747"/>
                      </a:lnTo>
                      <a:close/>
                    </a:path>
                  </a:pathLst>
                </a:custGeom>
                <a:solidFill>
                  <a:srgbClr val="F96232"/>
                </a:solidFill>
                <a:ln w="7680" cap="flat">
                  <a:noFill/>
                  <a:prstDash val="solid"/>
                  <a:miter/>
                </a:ln>
              </p:spPr>
              <p:txBody>
                <a:bodyPr rtlCol="0" anchor="ctr"/>
                <a:lstStyle/>
                <a:p>
                  <a:endParaRPr lang="ru-RU"/>
                </a:p>
              </p:txBody>
            </p:sp>
            <p:sp>
              <p:nvSpPr>
                <p:cNvPr id="23" name="Полилиния: фигура 27">
                  <a:extLst>
                    <a:ext uri="{FF2B5EF4-FFF2-40B4-BE49-F238E27FC236}">
                      <a16:creationId xmlns="" xmlns:a16="http://schemas.microsoft.com/office/drawing/2014/main" id="{FF3F01F6-C86A-4DC1-91D4-9715366F0F97}"/>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F96232"/>
                </a:solidFill>
                <a:ln w="7680" cap="flat">
                  <a:noFill/>
                  <a:prstDash val="solid"/>
                  <a:miter/>
                </a:ln>
              </p:spPr>
              <p:txBody>
                <a:bodyPr rtlCol="0" anchor="ctr"/>
                <a:lstStyle/>
                <a:p>
                  <a:endParaRPr lang="ru-RU"/>
                </a:p>
              </p:txBody>
            </p:sp>
            <p:sp>
              <p:nvSpPr>
                <p:cNvPr id="24" name="Полилиния: фигура 28">
                  <a:extLst>
                    <a:ext uri="{FF2B5EF4-FFF2-40B4-BE49-F238E27FC236}">
                      <a16:creationId xmlns="" xmlns:a16="http://schemas.microsoft.com/office/drawing/2014/main" id="{BB2E3AA9-1C45-4213-8861-F763E272E8F5}"/>
                    </a:ext>
                  </a:extLst>
                </p:cNvPr>
                <p:cNvSpPr/>
                <p:nvPr/>
              </p:nvSpPr>
              <p:spPr>
                <a:xfrm rot="-3601663">
                  <a:off x="2122922" y="2805909"/>
                  <a:ext cx="34748" cy="340536"/>
                </a:xfrm>
                <a:custGeom>
                  <a:avLst/>
                  <a:gdLst>
                    <a:gd name="connsiteX0" fmla="*/ 0 w 34748"/>
                    <a:gd name="connsiteY0" fmla="*/ 0 h 340536"/>
                    <a:gd name="connsiteX1" fmla="*/ 34749 w 34748"/>
                    <a:gd name="connsiteY1" fmla="*/ 0 h 340536"/>
                    <a:gd name="connsiteX2" fmla="*/ 34749 w 34748"/>
                    <a:gd name="connsiteY2" fmla="*/ 340536 h 340536"/>
                    <a:gd name="connsiteX3" fmla="*/ 0 w 34748"/>
                    <a:gd name="connsiteY3" fmla="*/ 340536 h 340536"/>
                  </a:gdLst>
                  <a:ahLst/>
                  <a:cxnLst>
                    <a:cxn ang="0">
                      <a:pos x="connsiteX0" y="connsiteY0"/>
                    </a:cxn>
                    <a:cxn ang="0">
                      <a:pos x="connsiteX1" y="connsiteY1"/>
                    </a:cxn>
                    <a:cxn ang="0">
                      <a:pos x="connsiteX2" y="connsiteY2"/>
                    </a:cxn>
                    <a:cxn ang="0">
                      <a:pos x="connsiteX3" y="connsiteY3"/>
                    </a:cxn>
                  </a:cxnLst>
                  <a:rect l="l" t="t" r="r" b="b"/>
                  <a:pathLst>
                    <a:path w="34748" h="340536">
                      <a:moveTo>
                        <a:pt x="0" y="0"/>
                      </a:moveTo>
                      <a:lnTo>
                        <a:pt x="34749" y="0"/>
                      </a:lnTo>
                      <a:lnTo>
                        <a:pt x="34749" y="340536"/>
                      </a:lnTo>
                      <a:lnTo>
                        <a:pt x="0" y="340536"/>
                      </a:lnTo>
                      <a:close/>
                    </a:path>
                  </a:pathLst>
                </a:custGeom>
                <a:solidFill>
                  <a:srgbClr val="F96232"/>
                </a:solidFill>
                <a:ln w="7680" cap="flat">
                  <a:noFill/>
                  <a:prstDash val="solid"/>
                  <a:miter/>
                </a:ln>
              </p:spPr>
              <p:txBody>
                <a:bodyPr rtlCol="0" anchor="ctr"/>
                <a:lstStyle/>
                <a:p>
                  <a:endParaRPr lang="ru-RU"/>
                </a:p>
              </p:txBody>
            </p:sp>
            <p:sp>
              <p:nvSpPr>
                <p:cNvPr id="25" name="Полилиния: фигура 29">
                  <a:extLst>
                    <a:ext uri="{FF2B5EF4-FFF2-40B4-BE49-F238E27FC236}">
                      <a16:creationId xmlns="" xmlns:a16="http://schemas.microsoft.com/office/drawing/2014/main" id="{DEE038AF-A4DB-4921-9C55-57B56C108751}"/>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242D3C"/>
                </a:solidFill>
                <a:ln w="7680" cap="flat">
                  <a:noFill/>
                  <a:prstDash val="solid"/>
                  <a:miter/>
                </a:ln>
              </p:spPr>
              <p:txBody>
                <a:bodyPr rtlCol="0" anchor="ctr"/>
                <a:lstStyle/>
                <a:p>
                  <a:endParaRPr lang="ru-RU"/>
                </a:p>
              </p:txBody>
            </p:sp>
            <p:sp>
              <p:nvSpPr>
                <p:cNvPr id="26" name="Полилиния: фигура 30">
                  <a:extLst>
                    <a:ext uri="{FF2B5EF4-FFF2-40B4-BE49-F238E27FC236}">
                      <a16:creationId xmlns="" xmlns:a16="http://schemas.microsoft.com/office/drawing/2014/main" id="{30CBA823-FBC8-488E-96BF-4B28528C5AE2}"/>
                    </a:ext>
                  </a:extLst>
                </p:cNvPr>
                <p:cNvSpPr/>
                <p:nvPr/>
              </p:nvSpPr>
              <p:spPr>
                <a:xfrm>
                  <a:off x="23024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27" name="Полилиния: фигура 31">
                  <a:extLst>
                    <a:ext uri="{FF2B5EF4-FFF2-40B4-BE49-F238E27FC236}">
                      <a16:creationId xmlns="" xmlns:a16="http://schemas.microsoft.com/office/drawing/2014/main" id="{7A4488E0-C746-44E7-9759-CDED619781B5}"/>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F96232"/>
                </a:solidFill>
                <a:ln w="7680" cap="flat">
                  <a:noFill/>
                  <a:prstDash val="solid"/>
                  <a:miter/>
                </a:ln>
              </p:spPr>
              <p:txBody>
                <a:bodyPr rtlCol="0" anchor="ctr"/>
                <a:lstStyle/>
                <a:p>
                  <a:endParaRPr lang="ru-RU"/>
                </a:p>
              </p:txBody>
            </p:sp>
            <p:sp>
              <p:nvSpPr>
                <p:cNvPr id="28" name="Полилиния: фигура 32">
                  <a:extLst>
                    <a:ext uri="{FF2B5EF4-FFF2-40B4-BE49-F238E27FC236}">
                      <a16:creationId xmlns="" xmlns:a16="http://schemas.microsoft.com/office/drawing/2014/main" id="{C2C11E84-4302-4D02-B309-989EC48CC3DE}"/>
                    </a:ext>
                  </a:extLst>
                </p:cNvPr>
                <p:cNvSpPr/>
                <p:nvPr/>
              </p:nvSpPr>
              <p:spPr>
                <a:xfrm rot="-1801578">
                  <a:off x="1969829" y="3583842"/>
                  <a:ext cx="340525" cy="34747"/>
                </a:xfrm>
                <a:custGeom>
                  <a:avLst/>
                  <a:gdLst>
                    <a:gd name="connsiteX0" fmla="*/ 0 w 340525"/>
                    <a:gd name="connsiteY0" fmla="*/ 0 h 34747"/>
                    <a:gd name="connsiteX1" fmla="*/ 340525 w 340525"/>
                    <a:gd name="connsiteY1" fmla="*/ 0 h 34747"/>
                    <a:gd name="connsiteX2" fmla="*/ 340525 w 340525"/>
                    <a:gd name="connsiteY2" fmla="*/ 34747 h 34747"/>
                    <a:gd name="connsiteX3" fmla="*/ 0 w 340525"/>
                    <a:gd name="connsiteY3" fmla="*/ 34747 h 34747"/>
                  </a:gdLst>
                  <a:ahLst/>
                  <a:cxnLst>
                    <a:cxn ang="0">
                      <a:pos x="connsiteX0" y="connsiteY0"/>
                    </a:cxn>
                    <a:cxn ang="0">
                      <a:pos x="connsiteX1" y="connsiteY1"/>
                    </a:cxn>
                    <a:cxn ang="0">
                      <a:pos x="connsiteX2" y="connsiteY2"/>
                    </a:cxn>
                    <a:cxn ang="0">
                      <a:pos x="connsiteX3" y="connsiteY3"/>
                    </a:cxn>
                  </a:cxnLst>
                  <a:rect l="l" t="t" r="r" b="b"/>
                  <a:pathLst>
                    <a:path w="340525" h="34747">
                      <a:moveTo>
                        <a:pt x="0" y="0"/>
                      </a:moveTo>
                      <a:lnTo>
                        <a:pt x="340525" y="0"/>
                      </a:lnTo>
                      <a:lnTo>
                        <a:pt x="340525" y="34747"/>
                      </a:lnTo>
                      <a:lnTo>
                        <a:pt x="0" y="34747"/>
                      </a:lnTo>
                      <a:close/>
                    </a:path>
                  </a:pathLst>
                </a:custGeom>
                <a:solidFill>
                  <a:srgbClr val="43D3E8"/>
                </a:solidFill>
                <a:ln w="7680" cap="flat">
                  <a:noFill/>
                  <a:prstDash val="solid"/>
                  <a:miter/>
                </a:ln>
              </p:spPr>
              <p:txBody>
                <a:bodyPr rtlCol="0" anchor="ctr"/>
                <a:lstStyle/>
                <a:p>
                  <a:endParaRPr lang="ru-RU"/>
                </a:p>
              </p:txBody>
            </p:sp>
            <p:sp>
              <p:nvSpPr>
                <p:cNvPr id="29" name="Полилиния: фигура 33">
                  <a:extLst>
                    <a:ext uri="{FF2B5EF4-FFF2-40B4-BE49-F238E27FC236}">
                      <a16:creationId xmlns="" xmlns:a16="http://schemas.microsoft.com/office/drawing/2014/main" id="{ED5C64A1-B6D9-4B50-A1E2-9C593CEADC54}"/>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grpSp>
          <p:grpSp>
            <p:nvGrpSpPr>
              <p:cNvPr id="10" name="Рисунок 2">
                <a:extLst>
                  <a:ext uri="{FF2B5EF4-FFF2-40B4-BE49-F238E27FC236}">
                    <a16:creationId xmlns="" xmlns:a16="http://schemas.microsoft.com/office/drawing/2014/main" id="{2862BDDB-996B-423A-834B-02C0E4B78B81}"/>
                  </a:ext>
                </a:extLst>
              </p:cNvPr>
              <p:cNvGrpSpPr/>
              <p:nvPr/>
            </p:nvGrpSpPr>
            <p:grpSpPr>
              <a:xfrm>
                <a:off x="1542689" y="2816538"/>
                <a:ext cx="833162" cy="944353"/>
                <a:chOff x="1542689" y="2816538"/>
                <a:chExt cx="833162" cy="944353"/>
              </a:xfrm>
              <a:solidFill>
                <a:srgbClr val="242D3C"/>
              </a:solidFill>
            </p:grpSpPr>
            <p:sp>
              <p:nvSpPr>
                <p:cNvPr id="11" name="Полилиния: фигура 35">
                  <a:extLst>
                    <a:ext uri="{FF2B5EF4-FFF2-40B4-BE49-F238E27FC236}">
                      <a16:creationId xmlns="" xmlns:a16="http://schemas.microsoft.com/office/drawing/2014/main" id="{34EE368B-24C1-4ED8-8EB1-8A5D2E0D15E4}"/>
                    </a:ext>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12" name="Полилиния: фигура 36">
                  <a:extLst>
                    <a:ext uri="{FF2B5EF4-FFF2-40B4-BE49-F238E27FC236}">
                      <a16:creationId xmlns="" xmlns:a16="http://schemas.microsoft.com/office/drawing/2014/main" id="{82204F6F-E3CA-45B6-9F04-5EE0ED7F83D0}"/>
                    </a:ext>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13" name="Полилиния: фигура 37">
                  <a:extLst>
                    <a:ext uri="{FF2B5EF4-FFF2-40B4-BE49-F238E27FC236}">
                      <a16:creationId xmlns="" xmlns:a16="http://schemas.microsoft.com/office/drawing/2014/main" id="{0514346D-4272-4845-B929-B5FFEE35E254}"/>
                    </a:ext>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14" name="Полилиния: фигура 38">
                  <a:extLst>
                    <a:ext uri="{FF2B5EF4-FFF2-40B4-BE49-F238E27FC236}">
                      <a16:creationId xmlns="" xmlns:a16="http://schemas.microsoft.com/office/drawing/2014/main" id="{10FBA4A6-090C-4517-BEA3-9433F3BF894D}"/>
                    </a:ext>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15" name="Полилиния: фигура 39">
                  <a:extLst>
                    <a:ext uri="{FF2B5EF4-FFF2-40B4-BE49-F238E27FC236}">
                      <a16:creationId xmlns="" xmlns:a16="http://schemas.microsoft.com/office/drawing/2014/main" id="{9F878CEE-547E-4D31-BEF7-6CC3A19342E3}"/>
                    </a:ext>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16" name="Полилиния: фигура 40">
                  <a:extLst>
                    <a:ext uri="{FF2B5EF4-FFF2-40B4-BE49-F238E27FC236}">
                      <a16:creationId xmlns="" xmlns:a16="http://schemas.microsoft.com/office/drawing/2014/main" id="{206391AA-4BCF-4ABF-939E-341707D4DCC6}"/>
                    </a:ext>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17" name="Полилиния: фигура 41">
                  <a:extLst>
                    <a:ext uri="{FF2B5EF4-FFF2-40B4-BE49-F238E27FC236}">
                      <a16:creationId xmlns="" xmlns:a16="http://schemas.microsoft.com/office/drawing/2014/main" id="{4A2590E7-6B1D-4386-A964-DB3E5CD68A77}"/>
                    </a:ext>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grpSp>
        </p:grpSp>
        <p:sp>
          <p:nvSpPr>
            <p:cNvPr id="8" name="Полилиния: фигура 42">
              <a:extLst>
                <a:ext uri="{FF2B5EF4-FFF2-40B4-BE49-F238E27FC236}">
                  <a16:creationId xmlns="" xmlns:a16="http://schemas.microsoft.com/office/drawing/2014/main" id="{2338C980-225E-46D7-8459-7215ABA4A035}"/>
                </a:ext>
              </a:extLst>
            </p:cNvPr>
            <p:cNvSpPr/>
            <p:nvPr/>
          </p:nvSpPr>
          <p:spPr>
            <a:xfrm>
              <a:off x="1398681" y="3263936"/>
              <a:ext cx="1231598" cy="1231598"/>
            </a:xfrm>
            <a:custGeom>
              <a:avLst/>
              <a:gdLst>
                <a:gd name="connsiteX0" fmla="*/ 616185 w 1231598"/>
                <a:gd name="connsiteY0" fmla="*/ 1231598 h 1231598"/>
                <a:gd name="connsiteX1" fmla="*/ 616185 w 1231598"/>
                <a:gd name="connsiteY1" fmla="*/ 1196851 h 1231598"/>
                <a:gd name="connsiteX2" fmla="*/ 650160 w 1231598"/>
                <a:gd name="connsiteY2" fmla="*/ 1196079 h 1231598"/>
                <a:gd name="connsiteX3" fmla="*/ 652477 w 1231598"/>
                <a:gd name="connsiteY3" fmla="*/ 1230826 h 1231598"/>
                <a:gd name="connsiteX4" fmla="*/ 616185 w 1231598"/>
                <a:gd name="connsiteY4" fmla="*/ 1231598 h 1231598"/>
                <a:gd name="connsiteX5" fmla="*/ 580666 w 1231598"/>
                <a:gd name="connsiteY5" fmla="*/ 1230826 h 1231598"/>
                <a:gd name="connsiteX6" fmla="*/ 545146 w 1231598"/>
                <a:gd name="connsiteY6" fmla="*/ 1227737 h 1231598"/>
                <a:gd name="connsiteX7" fmla="*/ 549007 w 1231598"/>
                <a:gd name="connsiteY7" fmla="*/ 1192990 h 1231598"/>
                <a:gd name="connsiteX8" fmla="*/ 582982 w 1231598"/>
                <a:gd name="connsiteY8" fmla="*/ 1196079 h 1231598"/>
                <a:gd name="connsiteX9" fmla="*/ 580666 w 1231598"/>
                <a:gd name="connsiteY9" fmla="*/ 1230826 h 1231598"/>
                <a:gd name="connsiteX10" fmla="*/ 687996 w 1231598"/>
                <a:gd name="connsiteY10" fmla="*/ 1227737 h 1231598"/>
                <a:gd name="connsiteX11" fmla="*/ 684135 w 1231598"/>
                <a:gd name="connsiteY11" fmla="*/ 1192990 h 1231598"/>
                <a:gd name="connsiteX12" fmla="*/ 717338 w 1231598"/>
                <a:gd name="connsiteY12" fmla="*/ 1188357 h 1231598"/>
                <a:gd name="connsiteX13" fmla="*/ 723516 w 1231598"/>
                <a:gd name="connsiteY13" fmla="*/ 1222332 h 1231598"/>
                <a:gd name="connsiteX14" fmla="*/ 687996 w 1231598"/>
                <a:gd name="connsiteY14" fmla="*/ 1227737 h 1231598"/>
                <a:gd name="connsiteX15" fmla="*/ 509627 w 1231598"/>
                <a:gd name="connsiteY15" fmla="*/ 1222332 h 1231598"/>
                <a:gd name="connsiteX16" fmla="*/ 474880 w 1231598"/>
                <a:gd name="connsiteY16" fmla="*/ 1215383 h 1231598"/>
                <a:gd name="connsiteX17" fmla="*/ 482601 w 1231598"/>
                <a:gd name="connsiteY17" fmla="*/ 1181408 h 1231598"/>
                <a:gd name="connsiteX18" fmla="*/ 515804 w 1231598"/>
                <a:gd name="connsiteY18" fmla="*/ 1188357 h 1231598"/>
                <a:gd name="connsiteX19" fmla="*/ 509627 w 1231598"/>
                <a:gd name="connsiteY19" fmla="*/ 1222332 h 1231598"/>
                <a:gd name="connsiteX20" fmla="*/ 758263 w 1231598"/>
                <a:gd name="connsiteY20" fmla="*/ 1215383 h 1231598"/>
                <a:gd name="connsiteX21" fmla="*/ 750541 w 1231598"/>
                <a:gd name="connsiteY21" fmla="*/ 1181408 h 1231598"/>
                <a:gd name="connsiteX22" fmla="*/ 782972 w 1231598"/>
                <a:gd name="connsiteY22" fmla="*/ 1172914 h 1231598"/>
                <a:gd name="connsiteX23" fmla="*/ 793010 w 1231598"/>
                <a:gd name="connsiteY23" fmla="*/ 1206117 h 1231598"/>
                <a:gd name="connsiteX24" fmla="*/ 758263 w 1231598"/>
                <a:gd name="connsiteY24" fmla="*/ 1215383 h 1231598"/>
                <a:gd name="connsiteX25" fmla="*/ 439360 w 1231598"/>
                <a:gd name="connsiteY25" fmla="*/ 1206117 h 1231598"/>
                <a:gd name="connsiteX26" fmla="*/ 405385 w 1231598"/>
                <a:gd name="connsiteY26" fmla="*/ 1194534 h 1231598"/>
                <a:gd name="connsiteX27" fmla="*/ 416967 w 1231598"/>
                <a:gd name="connsiteY27" fmla="*/ 1162104 h 1231598"/>
                <a:gd name="connsiteX28" fmla="*/ 449398 w 1231598"/>
                <a:gd name="connsiteY28" fmla="*/ 1172914 h 1231598"/>
                <a:gd name="connsiteX29" fmla="*/ 439360 w 1231598"/>
                <a:gd name="connsiteY29" fmla="*/ 1206117 h 1231598"/>
                <a:gd name="connsiteX30" fmla="*/ 826985 w 1231598"/>
                <a:gd name="connsiteY30" fmla="*/ 1194534 h 1231598"/>
                <a:gd name="connsiteX31" fmla="*/ 815403 w 1231598"/>
                <a:gd name="connsiteY31" fmla="*/ 1162104 h 1231598"/>
                <a:gd name="connsiteX32" fmla="*/ 847062 w 1231598"/>
                <a:gd name="connsiteY32" fmla="*/ 1149749 h 1231598"/>
                <a:gd name="connsiteX33" fmla="*/ 860961 w 1231598"/>
                <a:gd name="connsiteY33" fmla="*/ 1181408 h 1231598"/>
                <a:gd name="connsiteX34" fmla="*/ 826985 w 1231598"/>
                <a:gd name="connsiteY34" fmla="*/ 1194534 h 1231598"/>
                <a:gd name="connsiteX35" fmla="*/ 372182 w 1231598"/>
                <a:gd name="connsiteY35" fmla="*/ 1181408 h 1231598"/>
                <a:gd name="connsiteX36" fmla="*/ 339751 w 1231598"/>
                <a:gd name="connsiteY36" fmla="*/ 1165964 h 1231598"/>
                <a:gd name="connsiteX37" fmla="*/ 355194 w 1231598"/>
                <a:gd name="connsiteY37" fmla="*/ 1135078 h 1231598"/>
                <a:gd name="connsiteX38" fmla="*/ 386081 w 1231598"/>
                <a:gd name="connsiteY38" fmla="*/ 1149749 h 1231598"/>
                <a:gd name="connsiteX39" fmla="*/ 372182 w 1231598"/>
                <a:gd name="connsiteY39" fmla="*/ 1181408 h 1231598"/>
                <a:gd name="connsiteX40" fmla="*/ 892619 w 1231598"/>
                <a:gd name="connsiteY40" fmla="*/ 1165964 h 1231598"/>
                <a:gd name="connsiteX41" fmla="*/ 877176 w 1231598"/>
                <a:gd name="connsiteY41" fmla="*/ 1135078 h 1231598"/>
                <a:gd name="connsiteX42" fmla="*/ 906518 w 1231598"/>
                <a:gd name="connsiteY42" fmla="*/ 1118863 h 1231598"/>
                <a:gd name="connsiteX43" fmla="*/ 924278 w 1231598"/>
                <a:gd name="connsiteY43" fmla="*/ 1148977 h 1231598"/>
                <a:gd name="connsiteX44" fmla="*/ 892619 w 1231598"/>
                <a:gd name="connsiteY44" fmla="*/ 1165964 h 1231598"/>
                <a:gd name="connsiteX45" fmla="*/ 308093 w 1231598"/>
                <a:gd name="connsiteY45" fmla="*/ 1149749 h 1231598"/>
                <a:gd name="connsiteX46" fmla="*/ 277206 w 1231598"/>
                <a:gd name="connsiteY46" fmla="*/ 1131217 h 1231598"/>
                <a:gd name="connsiteX47" fmla="*/ 296510 w 1231598"/>
                <a:gd name="connsiteY47" fmla="*/ 1101875 h 1231598"/>
                <a:gd name="connsiteX48" fmla="*/ 325080 w 1231598"/>
                <a:gd name="connsiteY48" fmla="*/ 1119635 h 1231598"/>
                <a:gd name="connsiteX49" fmla="*/ 308093 w 1231598"/>
                <a:gd name="connsiteY49" fmla="*/ 1149749 h 1231598"/>
                <a:gd name="connsiteX50" fmla="*/ 954392 w 1231598"/>
                <a:gd name="connsiteY50" fmla="*/ 1130445 h 1231598"/>
                <a:gd name="connsiteX51" fmla="*/ 935088 w 1231598"/>
                <a:gd name="connsiteY51" fmla="*/ 1101103 h 1231598"/>
                <a:gd name="connsiteX52" fmla="*/ 962886 w 1231598"/>
                <a:gd name="connsiteY52" fmla="*/ 1081799 h 1231598"/>
                <a:gd name="connsiteX53" fmla="*/ 983734 w 1231598"/>
                <a:gd name="connsiteY53" fmla="*/ 1109597 h 1231598"/>
                <a:gd name="connsiteX54" fmla="*/ 954392 w 1231598"/>
                <a:gd name="connsiteY54" fmla="*/ 1130445 h 1231598"/>
                <a:gd name="connsiteX55" fmla="*/ 248636 w 1231598"/>
                <a:gd name="connsiteY55" fmla="*/ 1110369 h 1231598"/>
                <a:gd name="connsiteX56" fmla="*/ 220838 w 1231598"/>
                <a:gd name="connsiteY56" fmla="*/ 1087976 h 1231598"/>
                <a:gd name="connsiteX57" fmla="*/ 243231 w 1231598"/>
                <a:gd name="connsiteY57" fmla="*/ 1061723 h 1231598"/>
                <a:gd name="connsiteX58" fmla="*/ 269485 w 1231598"/>
                <a:gd name="connsiteY58" fmla="*/ 1082571 h 1231598"/>
                <a:gd name="connsiteX59" fmla="*/ 248636 w 1231598"/>
                <a:gd name="connsiteY59" fmla="*/ 1110369 h 1231598"/>
                <a:gd name="connsiteX60" fmla="*/ 1011532 w 1231598"/>
                <a:gd name="connsiteY60" fmla="*/ 1087204 h 1231598"/>
                <a:gd name="connsiteX61" fmla="*/ 989139 w 1231598"/>
                <a:gd name="connsiteY61" fmla="*/ 1060950 h 1231598"/>
                <a:gd name="connsiteX62" fmla="*/ 1014621 w 1231598"/>
                <a:gd name="connsiteY62" fmla="*/ 1038558 h 1231598"/>
                <a:gd name="connsiteX63" fmla="*/ 1038558 w 1231598"/>
                <a:gd name="connsiteY63" fmla="*/ 1064039 h 1231598"/>
                <a:gd name="connsiteX64" fmla="*/ 1011532 w 1231598"/>
                <a:gd name="connsiteY64" fmla="*/ 1087204 h 1231598"/>
                <a:gd name="connsiteX65" fmla="*/ 193813 w 1231598"/>
                <a:gd name="connsiteY65" fmla="*/ 1064039 h 1231598"/>
                <a:gd name="connsiteX66" fmla="*/ 168331 w 1231598"/>
                <a:gd name="connsiteY66" fmla="*/ 1038558 h 1231598"/>
                <a:gd name="connsiteX67" fmla="*/ 193813 w 1231598"/>
                <a:gd name="connsiteY67" fmla="*/ 1014621 h 1231598"/>
                <a:gd name="connsiteX68" fmla="*/ 217750 w 1231598"/>
                <a:gd name="connsiteY68" fmla="*/ 1038558 h 1231598"/>
                <a:gd name="connsiteX69" fmla="*/ 193813 w 1231598"/>
                <a:gd name="connsiteY69" fmla="*/ 1064039 h 1231598"/>
                <a:gd name="connsiteX70" fmla="*/ 1064039 w 1231598"/>
                <a:gd name="connsiteY70" fmla="*/ 1038558 h 1231598"/>
                <a:gd name="connsiteX71" fmla="*/ 1038558 w 1231598"/>
                <a:gd name="connsiteY71" fmla="*/ 1014621 h 1231598"/>
                <a:gd name="connsiteX72" fmla="*/ 1060950 w 1231598"/>
                <a:gd name="connsiteY72" fmla="*/ 989139 h 1231598"/>
                <a:gd name="connsiteX73" fmla="*/ 1087204 w 1231598"/>
                <a:gd name="connsiteY73" fmla="*/ 1011532 h 1231598"/>
                <a:gd name="connsiteX74" fmla="*/ 1064039 w 1231598"/>
                <a:gd name="connsiteY74" fmla="*/ 1038558 h 1231598"/>
                <a:gd name="connsiteX75" fmla="*/ 144394 w 1231598"/>
                <a:gd name="connsiteY75" fmla="*/ 1012304 h 1231598"/>
                <a:gd name="connsiteX76" fmla="*/ 122002 w 1231598"/>
                <a:gd name="connsiteY76" fmla="*/ 984506 h 1231598"/>
                <a:gd name="connsiteX77" fmla="*/ 149799 w 1231598"/>
                <a:gd name="connsiteY77" fmla="*/ 963658 h 1231598"/>
                <a:gd name="connsiteX78" fmla="*/ 170648 w 1231598"/>
                <a:gd name="connsiteY78" fmla="*/ 989912 h 1231598"/>
                <a:gd name="connsiteX79" fmla="*/ 144394 w 1231598"/>
                <a:gd name="connsiteY79" fmla="*/ 1012304 h 1231598"/>
                <a:gd name="connsiteX80" fmla="*/ 1109597 w 1231598"/>
                <a:gd name="connsiteY80" fmla="*/ 983734 h 1231598"/>
                <a:gd name="connsiteX81" fmla="*/ 1081799 w 1231598"/>
                <a:gd name="connsiteY81" fmla="*/ 962886 h 1231598"/>
                <a:gd name="connsiteX82" fmla="*/ 1101103 w 1231598"/>
                <a:gd name="connsiteY82" fmla="*/ 935088 h 1231598"/>
                <a:gd name="connsiteX83" fmla="*/ 1130445 w 1231598"/>
                <a:gd name="connsiteY83" fmla="*/ 954392 h 1231598"/>
                <a:gd name="connsiteX84" fmla="*/ 1109597 w 1231598"/>
                <a:gd name="connsiteY84" fmla="*/ 983734 h 1231598"/>
                <a:gd name="connsiteX85" fmla="*/ 101153 w 1231598"/>
                <a:gd name="connsiteY85" fmla="*/ 954392 h 1231598"/>
                <a:gd name="connsiteX86" fmla="*/ 82621 w 1231598"/>
                <a:gd name="connsiteY86" fmla="*/ 924278 h 1231598"/>
                <a:gd name="connsiteX87" fmla="*/ 112736 w 1231598"/>
                <a:gd name="connsiteY87" fmla="*/ 906518 h 1231598"/>
                <a:gd name="connsiteX88" fmla="*/ 130495 w 1231598"/>
                <a:gd name="connsiteY88" fmla="*/ 935088 h 1231598"/>
                <a:gd name="connsiteX89" fmla="*/ 101153 w 1231598"/>
                <a:gd name="connsiteY89" fmla="*/ 954392 h 1231598"/>
                <a:gd name="connsiteX90" fmla="*/ 1148977 w 1231598"/>
                <a:gd name="connsiteY90" fmla="*/ 923506 h 1231598"/>
                <a:gd name="connsiteX91" fmla="*/ 1118863 w 1231598"/>
                <a:gd name="connsiteY91" fmla="*/ 905746 h 1231598"/>
                <a:gd name="connsiteX92" fmla="*/ 1135078 w 1231598"/>
                <a:gd name="connsiteY92" fmla="*/ 875632 h 1231598"/>
                <a:gd name="connsiteX93" fmla="*/ 1165964 w 1231598"/>
                <a:gd name="connsiteY93" fmla="*/ 891075 h 1231598"/>
                <a:gd name="connsiteX94" fmla="*/ 1148977 w 1231598"/>
                <a:gd name="connsiteY94" fmla="*/ 923506 h 1231598"/>
                <a:gd name="connsiteX95" fmla="*/ 65634 w 1231598"/>
                <a:gd name="connsiteY95" fmla="*/ 892619 h 1231598"/>
                <a:gd name="connsiteX96" fmla="*/ 50191 w 1231598"/>
                <a:gd name="connsiteY96" fmla="*/ 860188 h 1231598"/>
                <a:gd name="connsiteX97" fmla="*/ 81849 w 1231598"/>
                <a:gd name="connsiteY97" fmla="*/ 846289 h 1231598"/>
                <a:gd name="connsiteX98" fmla="*/ 96520 w 1231598"/>
                <a:gd name="connsiteY98" fmla="*/ 877176 h 1231598"/>
                <a:gd name="connsiteX99" fmla="*/ 65634 w 1231598"/>
                <a:gd name="connsiteY99" fmla="*/ 892619 h 1231598"/>
                <a:gd name="connsiteX100" fmla="*/ 1181408 w 1231598"/>
                <a:gd name="connsiteY100" fmla="*/ 859416 h 1231598"/>
                <a:gd name="connsiteX101" fmla="*/ 1149749 w 1231598"/>
                <a:gd name="connsiteY101" fmla="*/ 845517 h 1231598"/>
                <a:gd name="connsiteX102" fmla="*/ 1162104 w 1231598"/>
                <a:gd name="connsiteY102" fmla="*/ 813859 h 1231598"/>
                <a:gd name="connsiteX103" fmla="*/ 1194534 w 1231598"/>
                <a:gd name="connsiteY103" fmla="*/ 825441 h 1231598"/>
                <a:gd name="connsiteX104" fmla="*/ 1181408 w 1231598"/>
                <a:gd name="connsiteY104" fmla="*/ 859416 h 1231598"/>
                <a:gd name="connsiteX105" fmla="*/ 37064 w 1231598"/>
                <a:gd name="connsiteY105" fmla="*/ 826985 h 1231598"/>
                <a:gd name="connsiteX106" fmla="*/ 25481 w 1231598"/>
                <a:gd name="connsiteY106" fmla="*/ 793010 h 1231598"/>
                <a:gd name="connsiteX107" fmla="*/ 58684 w 1231598"/>
                <a:gd name="connsiteY107" fmla="*/ 782972 h 1231598"/>
                <a:gd name="connsiteX108" fmla="*/ 69495 w 1231598"/>
                <a:gd name="connsiteY108" fmla="*/ 815403 h 1231598"/>
                <a:gd name="connsiteX109" fmla="*/ 37064 w 1231598"/>
                <a:gd name="connsiteY109" fmla="*/ 826985 h 1231598"/>
                <a:gd name="connsiteX110" fmla="*/ 1206117 w 1231598"/>
                <a:gd name="connsiteY110" fmla="*/ 792238 h 1231598"/>
                <a:gd name="connsiteX111" fmla="*/ 1172914 w 1231598"/>
                <a:gd name="connsiteY111" fmla="*/ 782200 h 1231598"/>
                <a:gd name="connsiteX112" fmla="*/ 1181408 w 1231598"/>
                <a:gd name="connsiteY112" fmla="*/ 749769 h 1231598"/>
                <a:gd name="connsiteX113" fmla="*/ 1215383 w 1231598"/>
                <a:gd name="connsiteY113" fmla="*/ 757491 h 1231598"/>
                <a:gd name="connsiteX114" fmla="*/ 1206117 w 1231598"/>
                <a:gd name="connsiteY114" fmla="*/ 792238 h 1231598"/>
                <a:gd name="connsiteX115" fmla="*/ 16988 w 1231598"/>
                <a:gd name="connsiteY115" fmla="*/ 758263 h 1231598"/>
                <a:gd name="connsiteX116" fmla="*/ 10038 w 1231598"/>
                <a:gd name="connsiteY116" fmla="*/ 723516 h 1231598"/>
                <a:gd name="connsiteX117" fmla="*/ 44013 w 1231598"/>
                <a:gd name="connsiteY117" fmla="*/ 717338 h 1231598"/>
                <a:gd name="connsiteX118" fmla="*/ 50963 w 1231598"/>
                <a:gd name="connsiteY118" fmla="*/ 750541 h 1231598"/>
                <a:gd name="connsiteX119" fmla="*/ 16988 w 1231598"/>
                <a:gd name="connsiteY119" fmla="*/ 758263 h 1231598"/>
                <a:gd name="connsiteX120" fmla="*/ 1222332 w 1231598"/>
                <a:gd name="connsiteY120" fmla="*/ 722744 h 1231598"/>
                <a:gd name="connsiteX121" fmla="*/ 1188357 w 1231598"/>
                <a:gd name="connsiteY121" fmla="*/ 716566 h 1231598"/>
                <a:gd name="connsiteX122" fmla="*/ 1192990 w 1231598"/>
                <a:gd name="connsiteY122" fmla="*/ 683363 h 1231598"/>
                <a:gd name="connsiteX123" fmla="*/ 1227737 w 1231598"/>
                <a:gd name="connsiteY123" fmla="*/ 687224 h 1231598"/>
                <a:gd name="connsiteX124" fmla="*/ 1222332 w 1231598"/>
                <a:gd name="connsiteY124" fmla="*/ 722744 h 1231598"/>
                <a:gd name="connsiteX125" fmla="*/ 3861 w 1231598"/>
                <a:gd name="connsiteY125" fmla="*/ 687996 h 1231598"/>
                <a:gd name="connsiteX126" fmla="*/ 772 w 1231598"/>
                <a:gd name="connsiteY126" fmla="*/ 652477 h 1231598"/>
                <a:gd name="connsiteX127" fmla="*/ 35519 w 1231598"/>
                <a:gd name="connsiteY127" fmla="*/ 650160 h 1231598"/>
                <a:gd name="connsiteX128" fmla="*/ 38608 w 1231598"/>
                <a:gd name="connsiteY128" fmla="*/ 684135 h 1231598"/>
                <a:gd name="connsiteX129" fmla="*/ 3861 w 1231598"/>
                <a:gd name="connsiteY129" fmla="*/ 687996 h 1231598"/>
                <a:gd name="connsiteX130" fmla="*/ 1230826 w 1231598"/>
                <a:gd name="connsiteY130" fmla="*/ 651705 h 1231598"/>
                <a:gd name="connsiteX131" fmla="*/ 1196079 w 1231598"/>
                <a:gd name="connsiteY131" fmla="*/ 649388 h 1231598"/>
                <a:gd name="connsiteX132" fmla="*/ 1196851 w 1231598"/>
                <a:gd name="connsiteY132" fmla="*/ 615413 h 1231598"/>
                <a:gd name="connsiteX133" fmla="*/ 1196851 w 1231598"/>
                <a:gd name="connsiteY133" fmla="*/ 613869 h 1231598"/>
                <a:gd name="connsiteX134" fmla="*/ 1231598 w 1231598"/>
                <a:gd name="connsiteY134" fmla="*/ 613869 h 1231598"/>
                <a:gd name="connsiteX135" fmla="*/ 1231598 w 1231598"/>
                <a:gd name="connsiteY135" fmla="*/ 615413 h 1231598"/>
                <a:gd name="connsiteX136" fmla="*/ 1230826 w 1231598"/>
                <a:gd name="connsiteY136" fmla="*/ 651705 h 1231598"/>
                <a:gd name="connsiteX137" fmla="*/ 34747 w 1231598"/>
                <a:gd name="connsiteY137" fmla="*/ 616957 h 1231598"/>
                <a:gd name="connsiteX138" fmla="*/ 0 w 1231598"/>
                <a:gd name="connsiteY138" fmla="*/ 616957 h 1231598"/>
                <a:gd name="connsiteX139" fmla="*/ 0 w 1231598"/>
                <a:gd name="connsiteY139" fmla="*/ 616185 h 1231598"/>
                <a:gd name="connsiteX140" fmla="*/ 772 w 1231598"/>
                <a:gd name="connsiteY140" fmla="*/ 581438 h 1231598"/>
                <a:gd name="connsiteX141" fmla="*/ 35519 w 1231598"/>
                <a:gd name="connsiteY141" fmla="*/ 583754 h 1231598"/>
                <a:gd name="connsiteX142" fmla="*/ 34747 w 1231598"/>
                <a:gd name="connsiteY142" fmla="*/ 616957 h 1231598"/>
                <a:gd name="connsiteX143" fmla="*/ 34747 w 1231598"/>
                <a:gd name="connsiteY143" fmla="*/ 616957 h 1231598"/>
                <a:gd name="connsiteX144" fmla="*/ 1196079 w 1231598"/>
                <a:gd name="connsiteY144" fmla="*/ 580666 h 1231598"/>
                <a:gd name="connsiteX145" fmla="*/ 1192990 w 1231598"/>
                <a:gd name="connsiteY145" fmla="*/ 546691 h 1231598"/>
                <a:gd name="connsiteX146" fmla="*/ 1227737 w 1231598"/>
                <a:gd name="connsiteY146" fmla="*/ 542830 h 1231598"/>
                <a:gd name="connsiteX147" fmla="*/ 1230826 w 1231598"/>
                <a:gd name="connsiteY147" fmla="*/ 578349 h 1231598"/>
                <a:gd name="connsiteX148" fmla="*/ 1196079 w 1231598"/>
                <a:gd name="connsiteY148" fmla="*/ 580666 h 1231598"/>
                <a:gd name="connsiteX149" fmla="*/ 38608 w 1231598"/>
                <a:gd name="connsiteY149" fmla="*/ 549007 h 1231598"/>
                <a:gd name="connsiteX150" fmla="*/ 3861 w 1231598"/>
                <a:gd name="connsiteY150" fmla="*/ 545146 h 1231598"/>
                <a:gd name="connsiteX151" fmla="*/ 9266 w 1231598"/>
                <a:gd name="connsiteY151" fmla="*/ 509627 h 1231598"/>
                <a:gd name="connsiteX152" fmla="*/ 43241 w 1231598"/>
                <a:gd name="connsiteY152" fmla="*/ 515804 h 1231598"/>
                <a:gd name="connsiteX153" fmla="*/ 38608 w 1231598"/>
                <a:gd name="connsiteY153" fmla="*/ 549007 h 1231598"/>
                <a:gd name="connsiteX154" fmla="*/ 1187585 w 1231598"/>
                <a:gd name="connsiteY154" fmla="*/ 513488 h 1231598"/>
                <a:gd name="connsiteX155" fmla="*/ 1180636 w 1231598"/>
                <a:gd name="connsiteY155" fmla="*/ 480285 h 1231598"/>
                <a:gd name="connsiteX156" fmla="*/ 1214611 w 1231598"/>
                <a:gd name="connsiteY156" fmla="*/ 472563 h 1231598"/>
                <a:gd name="connsiteX157" fmla="*/ 1221560 w 1231598"/>
                <a:gd name="connsiteY157" fmla="*/ 507310 h 1231598"/>
                <a:gd name="connsiteX158" fmla="*/ 1187585 w 1231598"/>
                <a:gd name="connsiteY158" fmla="*/ 513488 h 1231598"/>
                <a:gd name="connsiteX159" fmla="*/ 50191 w 1231598"/>
                <a:gd name="connsiteY159" fmla="*/ 482601 h 1231598"/>
                <a:gd name="connsiteX160" fmla="*/ 16215 w 1231598"/>
                <a:gd name="connsiteY160" fmla="*/ 474880 h 1231598"/>
                <a:gd name="connsiteX161" fmla="*/ 25481 w 1231598"/>
                <a:gd name="connsiteY161" fmla="*/ 440132 h 1231598"/>
                <a:gd name="connsiteX162" fmla="*/ 58684 w 1231598"/>
                <a:gd name="connsiteY162" fmla="*/ 450170 h 1231598"/>
                <a:gd name="connsiteX163" fmla="*/ 50191 w 1231598"/>
                <a:gd name="connsiteY163" fmla="*/ 482601 h 1231598"/>
                <a:gd name="connsiteX164" fmla="*/ 1172142 w 1231598"/>
                <a:gd name="connsiteY164" fmla="*/ 447854 h 1231598"/>
                <a:gd name="connsiteX165" fmla="*/ 1161331 w 1231598"/>
                <a:gd name="connsiteY165" fmla="*/ 415423 h 1231598"/>
                <a:gd name="connsiteX166" fmla="*/ 1193762 w 1231598"/>
                <a:gd name="connsiteY166" fmla="*/ 403069 h 1231598"/>
                <a:gd name="connsiteX167" fmla="*/ 1205345 w 1231598"/>
                <a:gd name="connsiteY167" fmla="*/ 437044 h 1231598"/>
                <a:gd name="connsiteX168" fmla="*/ 1172142 w 1231598"/>
                <a:gd name="connsiteY168" fmla="*/ 447854 h 1231598"/>
                <a:gd name="connsiteX169" fmla="*/ 69495 w 1231598"/>
                <a:gd name="connsiteY169" fmla="*/ 417740 h 1231598"/>
                <a:gd name="connsiteX170" fmla="*/ 37064 w 1231598"/>
                <a:gd name="connsiteY170" fmla="*/ 406157 h 1231598"/>
                <a:gd name="connsiteX171" fmla="*/ 50191 w 1231598"/>
                <a:gd name="connsiteY171" fmla="*/ 372954 h 1231598"/>
                <a:gd name="connsiteX172" fmla="*/ 81849 w 1231598"/>
                <a:gd name="connsiteY172" fmla="*/ 386853 h 1231598"/>
                <a:gd name="connsiteX173" fmla="*/ 69495 w 1231598"/>
                <a:gd name="connsiteY173" fmla="*/ 417740 h 1231598"/>
                <a:gd name="connsiteX174" fmla="*/ 1148977 w 1231598"/>
                <a:gd name="connsiteY174" fmla="*/ 384537 h 1231598"/>
                <a:gd name="connsiteX175" fmla="*/ 1134306 w 1231598"/>
                <a:gd name="connsiteY175" fmla="*/ 353650 h 1231598"/>
                <a:gd name="connsiteX176" fmla="*/ 1165192 w 1231598"/>
                <a:gd name="connsiteY176" fmla="*/ 338207 h 1231598"/>
                <a:gd name="connsiteX177" fmla="*/ 1180636 w 1231598"/>
                <a:gd name="connsiteY177" fmla="*/ 370638 h 1231598"/>
                <a:gd name="connsiteX178" fmla="*/ 1148977 w 1231598"/>
                <a:gd name="connsiteY178" fmla="*/ 384537 h 1231598"/>
                <a:gd name="connsiteX179" fmla="*/ 95748 w 1231598"/>
                <a:gd name="connsiteY179" fmla="*/ 355967 h 1231598"/>
                <a:gd name="connsiteX180" fmla="*/ 64862 w 1231598"/>
                <a:gd name="connsiteY180" fmla="*/ 340523 h 1231598"/>
                <a:gd name="connsiteX181" fmla="*/ 81849 w 1231598"/>
                <a:gd name="connsiteY181" fmla="*/ 308865 h 1231598"/>
                <a:gd name="connsiteX182" fmla="*/ 111963 w 1231598"/>
                <a:gd name="connsiteY182" fmla="*/ 325852 h 1231598"/>
                <a:gd name="connsiteX183" fmla="*/ 95748 w 1231598"/>
                <a:gd name="connsiteY183" fmla="*/ 355967 h 1231598"/>
                <a:gd name="connsiteX184" fmla="*/ 1118863 w 1231598"/>
                <a:gd name="connsiteY184" fmla="*/ 324308 h 1231598"/>
                <a:gd name="connsiteX185" fmla="*/ 1101103 w 1231598"/>
                <a:gd name="connsiteY185" fmla="*/ 295738 h 1231598"/>
                <a:gd name="connsiteX186" fmla="*/ 1130445 w 1231598"/>
                <a:gd name="connsiteY186" fmla="*/ 276434 h 1231598"/>
                <a:gd name="connsiteX187" fmla="*/ 1148977 w 1231598"/>
                <a:gd name="connsiteY187" fmla="*/ 306548 h 1231598"/>
                <a:gd name="connsiteX188" fmla="*/ 1118863 w 1231598"/>
                <a:gd name="connsiteY188" fmla="*/ 324308 h 1231598"/>
                <a:gd name="connsiteX189" fmla="*/ 129723 w 1231598"/>
                <a:gd name="connsiteY189" fmla="*/ 297282 h 1231598"/>
                <a:gd name="connsiteX190" fmla="*/ 101153 w 1231598"/>
                <a:gd name="connsiteY190" fmla="*/ 277978 h 1231598"/>
                <a:gd name="connsiteX191" fmla="*/ 122002 w 1231598"/>
                <a:gd name="connsiteY191" fmla="*/ 248636 h 1231598"/>
                <a:gd name="connsiteX192" fmla="*/ 149799 w 1231598"/>
                <a:gd name="connsiteY192" fmla="*/ 269485 h 1231598"/>
                <a:gd name="connsiteX193" fmla="*/ 129723 w 1231598"/>
                <a:gd name="connsiteY193" fmla="*/ 297282 h 1231598"/>
                <a:gd name="connsiteX194" fmla="*/ 1081027 w 1231598"/>
                <a:gd name="connsiteY194" fmla="*/ 267940 h 1231598"/>
                <a:gd name="connsiteX195" fmla="*/ 1060178 w 1231598"/>
                <a:gd name="connsiteY195" fmla="*/ 241687 h 1231598"/>
                <a:gd name="connsiteX196" fmla="*/ 1086432 w 1231598"/>
                <a:gd name="connsiteY196" fmla="*/ 219294 h 1231598"/>
                <a:gd name="connsiteX197" fmla="*/ 1108825 w 1231598"/>
                <a:gd name="connsiteY197" fmla="*/ 247092 h 1231598"/>
                <a:gd name="connsiteX198" fmla="*/ 1081027 w 1231598"/>
                <a:gd name="connsiteY198" fmla="*/ 267940 h 1231598"/>
                <a:gd name="connsiteX199" fmla="*/ 169876 w 1231598"/>
                <a:gd name="connsiteY199" fmla="*/ 243231 h 1231598"/>
                <a:gd name="connsiteX200" fmla="*/ 143622 w 1231598"/>
                <a:gd name="connsiteY200" fmla="*/ 220838 h 1231598"/>
                <a:gd name="connsiteX201" fmla="*/ 167559 w 1231598"/>
                <a:gd name="connsiteY201" fmla="*/ 193813 h 1231598"/>
                <a:gd name="connsiteX202" fmla="*/ 193040 w 1231598"/>
                <a:gd name="connsiteY202" fmla="*/ 217750 h 1231598"/>
                <a:gd name="connsiteX203" fmla="*/ 169876 w 1231598"/>
                <a:gd name="connsiteY203" fmla="*/ 243231 h 1231598"/>
                <a:gd name="connsiteX204" fmla="*/ 1037786 w 1231598"/>
                <a:gd name="connsiteY204" fmla="*/ 216205 h 1231598"/>
                <a:gd name="connsiteX205" fmla="*/ 1013849 w 1231598"/>
                <a:gd name="connsiteY205" fmla="*/ 192268 h 1231598"/>
                <a:gd name="connsiteX206" fmla="*/ 1037786 w 1231598"/>
                <a:gd name="connsiteY206" fmla="*/ 166787 h 1231598"/>
                <a:gd name="connsiteX207" fmla="*/ 1063267 w 1231598"/>
                <a:gd name="connsiteY207" fmla="*/ 192268 h 1231598"/>
                <a:gd name="connsiteX208" fmla="*/ 1037786 w 1231598"/>
                <a:gd name="connsiteY208" fmla="*/ 216205 h 1231598"/>
                <a:gd name="connsiteX209" fmla="*/ 216205 w 1231598"/>
                <a:gd name="connsiteY209" fmla="*/ 193813 h 1231598"/>
                <a:gd name="connsiteX210" fmla="*/ 192268 w 1231598"/>
                <a:gd name="connsiteY210" fmla="*/ 168331 h 1231598"/>
                <a:gd name="connsiteX211" fmla="*/ 219294 w 1231598"/>
                <a:gd name="connsiteY211" fmla="*/ 144394 h 1231598"/>
                <a:gd name="connsiteX212" fmla="*/ 241687 w 1231598"/>
                <a:gd name="connsiteY212" fmla="*/ 170648 h 1231598"/>
                <a:gd name="connsiteX213" fmla="*/ 216205 w 1231598"/>
                <a:gd name="connsiteY213" fmla="*/ 193813 h 1231598"/>
                <a:gd name="connsiteX214" fmla="*/ 988367 w 1231598"/>
                <a:gd name="connsiteY214" fmla="*/ 169876 h 1231598"/>
                <a:gd name="connsiteX215" fmla="*/ 962114 w 1231598"/>
                <a:gd name="connsiteY215" fmla="*/ 149027 h 1231598"/>
                <a:gd name="connsiteX216" fmla="*/ 982962 w 1231598"/>
                <a:gd name="connsiteY216" fmla="*/ 121229 h 1231598"/>
                <a:gd name="connsiteX217" fmla="*/ 1010760 w 1231598"/>
                <a:gd name="connsiteY217" fmla="*/ 143622 h 1231598"/>
                <a:gd name="connsiteX218" fmla="*/ 988367 w 1231598"/>
                <a:gd name="connsiteY218" fmla="*/ 169876 h 1231598"/>
                <a:gd name="connsiteX219" fmla="*/ 267940 w 1231598"/>
                <a:gd name="connsiteY219" fmla="*/ 149799 h 1231598"/>
                <a:gd name="connsiteX220" fmla="*/ 247092 w 1231598"/>
                <a:gd name="connsiteY220" fmla="*/ 122002 h 1231598"/>
                <a:gd name="connsiteX221" fmla="*/ 276434 w 1231598"/>
                <a:gd name="connsiteY221" fmla="*/ 101153 h 1231598"/>
                <a:gd name="connsiteX222" fmla="*/ 295738 w 1231598"/>
                <a:gd name="connsiteY222" fmla="*/ 130495 h 1231598"/>
                <a:gd name="connsiteX223" fmla="*/ 267940 w 1231598"/>
                <a:gd name="connsiteY223" fmla="*/ 149799 h 1231598"/>
                <a:gd name="connsiteX224" fmla="*/ 934316 w 1231598"/>
                <a:gd name="connsiteY224" fmla="*/ 129723 h 1231598"/>
                <a:gd name="connsiteX225" fmla="*/ 905746 w 1231598"/>
                <a:gd name="connsiteY225" fmla="*/ 111963 h 1231598"/>
                <a:gd name="connsiteX226" fmla="*/ 922733 w 1231598"/>
                <a:gd name="connsiteY226" fmla="*/ 81849 h 1231598"/>
                <a:gd name="connsiteX227" fmla="*/ 953620 w 1231598"/>
                <a:gd name="connsiteY227" fmla="*/ 100381 h 1231598"/>
                <a:gd name="connsiteX228" fmla="*/ 934316 w 1231598"/>
                <a:gd name="connsiteY228" fmla="*/ 129723 h 1231598"/>
                <a:gd name="connsiteX229" fmla="*/ 324308 w 1231598"/>
                <a:gd name="connsiteY229" fmla="*/ 112736 h 1231598"/>
                <a:gd name="connsiteX230" fmla="*/ 306548 w 1231598"/>
                <a:gd name="connsiteY230" fmla="*/ 82621 h 1231598"/>
                <a:gd name="connsiteX231" fmla="*/ 338207 w 1231598"/>
                <a:gd name="connsiteY231" fmla="*/ 65634 h 1231598"/>
                <a:gd name="connsiteX232" fmla="*/ 353650 w 1231598"/>
                <a:gd name="connsiteY232" fmla="*/ 96520 h 1231598"/>
                <a:gd name="connsiteX233" fmla="*/ 324308 w 1231598"/>
                <a:gd name="connsiteY233" fmla="*/ 112736 h 1231598"/>
                <a:gd name="connsiteX234" fmla="*/ 875632 w 1231598"/>
                <a:gd name="connsiteY234" fmla="*/ 95748 h 1231598"/>
                <a:gd name="connsiteX235" fmla="*/ 844745 w 1231598"/>
                <a:gd name="connsiteY235" fmla="*/ 81849 h 1231598"/>
                <a:gd name="connsiteX236" fmla="*/ 858644 w 1231598"/>
                <a:gd name="connsiteY236" fmla="*/ 50191 h 1231598"/>
                <a:gd name="connsiteX237" fmla="*/ 891075 w 1231598"/>
                <a:gd name="connsiteY237" fmla="*/ 65634 h 1231598"/>
                <a:gd name="connsiteX238" fmla="*/ 875632 w 1231598"/>
                <a:gd name="connsiteY238" fmla="*/ 95748 h 1231598"/>
                <a:gd name="connsiteX239" fmla="*/ 384537 w 1231598"/>
                <a:gd name="connsiteY239" fmla="*/ 82621 h 1231598"/>
                <a:gd name="connsiteX240" fmla="*/ 370638 w 1231598"/>
                <a:gd name="connsiteY240" fmla="*/ 50963 h 1231598"/>
                <a:gd name="connsiteX241" fmla="*/ 403841 w 1231598"/>
                <a:gd name="connsiteY241" fmla="*/ 37836 h 1231598"/>
                <a:gd name="connsiteX242" fmla="*/ 415423 w 1231598"/>
                <a:gd name="connsiteY242" fmla="*/ 70267 h 1231598"/>
                <a:gd name="connsiteX243" fmla="*/ 384537 w 1231598"/>
                <a:gd name="connsiteY243" fmla="*/ 82621 h 1231598"/>
                <a:gd name="connsiteX244" fmla="*/ 813087 w 1231598"/>
                <a:gd name="connsiteY244" fmla="*/ 69495 h 1231598"/>
                <a:gd name="connsiteX245" fmla="*/ 780656 w 1231598"/>
                <a:gd name="connsiteY245" fmla="*/ 58684 h 1231598"/>
                <a:gd name="connsiteX246" fmla="*/ 790694 w 1231598"/>
                <a:gd name="connsiteY246" fmla="*/ 25481 h 1231598"/>
                <a:gd name="connsiteX247" fmla="*/ 824669 w 1231598"/>
                <a:gd name="connsiteY247" fmla="*/ 37064 h 1231598"/>
                <a:gd name="connsiteX248" fmla="*/ 813087 w 1231598"/>
                <a:gd name="connsiteY248" fmla="*/ 69495 h 1231598"/>
                <a:gd name="connsiteX249" fmla="*/ 447854 w 1231598"/>
                <a:gd name="connsiteY249" fmla="*/ 59456 h 1231598"/>
                <a:gd name="connsiteX250" fmla="*/ 437816 w 1231598"/>
                <a:gd name="connsiteY250" fmla="*/ 26254 h 1231598"/>
                <a:gd name="connsiteX251" fmla="*/ 472563 w 1231598"/>
                <a:gd name="connsiteY251" fmla="*/ 16988 h 1231598"/>
                <a:gd name="connsiteX252" fmla="*/ 480285 w 1231598"/>
                <a:gd name="connsiteY252" fmla="*/ 50963 h 1231598"/>
                <a:gd name="connsiteX253" fmla="*/ 447854 w 1231598"/>
                <a:gd name="connsiteY253" fmla="*/ 59456 h 1231598"/>
                <a:gd name="connsiteX254" fmla="*/ 748997 w 1231598"/>
                <a:gd name="connsiteY254" fmla="*/ 50191 h 1231598"/>
                <a:gd name="connsiteX255" fmla="*/ 715794 w 1231598"/>
                <a:gd name="connsiteY255" fmla="*/ 43241 h 1231598"/>
                <a:gd name="connsiteX256" fmla="*/ 721971 w 1231598"/>
                <a:gd name="connsiteY256" fmla="*/ 9266 h 1231598"/>
                <a:gd name="connsiteX257" fmla="*/ 756719 w 1231598"/>
                <a:gd name="connsiteY257" fmla="*/ 16215 h 1231598"/>
                <a:gd name="connsiteX258" fmla="*/ 748997 w 1231598"/>
                <a:gd name="connsiteY258" fmla="*/ 50191 h 1231598"/>
                <a:gd name="connsiteX259" fmla="*/ 513488 w 1231598"/>
                <a:gd name="connsiteY259" fmla="*/ 44013 h 1231598"/>
                <a:gd name="connsiteX260" fmla="*/ 507310 w 1231598"/>
                <a:gd name="connsiteY260" fmla="*/ 10038 h 1231598"/>
                <a:gd name="connsiteX261" fmla="*/ 542830 w 1231598"/>
                <a:gd name="connsiteY261" fmla="*/ 4633 h 1231598"/>
                <a:gd name="connsiteX262" fmla="*/ 547463 w 1231598"/>
                <a:gd name="connsiteY262" fmla="*/ 38608 h 1231598"/>
                <a:gd name="connsiteX263" fmla="*/ 513488 w 1231598"/>
                <a:gd name="connsiteY263" fmla="*/ 44013 h 1231598"/>
                <a:gd name="connsiteX264" fmla="*/ 681819 w 1231598"/>
                <a:gd name="connsiteY264" fmla="*/ 38608 h 1231598"/>
                <a:gd name="connsiteX265" fmla="*/ 647844 w 1231598"/>
                <a:gd name="connsiteY265" fmla="*/ 35519 h 1231598"/>
                <a:gd name="connsiteX266" fmla="*/ 650160 w 1231598"/>
                <a:gd name="connsiteY266" fmla="*/ 772 h 1231598"/>
                <a:gd name="connsiteX267" fmla="*/ 685680 w 1231598"/>
                <a:gd name="connsiteY267" fmla="*/ 3861 h 1231598"/>
                <a:gd name="connsiteX268" fmla="*/ 681819 w 1231598"/>
                <a:gd name="connsiteY268" fmla="*/ 38608 h 1231598"/>
                <a:gd name="connsiteX269" fmla="*/ 580666 w 1231598"/>
                <a:gd name="connsiteY269" fmla="*/ 35519 h 1231598"/>
                <a:gd name="connsiteX270" fmla="*/ 579121 w 1231598"/>
                <a:gd name="connsiteY270" fmla="*/ 772 h 1231598"/>
                <a:gd name="connsiteX271" fmla="*/ 614641 w 1231598"/>
                <a:gd name="connsiteY271" fmla="*/ 0 h 1231598"/>
                <a:gd name="connsiteX272" fmla="*/ 614641 w 1231598"/>
                <a:gd name="connsiteY272" fmla="*/ 34747 h 1231598"/>
                <a:gd name="connsiteX273" fmla="*/ 580666 w 1231598"/>
                <a:gd name="connsiteY273" fmla="*/ 35519 h 1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lnTo>
                    <a:pt x="34747" y="616957"/>
                  </a:ln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w="7680" cap="flat">
              <a:noFill/>
              <a:prstDash val="solid"/>
              <a:miter/>
            </a:ln>
          </p:spPr>
          <p:txBody>
            <a:bodyPr rtlCol="0" anchor="ctr"/>
            <a:lstStyle/>
            <a:p>
              <a:endParaRPr lang="ru-RU"/>
            </a:p>
          </p:txBody>
        </p:sp>
      </p:grpSp>
      <p:sp>
        <p:nvSpPr>
          <p:cNvPr id="30" name="Овал 29">
            <a:extLst>
              <a:ext uri="{FF2B5EF4-FFF2-40B4-BE49-F238E27FC236}">
                <a16:creationId xmlns="" xmlns:a16="http://schemas.microsoft.com/office/drawing/2014/main" id="{CA0A0364-3C4D-4807-BEFE-8301FCE074B0}"/>
              </a:ext>
            </a:extLst>
          </p:cNvPr>
          <p:cNvSpPr/>
          <p:nvPr/>
        </p:nvSpPr>
        <p:spPr>
          <a:xfrm>
            <a:off x="803412" y="1589863"/>
            <a:ext cx="2682000" cy="2682298"/>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31" name="TextBox 30">
            <a:extLst>
              <a:ext uri="{FF2B5EF4-FFF2-40B4-BE49-F238E27FC236}">
                <a16:creationId xmlns="" xmlns:a16="http://schemas.microsoft.com/office/drawing/2014/main" id="{78BB36EC-5A62-4391-928A-4B0E1F9403E6}"/>
              </a:ext>
            </a:extLst>
          </p:cNvPr>
          <p:cNvSpPr txBox="1"/>
          <p:nvPr/>
        </p:nvSpPr>
        <p:spPr>
          <a:xfrm>
            <a:off x="718624" y="5949567"/>
            <a:ext cx="2682298" cy="400110"/>
          </a:xfrm>
          <a:prstGeom prst="rect">
            <a:avLst/>
          </a:prstGeom>
          <a:noFill/>
        </p:spPr>
        <p:txBody>
          <a:bodyPr wrap="square">
            <a:spAutoFit/>
          </a:bodyPr>
          <a:lstStyle/>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КОЛИЧЕСТВО УЧАСТНИКОВ </a:t>
            </a:r>
          </a:p>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НАЛОГОВОГО </a:t>
            </a:r>
            <a:r>
              <a:rPr lang="ru-RU" sz="1000" b="1" strike="noStrike" spc="-1" dirty="0" smtClean="0">
                <a:solidFill>
                  <a:srgbClr val="404040"/>
                </a:solidFill>
                <a:latin typeface="Roboto Condensed" panose="02000000000000000000" pitchFamily="2" charset="0"/>
                <a:ea typeface="Roboto Condensed" panose="02000000000000000000" pitchFamily="2" charset="0"/>
              </a:rPr>
              <a:t>МОНИТОРИНГА</a:t>
            </a:r>
          </a:p>
        </p:txBody>
      </p:sp>
      <p:sp>
        <p:nvSpPr>
          <p:cNvPr id="33" name="TextBox 32">
            <a:extLst>
              <a:ext uri="{FF2B5EF4-FFF2-40B4-BE49-F238E27FC236}">
                <a16:creationId xmlns="" xmlns:a16="http://schemas.microsoft.com/office/drawing/2014/main" id="{09EBB806-6BF2-4A88-9D86-D67235118A3F}"/>
              </a:ext>
            </a:extLst>
          </p:cNvPr>
          <p:cNvSpPr txBox="1"/>
          <p:nvPr/>
        </p:nvSpPr>
        <p:spPr>
          <a:xfrm>
            <a:off x="7848600" y="5949567"/>
            <a:ext cx="3436263" cy="553998"/>
          </a:xfrm>
          <a:prstGeom prst="rect">
            <a:avLst/>
          </a:prstGeom>
          <a:noFill/>
        </p:spPr>
        <p:txBody>
          <a:bodyPr wrap="square">
            <a:spAutoFit/>
          </a:bodyPr>
          <a:lstStyle/>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МОТИВИРОВАННЫЕ </a:t>
            </a:r>
            <a:r>
              <a:rPr lang="ru-RU" sz="1000" b="1" strike="noStrike" spc="-1" dirty="0" smtClean="0">
                <a:solidFill>
                  <a:srgbClr val="404040"/>
                </a:solidFill>
                <a:latin typeface="Roboto Condensed" panose="02000000000000000000" pitchFamily="2" charset="0"/>
                <a:ea typeface="Roboto Condensed" panose="02000000000000000000" pitchFamily="2" charset="0"/>
              </a:rPr>
              <a:t>МНЕНИЯ.</a:t>
            </a:r>
          </a:p>
          <a:p>
            <a:pPr algn="ctr">
              <a:lnSpc>
                <a:spcPct val="100000"/>
              </a:lnSpc>
            </a:pPr>
            <a:r>
              <a:rPr lang="ru-RU" sz="1000" b="1" spc="-1" dirty="0" smtClean="0">
                <a:solidFill>
                  <a:srgbClr val="404040"/>
                </a:solidFill>
                <a:latin typeface="Roboto Condensed" panose="02000000000000000000" pitchFamily="2" charset="0"/>
                <a:ea typeface="Roboto Condensed" panose="02000000000000000000" pitchFamily="2" charset="0"/>
              </a:rPr>
              <a:t>УРЕГУЛИРОВАННАЯ СУММА НАЛОГОВ</a:t>
            </a:r>
            <a:r>
              <a:rPr lang="ru-RU" sz="1000" b="1" strike="noStrike" spc="-1" dirty="0" smtClean="0">
                <a:solidFill>
                  <a:srgbClr val="404040"/>
                </a:solidFill>
                <a:latin typeface="Roboto Condensed" panose="02000000000000000000" pitchFamily="2" charset="0"/>
                <a:ea typeface="Roboto Condensed" panose="02000000000000000000" pitchFamily="2" charset="0"/>
              </a:rPr>
              <a:t> </a:t>
            </a:r>
            <a:endParaRPr lang="ru-RU" sz="1000" b="1" strike="noStrike" spc="-1" dirty="0">
              <a:solidFill>
                <a:srgbClr val="404040"/>
              </a:solidFill>
              <a:latin typeface="Roboto Condensed" panose="02000000000000000000" pitchFamily="2" charset="0"/>
              <a:ea typeface="Roboto Condensed" panose="02000000000000000000" pitchFamily="2" charset="0"/>
            </a:endParaRPr>
          </a:p>
          <a:p>
            <a:pPr algn="ctr">
              <a:lnSpc>
                <a:spcPct val="100000"/>
              </a:lnSpc>
            </a:pPr>
            <a:endParaRPr lang="ru-RU" sz="1000" b="1" strike="noStrike" spc="-1" dirty="0">
              <a:solidFill>
                <a:srgbClr val="404040"/>
              </a:solidFill>
              <a:latin typeface="Roboto Condensed" panose="02000000000000000000" pitchFamily="2" charset="0"/>
              <a:ea typeface="Roboto Condensed" panose="02000000000000000000" pitchFamily="2" charset="0"/>
            </a:endParaRPr>
          </a:p>
        </p:txBody>
      </p:sp>
      <p:sp>
        <p:nvSpPr>
          <p:cNvPr id="34" name="Овал 33">
            <a:extLst>
              <a:ext uri="{FF2B5EF4-FFF2-40B4-BE49-F238E27FC236}">
                <a16:creationId xmlns="" xmlns:a16="http://schemas.microsoft.com/office/drawing/2014/main" id="{826EF43E-FD13-4349-B232-091B899C70B0}"/>
              </a:ext>
            </a:extLst>
          </p:cNvPr>
          <p:cNvSpPr/>
          <p:nvPr/>
        </p:nvSpPr>
        <p:spPr>
          <a:xfrm>
            <a:off x="3671806" y="1610974"/>
            <a:ext cx="2682000" cy="2682298"/>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35" name="TextBox 34">
            <a:extLst>
              <a:ext uri="{FF2B5EF4-FFF2-40B4-BE49-F238E27FC236}">
                <a16:creationId xmlns="" xmlns:a16="http://schemas.microsoft.com/office/drawing/2014/main" id="{8024741B-2099-4F71-8E02-E6CB4D763A7B}"/>
              </a:ext>
            </a:extLst>
          </p:cNvPr>
          <p:cNvSpPr txBox="1"/>
          <p:nvPr/>
        </p:nvSpPr>
        <p:spPr>
          <a:xfrm>
            <a:off x="3973091" y="5949567"/>
            <a:ext cx="2682298" cy="707886"/>
          </a:xfrm>
          <a:prstGeom prst="rect">
            <a:avLst/>
          </a:prstGeom>
          <a:noFill/>
        </p:spPr>
        <p:txBody>
          <a:bodyPr wrap="square">
            <a:spAutoFit/>
          </a:bodyPr>
          <a:lstStyle/>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ДОЛЯ НАЛОГОВЫХ </a:t>
            </a:r>
            <a:r>
              <a:rPr lang="ru-RU" sz="1000" b="1" strike="noStrike" spc="-1" dirty="0" smtClean="0">
                <a:solidFill>
                  <a:srgbClr val="404040"/>
                </a:solidFill>
                <a:latin typeface="Roboto Condensed" panose="02000000000000000000" pitchFamily="2" charset="0"/>
                <a:ea typeface="Roboto Condensed" panose="02000000000000000000" pitchFamily="2" charset="0"/>
              </a:rPr>
              <a:t>ПОСТУПЛЕНИЙ В ФЕДЕРАЛЬНЫЙ БЮДЖЕТ </a:t>
            </a:r>
            <a:endParaRPr lang="ru-RU" sz="1000" b="1" strike="noStrike" spc="-1" dirty="0">
              <a:solidFill>
                <a:srgbClr val="404040"/>
              </a:solidFill>
              <a:latin typeface="Roboto Condensed" panose="02000000000000000000" pitchFamily="2" charset="0"/>
              <a:ea typeface="Roboto Condensed" panose="02000000000000000000" pitchFamily="2" charset="0"/>
            </a:endParaRPr>
          </a:p>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УЧАСТНИКОВ НАЛОГОВОГО </a:t>
            </a:r>
            <a:r>
              <a:rPr lang="ru-RU" sz="1000" b="1" strike="noStrike" spc="-1" dirty="0" smtClean="0">
                <a:solidFill>
                  <a:srgbClr val="404040"/>
                </a:solidFill>
                <a:latin typeface="Roboto Condensed" panose="02000000000000000000" pitchFamily="2" charset="0"/>
                <a:ea typeface="Roboto Condensed" panose="02000000000000000000" pitchFamily="2" charset="0"/>
              </a:rPr>
              <a:t>МОНИТОРИНГА</a:t>
            </a:r>
            <a:endParaRPr lang="ru-RU" sz="1000" b="1" strike="noStrike" spc="-1" dirty="0">
              <a:solidFill>
                <a:srgbClr val="404040"/>
              </a:solidFill>
              <a:latin typeface="Roboto Condensed" panose="02000000000000000000" pitchFamily="2" charset="0"/>
              <a:ea typeface="Roboto Condensed" panose="02000000000000000000" pitchFamily="2" charset="0"/>
            </a:endParaRPr>
          </a:p>
        </p:txBody>
      </p:sp>
      <p:pic>
        <p:nvPicPr>
          <p:cNvPr id="36" name="Рисунок 35" descr="Целевая аудитория">
            <a:extLst>
              <a:ext uri="{FF2B5EF4-FFF2-40B4-BE49-F238E27FC236}">
                <a16:creationId xmlns="" xmlns:a16="http://schemas.microsoft.com/office/drawing/2014/main" id="{FA5227EF-8C59-4413-B42B-A600DFC3DA0C}"/>
              </a:ext>
            </a:extLst>
          </p:cNvPr>
          <p:cNvPicPr>
            <a:picLocks noChangeAspect="1"/>
          </p:cNvPicPr>
          <p:nvPr/>
        </p:nvPicPr>
        <p:blipFill>
          <a:blip r:embed="rId3">
            <a:extLst>
              <a:ext uri="{96DAC541-7B7A-43D3-8B79-37D633B846F1}">
                <asvg:svgBlip xmlns="" xmlns:asvg="http://schemas.microsoft.com/office/drawing/2016/SVG/main" r:embed="rId4"/>
              </a:ext>
            </a:extLst>
          </a:blip>
          <a:srcRect/>
          <a:stretch/>
        </p:blipFill>
        <p:spPr>
          <a:xfrm>
            <a:off x="1717735" y="5209300"/>
            <a:ext cx="684076" cy="684076"/>
          </a:xfrm>
          <a:prstGeom prst="rect">
            <a:avLst/>
          </a:prstGeom>
        </p:spPr>
      </p:pic>
      <p:pic>
        <p:nvPicPr>
          <p:cNvPr id="37" name="Рисунок 36" descr="Контракт">
            <a:extLst>
              <a:ext uri="{FF2B5EF4-FFF2-40B4-BE49-F238E27FC236}">
                <a16:creationId xmlns="" xmlns:a16="http://schemas.microsoft.com/office/drawing/2014/main" id="{8B5763A0-A740-403B-98EA-D6047EBD1F0E}"/>
              </a:ext>
            </a:extLst>
          </p:cNvPr>
          <p:cNvPicPr>
            <a:picLocks noChangeAspect="1"/>
          </p:cNvPicPr>
          <p:nvPr/>
        </p:nvPicPr>
        <p:blipFill>
          <a:blip r:embed="rId5">
            <a:extLst>
              <a:ext uri="{96DAC541-7B7A-43D3-8B79-37D633B846F1}">
                <asvg:svgBlip xmlns="" xmlns:asvg="http://schemas.microsoft.com/office/drawing/2016/SVG/main" r:embed="rId6"/>
              </a:ext>
            </a:extLst>
          </a:blip>
          <a:srcRect/>
          <a:stretch/>
        </p:blipFill>
        <p:spPr>
          <a:xfrm>
            <a:off x="9156478" y="5209300"/>
            <a:ext cx="684076" cy="684076"/>
          </a:xfrm>
          <a:prstGeom prst="rect">
            <a:avLst/>
          </a:prstGeom>
        </p:spPr>
      </p:pic>
      <p:pic>
        <p:nvPicPr>
          <p:cNvPr id="38" name="Рисунок 37" descr="Круговая диаграмма">
            <a:extLst>
              <a:ext uri="{FF2B5EF4-FFF2-40B4-BE49-F238E27FC236}">
                <a16:creationId xmlns="" xmlns:a16="http://schemas.microsoft.com/office/drawing/2014/main" id="{5525EE14-8E82-4A26-B9C0-663FAB782A3A}"/>
              </a:ext>
            </a:extLst>
          </p:cNvPr>
          <p:cNvPicPr>
            <a:picLocks noChangeAspect="1"/>
          </p:cNvPicPr>
          <p:nvPr/>
        </p:nvPicPr>
        <p:blipFill>
          <a:blip r:embed="rId7">
            <a:extLst>
              <a:ext uri="{96DAC541-7B7A-43D3-8B79-37D633B846F1}">
                <asvg:svgBlip xmlns="" xmlns:asvg="http://schemas.microsoft.com/office/drawing/2016/SVG/main" r:embed="rId8"/>
              </a:ext>
            </a:extLst>
          </a:blip>
          <a:srcRect/>
          <a:stretch/>
        </p:blipFill>
        <p:spPr>
          <a:xfrm>
            <a:off x="4972202" y="5209300"/>
            <a:ext cx="684076" cy="684076"/>
          </a:xfrm>
          <a:prstGeom prst="rect">
            <a:avLst/>
          </a:prstGeom>
        </p:spPr>
      </p:pic>
      <p:sp>
        <p:nvSpPr>
          <p:cNvPr id="39" name="Прямоугольник 38">
            <a:extLst>
              <a:ext uri="{FF2B5EF4-FFF2-40B4-BE49-F238E27FC236}">
                <a16:creationId xmlns="" xmlns:a16="http://schemas.microsoft.com/office/drawing/2014/main" id="{D961442C-1D8A-4913-9A9E-9C19764F2040}"/>
              </a:ext>
            </a:extLst>
          </p:cNvPr>
          <p:cNvSpPr/>
          <p:nvPr/>
        </p:nvSpPr>
        <p:spPr>
          <a:xfrm>
            <a:off x="1070418" y="3430606"/>
            <a:ext cx="1978710" cy="369332"/>
          </a:xfrm>
          <a:prstGeom prst="rect">
            <a:avLst/>
          </a:prstGeom>
        </p:spPr>
        <p:txBody>
          <a:bodyPr wrap="square">
            <a:spAutoFit/>
          </a:bodyPr>
          <a:lstStyle/>
          <a:p>
            <a:pPr algn="ctr"/>
            <a:r>
              <a:rPr lang="ru-RU" sz="1800" b="1" dirty="0">
                <a:solidFill>
                  <a:schemeClr val="tx1">
                    <a:lumMod val="75000"/>
                  </a:schemeClr>
                </a:solidFill>
                <a:latin typeface="Roboto Condensed" panose="02000000000000000000" pitchFamily="2" charset="0"/>
                <a:ea typeface="Roboto Condensed" panose="02000000000000000000" pitchFamily="2" charset="0"/>
              </a:rPr>
              <a:t>ЕД.</a:t>
            </a:r>
          </a:p>
        </p:txBody>
      </p:sp>
      <p:sp>
        <p:nvSpPr>
          <p:cNvPr id="40" name="Прямоугольник 39">
            <a:extLst>
              <a:ext uri="{FF2B5EF4-FFF2-40B4-BE49-F238E27FC236}">
                <a16:creationId xmlns="" xmlns:a16="http://schemas.microsoft.com/office/drawing/2014/main" id="{EE3EE137-0E99-41FA-85C3-C2B4D22DC477}"/>
              </a:ext>
            </a:extLst>
          </p:cNvPr>
          <p:cNvSpPr/>
          <p:nvPr/>
        </p:nvSpPr>
        <p:spPr>
          <a:xfrm>
            <a:off x="718624" y="2080147"/>
            <a:ext cx="2682299" cy="1569660"/>
          </a:xfrm>
          <a:prstGeom prst="rect">
            <a:avLst/>
          </a:prstGeom>
        </p:spPr>
        <p:txBody>
          <a:bodyPr wrap="square">
            <a:spAutoFit/>
          </a:bodyPr>
          <a:lstStyle/>
          <a:p>
            <a:pPr algn="ctr"/>
            <a:r>
              <a:rPr lang="ru-RU" sz="9600" b="1" dirty="0" smtClean="0">
                <a:solidFill>
                  <a:srgbClr val="231A6F"/>
                </a:solidFill>
                <a:latin typeface="Roboto Condensed" panose="02000000000000000000" pitchFamily="2" charset="0"/>
                <a:ea typeface="Roboto Condensed" panose="02000000000000000000" pitchFamily="2" charset="0"/>
              </a:rPr>
              <a:t>209</a:t>
            </a:r>
            <a:endParaRPr lang="ru-RU" sz="9600" b="1" dirty="0">
              <a:solidFill>
                <a:srgbClr val="231A6F"/>
              </a:solidFill>
              <a:latin typeface="Roboto Condensed" panose="02000000000000000000" pitchFamily="2" charset="0"/>
              <a:ea typeface="Roboto Condensed" panose="02000000000000000000" pitchFamily="2" charset="0"/>
            </a:endParaRPr>
          </a:p>
        </p:txBody>
      </p:sp>
      <p:sp>
        <p:nvSpPr>
          <p:cNvPr id="41" name="Прямоугольник 40">
            <a:extLst>
              <a:ext uri="{FF2B5EF4-FFF2-40B4-BE49-F238E27FC236}">
                <a16:creationId xmlns="" xmlns:a16="http://schemas.microsoft.com/office/drawing/2014/main" id="{D552FE5A-6D24-4DAD-A4D9-68C1BD8EB684}"/>
              </a:ext>
            </a:extLst>
          </p:cNvPr>
          <p:cNvSpPr/>
          <p:nvPr/>
        </p:nvSpPr>
        <p:spPr>
          <a:xfrm>
            <a:off x="6996100" y="3452510"/>
            <a:ext cx="1978710" cy="369332"/>
          </a:xfrm>
          <a:prstGeom prst="rect">
            <a:avLst/>
          </a:prstGeom>
        </p:spPr>
        <p:txBody>
          <a:bodyPr wrap="square">
            <a:spAutoFit/>
          </a:bodyPr>
          <a:lstStyle/>
          <a:p>
            <a:pPr algn="ctr"/>
            <a:r>
              <a:rPr lang="ru-RU" sz="1800" b="1" dirty="0">
                <a:solidFill>
                  <a:schemeClr val="tx1">
                    <a:lumMod val="75000"/>
                  </a:schemeClr>
                </a:solidFill>
                <a:latin typeface="Roboto Condensed" panose="02000000000000000000" pitchFamily="2" charset="0"/>
                <a:ea typeface="Roboto Condensed" panose="02000000000000000000" pitchFamily="2" charset="0"/>
              </a:rPr>
              <a:t>ЕД.</a:t>
            </a:r>
          </a:p>
        </p:txBody>
      </p:sp>
      <p:sp>
        <p:nvSpPr>
          <p:cNvPr id="42" name="Прямоугольник 41">
            <a:extLst>
              <a:ext uri="{FF2B5EF4-FFF2-40B4-BE49-F238E27FC236}">
                <a16:creationId xmlns="" xmlns:a16="http://schemas.microsoft.com/office/drawing/2014/main" id="{691072C5-4EB7-443F-ADA3-87E295BB371A}"/>
              </a:ext>
            </a:extLst>
          </p:cNvPr>
          <p:cNvSpPr/>
          <p:nvPr/>
        </p:nvSpPr>
        <p:spPr>
          <a:xfrm>
            <a:off x="6564052" y="2080147"/>
            <a:ext cx="2682299" cy="1569660"/>
          </a:xfrm>
          <a:prstGeom prst="rect">
            <a:avLst/>
          </a:prstGeom>
        </p:spPr>
        <p:txBody>
          <a:bodyPr wrap="square">
            <a:spAutoFit/>
          </a:bodyPr>
          <a:lstStyle/>
          <a:p>
            <a:pPr algn="ctr"/>
            <a:r>
              <a:rPr lang="ru-RU" sz="9600" b="1" dirty="0" smtClean="0">
                <a:solidFill>
                  <a:srgbClr val="231A6F"/>
                </a:solidFill>
                <a:latin typeface="Roboto Condensed" panose="02000000000000000000" pitchFamily="2" charset="0"/>
                <a:ea typeface="Roboto Condensed" panose="02000000000000000000" pitchFamily="2" charset="0"/>
              </a:rPr>
              <a:t>24</a:t>
            </a:r>
            <a:endParaRPr lang="ru-RU" sz="9600" b="1" dirty="0">
              <a:solidFill>
                <a:srgbClr val="231A6F"/>
              </a:solidFill>
              <a:latin typeface="Roboto Condensed" panose="02000000000000000000" pitchFamily="2" charset="0"/>
              <a:ea typeface="Roboto Condensed" panose="02000000000000000000" pitchFamily="2" charset="0"/>
            </a:endParaRPr>
          </a:p>
        </p:txBody>
      </p:sp>
      <p:sp>
        <p:nvSpPr>
          <p:cNvPr id="43" name="Прямоугольник 42">
            <a:extLst>
              <a:ext uri="{FF2B5EF4-FFF2-40B4-BE49-F238E27FC236}">
                <a16:creationId xmlns="" xmlns:a16="http://schemas.microsoft.com/office/drawing/2014/main" id="{948C1F8C-5023-4439-8DF9-76A098036C4B}"/>
              </a:ext>
            </a:extLst>
          </p:cNvPr>
          <p:cNvSpPr/>
          <p:nvPr/>
        </p:nvSpPr>
        <p:spPr>
          <a:xfrm>
            <a:off x="3737737" y="2080147"/>
            <a:ext cx="2682299" cy="1569660"/>
          </a:xfrm>
          <a:prstGeom prst="rect">
            <a:avLst/>
          </a:prstGeom>
        </p:spPr>
        <p:txBody>
          <a:bodyPr wrap="square">
            <a:spAutoFit/>
          </a:bodyPr>
          <a:lstStyle/>
          <a:p>
            <a:pPr algn="ctr"/>
            <a:r>
              <a:rPr lang="ru-RU" sz="9600" b="1" dirty="0" smtClean="0">
                <a:solidFill>
                  <a:srgbClr val="231A6F"/>
                </a:solidFill>
                <a:latin typeface="Roboto Condensed" panose="02000000000000000000" pitchFamily="2" charset="0"/>
                <a:ea typeface="Roboto Condensed" panose="02000000000000000000" pitchFamily="2" charset="0"/>
              </a:rPr>
              <a:t>45%</a:t>
            </a:r>
            <a:endParaRPr lang="ru-RU" sz="9600" b="1" dirty="0">
              <a:solidFill>
                <a:srgbClr val="231A6F"/>
              </a:solidFill>
              <a:latin typeface="Roboto Condensed" panose="02000000000000000000" pitchFamily="2" charset="0"/>
              <a:ea typeface="Roboto Condensed" panose="02000000000000000000" pitchFamily="2" charset="0"/>
            </a:endParaRPr>
          </a:p>
        </p:txBody>
      </p:sp>
      <p:sp>
        <p:nvSpPr>
          <p:cNvPr id="44" name="Овал 43">
            <a:extLst>
              <a:ext uri="{FF2B5EF4-FFF2-40B4-BE49-F238E27FC236}">
                <a16:creationId xmlns="" xmlns:a16="http://schemas.microsoft.com/office/drawing/2014/main" id="{826EF43E-FD13-4349-B232-091B899C70B0}"/>
              </a:ext>
            </a:extLst>
          </p:cNvPr>
          <p:cNvSpPr/>
          <p:nvPr/>
        </p:nvSpPr>
        <p:spPr>
          <a:xfrm>
            <a:off x="9388098" y="1641827"/>
            <a:ext cx="2682000" cy="2682298"/>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sz="9600" b="1" dirty="0" smtClean="0">
              <a:solidFill>
                <a:srgbClr val="231A6F"/>
              </a:solidFill>
              <a:latin typeface="Roboto Condensed" panose="02000000000000000000" pitchFamily="2" charset="0"/>
              <a:ea typeface="Roboto Condensed" panose="02000000000000000000" pitchFamily="2" charset="0"/>
            </a:endParaRPr>
          </a:p>
          <a:p>
            <a:pPr algn="ctr"/>
            <a:r>
              <a:rPr lang="ru-RU" sz="9600" b="1" dirty="0" smtClean="0">
                <a:solidFill>
                  <a:srgbClr val="231A6F"/>
                </a:solidFill>
                <a:latin typeface="Roboto Condensed" panose="02000000000000000000" pitchFamily="2" charset="0"/>
                <a:ea typeface="Roboto Condensed" panose="02000000000000000000" pitchFamily="2" charset="0"/>
              </a:rPr>
              <a:t>16</a:t>
            </a:r>
          </a:p>
          <a:p>
            <a:pPr algn="ctr"/>
            <a:endParaRPr lang="ru-RU" sz="2000" b="1" dirty="0" smtClean="0">
              <a:solidFill>
                <a:srgbClr val="231A6F"/>
              </a:solidFill>
              <a:latin typeface="Roboto Condensed" panose="02000000000000000000" pitchFamily="2" charset="0"/>
              <a:ea typeface="Roboto Condensed" panose="02000000000000000000" pitchFamily="2" charset="0"/>
            </a:endParaRPr>
          </a:p>
          <a:p>
            <a:pPr algn="ctr"/>
            <a:endParaRPr lang="ru-RU" sz="9600" b="1" dirty="0">
              <a:solidFill>
                <a:srgbClr val="231A6F"/>
              </a:solidFill>
              <a:latin typeface="Roboto Condensed" panose="02000000000000000000" pitchFamily="2" charset="0"/>
              <a:ea typeface="Roboto Condensed" panose="02000000000000000000" pitchFamily="2" charset="0"/>
            </a:endParaRPr>
          </a:p>
        </p:txBody>
      </p:sp>
      <p:sp>
        <p:nvSpPr>
          <p:cNvPr id="49" name="Прямоугольник 48"/>
          <p:cNvSpPr/>
          <p:nvPr/>
        </p:nvSpPr>
        <p:spPr>
          <a:xfrm>
            <a:off x="9993614" y="3430606"/>
            <a:ext cx="1653017" cy="461665"/>
          </a:xfrm>
          <a:prstGeom prst="rect">
            <a:avLst/>
          </a:prstGeom>
        </p:spPr>
        <p:txBody>
          <a:bodyPr wrap="none">
            <a:spAutoFit/>
          </a:bodyPr>
          <a:lstStyle/>
          <a:p>
            <a:r>
              <a:rPr lang="ru-RU" b="1" dirty="0" smtClean="0">
                <a:solidFill>
                  <a:schemeClr val="tx1">
                    <a:lumMod val="75000"/>
                  </a:schemeClr>
                </a:solidFill>
                <a:latin typeface="Roboto Condensed" panose="02000000000000000000" pitchFamily="2" charset="0"/>
                <a:ea typeface="Roboto Condensed" panose="02000000000000000000" pitchFamily="2" charset="0"/>
              </a:rPr>
              <a:t>МЛРД РУБ</a:t>
            </a:r>
            <a:r>
              <a:rPr lang="ru-RU" dirty="0"/>
              <a:t>.</a:t>
            </a:r>
          </a:p>
        </p:txBody>
      </p:sp>
    </p:spTree>
    <p:extLst>
      <p:ext uri="{BB962C8B-B14F-4D97-AF65-F5344CB8AC3E}">
        <p14:creationId xmlns:p14="http://schemas.microsoft.com/office/powerpoint/2010/main" val="29827688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xmlns="" id="{04255A48-2E46-447F-98DA-0E287025F3FD}"/>
              </a:ext>
            </a:extLst>
          </p:cNvPr>
          <p:cNvSpPr/>
          <p:nvPr/>
        </p:nvSpPr>
        <p:spPr>
          <a:xfrm>
            <a:off x="0" y="0"/>
            <a:ext cx="1235460" cy="1235460"/>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16" name="Subtitle 2">
            <a:extLst>
              <a:ext uri="{FF2B5EF4-FFF2-40B4-BE49-F238E27FC236}">
                <a16:creationId xmlns:a16="http://schemas.microsoft.com/office/drawing/2014/main" xmlns="" id="{51A55428-D23F-4777-96FE-D91E0B26310D}"/>
              </a:ext>
            </a:extLst>
          </p:cNvPr>
          <p:cNvSpPr txBox="1">
            <a:spLocks/>
          </p:cNvSpPr>
          <p:nvPr/>
        </p:nvSpPr>
        <p:spPr>
          <a:xfrm>
            <a:off x="1595500" y="0"/>
            <a:ext cx="9865096" cy="1235459"/>
          </a:xfrm>
          <a:prstGeom prst="rect">
            <a:avLst/>
          </a:prstGeom>
        </p:spPr>
        <p:txBody>
          <a:bodyPr vert="horz" lIns="0" tIns="0" rIns="0" bIns="0" rtlCol="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a:tabLst>
                <a:tab pos="342900" algn="l"/>
              </a:tabLst>
            </a:pPr>
            <a:r>
              <a:rPr lang="ru-RU" b="1" dirty="0">
                <a:solidFill>
                  <a:schemeClr val="tx1">
                    <a:lumMod val="75000"/>
                  </a:schemeClr>
                </a:solidFill>
                <a:latin typeface="Roboto Condensed" panose="02000000000000000000" pitchFamily="2" charset="0"/>
              </a:rPr>
              <a:t>ЗАДОЛЖЕННОСТЬ</a:t>
            </a:r>
            <a:endParaRPr lang="ru-RU" dirty="0">
              <a:solidFill>
                <a:schemeClr val="tx1">
                  <a:lumMod val="75000"/>
                </a:schemeClr>
              </a:solidFill>
              <a:latin typeface="Roboto Condensed" panose="02000000000000000000" pitchFamily="2" charset="0"/>
            </a:endParaRPr>
          </a:p>
        </p:txBody>
      </p:sp>
      <p:grpSp>
        <p:nvGrpSpPr>
          <p:cNvPr id="44" name="Группа 43">
            <a:extLst>
              <a:ext uri="{FF2B5EF4-FFF2-40B4-BE49-F238E27FC236}">
                <a16:creationId xmlns:a16="http://schemas.microsoft.com/office/drawing/2014/main" xmlns="" id="{019F74D2-C307-466E-A3FC-5577DACB81C1}"/>
              </a:ext>
            </a:extLst>
          </p:cNvPr>
          <p:cNvGrpSpPr/>
          <p:nvPr/>
        </p:nvGrpSpPr>
        <p:grpSpPr>
          <a:xfrm>
            <a:off x="170060" y="170060"/>
            <a:ext cx="895342" cy="895342"/>
            <a:chOff x="1398681" y="3263936"/>
            <a:chExt cx="1231598" cy="1231598"/>
          </a:xfrm>
        </p:grpSpPr>
        <p:grpSp>
          <p:nvGrpSpPr>
            <p:cNvPr id="6" name="Рисунок 2">
              <a:extLst>
                <a:ext uri="{FF2B5EF4-FFF2-40B4-BE49-F238E27FC236}">
                  <a16:creationId xmlns:a16="http://schemas.microsoft.com/office/drawing/2014/main" xmlns="" id="{2862BDDB-996B-423A-834B-02C0E4B78B81}"/>
                </a:ext>
              </a:extLst>
            </p:cNvPr>
            <p:cNvGrpSpPr/>
            <p:nvPr/>
          </p:nvGrpSpPr>
          <p:grpSpPr>
            <a:xfrm>
              <a:off x="1597898" y="3407558"/>
              <a:ext cx="833162" cy="944353"/>
              <a:chOff x="1542689" y="2816538"/>
              <a:chExt cx="833162" cy="944353"/>
            </a:xfrm>
          </p:grpSpPr>
          <p:grpSp>
            <p:nvGrpSpPr>
              <p:cNvPr id="7" name="Рисунок 2">
                <a:extLst>
                  <a:ext uri="{FF2B5EF4-FFF2-40B4-BE49-F238E27FC236}">
                    <a16:creationId xmlns:a16="http://schemas.microsoft.com/office/drawing/2014/main" xmlns="" id="{2862BDDB-996B-423A-834B-02C0E4B78B81}"/>
                  </a:ext>
                </a:extLst>
              </p:cNvPr>
              <p:cNvGrpSpPr/>
              <p:nvPr/>
            </p:nvGrpSpPr>
            <p:grpSpPr>
              <a:xfrm>
                <a:off x="1581297" y="2876064"/>
                <a:ext cx="755946" cy="825721"/>
                <a:chOff x="1581297" y="2876064"/>
                <a:chExt cx="755946" cy="825721"/>
              </a:xfrm>
            </p:grpSpPr>
            <p:sp>
              <p:nvSpPr>
                <p:cNvPr id="23" name="Полилиния: фигура 22">
                  <a:extLst>
                    <a:ext uri="{FF2B5EF4-FFF2-40B4-BE49-F238E27FC236}">
                      <a16:creationId xmlns:a16="http://schemas.microsoft.com/office/drawing/2014/main" xmlns="" id="{D47B51B5-5B9E-4773-8EB9-496F42F26909}"/>
                    </a:ext>
                  </a:extLst>
                </p:cNvPr>
                <p:cNvSpPr/>
                <p:nvPr/>
              </p:nvSpPr>
              <p:spPr>
                <a:xfrm rot="-3598124">
                  <a:off x="1761688" y="3431256"/>
                  <a:ext cx="34749" cy="340542"/>
                </a:xfrm>
                <a:custGeom>
                  <a:avLst/>
                  <a:gdLst>
                    <a:gd name="connsiteX0" fmla="*/ 0 w 34749"/>
                    <a:gd name="connsiteY0" fmla="*/ 0 h 340542"/>
                    <a:gd name="connsiteX1" fmla="*/ 34749 w 34749"/>
                    <a:gd name="connsiteY1" fmla="*/ 0 h 340542"/>
                    <a:gd name="connsiteX2" fmla="*/ 34749 w 34749"/>
                    <a:gd name="connsiteY2" fmla="*/ 340542 h 340542"/>
                    <a:gd name="connsiteX3" fmla="*/ 0 w 34749"/>
                    <a:gd name="connsiteY3" fmla="*/ 340542 h 340542"/>
                  </a:gdLst>
                  <a:ahLst/>
                  <a:cxnLst>
                    <a:cxn ang="0">
                      <a:pos x="connsiteX0" y="connsiteY0"/>
                    </a:cxn>
                    <a:cxn ang="0">
                      <a:pos x="connsiteX1" y="connsiteY1"/>
                    </a:cxn>
                    <a:cxn ang="0">
                      <a:pos x="connsiteX2" y="connsiteY2"/>
                    </a:cxn>
                    <a:cxn ang="0">
                      <a:pos x="connsiteX3" y="connsiteY3"/>
                    </a:cxn>
                  </a:cxnLst>
                  <a:rect l="l" t="t" r="r" b="b"/>
                  <a:pathLst>
                    <a:path w="34749" h="340542">
                      <a:moveTo>
                        <a:pt x="0" y="0"/>
                      </a:moveTo>
                      <a:lnTo>
                        <a:pt x="34749" y="0"/>
                      </a:lnTo>
                      <a:lnTo>
                        <a:pt x="34749" y="340542"/>
                      </a:lnTo>
                      <a:lnTo>
                        <a:pt x="0" y="340542"/>
                      </a:lnTo>
                      <a:close/>
                    </a:path>
                  </a:pathLst>
                </a:custGeom>
                <a:solidFill>
                  <a:srgbClr val="43D3E8"/>
                </a:solidFill>
                <a:ln w="7680" cap="flat">
                  <a:noFill/>
                  <a:prstDash val="solid"/>
                  <a:miter/>
                </a:ln>
              </p:spPr>
              <p:txBody>
                <a:bodyPr rtlCol="0" anchor="ctr"/>
                <a:lstStyle/>
                <a:p>
                  <a:endParaRPr lang="ru-RU"/>
                </a:p>
              </p:txBody>
            </p:sp>
            <p:sp>
              <p:nvSpPr>
                <p:cNvPr id="24" name="Полилиния: фигура 23">
                  <a:extLst>
                    <a:ext uri="{FF2B5EF4-FFF2-40B4-BE49-F238E27FC236}">
                      <a16:creationId xmlns:a16="http://schemas.microsoft.com/office/drawing/2014/main" xmlns="" id="{C806057A-ECFF-4744-87AF-9A72A2FB9EB3}"/>
                    </a:ext>
                  </a:extLst>
                </p:cNvPr>
                <p:cNvSpPr/>
                <p:nvPr/>
              </p:nvSpPr>
              <p:spPr>
                <a:xfrm>
                  <a:off x="15812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25" name="Полилиния: фигура 24">
                  <a:extLst>
                    <a:ext uri="{FF2B5EF4-FFF2-40B4-BE49-F238E27FC236}">
                      <a16:creationId xmlns:a16="http://schemas.microsoft.com/office/drawing/2014/main" xmlns="" id="{46B80DA4-4D6B-44C7-BDAB-65F2FDAE4353}"/>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242D3C"/>
                </a:solidFill>
                <a:ln w="7680" cap="flat">
                  <a:noFill/>
                  <a:prstDash val="solid"/>
                  <a:miter/>
                </a:ln>
              </p:spPr>
              <p:txBody>
                <a:bodyPr rtlCol="0" anchor="ctr"/>
                <a:lstStyle/>
                <a:p>
                  <a:endParaRPr lang="ru-RU"/>
                </a:p>
              </p:txBody>
            </p:sp>
            <p:sp>
              <p:nvSpPr>
                <p:cNvPr id="26" name="Полилиния: фигура 25">
                  <a:extLst>
                    <a:ext uri="{FF2B5EF4-FFF2-40B4-BE49-F238E27FC236}">
                      <a16:creationId xmlns:a16="http://schemas.microsoft.com/office/drawing/2014/main" xmlns="" id="{D548DBBD-4E6B-44F0-B2A9-73DBC0669B35}"/>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27" name="Полилиния: фигура 26">
                  <a:extLst>
                    <a:ext uri="{FF2B5EF4-FFF2-40B4-BE49-F238E27FC236}">
                      <a16:creationId xmlns:a16="http://schemas.microsoft.com/office/drawing/2014/main" xmlns="" id="{8ADEB9A2-6C80-46DE-A6A1-77367AB94E63}"/>
                    </a:ext>
                  </a:extLst>
                </p:cNvPr>
                <p:cNvSpPr/>
                <p:nvPr/>
              </p:nvSpPr>
              <p:spPr>
                <a:xfrm rot="-1798039">
                  <a:off x="1608964" y="2958607"/>
                  <a:ext cx="339747" cy="34746"/>
                </a:xfrm>
                <a:custGeom>
                  <a:avLst/>
                  <a:gdLst>
                    <a:gd name="connsiteX0" fmla="*/ 0 w 339747"/>
                    <a:gd name="connsiteY0" fmla="*/ 0 h 34746"/>
                    <a:gd name="connsiteX1" fmla="*/ 339747 w 339747"/>
                    <a:gd name="connsiteY1" fmla="*/ 0 h 34746"/>
                    <a:gd name="connsiteX2" fmla="*/ 339747 w 339747"/>
                    <a:gd name="connsiteY2" fmla="*/ 34747 h 34746"/>
                    <a:gd name="connsiteX3" fmla="*/ 0 w 33974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339747" h="34746">
                      <a:moveTo>
                        <a:pt x="0" y="0"/>
                      </a:moveTo>
                      <a:lnTo>
                        <a:pt x="339747" y="0"/>
                      </a:lnTo>
                      <a:lnTo>
                        <a:pt x="339747" y="34747"/>
                      </a:lnTo>
                      <a:lnTo>
                        <a:pt x="0" y="34747"/>
                      </a:lnTo>
                      <a:close/>
                    </a:path>
                  </a:pathLst>
                </a:custGeom>
                <a:solidFill>
                  <a:srgbClr val="F96232"/>
                </a:solidFill>
                <a:ln w="7680" cap="flat">
                  <a:noFill/>
                  <a:prstDash val="solid"/>
                  <a:miter/>
                </a:ln>
              </p:spPr>
              <p:txBody>
                <a:bodyPr rtlCol="0" anchor="ctr"/>
                <a:lstStyle/>
                <a:p>
                  <a:endParaRPr lang="ru-RU"/>
                </a:p>
              </p:txBody>
            </p:sp>
            <p:sp>
              <p:nvSpPr>
                <p:cNvPr id="28" name="Полилиния: фигура 27">
                  <a:extLst>
                    <a:ext uri="{FF2B5EF4-FFF2-40B4-BE49-F238E27FC236}">
                      <a16:creationId xmlns:a16="http://schemas.microsoft.com/office/drawing/2014/main" xmlns="" id="{FF3F01F6-C86A-4DC1-91D4-9715366F0F97}"/>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F96232"/>
                </a:solidFill>
                <a:ln w="7680" cap="flat">
                  <a:noFill/>
                  <a:prstDash val="solid"/>
                  <a:miter/>
                </a:ln>
              </p:spPr>
              <p:txBody>
                <a:bodyPr rtlCol="0" anchor="ctr"/>
                <a:lstStyle/>
                <a:p>
                  <a:endParaRPr lang="ru-RU"/>
                </a:p>
              </p:txBody>
            </p:sp>
            <p:sp>
              <p:nvSpPr>
                <p:cNvPr id="29" name="Полилиния: фигура 28">
                  <a:extLst>
                    <a:ext uri="{FF2B5EF4-FFF2-40B4-BE49-F238E27FC236}">
                      <a16:creationId xmlns:a16="http://schemas.microsoft.com/office/drawing/2014/main" xmlns="" id="{BB2E3AA9-1C45-4213-8861-F763E272E8F5}"/>
                    </a:ext>
                  </a:extLst>
                </p:cNvPr>
                <p:cNvSpPr/>
                <p:nvPr/>
              </p:nvSpPr>
              <p:spPr>
                <a:xfrm rot="-3601663">
                  <a:off x="2122922" y="2805909"/>
                  <a:ext cx="34748" cy="340536"/>
                </a:xfrm>
                <a:custGeom>
                  <a:avLst/>
                  <a:gdLst>
                    <a:gd name="connsiteX0" fmla="*/ 0 w 34748"/>
                    <a:gd name="connsiteY0" fmla="*/ 0 h 340536"/>
                    <a:gd name="connsiteX1" fmla="*/ 34749 w 34748"/>
                    <a:gd name="connsiteY1" fmla="*/ 0 h 340536"/>
                    <a:gd name="connsiteX2" fmla="*/ 34749 w 34748"/>
                    <a:gd name="connsiteY2" fmla="*/ 340536 h 340536"/>
                    <a:gd name="connsiteX3" fmla="*/ 0 w 34748"/>
                    <a:gd name="connsiteY3" fmla="*/ 340536 h 340536"/>
                  </a:gdLst>
                  <a:ahLst/>
                  <a:cxnLst>
                    <a:cxn ang="0">
                      <a:pos x="connsiteX0" y="connsiteY0"/>
                    </a:cxn>
                    <a:cxn ang="0">
                      <a:pos x="connsiteX1" y="connsiteY1"/>
                    </a:cxn>
                    <a:cxn ang="0">
                      <a:pos x="connsiteX2" y="connsiteY2"/>
                    </a:cxn>
                    <a:cxn ang="0">
                      <a:pos x="connsiteX3" y="connsiteY3"/>
                    </a:cxn>
                  </a:cxnLst>
                  <a:rect l="l" t="t" r="r" b="b"/>
                  <a:pathLst>
                    <a:path w="34748" h="340536">
                      <a:moveTo>
                        <a:pt x="0" y="0"/>
                      </a:moveTo>
                      <a:lnTo>
                        <a:pt x="34749" y="0"/>
                      </a:lnTo>
                      <a:lnTo>
                        <a:pt x="34749" y="340536"/>
                      </a:lnTo>
                      <a:lnTo>
                        <a:pt x="0" y="340536"/>
                      </a:lnTo>
                      <a:close/>
                    </a:path>
                  </a:pathLst>
                </a:custGeom>
                <a:solidFill>
                  <a:srgbClr val="F96232"/>
                </a:solidFill>
                <a:ln w="7680" cap="flat">
                  <a:noFill/>
                  <a:prstDash val="solid"/>
                  <a:miter/>
                </a:ln>
              </p:spPr>
              <p:txBody>
                <a:bodyPr rtlCol="0" anchor="ctr"/>
                <a:lstStyle/>
                <a:p>
                  <a:endParaRPr lang="ru-RU"/>
                </a:p>
              </p:txBody>
            </p:sp>
            <p:sp>
              <p:nvSpPr>
                <p:cNvPr id="30" name="Полилиния: фигура 29">
                  <a:extLst>
                    <a:ext uri="{FF2B5EF4-FFF2-40B4-BE49-F238E27FC236}">
                      <a16:creationId xmlns:a16="http://schemas.microsoft.com/office/drawing/2014/main" xmlns="" id="{DEE038AF-A4DB-4921-9C55-57B56C108751}"/>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242D3C"/>
                </a:solidFill>
                <a:ln w="7680" cap="flat">
                  <a:noFill/>
                  <a:prstDash val="solid"/>
                  <a:miter/>
                </a:ln>
              </p:spPr>
              <p:txBody>
                <a:bodyPr rtlCol="0" anchor="ctr"/>
                <a:lstStyle/>
                <a:p>
                  <a:endParaRPr lang="ru-RU"/>
                </a:p>
              </p:txBody>
            </p:sp>
            <p:sp>
              <p:nvSpPr>
                <p:cNvPr id="31" name="Полилиния: фигура 30">
                  <a:extLst>
                    <a:ext uri="{FF2B5EF4-FFF2-40B4-BE49-F238E27FC236}">
                      <a16:creationId xmlns:a16="http://schemas.microsoft.com/office/drawing/2014/main" xmlns="" id="{30CBA823-FBC8-488E-96BF-4B28528C5AE2}"/>
                    </a:ext>
                  </a:extLst>
                </p:cNvPr>
                <p:cNvSpPr/>
                <p:nvPr/>
              </p:nvSpPr>
              <p:spPr>
                <a:xfrm>
                  <a:off x="23024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32" name="Полилиния: фигура 31">
                  <a:extLst>
                    <a:ext uri="{FF2B5EF4-FFF2-40B4-BE49-F238E27FC236}">
                      <a16:creationId xmlns:a16="http://schemas.microsoft.com/office/drawing/2014/main" xmlns="" id="{7A4488E0-C746-44E7-9759-CDED619781B5}"/>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F96232"/>
                </a:solidFill>
                <a:ln w="7680" cap="flat">
                  <a:noFill/>
                  <a:prstDash val="solid"/>
                  <a:miter/>
                </a:ln>
              </p:spPr>
              <p:txBody>
                <a:bodyPr rtlCol="0" anchor="ctr"/>
                <a:lstStyle/>
                <a:p>
                  <a:endParaRPr lang="ru-RU"/>
                </a:p>
              </p:txBody>
            </p:sp>
            <p:sp>
              <p:nvSpPr>
                <p:cNvPr id="33" name="Полилиния: фигура 32">
                  <a:extLst>
                    <a:ext uri="{FF2B5EF4-FFF2-40B4-BE49-F238E27FC236}">
                      <a16:creationId xmlns:a16="http://schemas.microsoft.com/office/drawing/2014/main" xmlns="" id="{C2C11E84-4302-4D02-B309-989EC48CC3DE}"/>
                    </a:ext>
                  </a:extLst>
                </p:cNvPr>
                <p:cNvSpPr/>
                <p:nvPr/>
              </p:nvSpPr>
              <p:spPr>
                <a:xfrm rot="-1801578">
                  <a:off x="1969829" y="3583842"/>
                  <a:ext cx="340525" cy="34747"/>
                </a:xfrm>
                <a:custGeom>
                  <a:avLst/>
                  <a:gdLst>
                    <a:gd name="connsiteX0" fmla="*/ 0 w 340525"/>
                    <a:gd name="connsiteY0" fmla="*/ 0 h 34747"/>
                    <a:gd name="connsiteX1" fmla="*/ 340525 w 340525"/>
                    <a:gd name="connsiteY1" fmla="*/ 0 h 34747"/>
                    <a:gd name="connsiteX2" fmla="*/ 340525 w 340525"/>
                    <a:gd name="connsiteY2" fmla="*/ 34747 h 34747"/>
                    <a:gd name="connsiteX3" fmla="*/ 0 w 340525"/>
                    <a:gd name="connsiteY3" fmla="*/ 34747 h 34747"/>
                  </a:gdLst>
                  <a:ahLst/>
                  <a:cxnLst>
                    <a:cxn ang="0">
                      <a:pos x="connsiteX0" y="connsiteY0"/>
                    </a:cxn>
                    <a:cxn ang="0">
                      <a:pos x="connsiteX1" y="connsiteY1"/>
                    </a:cxn>
                    <a:cxn ang="0">
                      <a:pos x="connsiteX2" y="connsiteY2"/>
                    </a:cxn>
                    <a:cxn ang="0">
                      <a:pos x="connsiteX3" y="connsiteY3"/>
                    </a:cxn>
                  </a:cxnLst>
                  <a:rect l="l" t="t" r="r" b="b"/>
                  <a:pathLst>
                    <a:path w="340525" h="34747">
                      <a:moveTo>
                        <a:pt x="0" y="0"/>
                      </a:moveTo>
                      <a:lnTo>
                        <a:pt x="340525" y="0"/>
                      </a:lnTo>
                      <a:lnTo>
                        <a:pt x="340525" y="34747"/>
                      </a:lnTo>
                      <a:lnTo>
                        <a:pt x="0" y="34747"/>
                      </a:lnTo>
                      <a:close/>
                    </a:path>
                  </a:pathLst>
                </a:custGeom>
                <a:solidFill>
                  <a:srgbClr val="43D3E8"/>
                </a:solidFill>
                <a:ln w="7680" cap="flat">
                  <a:noFill/>
                  <a:prstDash val="solid"/>
                  <a:miter/>
                </a:ln>
              </p:spPr>
              <p:txBody>
                <a:bodyPr rtlCol="0" anchor="ctr"/>
                <a:lstStyle/>
                <a:p>
                  <a:endParaRPr lang="ru-RU"/>
                </a:p>
              </p:txBody>
            </p:sp>
            <p:sp>
              <p:nvSpPr>
                <p:cNvPr id="34" name="Полилиния: фигура 33">
                  <a:extLst>
                    <a:ext uri="{FF2B5EF4-FFF2-40B4-BE49-F238E27FC236}">
                      <a16:creationId xmlns:a16="http://schemas.microsoft.com/office/drawing/2014/main" xmlns="" id="{ED5C64A1-B6D9-4B50-A1E2-9C593CEADC54}"/>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grpSp>
          <p:grpSp>
            <p:nvGrpSpPr>
              <p:cNvPr id="35" name="Рисунок 2">
                <a:extLst>
                  <a:ext uri="{FF2B5EF4-FFF2-40B4-BE49-F238E27FC236}">
                    <a16:creationId xmlns:a16="http://schemas.microsoft.com/office/drawing/2014/main" xmlns="" id="{2862BDDB-996B-423A-834B-02C0E4B78B81}"/>
                  </a:ext>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16:creationId xmlns:a16="http://schemas.microsoft.com/office/drawing/2014/main" xmlns="" id="{34EE368B-24C1-4ED8-8EB1-8A5D2E0D15E4}"/>
                    </a:ext>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7" name="Полилиния: фигура 36">
                  <a:extLst>
                    <a:ext uri="{FF2B5EF4-FFF2-40B4-BE49-F238E27FC236}">
                      <a16:creationId xmlns:a16="http://schemas.microsoft.com/office/drawing/2014/main" xmlns="" id="{82204F6F-E3CA-45B6-9F04-5EE0ED7F83D0}"/>
                    </a:ext>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8" name="Полилиния: фигура 37">
                  <a:extLst>
                    <a:ext uri="{FF2B5EF4-FFF2-40B4-BE49-F238E27FC236}">
                      <a16:creationId xmlns:a16="http://schemas.microsoft.com/office/drawing/2014/main" xmlns="" id="{0514346D-4272-4845-B929-B5FFEE35E254}"/>
                    </a:ext>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9" name="Полилиния: фигура 38">
                  <a:extLst>
                    <a:ext uri="{FF2B5EF4-FFF2-40B4-BE49-F238E27FC236}">
                      <a16:creationId xmlns:a16="http://schemas.microsoft.com/office/drawing/2014/main" xmlns="" id="{10FBA4A6-090C-4517-BEA3-9433F3BF894D}"/>
                    </a:ext>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0" name="Полилиния: фигура 39">
                  <a:extLst>
                    <a:ext uri="{FF2B5EF4-FFF2-40B4-BE49-F238E27FC236}">
                      <a16:creationId xmlns:a16="http://schemas.microsoft.com/office/drawing/2014/main" xmlns="" id="{9F878CEE-547E-4D31-BEF7-6CC3A19342E3}"/>
                    </a:ext>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1" name="Полилиния: фигура 40">
                  <a:extLst>
                    <a:ext uri="{FF2B5EF4-FFF2-40B4-BE49-F238E27FC236}">
                      <a16:creationId xmlns:a16="http://schemas.microsoft.com/office/drawing/2014/main" xmlns="" id="{206391AA-4BCF-4ABF-939E-341707D4DCC6}"/>
                    </a:ext>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2" name="Полилиния: фигура 41">
                  <a:extLst>
                    <a:ext uri="{FF2B5EF4-FFF2-40B4-BE49-F238E27FC236}">
                      <a16:creationId xmlns:a16="http://schemas.microsoft.com/office/drawing/2014/main" xmlns="" id="{4A2590E7-6B1D-4386-A964-DB3E5CD68A77}"/>
                    </a:ext>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grpSp>
        </p:grpSp>
        <p:sp>
          <p:nvSpPr>
            <p:cNvPr id="43" name="Полилиния: фигура 42">
              <a:extLst>
                <a:ext uri="{FF2B5EF4-FFF2-40B4-BE49-F238E27FC236}">
                  <a16:creationId xmlns:a16="http://schemas.microsoft.com/office/drawing/2014/main" xmlns="" id="{2338C980-225E-46D7-8459-7215ABA4A035}"/>
                </a:ext>
              </a:extLst>
            </p:cNvPr>
            <p:cNvSpPr/>
            <p:nvPr/>
          </p:nvSpPr>
          <p:spPr>
            <a:xfrm>
              <a:off x="1398681" y="3263936"/>
              <a:ext cx="1231598" cy="1231598"/>
            </a:xfrm>
            <a:custGeom>
              <a:avLst/>
              <a:gdLst>
                <a:gd name="connsiteX0" fmla="*/ 616185 w 1231598"/>
                <a:gd name="connsiteY0" fmla="*/ 1231598 h 1231598"/>
                <a:gd name="connsiteX1" fmla="*/ 616185 w 1231598"/>
                <a:gd name="connsiteY1" fmla="*/ 1196851 h 1231598"/>
                <a:gd name="connsiteX2" fmla="*/ 650160 w 1231598"/>
                <a:gd name="connsiteY2" fmla="*/ 1196079 h 1231598"/>
                <a:gd name="connsiteX3" fmla="*/ 652477 w 1231598"/>
                <a:gd name="connsiteY3" fmla="*/ 1230826 h 1231598"/>
                <a:gd name="connsiteX4" fmla="*/ 616185 w 1231598"/>
                <a:gd name="connsiteY4" fmla="*/ 1231598 h 1231598"/>
                <a:gd name="connsiteX5" fmla="*/ 580666 w 1231598"/>
                <a:gd name="connsiteY5" fmla="*/ 1230826 h 1231598"/>
                <a:gd name="connsiteX6" fmla="*/ 545146 w 1231598"/>
                <a:gd name="connsiteY6" fmla="*/ 1227737 h 1231598"/>
                <a:gd name="connsiteX7" fmla="*/ 549007 w 1231598"/>
                <a:gd name="connsiteY7" fmla="*/ 1192990 h 1231598"/>
                <a:gd name="connsiteX8" fmla="*/ 582982 w 1231598"/>
                <a:gd name="connsiteY8" fmla="*/ 1196079 h 1231598"/>
                <a:gd name="connsiteX9" fmla="*/ 580666 w 1231598"/>
                <a:gd name="connsiteY9" fmla="*/ 1230826 h 1231598"/>
                <a:gd name="connsiteX10" fmla="*/ 687996 w 1231598"/>
                <a:gd name="connsiteY10" fmla="*/ 1227737 h 1231598"/>
                <a:gd name="connsiteX11" fmla="*/ 684135 w 1231598"/>
                <a:gd name="connsiteY11" fmla="*/ 1192990 h 1231598"/>
                <a:gd name="connsiteX12" fmla="*/ 717338 w 1231598"/>
                <a:gd name="connsiteY12" fmla="*/ 1188357 h 1231598"/>
                <a:gd name="connsiteX13" fmla="*/ 723516 w 1231598"/>
                <a:gd name="connsiteY13" fmla="*/ 1222332 h 1231598"/>
                <a:gd name="connsiteX14" fmla="*/ 687996 w 1231598"/>
                <a:gd name="connsiteY14" fmla="*/ 1227737 h 1231598"/>
                <a:gd name="connsiteX15" fmla="*/ 509627 w 1231598"/>
                <a:gd name="connsiteY15" fmla="*/ 1222332 h 1231598"/>
                <a:gd name="connsiteX16" fmla="*/ 474880 w 1231598"/>
                <a:gd name="connsiteY16" fmla="*/ 1215383 h 1231598"/>
                <a:gd name="connsiteX17" fmla="*/ 482601 w 1231598"/>
                <a:gd name="connsiteY17" fmla="*/ 1181408 h 1231598"/>
                <a:gd name="connsiteX18" fmla="*/ 515804 w 1231598"/>
                <a:gd name="connsiteY18" fmla="*/ 1188357 h 1231598"/>
                <a:gd name="connsiteX19" fmla="*/ 509627 w 1231598"/>
                <a:gd name="connsiteY19" fmla="*/ 1222332 h 1231598"/>
                <a:gd name="connsiteX20" fmla="*/ 758263 w 1231598"/>
                <a:gd name="connsiteY20" fmla="*/ 1215383 h 1231598"/>
                <a:gd name="connsiteX21" fmla="*/ 750541 w 1231598"/>
                <a:gd name="connsiteY21" fmla="*/ 1181408 h 1231598"/>
                <a:gd name="connsiteX22" fmla="*/ 782972 w 1231598"/>
                <a:gd name="connsiteY22" fmla="*/ 1172914 h 1231598"/>
                <a:gd name="connsiteX23" fmla="*/ 793010 w 1231598"/>
                <a:gd name="connsiteY23" fmla="*/ 1206117 h 1231598"/>
                <a:gd name="connsiteX24" fmla="*/ 758263 w 1231598"/>
                <a:gd name="connsiteY24" fmla="*/ 1215383 h 1231598"/>
                <a:gd name="connsiteX25" fmla="*/ 439360 w 1231598"/>
                <a:gd name="connsiteY25" fmla="*/ 1206117 h 1231598"/>
                <a:gd name="connsiteX26" fmla="*/ 405385 w 1231598"/>
                <a:gd name="connsiteY26" fmla="*/ 1194534 h 1231598"/>
                <a:gd name="connsiteX27" fmla="*/ 416967 w 1231598"/>
                <a:gd name="connsiteY27" fmla="*/ 1162104 h 1231598"/>
                <a:gd name="connsiteX28" fmla="*/ 449398 w 1231598"/>
                <a:gd name="connsiteY28" fmla="*/ 1172914 h 1231598"/>
                <a:gd name="connsiteX29" fmla="*/ 439360 w 1231598"/>
                <a:gd name="connsiteY29" fmla="*/ 1206117 h 1231598"/>
                <a:gd name="connsiteX30" fmla="*/ 826985 w 1231598"/>
                <a:gd name="connsiteY30" fmla="*/ 1194534 h 1231598"/>
                <a:gd name="connsiteX31" fmla="*/ 815403 w 1231598"/>
                <a:gd name="connsiteY31" fmla="*/ 1162104 h 1231598"/>
                <a:gd name="connsiteX32" fmla="*/ 847062 w 1231598"/>
                <a:gd name="connsiteY32" fmla="*/ 1149749 h 1231598"/>
                <a:gd name="connsiteX33" fmla="*/ 860961 w 1231598"/>
                <a:gd name="connsiteY33" fmla="*/ 1181408 h 1231598"/>
                <a:gd name="connsiteX34" fmla="*/ 826985 w 1231598"/>
                <a:gd name="connsiteY34" fmla="*/ 1194534 h 1231598"/>
                <a:gd name="connsiteX35" fmla="*/ 372182 w 1231598"/>
                <a:gd name="connsiteY35" fmla="*/ 1181408 h 1231598"/>
                <a:gd name="connsiteX36" fmla="*/ 339751 w 1231598"/>
                <a:gd name="connsiteY36" fmla="*/ 1165964 h 1231598"/>
                <a:gd name="connsiteX37" fmla="*/ 355194 w 1231598"/>
                <a:gd name="connsiteY37" fmla="*/ 1135078 h 1231598"/>
                <a:gd name="connsiteX38" fmla="*/ 386081 w 1231598"/>
                <a:gd name="connsiteY38" fmla="*/ 1149749 h 1231598"/>
                <a:gd name="connsiteX39" fmla="*/ 372182 w 1231598"/>
                <a:gd name="connsiteY39" fmla="*/ 1181408 h 1231598"/>
                <a:gd name="connsiteX40" fmla="*/ 892619 w 1231598"/>
                <a:gd name="connsiteY40" fmla="*/ 1165964 h 1231598"/>
                <a:gd name="connsiteX41" fmla="*/ 877176 w 1231598"/>
                <a:gd name="connsiteY41" fmla="*/ 1135078 h 1231598"/>
                <a:gd name="connsiteX42" fmla="*/ 906518 w 1231598"/>
                <a:gd name="connsiteY42" fmla="*/ 1118863 h 1231598"/>
                <a:gd name="connsiteX43" fmla="*/ 924278 w 1231598"/>
                <a:gd name="connsiteY43" fmla="*/ 1148977 h 1231598"/>
                <a:gd name="connsiteX44" fmla="*/ 892619 w 1231598"/>
                <a:gd name="connsiteY44" fmla="*/ 1165964 h 1231598"/>
                <a:gd name="connsiteX45" fmla="*/ 308093 w 1231598"/>
                <a:gd name="connsiteY45" fmla="*/ 1149749 h 1231598"/>
                <a:gd name="connsiteX46" fmla="*/ 277206 w 1231598"/>
                <a:gd name="connsiteY46" fmla="*/ 1131217 h 1231598"/>
                <a:gd name="connsiteX47" fmla="*/ 296510 w 1231598"/>
                <a:gd name="connsiteY47" fmla="*/ 1101875 h 1231598"/>
                <a:gd name="connsiteX48" fmla="*/ 325080 w 1231598"/>
                <a:gd name="connsiteY48" fmla="*/ 1119635 h 1231598"/>
                <a:gd name="connsiteX49" fmla="*/ 308093 w 1231598"/>
                <a:gd name="connsiteY49" fmla="*/ 1149749 h 1231598"/>
                <a:gd name="connsiteX50" fmla="*/ 954392 w 1231598"/>
                <a:gd name="connsiteY50" fmla="*/ 1130445 h 1231598"/>
                <a:gd name="connsiteX51" fmla="*/ 935088 w 1231598"/>
                <a:gd name="connsiteY51" fmla="*/ 1101103 h 1231598"/>
                <a:gd name="connsiteX52" fmla="*/ 962886 w 1231598"/>
                <a:gd name="connsiteY52" fmla="*/ 1081799 h 1231598"/>
                <a:gd name="connsiteX53" fmla="*/ 983734 w 1231598"/>
                <a:gd name="connsiteY53" fmla="*/ 1109597 h 1231598"/>
                <a:gd name="connsiteX54" fmla="*/ 954392 w 1231598"/>
                <a:gd name="connsiteY54" fmla="*/ 1130445 h 1231598"/>
                <a:gd name="connsiteX55" fmla="*/ 248636 w 1231598"/>
                <a:gd name="connsiteY55" fmla="*/ 1110369 h 1231598"/>
                <a:gd name="connsiteX56" fmla="*/ 220838 w 1231598"/>
                <a:gd name="connsiteY56" fmla="*/ 1087976 h 1231598"/>
                <a:gd name="connsiteX57" fmla="*/ 243231 w 1231598"/>
                <a:gd name="connsiteY57" fmla="*/ 1061723 h 1231598"/>
                <a:gd name="connsiteX58" fmla="*/ 269485 w 1231598"/>
                <a:gd name="connsiteY58" fmla="*/ 1082571 h 1231598"/>
                <a:gd name="connsiteX59" fmla="*/ 248636 w 1231598"/>
                <a:gd name="connsiteY59" fmla="*/ 1110369 h 1231598"/>
                <a:gd name="connsiteX60" fmla="*/ 1011532 w 1231598"/>
                <a:gd name="connsiteY60" fmla="*/ 1087204 h 1231598"/>
                <a:gd name="connsiteX61" fmla="*/ 989139 w 1231598"/>
                <a:gd name="connsiteY61" fmla="*/ 1060950 h 1231598"/>
                <a:gd name="connsiteX62" fmla="*/ 1014621 w 1231598"/>
                <a:gd name="connsiteY62" fmla="*/ 1038558 h 1231598"/>
                <a:gd name="connsiteX63" fmla="*/ 1038558 w 1231598"/>
                <a:gd name="connsiteY63" fmla="*/ 1064039 h 1231598"/>
                <a:gd name="connsiteX64" fmla="*/ 1011532 w 1231598"/>
                <a:gd name="connsiteY64" fmla="*/ 1087204 h 1231598"/>
                <a:gd name="connsiteX65" fmla="*/ 193813 w 1231598"/>
                <a:gd name="connsiteY65" fmla="*/ 1064039 h 1231598"/>
                <a:gd name="connsiteX66" fmla="*/ 168331 w 1231598"/>
                <a:gd name="connsiteY66" fmla="*/ 1038558 h 1231598"/>
                <a:gd name="connsiteX67" fmla="*/ 193813 w 1231598"/>
                <a:gd name="connsiteY67" fmla="*/ 1014621 h 1231598"/>
                <a:gd name="connsiteX68" fmla="*/ 217750 w 1231598"/>
                <a:gd name="connsiteY68" fmla="*/ 1038558 h 1231598"/>
                <a:gd name="connsiteX69" fmla="*/ 193813 w 1231598"/>
                <a:gd name="connsiteY69" fmla="*/ 1064039 h 1231598"/>
                <a:gd name="connsiteX70" fmla="*/ 1064039 w 1231598"/>
                <a:gd name="connsiteY70" fmla="*/ 1038558 h 1231598"/>
                <a:gd name="connsiteX71" fmla="*/ 1038558 w 1231598"/>
                <a:gd name="connsiteY71" fmla="*/ 1014621 h 1231598"/>
                <a:gd name="connsiteX72" fmla="*/ 1060950 w 1231598"/>
                <a:gd name="connsiteY72" fmla="*/ 989139 h 1231598"/>
                <a:gd name="connsiteX73" fmla="*/ 1087204 w 1231598"/>
                <a:gd name="connsiteY73" fmla="*/ 1011532 h 1231598"/>
                <a:gd name="connsiteX74" fmla="*/ 1064039 w 1231598"/>
                <a:gd name="connsiteY74" fmla="*/ 1038558 h 1231598"/>
                <a:gd name="connsiteX75" fmla="*/ 144394 w 1231598"/>
                <a:gd name="connsiteY75" fmla="*/ 1012304 h 1231598"/>
                <a:gd name="connsiteX76" fmla="*/ 122002 w 1231598"/>
                <a:gd name="connsiteY76" fmla="*/ 984506 h 1231598"/>
                <a:gd name="connsiteX77" fmla="*/ 149799 w 1231598"/>
                <a:gd name="connsiteY77" fmla="*/ 963658 h 1231598"/>
                <a:gd name="connsiteX78" fmla="*/ 170648 w 1231598"/>
                <a:gd name="connsiteY78" fmla="*/ 989912 h 1231598"/>
                <a:gd name="connsiteX79" fmla="*/ 144394 w 1231598"/>
                <a:gd name="connsiteY79" fmla="*/ 1012304 h 1231598"/>
                <a:gd name="connsiteX80" fmla="*/ 1109597 w 1231598"/>
                <a:gd name="connsiteY80" fmla="*/ 983734 h 1231598"/>
                <a:gd name="connsiteX81" fmla="*/ 1081799 w 1231598"/>
                <a:gd name="connsiteY81" fmla="*/ 962886 h 1231598"/>
                <a:gd name="connsiteX82" fmla="*/ 1101103 w 1231598"/>
                <a:gd name="connsiteY82" fmla="*/ 935088 h 1231598"/>
                <a:gd name="connsiteX83" fmla="*/ 1130445 w 1231598"/>
                <a:gd name="connsiteY83" fmla="*/ 954392 h 1231598"/>
                <a:gd name="connsiteX84" fmla="*/ 1109597 w 1231598"/>
                <a:gd name="connsiteY84" fmla="*/ 983734 h 1231598"/>
                <a:gd name="connsiteX85" fmla="*/ 101153 w 1231598"/>
                <a:gd name="connsiteY85" fmla="*/ 954392 h 1231598"/>
                <a:gd name="connsiteX86" fmla="*/ 82621 w 1231598"/>
                <a:gd name="connsiteY86" fmla="*/ 924278 h 1231598"/>
                <a:gd name="connsiteX87" fmla="*/ 112736 w 1231598"/>
                <a:gd name="connsiteY87" fmla="*/ 906518 h 1231598"/>
                <a:gd name="connsiteX88" fmla="*/ 130495 w 1231598"/>
                <a:gd name="connsiteY88" fmla="*/ 935088 h 1231598"/>
                <a:gd name="connsiteX89" fmla="*/ 101153 w 1231598"/>
                <a:gd name="connsiteY89" fmla="*/ 954392 h 1231598"/>
                <a:gd name="connsiteX90" fmla="*/ 1148977 w 1231598"/>
                <a:gd name="connsiteY90" fmla="*/ 923506 h 1231598"/>
                <a:gd name="connsiteX91" fmla="*/ 1118863 w 1231598"/>
                <a:gd name="connsiteY91" fmla="*/ 905746 h 1231598"/>
                <a:gd name="connsiteX92" fmla="*/ 1135078 w 1231598"/>
                <a:gd name="connsiteY92" fmla="*/ 875632 h 1231598"/>
                <a:gd name="connsiteX93" fmla="*/ 1165964 w 1231598"/>
                <a:gd name="connsiteY93" fmla="*/ 891075 h 1231598"/>
                <a:gd name="connsiteX94" fmla="*/ 1148977 w 1231598"/>
                <a:gd name="connsiteY94" fmla="*/ 923506 h 1231598"/>
                <a:gd name="connsiteX95" fmla="*/ 65634 w 1231598"/>
                <a:gd name="connsiteY95" fmla="*/ 892619 h 1231598"/>
                <a:gd name="connsiteX96" fmla="*/ 50191 w 1231598"/>
                <a:gd name="connsiteY96" fmla="*/ 860188 h 1231598"/>
                <a:gd name="connsiteX97" fmla="*/ 81849 w 1231598"/>
                <a:gd name="connsiteY97" fmla="*/ 846289 h 1231598"/>
                <a:gd name="connsiteX98" fmla="*/ 96520 w 1231598"/>
                <a:gd name="connsiteY98" fmla="*/ 877176 h 1231598"/>
                <a:gd name="connsiteX99" fmla="*/ 65634 w 1231598"/>
                <a:gd name="connsiteY99" fmla="*/ 892619 h 1231598"/>
                <a:gd name="connsiteX100" fmla="*/ 1181408 w 1231598"/>
                <a:gd name="connsiteY100" fmla="*/ 859416 h 1231598"/>
                <a:gd name="connsiteX101" fmla="*/ 1149749 w 1231598"/>
                <a:gd name="connsiteY101" fmla="*/ 845517 h 1231598"/>
                <a:gd name="connsiteX102" fmla="*/ 1162104 w 1231598"/>
                <a:gd name="connsiteY102" fmla="*/ 813859 h 1231598"/>
                <a:gd name="connsiteX103" fmla="*/ 1194534 w 1231598"/>
                <a:gd name="connsiteY103" fmla="*/ 825441 h 1231598"/>
                <a:gd name="connsiteX104" fmla="*/ 1181408 w 1231598"/>
                <a:gd name="connsiteY104" fmla="*/ 859416 h 1231598"/>
                <a:gd name="connsiteX105" fmla="*/ 37064 w 1231598"/>
                <a:gd name="connsiteY105" fmla="*/ 826985 h 1231598"/>
                <a:gd name="connsiteX106" fmla="*/ 25481 w 1231598"/>
                <a:gd name="connsiteY106" fmla="*/ 793010 h 1231598"/>
                <a:gd name="connsiteX107" fmla="*/ 58684 w 1231598"/>
                <a:gd name="connsiteY107" fmla="*/ 782972 h 1231598"/>
                <a:gd name="connsiteX108" fmla="*/ 69495 w 1231598"/>
                <a:gd name="connsiteY108" fmla="*/ 815403 h 1231598"/>
                <a:gd name="connsiteX109" fmla="*/ 37064 w 1231598"/>
                <a:gd name="connsiteY109" fmla="*/ 826985 h 1231598"/>
                <a:gd name="connsiteX110" fmla="*/ 1206117 w 1231598"/>
                <a:gd name="connsiteY110" fmla="*/ 792238 h 1231598"/>
                <a:gd name="connsiteX111" fmla="*/ 1172914 w 1231598"/>
                <a:gd name="connsiteY111" fmla="*/ 782200 h 1231598"/>
                <a:gd name="connsiteX112" fmla="*/ 1181408 w 1231598"/>
                <a:gd name="connsiteY112" fmla="*/ 749769 h 1231598"/>
                <a:gd name="connsiteX113" fmla="*/ 1215383 w 1231598"/>
                <a:gd name="connsiteY113" fmla="*/ 757491 h 1231598"/>
                <a:gd name="connsiteX114" fmla="*/ 1206117 w 1231598"/>
                <a:gd name="connsiteY114" fmla="*/ 792238 h 1231598"/>
                <a:gd name="connsiteX115" fmla="*/ 16988 w 1231598"/>
                <a:gd name="connsiteY115" fmla="*/ 758263 h 1231598"/>
                <a:gd name="connsiteX116" fmla="*/ 10038 w 1231598"/>
                <a:gd name="connsiteY116" fmla="*/ 723516 h 1231598"/>
                <a:gd name="connsiteX117" fmla="*/ 44013 w 1231598"/>
                <a:gd name="connsiteY117" fmla="*/ 717338 h 1231598"/>
                <a:gd name="connsiteX118" fmla="*/ 50963 w 1231598"/>
                <a:gd name="connsiteY118" fmla="*/ 750541 h 1231598"/>
                <a:gd name="connsiteX119" fmla="*/ 16988 w 1231598"/>
                <a:gd name="connsiteY119" fmla="*/ 758263 h 1231598"/>
                <a:gd name="connsiteX120" fmla="*/ 1222332 w 1231598"/>
                <a:gd name="connsiteY120" fmla="*/ 722744 h 1231598"/>
                <a:gd name="connsiteX121" fmla="*/ 1188357 w 1231598"/>
                <a:gd name="connsiteY121" fmla="*/ 716566 h 1231598"/>
                <a:gd name="connsiteX122" fmla="*/ 1192990 w 1231598"/>
                <a:gd name="connsiteY122" fmla="*/ 683363 h 1231598"/>
                <a:gd name="connsiteX123" fmla="*/ 1227737 w 1231598"/>
                <a:gd name="connsiteY123" fmla="*/ 687224 h 1231598"/>
                <a:gd name="connsiteX124" fmla="*/ 1222332 w 1231598"/>
                <a:gd name="connsiteY124" fmla="*/ 722744 h 1231598"/>
                <a:gd name="connsiteX125" fmla="*/ 3861 w 1231598"/>
                <a:gd name="connsiteY125" fmla="*/ 687996 h 1231598"/>
                <a:gd name="connsiteX126" fmla="*/ 772 w 1231598"/>
                <a:gd name="connsiteY126" fmla="*/ 652477 h 1231598"/>
                <a:gd name="connsiteX127" fmla="*/ 35519 w 1231598"/>
                <a:gd name="connsiteY127" fmla="*/ 650160 h 1231598"/>
                <a:gd name="connsiteX128" fmla="*/ 38608 w 1231598"/>
                <a:gd name="connsiteY128" fmla="*/ 684135 h 1231598"/>
                <a:gd name="connsiteX129" fmla="*/ 3861 w 1231598"/>
                <a:gd name="connsiteY129" fmla="*/ 687996 h 1231598"/>
                <a:gd name="connsiteX130" fmla="*/ 1230826 w 1231598"/>
                <a:gd name="connsiteY130" fmla="*/ 651705 h 1231598"/>
                <a:gd name="connsiteX131" fmla="*/ 1196079 w 1231598"/>
                <a:gd name="connsiteY131" fmla="*/ 649388 h 1231598"/>
                <a:gd name="connsiteX132" fmla="*/ 1196851 w 1231598"/>
                <a:gd name="connsiteY132" fmla="*/ 615413 h 1231598"/>
                <a:gd name="connsiteX133" fmla="*/ 1196851 w 1231598"/>
                <a:gd name="connsiteY133" fmla="*/ 613869 h 1231598"/>
                <a:gd name="connsiteX134" fmla="*/ 1231598 w 1231598"/>
                <a:gd name="connsiteY134" fmla="*/ 613869 h 1231598"/>
                <a:gd name="connsiteX135" fmla="*/ 1231598 w 1231598"/>
                <a:gd name="connsiteY135" fmla="*/ 615413 h 1231598"/>
                <a:gd name="connsiteX136" fmla="*/ 1230826 w 1231598"/>
                <a:gd name="connsiteY136" fmla="*/ 651705 h 1231598"/>
                <a:gd name="connsiteX137" fmla="*/ 34747 w 1231598"/>
                <a:gd name="connsiteY137" fmla="*/ 616957 h 1231598"/>
                <a:gd name="connsiteX138" fmla="*/ 0 w 1231598"/>
                <a:gd name="connsiteY138" fmla="*/ 616957 h 1231598"/>
                <a:gd name="connsiteX139" fmla="*/ 0 w 1231598"/>
                <a:gd name="connsiteY139" fmla="*/ 616185 h 1231598"/>
                <a:gd name="connsiteX140" fmla="*/ 772 w 1231598"/>
                <a:gd name="connsiteY140" fmla="*/ 581438 h 1231598"/>
                <a:gd name="connsiteX141" fmla="*/ 35519 w 1231598"/>
                <a:gd name="connsiteY141" fmla="*/ 583754 h 1231598"/>
                <a:gd name="connsiteX142" fmla="*/ 34747 w 1231598"/>
                <a:gd name="connsiteY142" fmla="*/ 616957 h 1231598"/>
                <a:gd name="connsiteX143" fmla="*/ 34747 w 1231598"/>
                <a:gd name="connsiteY143" fmla="*/ 616957 h 1231598"/>
                <a:gd name="connsiteX144" fmla="*/ 1196079 w 1231598"/>
                <a:gd name="connsiteY144" fmla="*/ 580666 h 1231598"/>
                <a:gd name="connsiteX145" fmla="*/ 1192990 w 1231598"/>
                <a:gd name="connsiteY145" fmla="*/ 546691 h 1231598"/>
                <a:gd name="connsiteX146" fmla="*/ 1227737 w 1231598"/>
                <a:gd name="connsiteY146" fmla="*/ 542830 h 1231598"/>
                <a:gd name="connsiteX147" fmla="*/ 1230826 w 1231598"/>
                <a:gd name="connsiteY147" fmla="*/ 578349 h 1231598"/>
                <a:gd name="connsiteX148" fmla="*/ 1196079 w 1231598"/>
                <a:gd name="connsiteY148" fmla="*/ 580666 h 1231598"/>
                <a:gd name="connsiteX149" fmla="*/ 38608 w 1231598"/>
                <a:gd name="connsiteY149" fmla="*/ 549007 h 1231598"/>
                <a:gd name="connsiteX150" fmla="*/ 3861 w 1231598"/>
                <a:gd name="connsiteY150" fmla="*/ 545146 h 1231598"/>
                <a:gd name="connsiteX151" fmla="*/ 9266 w 1231598"/>
                <a:gd name="connsiteY151" fmla="*/ 509627 h 1231598"/>
                <a:gd name="connsiteX152" fmla="*/ 43241 w 1231598"/>
                <a:gd name="connsiteY152" fmla="*/ 515804 h 1231598"/>
                <a:gd name="connsiteX153" fmla="*/ 38608 w 1231598"/>
                <a:gd name="connsiteY153" fmla="*/ 549007 h 1231598"/>
                <a:gd name="connsiteX154" fmla="*/ 1187585 w 1231598"/>
                <a:gd name="connsiteY154" fmla="*/ 513488 h 1231598"/>
                <a:gd name="connsiteX155" fmla="*/ 1180636 w 1231598"/>
                <a:gd name="connsiteY155" fmla="*/ 480285 h 1231598"/>
                <a:gd name="connsiteX156" fmla="*/ 1214611 w 1231598"/>
                <a:gd name="connsiteY156" fmla="*/ 472563 h 1231598"/>
                <a:gd name="connsiteX157" fmla="*/ 1221560 w 1231598"/>
                <a:gd name="connsiteY157" fmla="*/ 507310 h 1231598"/>
                <a:gd name="connsiteX158" fmla="*/ 1187585 w 1231598"/>
                <a:gd name="connsiteY158" fmla="*/ 513488 h 1231598"/>
                <a:gd name="connsiteX159" fmla="*/ 50191 w 1231598"/>
                <a:gd name="connsiteY159" fmla="*/ 482601 h 1231598"/>
                <a:gd name="connsiteX160" fmla="*/ 16215 w 1231598"/>
                <a:gd name="connsiteY160" fmla="*/ 474880 h 1231598"/>
                <a:gd name="connsiteX161" fmla="*/ 25481 w 1231598"/>
                <a:gd name="connsiteY161" fmla="*/ 440132 h 1231598"/>
                <a:gd name="connsiteX162" fmla="*/ 58684 w 1231598"/>
                <a:gd name="connsiteY162" fmla="*/ 450170 h 1231598"/>
                <a:gd name="connsiteX163" fmla="*/ 50191 w 1231598"/>
                <a:gd name="connsiteY163" fmla="*/ 482601 h 1231598"/>
                <a:gd name="connsiteX164" fmla="*/ 1172142 w 1231598"/>
                <a:gd name="connsiteY164" fmla="*/ 447854 h 1231598"/>
                <a:gd name="connsiteX165" fmla="*/ 1161331 w 1231598"/>
                <a:gd name="connsiteY165" fmla="*/ 415423 h 1231598"/>
                <a:gd name="connsiteX166" fmla="*/ 1193762 w 1231598"/>
                <a:gd name="connsiteY166" fmla="*/ 403069 h 1231598"/>
                <a:gd name="connsiteX167" fmla="*/ 1205345 w 1231598"/>
                <a:gd name="connsiteY167" fmla="*/ 437044 h 1231598"/>
                <a:gd name="connsiteX168" fmla="*/ 1172142 w 1231598"/>
                <a:gd name="connsiteY168" fmla="*/ 447854 h 1231598"/>
                <a:gd name="connsiteX169" fmla="*/ 69495 w 1231598"/>
                <a:gd name="connsiteY169" fmla="*/ 417740 h 1231598"/>
                <a:gd name="connsiteX170" fmla="*/ 37064 w 1231598"/>
                <a:gd name="connsiteY170" fmla="*/ 406157 h 1231598"/>
                <a:gd name="connsiteX171" fmla="*/ 50191 w 1231598"/>
                <a:gd name="connsiteY171" fmla="*/ 372954 h 1231598"/>
                <a:gd name="connsiteX172" fmla="*/ 81849 w 1231598"/>
                <a:gd name="connsiteY172" fmla="*/ 386853 h 1231598"/>
                <a:gd name="connsiteX173" fmla="*/ 69495 w 1231598"/>
                <a:gd name="connsiteY173" fmla="*/ 417740 h 1231598"/>
                <a:gd name="connsiteX174" fmla="*/ 1148977 w 1231598"/>
                <a:gd name="connsiteY174" fmla="*/ 384537 h 1231598"/>
                <a:gd name="connsiteX175" fmla="*/ 1134306 w 1231598"/>
                <a:gd name="connsiteY175" fmla="*/ 353650 h 1231598"/>
                <a:gd name="connsiteX176" fmla="*/ 1165192 w 1231598"/>
                <a:gd name="connsiteY176" fmla="*/ 338207 h 1231598"/>
                <a:gd name="connsiteX177" fmla="*/ 1180636 w 1231598"/>
                <a:gd name="connsiteY177" fmla="*/ 370638 h 1231598"/>
                <a:gd name="connsiteX178" fmla="*/ 1148977 w 1231598"/>
                <a:gd name="connsiteY178" fmla="*/ 384537 h 1231598"/>
                <a:gd name="connsiteX179" fmla="*/ 95748 w 1231598"/>
                <a:gd name="connsiteY179" fmla="*/ 355967 h 1231598"/>
                <a:gd name="connsiteX180" fmla="*/ 64862 w 1231598"/>
                <a:gd name="connsiteY180" fmla="*/ 340523 h 1231598"/>
                <a:gd name="connsiteX181" fmla="*/ 81849 w 1231598"/>
                <a:gd name="connsiteY181" fmla="*/ 308865 h 1231598"/>
                <a:gd name="connsiteX182" fmla="*/ 111963 w 1231598"/>
                <a:gd name="connsiteY182" fmla="*/ 325852 h 1231598"/>
                <a:gd name="connsiteX183" fmla="*/ 95748 w 1231598"/>
                <a:gd name="connsiteY183" fmla="*/ 355967 h 1231598"/>
                <a:gd name="connsiteX184" fmla="*/ 1118863 w 1231598"/>
                <a:gd name="connsiteY184" fmla="*/ 324308 h 1231598"/>
                <a:gd name="connsiteX185" fmla="*/ 1101103 w 1231598"/>
                <a:gd name="connsiteY185" fmla="*/ 295738 h 1231598"/>
                <a:gd name="connsiteX186" fmla="*/ 1130445 w 1231598"/>
                <a:gd name="connsiteY186" fmla="*/ 276434 h 1231598"/>
                <a:gd name="connsiteX187" fmla="*/ 1148977 w 1231598"/>
                <a:gd name="connsiteY187" fmla="*/ 306548 h 1231598"/>
                <a:gd name="connsiteX188" fmla="*/ 1118863 w 1231598"/>
                <a:gd name="connsiteY188" fmla="*/ 324308 h 1231598"/>
                <a:gd name="connsiteX189" fmla="*/ 129723 w 1231598"/>
                <a:gd name="connsiteY189" fmla="*/ 297282 h 1231598"/>
                <a:gd name="connsiteX190" fmla="*/ 101153 w 1231598"/>
                <a:gd name="connsiteY190" fmla="*/ 277978 h 1231598"/>
                <a:gd name="connsiteX191" fmla="*/ 122002 w 1231598"/>
                <a:gd name="connsiteY191" fmla="*/ 248636 h 1231598"/>
                <a:gd name="connsiteX192" fmla="*/ 149799 w 1231598"/>
                <a:gd name="connsiteY192" fmla="*/ 269485 h 1231598"/>
                <a:gd name="connsiteX193" fmla="*/ 129723 w 1231598"/>
                <a:gd name="connsiteY193" fmla="*/ 297282 h 1231598"/>
                <a:gd name="connsiteX194" fmla="*/ 1081027 w 1231598"/>
                <a:gd name="connsiteY194" fmla="*/ 267940 h 1231598"/>
                <a:gd name="connsiteX195" fmla="*/ 1060178 w 1231598"/>
                <a:gd name="connsiteY195" fmla="*/ 241687 h 1231598"/>
                <a:gd name="connsiteX196" fmla="*/ 1086432 w 1231598"/>
                <a:gd name="connsiteY196" fmla="*/ 219294 h 1231598"/>
                <a:gd name="connsiteX197" fmla="*/ 1108825 w 1231598"/>
                <a:gd name="connsiteY197" fmla="*/ 247092 h 1231598"/>
                <a:gd name="connsiteX198" fmla="*/ 1081027 w 1231598"/>
                <a:gd name="connsiteY198" fmla="*/ 267940 h 1231598"/>
                <a:gd name="connsiteX199" fmla="*/ 169876 w 1231598"/>
                <a:gd name="connsiteY199" fmla="*/ 243231 h 1231598"/>
                <a:gd name="connsiteX200" fmla="*/ 143622 w 1231598"/>
                <a:gd name="connsiteY200" fmla="*/ 220838 h 1231598"/>
                <a:gd name="connsiteX201" fmla="*/ 167559 w 1231598"/>
                <a:gd name="connsiteY201" fmla="*/ 193813 h 1231598"/>
                <a:gd name="connsiteX202" fmla="*/ 193040 w 1231598"/>
                <a:gd name="connsiteY202" fmla="*/ 217750 h 1231598"/>
                <a:gd name="connsiteX203" fmla="*/ 169876 w 1231598"/>
                <a:gd name="connsiteY203" fmla="*/ 243231 h 1231598"/>
                <a:gd name="connsiteX204" fmla="*/ 1037786 w 1231598"/>
                <a:gd name="connsiteY204" fmla="*/ 216205 h 1231598"/>
                <a:gd name="connsiteX205" fmla="*/ 1013849 w 1231598"/>
                <a:gd name="connsiteY205" fmla="*/ 192268 h 1231598"/>
                <a:gd name="connsiteX206" fmla="*/ 1037786 w 1231598"/>
                <a:gd name="connsiteY206" fmla="*/ 166787 h 1231598"/>
                <a:gd name="connsiteX207" fmla="*/ 1063267 w 1231598"/>
                <a:gd name="connsiteY207" fmla="*/ 192268 h 1231598"/>
                <a:gd name="connsiteX208" fmla="*/ 1037786 w 1231598"/>
                <a:gd name="connsiteY208" fmla="*/ 216205 h 1231598"/>
                <a:gd name="connsiteX209" fmla="*/ 216205 w 1231598"/>
                <a:gd name="connsiteY209" fmla="*/ 193813 h 1231598"/>
                <a:gd name="connsiteX210" fmla="*/ 192268 w 1231598"/>
                <a:gd name="connsiteY210" fmla="*/ 168331 h 1231598"/>
                <a:gd name="connsiteX211" fmla="*/ 219294 w 1231598"/>
                <a:gd name="connsiteY211" fmla="*/ 144394 h 1231598"/>
                <a:gd name="connsiteX212" fmla="*/ 241687 w 1231598"/>
                <a:gd name="connsiteY212" fmla="*/ 170648 h 1231598"/>
                <a:gd name="connsiteX213" fmla="*/ 216205 w 1231598"/>
                <a:gd name="connsiteY213" fmla="*/ 193813 h 1231598"/>
                <a:gd name="connsiteX214" fmla="*/ 988367 w 1231598"/>
                <a:gd name="connsiteY214" fmla="*/ 169876 h 1231598"/>
                <a:gd name="connsiteX215" fmla="*/ 962114 w 1231598"/>
                <a:gd name="connsiteY215" fmla="*/ 149027 h 1231598"/>
                <a:gd name="connsiteX216" fmla="*/ 982962 w 1231598"/>
                <a:gd name="connsiteY216" fmla="*/ 121229 h 1231598"/>
                <a:gd name="connsiteX217" fmla="*/ 1010760 w 1231598"/>
                <a:gd name="connsiteY217" fmla="*/ 143622 h 1231598"/>
                <a:gd name="connsiteX218" fmla="*/ 988367 w 1231598"/>
                <a:gd name="connsiteY218" fmla="*/ 169876 h 1231598"/>
                <a:gd name="connsiteX219" fmla="*/ 267940 w 1231598"/>
                <a:gd name="connsiteY219" fmla="*/ 149799 h 1231598"/>
                <a:gd name="connsiteX220" fmla="*/ 247092 w 1231598"/>
                <a:gd name="connsiteY220" fmla="*/ 122002 h 1231598"/>
                <a:gd name="connsiteX221" fmla="*/ 276434 w 1231598"/>
                <a:gd name="connsiteY221" fmla="*/ 101153 h 1231598"/>
                <a:gd name="connsiteX222" fmla="*/ 295738 w 1231598"/>
                <a:gd name="connsiteY222" fmla="*/ 130495 h 1231598"/>
                <a:gd name="connsiteX223" fmla="*/ 267940 w 1231598"/>
                <a:gd name="connsiteY223" fmla="*/ 149799 h 1231598"/>
                <a:gd name="connsiteX224" fmla="*/ 934316 w 1231598"/>
                <a:gd name="connsiteY224" fmla="*/ 129723 h 1231598"/>
                <a:gd name="connsiteX225" fmla="*/ 905746 w 1231598"/>
                <a:gd name="connsiteY225" fmla="*/ 111963 h 1231598"/>
                <a:gd name="connsiteX226" fmla="*/ 922733 w 1231598"/>
                <a:gd name="connsiteY226" fmla="*/ 81849 h 1231598"/>
                <a:gd name="connsiteX227" fmla="*/ 953620 w 1231598"/>
                <a:gd name="connsiteY227" fmla="*/ 100381 h 1231598"/>
                <a:gd name="connsiteX228" fmla="*/ 934316 w 1231598"/>
                <a:gd name="connsiteY228" fmla="*/ 129723 h 1231598"/>
                <a:gd name="connsiteX229" fmla="*/ 324308 w 1231598"/>
                <a:gd name="connsiteY229" fmla="*/ 112736 h 1231598"/>
                <a:gd name="connsiteX230" fmla="*/ 306548 w 1231598"/>
                <a:gd name="connsiteY230" fmla="*/ 82621 h 1231598"/>
                <a:gd name="connsiteX231" fmla="*/ 338207 w 1231598"/>
                <a:gd name="connsiteY231" fmla="*/ 65634 h 1231598"/>
                <a:gd name="connsiteX232" fmla="*/ 353650 w 1231598"/>
                <a:gd name="connsiteY232" fmla="*/ 96520 h 1231598"/>
                <a:gd name="connsiteX233" fmla="*/ 324308 w 1231598"/>
                <a:gd name="connsiteY233" fmla="*/ 112736 h 1231598"/>
                <a:gd name="connsiteX234" fmla="*/ 875632 w 1231598"/>
                <a:gd name="connsiteY234" fmla="*/ 95748 h 1231598"/>
                <a:gd name="connsiteX235" fmla="*/ 844745 w 1231598"/>
                <a:gd name="connsiteY235" fmla="*/ 81849 h 1231598"/>
                <a:gd name="connsiteX236" fmla="*/ 858644 w 1231598"/>
                <a:gd name="connsiteY236" fmla="*/ 50191 h 1231598"/>
                <a:gd name="connsiteX237" fmla="*/ 891075 w 1231598"/>
                <a:gd name="connsiteY237" fmla="*/ 65634 h 1231598"/>
                <a:gd name="connsiteX238" fmla="*/ 875632 w 1231598"/>
                <a:gd name="connsiteY238" fmla="*/ 95748 h 1231598"/>
                <a:gd name="connsiteX239" fmla="*/ 384537 w 1231598"/>
                <a:gd name="connsiteY239" fmla="*/ 82621 h 1231598"/>
                <a:gd name="connsiteX240" fmla="*/ 370638 w 1231598"/>
                <a:gd name="connsiteY240" fmla="*/ 50963 h 1231598"/>
                <a:gd name="connsiteX241" fmla="*/ 403841 w 1231598"/>
                <a:gd name="connsiteY241" fmla="*/ 37836 h 1231598"/>
                <a:gd name="connsiteX242" fmla="*/ 415423 w 1231598"/>
                <a:gd name="connsiteY242" fmla="*/ 70267 h 1231598"/>
                <a:gd name="connsiteX243" fmla="*/ 384537 w 1231598"/>
                <a:gd name="connsiteY243" fmla="*/ 82621 h 1231598"/>
                <a:gd name="connsiteX244" fmla="*/ 813087 w 1231598"/>
                <a:gd name="connsiteY244" fmla="*/ 69495 h 1231598"/>
                <a:gd name="connsiteX245" fmla="*/ 780656 w 1231598"/>
                <a:gd name="connsiteY245" fmla="*/ 58684 h 1231598"/>
                <a:gd name="connsiteX246" fmla="*/ 790694 w 1231598"/>
                <a:gd name="connsiteY246" fmla="*/ 25481 h 1231598"/>
                <a:gd name="connsiteX247" fmla="*/ 824669 w 1231598"/>
                <a:gd name="connsiteY247" fmla="*/ 37064 h 1231598"/>
                <a:gd name="connsiteX248" fmla="*/ 813087 w 1231598"/>
                <a:gd name="connsiteY248" fmla="*/ 69495 h 1231598"/>
                <a:gd name="connsiteX249" fmla="*/ 447854 w 1231598"/>
                <a:gd name="connsiteY249" fmla="*/ 59456 h 1231598"/>
                <a:gd name="connsiteX250" fmla="*/ 437816 w 1231598"/>
                <a:gd name="connsiteY250" fmla="*/ 26254 h 1231598"/>
                <a:gd name="connsiteX251" fmla="*/ 472563 w 1231598"/>
                <a:gd name="connsiteY251" fmla="*/ 16988 h 1231598"/>
                <a:gd name="connsiteX252" fmla="*/ 480285 w 1231598"/>
                <a:gd name="connsiteY252" fmla="*/ 50963 h 1231598"/>
                <a:gd name="connsiteX253" fmla="*/ 447854 w 1231598"/>
                <a:gd name="connsiteY253" fmla="*/ 59456 h 1231598"/>
                <a:gd name="connsiteX254" fmla="*/ 748997 w 1231598"/>
                <a:gd name="connsiteY254" fmla="*/ 50191 h 1231598"/>
                <a:gd name="connsiteX255" fmla="*/ 715794 w 1231598"/>
                <a:gd name="connsiteY255" fmla="*/ 43241 h 1231598"/>
                <a:gd name="connsiteX256" fmla="*/ 721971 w 1231598"/>
                <a:gd name="connsiteY256" fmla="*/ 9266 h 1231598"/>
                <a:gd name="connsiteX257" fmla="*/ 756719 w 1231598"/>
                <a:gd name="connsiteY257" fmla="*/ 16215 h 1231598"/>
                <a:gd name="connsiteX258" fmla="*/ 748997 w 1231598"/>
                <a:gd name="connsiteY258" fmla="*/ 50191 h 1231598"/>
                <a:gd name="connsiteX259" fmla="*/ 513488 w 1231598"/>
                <a:gd name="connsiteY259" fmla="*/ 44013 h 1231598"/>
                <a:gd name="connsiteX260" fmla="*/ 507310 w 1231598"/>
                <a:gd name="connsiteY260" fmla="*/ 10038 h 1231598"/>
                <a:gd name="connsiteX261" fmla="*/ 542830 w 1231598"/>
                <a:gd name="connsiteY261" fmla="*/ 4633 h 1231598"/>
                <a:gd name="connsiteX262" fmla="*/ 547463 w 1231598"/>
                <a:gd name="connsiteY262" fmla="*/ 38608 h 1231598"/>
                <a:gd name="connsiteX263" fmla="*/ 513488 w 1231598"/>
                <a:gd name="connsiteY263" fmla="*/ 44013 h 1231598"/>
                <a:gd name="connsiteX264" fmla="*/ 681819 w 1231598"/>
                <a:gd name="connsiteY264" fmla="*/ 38608 h 1231598"/>
                <a:gd name="connsiteX265" fmla="*/ 647844 w 1231598"/>
                <a:gd name="connsiteY265" fmla="*/ 35519 h 1231598"/>
                <a:gd name="connsiteX266" fmla="*/ 650160 w 1231598"/>
                <a:gd name="connsiteY266" fmla="*/ 772 h 1231598"/>
                <a:gd name="connsiteX267" fmla="*/ 685680 w 1231598"/>
                <a:gd name="connsiteY267" fmla="*/ 3861 h 1231598"/>
                <a:gd name="connsiteX268" fmla="*/ 681819 w 1231598"/>
                <a:gd name="connsiteY268" fmla="*/ 38608 h 1231598"/>
                <a:gd name="connsiteX269" fmla="*/ 580666 w 1231598"/>
                <a:gd name="connsiteY269" fmla="*/ 35519 h 1231598"/>
                <a:gd name="connsiteX270" fmla="*/ 579121 w 1231598"/>
                <a:gd name="connsiteY270" fmla="*/ 772 h 1231598"/>
                <a:gd name="connsiteX271" fmla="*/ 614641 w 1231598"/>
                <a:gd name="connsiteY271" fmla="*/ 0 h 1231598"/>
                <a:gd name="connsiteX272" fmla="*/ 614641 w 1231598"/>
                <a:gd name="connsiteY272" fmla="*/ 34747 h 1231598"/>
                <a:gd name="connsiteX273" fmla="*/ 580666 w 1231598"/>
                <a:gd name="connsiteY273" fmla="*/ 35519 h 1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lnTo>
                    <a:pt x="34747" y="616957"/>
                  </a:ln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w="7680" cap="flat">
              <a:noFill/>
              <a:prstDash val="solid"/>
              <a:miter/>
            </a:ln>
          </p:spPr>
          <p:txBody>
            <a:bodyPr rtlCol="0" anchor="ctr"/>
            <a:lstStyle/>
            <a:p>
              <a:endParaRPr lang="ru-RU"/>
            </a:p>
          </p:txBody>
        </p:sp>
      </p:grpSp>
      <p:sp>
        <p:nvSpPr>
          <p:cNvPr id="53" name="Прямоугольник 52">
            <a:extLst>
              <a:ext uri="{FF2B5EF4-FFF2-40B4-BE49-F238E27FC236}">
                <a16:creationId xmlns:a16="http://schemas.microsoft.com/office/drawing/2014/main" xmlns="" id="{FE819931-139A-413F-8133-F440E06D9115}"/>
              </a:ext>
            </a:extLst>
          </p:cNvPr>
          <p:cNvSpPr/>
          <p:nvPr/>
        </p:nvSpPr>
        <p:spPr>
          <a:xfrm>
            <a:off x="1482022" y="1207278"/>
            <a:ext cx="8568952" cy="646331"/>
          </a:xfrm>
          <a:prstGeom prst="rect">
            <a:avLst/>
          </a:prstGeom>
        </p:spPr>
        <p:txBody>
          <a:bodyPr wrap="square">
            <a:spAutoFit/>
          </a:bodyPr>
          <a:lstStyle/>
          <a:p>
            <a:r>
              <a:rPr lang="ru-RU" sz="1800" b="1" dirty="0">
                <a:solidFill>
                  <a:schemeClr val="tx1">
                    <a:lumMod val="75000"/>
                  </a:schemeClr>
                </a:solidFill>
                <a:latin typeface="Roboto Condensed" panose="02000000000000000000" pitchFamily="2" charset="0"/>
                <a:ea typeface="Roboto Condensed" panose="02000000000000000000" pitchFamily="2" charset="0"/>
              </a:rPr>
              <a:t>Показатель (Debt-to-income) – отношение долга к поступлениям</a:t>
            </a:r>
            <a:r>
              <a:rPr lang="ru-RU" sz="1800" dirty="0">
                <a:solidFill>
                  <a:schemeClr val="tx1">
                    <a:lumMod val="75000"/>
                  </a:schemeClr>
                </a:solidFill>
                <a:latin typeface="Roboto Condensed" panose="02000000000000000000" pitchFamily="2" charset="0"/>
                <a:ea typeface="Roboto Condensed" panose="02000000000000000000" pitchFamily="2" charset="0"/>
              </a:rPr>
              <a:t>, %</a:t>
            </a:r>
          </a:p>
          <a:p>
            <a:endParaRPr lang="ru-RU" sz="1800" b="1" dirty="0">
              <a:solidFill>
                <a:schemeClr val="tx1">
                  <a:lumMod val="75000"/>
                </a:schemeClr>
              </a:solidFill>
              <a:latin typeface="Roboto Condensed" panose="02000000000000000000" pitchFamily="2" charset="0"/>
              <a:ea typeface="Roboto Condensed" panose="02000000000000000000" pitchFamily="2" charset="0"/>
            </a:endParaRPr>
          </a:p>
        </p:txBody>
      </p:sp>
      <p:sp>
        <p:nvSpPr>
          <p:cNvPr id="48" name="Прямоугольник 47">
            <a:extLst>
              <a:ext uri="{FF2B5EF4-FFF2-40B4-BE49-F238E27FC236}">
                <a16:creationId xmlns:a16="http://schemas.microsoft.com/office/drawing/2014/main" xmlns="" id="{6556EE3E-CF6D-4A14-AD74-0D7059154E86}"/>
              </a:ext>
            </a:extLst>
          </p:cNvPr>
          <p:cNvSpPr/>
          <p:nvPr/>
        </p:nvSpPr>
        <p:spPr>
          <a:xfrm>
            <a:off x="6822774" y="-139312"/>
            <a:ext cx="3926213" cy="1569660"/>
          </a:xfrm>
          <a:prstGeom prst="rect">
            <a:avLst/>
          </a:prstGeom>
        </p:spPr>
        <p:txBody>
          <a:bodyPr wrap="square">
            <a:spAutoFit/>
          </a:bodyPr>
          <a:lstStyle/>
          <a:p>
            <a:r>
              <a:rPr lang="ru-RU" sz="9600" b="1" dirty="0">
                <a:solidFill>
                  <a:srgbClr val="231A6F"/>
                </a:solidFill>
                <a:latin typeface="Roboto Condensed" panose="02000000000000000000" pitchFamily="2" charset="0"/>
                <a:ea typeface="Roboto Condensed" panose="02000000000000000000" pitchFamily="2" charset="0"/>
              </a:rPr>
              <a:t>1</a:t>
            </a:r>
            <a:r>
              <a:rPr lang="ru-RU" sz="9600" b="1" dirty="0" smtClean="0">
                <a:solidFill>
                  <a:srgbClr val="231A6F"/>
                </a:solidFill>
                <a:latin typeface="Roboto Condensed" panose="02000000000000000000" pitchFamily="2" charset="0"/>
                <a:ea typeface="Roboto Condensed" panose="02000000000000000000" pitchFamily="2" charset="0"/>
              </a:rPr>
              <a:t> 908,1</a:t>
            </a:r>
            <a:endParaRPr lang="ru-RU" sz="9600" b="1" dirty="0">
              <a:solidFill>
                <a:srgbClr val="231A6F"/>
              </a:solidFill>
              <a:latin typeface="Roboto Condensed" panose="02000000000000000000" pitchFamily="2" charset="0"/>
              <a:ea typeface="Roboto Condensed" panose="02000000000000000000" pitchFamily="2" charset="0"/>
            </a:endParaRPr>
          </a:p>
        </p:txBody>
      </p:sp>
      <p:sp>
        <p:nvSpPr>
          <p:cNvPr id="49" name="Прямоугольник 48">
            <a:extLst>
              <a:ext uri="{FF2B5EF4-FFF2-40B4-BE49-F238E27FC236}">
                <a16:creationId xmlns:a16="http://schemas.microsoft.com/office/drawing/2014/main" xmlns="" id="{63288DFF-08F6-4D3E-B671-D6D5D0B10564}"/>
              </a:ext>
            </a:extLst>
          </p:cNvPr>
          <p:cNvSpPr/>
          <p:nvPr/>
        </p:nvSpPr>
        <p:spPr>
          <a:xfrm>
            <a:off x="10474679" y="723482"/>
            <a:ext cx="1524638" cy="369332"/>
          </a:xfrm>
          <a:prstGeom prst="rect">
            <a:avLst/>
          </a:prstGeom>
        </p:spPr>
        <p:txBody>
          <a:bodyPr wrap="square">
            <a:spAutoFit/>
          </a:bodyPr>
          <a:lstStyle/>
          <a:p>
            <a:r>
              <a:rPr lang="ru-RU" sz="1800" b="1" dirty="0">
                <a:solidFill>
                  <a:schemeClr val="tx1">
                    <a:lumMod val="75000"/>
                  </a:schemeClr>
                </a:solidFill>
                <a:latin typeface="Roboto Condensed" panose="02000000000000000000" pitchFamily="2" charset="0"/>
                <a:ea typeface="Roboto Condensed" panose="02000000000000000000" pitchFamily="2" charset="0"/>
              </a:rPr>
              <a:t>МЛРД. РУБ.</a:t>
            </a:r>
          </a:p>
        </p:txBody>
      </p:sp>
      <p:sp>
        <p:nvSpPr>
          <p:cNvPr id="45" name="Прямоугольник 44">
            <a:extLst>
              <a:ext uri="{FF2B5EF4-FFF2-40B4-BE49-F238E27FC236}">
                <a16:creationId xmlns:a16="http://schemas.microsoft.com/office/drawing/2014/main" xmlns="" id="{B0370BBE-98D5-4375-888B-553BA1EF29B1}"/>
              </a:ext>
            </a:extLst>
          </p:cNvPr>
          <p:cNvSpPr/>
          <p:nvPr/>
        </p:nvSpPr>
        <p:spPr>
          <a:xfrm>
            <a:off x="4727848" y="314661"/>
            <a:ext cx="2094926" cy="646331"/>
          </a:xfrm>
          <a:prstGeom prst="rect">
            <a:avLst/>
          </a:prstGeom>
        </p:spPr>
        <p:txBody>
          <a:bodyPr wrap="square">
            <a:spAutoFit/>
          </a:bodyPr>
          <a:lstStyle/>
          <a:p>
            <a:r>
              <a:rPr lang="ru-RU" sz="1800" b="1" dirty="0">
                <a:solidFill>
                  <a:schemeClr val="tx1">
                    <a:lumMod val="75000"/>
                  </a:schemeClr>
                </a:solidFill>
                <a:latin typeface="Roboto Condensed" panose="02000000000000000000" pitchFamily="2" charset="0"/>
                <a:ea typeface="Roboto Condensed" panose="02000000000000000000" pitchFamily="2" charset="0"/>
              </a:rPr>
              <a:t>СОВОКУПНАЯ ЗАДОЛЖЕННОСТЬ</a:t>
            </a:r>
          </a:p>
        </p:txBody>
      </p:sp>
      <p:sp>
        <p:nvSpPr>
          <p:cNvPr id="46" name="TextBox 45">
            <a:extLst>
              <a:ext uri="{FF2B5EF4-FFF2-40B4-BE49-F238E27FC236}">
                <a16:creationId xmlns:a16="http://schemas.microsoft.com/office/drawing/2014/main" xmlns="" id="{10D99A91-58AD-4536-AC7E-1174DF3159D8}"/>
              </a:ext>
            </a:extLst>
          </p:cNvPr>
          <p:cNvSpPr txBox="1"/>
          <p:nvPr/>
        </p:nvSpPr>
        <p:spPr bwMode="auto">
          <a:xfrm>
            <a:off x="10734327" y="-36012"/>
            <a:ext cx="1927077" cy="650657"/>
          </a:xfrm>
          <a:prstGeom prst="rect">
            <a:avLst/>
          </a:prstGeom>
        </p:spPr>
        <p:txBody>
          <a:bodyPr wrap="none" lIns="104105" tIns="52052" rIns="104105" bIns="52052" anchor="ctr">
            <a:normAutofit/>
          </a:bodyPr>
          <a:lstStyle/>
          <a:p>
            <a:pP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+1,0%</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graphicFrame>
        <p:nvGraphicFramePr>
          <p:cNvPr id="47" name="Диаграмма 46">
            <a:extLst>
              <a:ext uri="{FF2B5EF4-FFF2-40B4-BE49-F238E27FC236}">
                <a16:creationId xmlns:a16="http://schemas.microsoft.com/office/drawing/2014/main" xmlns="" id="{74135568-BEAE-4E95-8F46-23E91780CBFD}"/>
              </a:ext>
            </a:extLst>
          </p:cNvPr>
          <p:cNvGraphicFramePr/>
          <p:nvPr>
            <p:extLst/>
          </p:nvPr>
        </p:nvGraphicFramePr>
        <p:xfrm>
          <a:off x="170060" y="1430348"/>
          <a:ext cx="12089913" cy="2375641"/>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10488389" y="402920"/>
            <a:ext cx="1491114" cy="369332"/>
          </a:xfrm>
          <a:prstGeom prst="rect">
            <a:avLst/>
          </a:prstGeom>
          <a:noFill/>
        </p:spPr>
        <p:txBody>
          <a:bodyPr wrap="none" rtlCol="0">
            <a:spAutoFit/>
          </a:bodyPr>
          <a:lstStyle/>
          <a:p>
            <a:r>
              <a:rPr lang="ru-RU" sz="1800" b="1" dirty="0" smtClean="0">
                <a:solidFill>
                  <a:srgbClr val="E46C0A"/>
                </a:solidFill>
                <a:latin typeface="Roboto Condensed" panose="020B0604020202020204" charset="0"/>
                <a:ea typeface="Roboto Condensed" panose="020B0604020202020204" charset="0"/>
                <a:cs typeface="Rod" panose="02030509050101010101" pitchFamily="49" charset="-79"/>
              </a:rPr>
              <a:t>К 01.10.2020</a:t>
            </a:r>
            <a:r>
              <a:rPr lang="ru-RU" sz="1800" b="1" dirty="0" smtClean="0">
                <a:solidFill>
                  <a:srgbClr val="E46C0A"/>
                </a:solidFill>
                <a:latin typeface="Roboto Condensed" panose="020B0604020202020204" charset="0"/>
                <a:ea typeface="Roboto Condensed" panose="020B0604020202020204" charset="0"/>
              </a:rPr>
              <a:t> </a:t>
            </a:r>
            <a:endParaRPr lang="ru-RU" sz="1800" b="1" dirty="0">
              <a:solidFill>
                <a:srgbClr val="E46C0A"/>
              </a:solidFill>
              <a:latin typeface="Roboto Condensed" panose="020B0604020202020204" charset="0"/>
              <a:ea typeface="Roboto Condensed" panose="020B0604020202020204" charset="0"/>
            </a:endParaRPr>
          </a:p>
        </p:txBody>
      </p:sp>
      <p:sp>
        <p:nvSpPr>
          <p:cNvPr id="4" name="TextBox 3"/>
          <p:cNvSpPr txBox="1"/>
          <p:nvPr/>
        </p:nvSpPr>
        <p:spPr>
          <a:xfrm>
            <a:off x="839743" y="5553236"/>
            <a:ext cx="184731" cy="461665"/>
          </a:xfrm>
          <a:prstGeom prst="rect">
            <a:avLst/>
          </a:prstGeom>
          <a:noFill/>
        </p:spPr>
        <p:txBody>
          <a:bodyPr wrap="none" rtlCol="0">
            <a:spAutoFit/>
          </a:bodyPr>
          <a:lstStyle/>
          <a:p>
            <a:endParaRPr lang="ru-RU" dirty="0"/>
          </a:p>
        </p:txBody>
      </p:sp>
      <p:sp>
        <p:nvSpPr>
          <p:cNvPr id="5" name="TextBox 4"/>
          <p:cNvSpPr txBox="1"/>
          <p:nvPr/>
        </p:nvSpPr>
        <p:spPr>
          <a:xfrm>
            <a:off x="6202550" y="3856472"/>
            <a:ext cx="4311484" cy="738664"/>
          </a:xfrm>
          <a:prstGeom prst="rect">
            <a:avLst/>
          </a:prstGeom>
          <a:noFill/>
        </p:spPr>
        <p:txBody>
          <a:bodyPr wrap="square" rtlCol="0">
            <a:spAutoFit/>
          </a:bodyPr>
          <a:lstStyle/>
          <a:p>
            <a:pPr algn="ctr"/>
            <a:r>
              <a:rPr lang="ru-RU" sz="1400" b="1" dirty="0">
                <a:solidFill>
                  <a:srgbClr val="21176A"/>
                </a:solidFill>
                <a:latin typeface="Roboto Condensed" panose="020B0604020202020204" charset="0"/>
              </a:rPr>
              <a:t>Количество приостановлений по счетам </a:t>
            </a:r>
            <a:r>
              <a:rPr lang="ru-RU" sz="1400" b="1">
                <a:solidFill>
                  <a:srgbClr val="21176A"/>
                </a:solidFill>
                <a:latin typeface="Roboto Condensed" panose="020B0604020202020204" charset="0"/>
              </a:rPr>
              <a:t>за </a:t>
            </a:r>
            <a:r>
              <a:rPr lang="ru-RU" sz="1400" b="1" smtClean="0">
                <a:solidFill>
                  <a:srgbClr val="21176A"/>
                </a:solidFill>
                <a:latin typeface="Roboto Condensed" panose="020B0604020202020204" charset="0"/>
              </a:rPr>
              <a:t>9 </a:t>
            </a:r>
            <a:r>
              <a:rPr lang="ru-RU" sz="1400" b="1" dirty="0">
                <a:solidFill>
                  <a:srgbClr val="21176A"/>
                </a:solidFill>
                <a:latin typeface="Roboto Condensed" panose="020B0604020202020204" charset="0"/>
              </a:rPr>
              <a:t>месяцев 2021г. по сравнению с </a:t>
            </a:r>
            <a:r>
              <a:rPr lang="ru-RU" sz="1400" b="1" dirty="0" smtClean="0">
                <a:solidFill>
                  <a:srgbClr val="21176A"/>
                </a:solidFill>
                <a:latin typeface="Roboto Condensed" panose="020B0604020202020204" charset="0"/>
              </a:rPr>
              <a:t>9 </a:t>
            </a:r>
            <a:r>
              <a:rPr lang="ru-RU" sz="1400" b="1" dirty="0">
                <a:solidFill>
                  <a:srgbClr val="21176A"/>
                </a:solidFill>
                <a:latin typeface="Roboto Condensed" panose="020B0604020202020204" charset="0"/>
              </a:rPr>
              <a:t>месяцами </a:t>
            </a:r>
            <a:r>
              <a:rPr lang="ru-RU" sz="1400" b="1" dirty="0" smtClean="0">
                <a:solidFill>
                  <a:srgbClr val="21176A"/>
                </a:solidFill>
                <a:latin typeface="Roboto Condensed" panose="020B0604020202020204" charset="0"/>
              </a:rPr>
              <a:t>2019г</a:t>
            </a:r>
            <a:r>
              <a:rPr lang="ru-RU" sz="1400" b="1" dirty="0">
                <a:solidFill>
                  <a:srgbClr val="21176A"/>
                </a:solidFill>
                <a:latin typeface="Roboto Condensed" panose="020B0604020202020204" charset="0"/>
              </a:rPr>
              <a:t>.</a:t>
            </a:r>
          </a:p>
          <a:p>
            <a:pPr algn="ctr"/>
            <a:endParaRPr lang="ru-RU" sz="1400" b="1" dirty="0">
              <a:solidFill>
                <a:srgbClr val="21176A"/>
              </a:solidFill>
              <a:latin typeface="Roboto Condensed" panose="020B0604020202020204" charset="0"/>
            </a:endParaRPr>
          </a:p>
        </p:txBody>
      </p:sp>
      <p:graphicFrame>
        <p:nvGraphicFramePr>
          <p:cNvPr id="55" name="Диаграмма 54"/>
          <p:cNvGraphicFramePr/>
          <p:nvPr>
            <p:extLst/>
          </p:nvPr>
        </p:nvGraphicFramePr>
        <p:xfrm>
          <a:off x="990162" y="4118082"/>
          <a:ext cx="3792477" cy="2565817"/>
        </p:xfrm>
        <a:graphic>
          <a:graphicData uri="http://schemas.openxmlformats.org/drawingml/2006/chart">
            <c:chart xmlns:c="http://schemas.openxmlformats.org/drawingml/2006/chart" xmlns:r="http://schemas.openxmlformats.org/officeDocument/2006/relationships" r:id="rId4"/>
          </a:graphicData>
        </a:graphic>
      </p:graphicFrame>
      <p:sp>
        <p:nvSpPr>
          <p:cNvPr id="56" name="TextBox 55"/>
          <p:cNvSpPr txBox="1"/>
          <p:nvPr/>
        </p:nvSpPr>
        <p:spPr>
          <a:xfrm>
            <a:off x="767408" y="3820882"/>
            <a:ext cx="4311484" cy="738664"/>
          </a:xfrm>
          <a:prstGeom prst="rect">
            <a:avLst/>
          </a:prstGeom>
          <a:noFill/>
        </p:spPr>
        <p:txBody>
          <a:bodyPr wrap="square" rtlCol="0">
            <a:spAutoFit/>
          </a:bodyPr>
          <a:lstStyle/>
          <a:p>
            <a:pPr algn="ctr"/>
            <a:r>
              <a:rPr lang="ru-RU" sz="1400" b="1" dirty="0">
                <a:solidFill>
                  <a:srgbClr val="21176A"/>
                </a:solidFill>
                <a:latin typeface="Roboto Condensed" panose="020B0604020202020204" charset="0"/>
              </a:rPr>
              <a:t>Урегулировано долга в порядке зачета за </a:t>
            </a:r>
            <a:r>
              <a:rPr lang="ru-RU" sz="1400" b="1" dirty="0" smtClean="0">
                <a:solidFill>
                  <a:srgbClr val="21176A"/>
                </a:solidFill>
                <a:latin typeface="Roboto Condensed" panose="020B0604020202020204" charset="0"/>
              </a:rPr>
              <a:t>9 месяцев 2021г</a:t>
            </a:r>
            <a:r>
              <a:rPr lang="ru-RU" sz="1400" b="1" dirty="0">
                <a:solidFill>
                  <a:srgbClr val="21176A"/>
                </a:solidFill>
                <a:latin typeface="Roboto Condensed" panose="020B0604020202020204" charset="0"/>
              </a:rPr>
              <a:t>. по сравнению с </a:t>
            </a:r>
            <a:r>
              <a:rPr lang="ru-RU" sz="1400" b="1" dirty="0" smtClean="0">
                <a:solidFill>
                  <a:srgbClr val="21176A"/>
                </a:solidFill>
                <a:latin typeface="Roboto Condensed" panose="020B0604020202020204" charset="0"/>
              </a:rPr>
              <a:t>9 </a:t>
            </a:r>
            <a:r>
              <a:rPr lang="ru-RU" sz="1400" b="1" dirty="0">
                <a:solidFill>
                  <a:srgbClr val="21176A"/>
                </a:solidFill>
                <a:latin typeface="Roboto Condensed" panose="020B0604020202020204" charset="0"/>
              </a:rPr>
              <a:t>месяцами </a:t>
            </a:r>
            <a:r>
              <a:rPr lang="ru-RU" sz="1400" b="1" dirty="0" smtClean="0">
                <a:solidFill>
                  <a:srgbClr val="21176A"/>
                </a:solidFill>
                <a:latin typeface="Roboto Condensed" panose="020B0604020202020204" charset="0"/>
              </a:rPr>
              <a:t>2019г.</a:t>
            </a:r>
          </a:p>
          <a:p>
            <a:pPr algn="ctr"/>
            <a:endParaRPr lang="ru-RU" sz="1400" b="1" dirty="0">
              <a:solidFill>
                <a:srgbClr val="21176A"/>
              </a:solidFill>
              <a:latin typeface="Roboto Condensed" panose="020B0604020202020204" charset="0"/>
            </a:endParaRPr>
          </a:p>
        </p:txBody>
      </p:sp>
      <p:graphicFrame>
        <p:nvGraphicFramePr>
          <p:cNvPr id="57" name="Диаграмма 56"/>
          <p:cNvGraphicFramePr/>
          <p:nvPr>
            <p:extLst/>
          </p:nvPr>
        </p:nvGraphicFramePr>
        <p:xfrm>
          <a:off x="6812852" y="4303416"/>
          <a:ext cx="3792477" cy="2377982"/>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8013979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Овал 49">
            <a:extLst>
              <a:ext uri="{FF2B5EF4-FFF2-40B4-BE49-F238E27FC236}">
                <a16:creationId xmlns:a16="http://schemas.microsoft.com/office/drawing/2014/main" xmlns="" id="{CA0A0364-3C4D-4807-BEFE-8301FCE074B0}"/>
              </a:ext>
            </a:extLst>
          </p:cNvPr>
          <p:cNvSpPr/>
          <p:nvPr/>
        </p:nvSpPr>
        <p:spPr>
          <a:xfrm>
            <a:off x="6765920" y="2403184"/>
            <a:ext cx="2682000" cy="2682000"/>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48" name="Овал 47">
            <a:extLst>
              <a:ext uri="{FF2B5EF4-FFF2-40B4-BE49-F238E27FC236}">
                <a16:creationId xmlns:a16="http://schemas.microsoft.com/office/drawing/2014/main" xmlns="" id="{CA0A0364-3C4D-4807-BEFE-8301FCE074B0}"/>
              </a:ext>
            </a:extLst>
          </p:cNvPr>
          <p:cNvSpPr/>
          <p:nvPr/>
        </p:nvSpPr>
        <p:spPr>
          <a:xfrm>
            <a:off x="2134606" y="2390121"/>
            <a:ext cx="2682000" cy="2682000"/>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2" name="Прямоугольник 1">
            <a:extLst>
              <a:ext uri="{FF2B5EF4-FFF2-40B4-BE49-F238E27FC236}">
                <a16:creationId xmlns="" xmlns:a16="http://schemas.microsoft.com/office/drawing/2014/main" id="{04255A48-2E46-447F-98DA-0E287025F3FD}"/>
              </a:ext>
            </a:extLst>
          </p:cNvPr>
          <p:cNvSpPr/>
          <p:nvPr/>
        </p:nvSpPr>
        <p:spPr>
          <a:xfrm>
            <a:off x="0" y="0"/>
            <a:ext cx="1235460" cy="1235460"/>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16" name="Subtitle 2">
            <a:extLst>
              <a:ext uri="{FF2B5EF4-FFF2-40B4-BE49-F238E27FC236}">
                <a16:creationId xmlns="" xmlns:a16="http://schemas.microsoft.com/office/drawing/2014/main" id="{51A55428-D23F-4777-96FE-D91E0B26310D}"/>
              </a:ext>
            </a:extLst>
          </p:cNvPr>
          <p:cNvSpPr txBox="1">
            <a:spLocks/>
          </p:cNvSpPr>
          <p:nvPr/>
        </p:nvSpPr>
        <p:spPr>
          <a:xfrm>
            <a:off x="1595500" y="0"/>
            <a:ext cx="9865096" cy="1235459"/>
          </a:xfrm>
          <a:prstGeom prst="rect">
            <a:avLst/>
          </a:prstGeom>
        </p:spPr>
        <p:txBody>
          <a:bodyPr vert="horz" lIns="0" tIns="0" rIns="0" bIns="0" rtlCol="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a:tabLst>
                <a:tab pos="342900" algn="l"/>
              </a:tabLst>
            </a:pPr>
            <a:r>
              <a:rPr lang="ru-RU" b="1" dirty="0">
                <a:solidFill>
                  <a:schemeClr val="tx1">
                    <a:lumMod val="75000"/>
                  </a:schemeClr>
                </a:solidFill>
                <a:latin typeface="Roboto Condensed" panose="02000000000000000000" pitchFamily="2" charset="0"/>
              </a:rPr>
              <a:t>ОБЕСПЕЧЕНИЕ ПРОЦЕДУР БАНКРОТСТВА</a:t>
            </a:r>
          </a:p>
        </p:txBody>
      </p:sp>
      <p:grpSp>
        <p:nvGrpSpPr>
          <p:cNvPr id="44" name="Группа 43">
            <a:extLst>
              <a:ext uri="{FF2B5EF4-FFF2-40B4-BE49-F238E27FC236}">
                <a16:creationId xmlns="" xmlns:a16="http://schemas.microsoft.com/office/drawing/2014/main" id="{019F74D2-C307-466E-A3FC-5577DACB81C1}"/>
              </a:ext>
            </a:extLst>
          </p:cNvPr>
          <p:cNvGrpSpPr/>
          <p:nvPr/>
        </p:nvGrpSpPr>
        <p:grpSpPr>
          <a:xfrm>
            <a:off x="170060" y="170060"/>
            <a:ext cx="895342" cy="895342"/>
            <a:chOff x="1398681" y="3263936"/>
            <a:chExt cx="1231598" cy="1231598"/>
          </a:xfrm>
        </p:grpSpPr>
        <p:grpSp>
          <p:nvGrpSpPr>
            <p:cNvPr id="6" name="Рисунок 2">
              <a:extLst>
                <a:ext uri="{FF2B5EF4-FFF2-40B4-BE49-F238E27FC236}">
                  <a16:creationId xmlns="" xmlns:a16="http://schemas.microsoft.com/office/drawing/2014/main" id="{2862BDDB-996B-423A-834B-02C0E4B78B81}"/>
                </a:ext>
              </a:extLst>
            </p:cNvPr>
            <p:cNvGrpSpPr/>
            <p:nvPr/>
          </p:nvGrpSpPr>
          <p:grpSpPr>
            <a:xfrm>
              <a:off x="1597898" y="3407558"/>
              <a:ext cx="833162" cy="944353"/>
              <a:chOff x="1542689" y="2816538"/>
              <a:chExt cx="833162" cy="944353"/>
            </a:xfrm>
          </p:grpSpPr>
          <p:grpSp>
            <p:nvGrpSpPr>
              <p:cNvPr id="7" name="Рисунок 2">
                <a:extLst>
                  <a:ext uri="{FF2B5EF4-FFF2-40B4-BE49-F238E27FC236}">
                    <a16:creationId xmlns="" xmlns:a16="http://schemas.microsoft.com/office/drawing/2014/main" id="{2862BDDB-996B-423A-834B-02C0E4B78B81}"/>
                  </a:ext>
                </a:extLst>
              </p:cNvPr>
              <p:cNvGrpSpPr/>
              <p:nvPr/>
            </p:nvGrpSpPr>
            <p:grpSpPr>
              <a:xfrm>
                <a:off x="1581297" y="2876064"/>
                <a:ext cx="755946" cy="825721"/>
                <a:chOff x="1581297" y="2876064"/>
                <a:chExt cx="755946" cy="825721"/>
              </a:xfrm>
            </p:grpSpPr>
            <p:sp>
              <p:nvSpPr>
                <p:cNvPr id="23" name="Полилиния: фигура 22">
                  <a:extLst>
                    <a:ext uri="{FF2B5EF4-FFF2-40B4-BE49-F238E27FC236}">
                      <a16:creationId xmlns="" xmlns:a16="http://schemas.microsoft.com/office/drawing/2014/main" id="{D47B51B5-5B9E-4773-8EB9-496F42F26909}"/>
                    </a:ext>
                  </a:extLst>
                </p:cNvPr>
                <p:cNvSpPr/>
                <p:nvPr/>
              </p:nvSpPr>
              <p:spPr>
                <a:xfrm rot="-3598124">
                  <a:off x="1761688" y="3431256"/>
                  <a:ext cx="34749" cy="340542"/>
                </a:xfrm>
                <a:custGeom>
                  <a:avLst/>
                  <a:gdLst>
                    <a:gd name="connsiteX0" fmla="*/ 0 w 34749"/>
                    <a:gd name="connsiteY0" fmla="*/ 0 h 340542"/>
                    <a:gd name="connsiteX1" fmla="*/ 34749 w 34749"/>
                    <a:gd name="connsiteY1" fmla="*/ 0 h 340542"/>
                    <a:gd name="connsiteX2" fmla="*/ 34749 w 34749"/>
                    <a:gd name="connsiteY2" fmla="*/ 340542 h 340542"/>
                    <a:gd name="connsiteX3" fmla="*/ 0 w 34749"/>
                    <a:gd name="connsiteY3" fmla="*/ 340542 h 340542"/>
                  </a:gdLst>
                  <a:ahLst/>
                  <a:cxnLst>
                    <a:cxn ang="0">
                      <a:pos x="connsiteX0" y="connsiteY0"/>
                    </a:cxn>
                    <a:cxn ang="0">
                      <a:pos x="connsiteX1" y="connsiteY1"/>
                    </a:cxn>
                    <a:cxn ang="0">
                      <a:pos x="connsiteX2" y="connsiteY2"/>
                    </a:cxn>
                    <a:cxn ang="0">
                      <a:pos x="connsiteX3" y="connsiteY3"/>
                    </a:cxn>
                  </a:cxnLst>
                  <a:rect l="l" t="t" r="r" b="b"/>
                  <a:pathLst>
                    <a:path w="34749" h="340542">
                      <a:moveTo>
                        <a:pt x="0" y="0"/>
                      </a:moveTo>
                      <a:lnTo>
                        <a:pt x="34749" y="0"/>
                      </a:lnTo>
                      <a:lnTo>
                        <a:pt x="34749" y="340542"/>
                      </a:lnTo>
                      <a:lnTo>
                        <a:pt x="0" y="340542"/>
                      </a:lnTo>
                      <a:close/>
                    </a:path>
                  </a:pathLst>
                </a:custGeom>
                <a:solidFill>
                  <a:srgbClr val="43D3E8"/>
                </a:solidFill>
                <a:ln w="7680" cap="flat">
                  <a:noFill/>
                  <a:prstDash val="solid"/>
                  <a:miter/>
                </a:ln>
              </p:spPr>
              <p:txBody>
                <a:bodyPr rtlCol="0" anchor="ctr"/>
                <a:lstStyle/>
                <a:p>
                  <a:endParaRPr lang="ru-RU" dirty="0"/>
                </a:p>
              </p:txBody>
            </p:sp>
            <p:sp>
              <p:nvSpPr>
                <p:cNvPr id="24" name="Полилиния: фигура 23">
                  <a:extLst>
                    <a:ext uri="{FF2B5EF4-FFF2-40B4-BE49-F238E27FC236}">
                      <a16:creationId xmlns="" xmlns:a16="http://schemas.microsoft.com/office/drawing/2014/main" id="{C806057A-ECFF-4744-87AF-9A72A2FB9EB3}"/>
                    </a:ext>
                  </a:extLst>
                </p:cNvPr>
                <p:cNvSpPr/>
                <p:nvPr/>
              </p:nvSpPr>
              <p:spPr>
                <a:xfrm>
                  <a:off x="15812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25" name="Полилиния: фигура 24">
                  <a:extLst>
                    <a:ext uri="{FF2B5EF4-FFF2-40B4-BE49-F238E27FC236}">
                      <a16:creationId xmlns="" xmlns:a16="http://schemas.microsoft.com/office/drawing/2014/main" id="{46B80DA4-4D6B-44C7-BDAB-65F2FDAE4353}"/>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242D3C"/>
                </a:solidFill>
                <a:ln w="7680" cap="flat">
                  <a:noFill/>
                  <a:prstDash val="solid"/>
                  <a:miter/>
                </a:ln>
              </p:spPr>
              <p:txBody>
                <a:bodyPr rtlCol="0" anchor="ctr"/>
                <a:lstStyle/>
                <a:p>
                  <a:endParaRPr lang="ru-RU" dirty="0"/>
                </a:p>
              </p:txBody>
            </p:sp>
            <p:sp>
              <p:nvSpPr>
                <p:cNvPr id="26" name="Полилиния: фигура 25">
                  <a:extLst>
                    <a:ext uri="{FF2B5EF4-FFF2-40B4-BE49-F238E27FC236}">
                      <a16:creationId xmlns="" xmlns:a16="http://schemas.microsoft.com/office/drawing/2014/main" id="{D548DBBD-4E6B-44F0-B2A9-73DBC0669B35}"/>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27" name="Полилиния: фигура 26">
                  <a:extLst>
                    <a:ext uri="{FF2B5EF4-FFF2-40B4-BE49-F238E27FC236}">
                      <a16:creationId xmlns="" xmlns:a16="http://schemas.microsoft.com/office/drawing/2014/main" id="{8ADEB9A2-6C80-46DE-A6A1-77367AB94E63}"/>
                    </a:ext>
                  </a:extLst>
                </p:cNvPr>
                <p:cNvSpPr/>
                <p:nvPr/>
              </p:nvSpPr>
              <p:spPr>
                <a:xfrm rot="-1798039">
                  <a:off x="1608964" y="2958607"/>
                  <a:ext cx="339747" cy="34746"/>
                </a:xfrm>
                <a:custGeom>
                  <a:avLst/>
                  <a:gdLst>
                    <a:gd name="connsiteX0" fmla="*/ 0 w 339747"/>
                    <a:gd name="connsiteY0" fmla="*/ 0 h 34746"/>
                    <a:gd name="connsiteX1" fmla="*/ 339747 w 339747"/>
                    <a:gd name="connsiteY1" fmla="*/ 0 h 34746"/>
                    <a:gd name="connsiteX2" fmla="*/ 339747 w 339747"/>
                    <a:gd name="connsiteY2" fmla="*/ 34747 h 34746"/>
                    <a:gd name="connsiteX3" fmla="*/ 0 w 33974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339747" h="34746">
                      <a:moveTo>
                        <a:pt x="0" y="0"/>
                      </a:moveTo>
                      <a:lnTo>
                        <a:pt x="339747" y="0"/>
                      </a:lnTo>
                      <a:lnTo>
                        <a:pt x="339747" y="34747"/>
                      </a:lnTo>
                      <a:lnTo>
                        <a:pt x="0" y="34747"/>
                      </a:lnTo>
                      <a:close/>
                    </a:path>
                  </a:pathLst>
                </a:custGeom>
                <a:solidFill>
                  <a:srgbClr val="F96232"/>
                </a:solidFill>
                <a:ln w="7680" cap="flat">
                  <a:noFill/>
                  <a:prstDash val="solid"/>
                  <a:miter/>
                </a:ln>
              </p:spPr>
              <p:txBody>
                <a:bodyPr rtlCol="0" anchor="ctr"/>
                <a:lstStyle/>
                <a:p>
                  <a:endParaRPr lang="ru-RU" dirty="0"/>
                </a:p>
              </p:txBody>
            </p:sp>
            <p:sp>
              <p:nvSpPr>
                <p:cNvPr id="28" name="Полилиния: фигура 27">
                  <a:extLst>
                    <a:ext uri="{FF2B5EF4-FFF2-40B4-BE49-F238E27FC236}">
                      <a16:creationId xmlns="" xmlns:a16="http://schemas.microsoft.com/office/drawing/2014/main" id="{FF3F01F6-C86A-4DC1-91D4-9715366F0F97}"/>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F96232"/>
                </a:solidFill>
                <a:ln w="7680" cap="flat">
                  <a:noFill/>
                  <a:prstDash val="solid"/>
                  <a:miter/>
                </a:ln>
              </p:spPr>
              <p:txBody>
                <a:bodyPr rtlCol="0" anchor="ctr"/>
                <a:lstStyle/>
                <a:p>
                  <a:endParaRPr lang="ru-RU" dirty="0"/>
                </a:p>
              </p:txBody>
            </p:sp>
            <p:sp>
              <p:nvSpPr>
                <p:cNvPr id="29" name="Полилиния: фигура 28">
                  <a:extLst>
                    <a:ext uri="{FF2B5EF4-FFF2-40B4-BE49-F238E27FC236}">
                      <a16:creationId xmlns="" xmlns:a16="http://schemas.microsoft.com/office/drawing/2014/main" id="{BB2E3AA9-1C45-4213-8861-F763E272E8F5}"/>
                    </a:ext>
                  </a:extLst>
                </p:cNvPr>
                <p:cNvSpPr/>
                <p:nvPr/>
              </p:nvSpPr>
              <p:spPr>
                <a:xfrm rot="-3601663">
                  <a:off x="2122922" y="2805909"/>
                  <a:ext cx="34748" cy="340536"/>
                </a:xfrm>
                <a:custGeom>
                  <a:avLst/>
                  <a:gdLst>
                    <a:gd name="connsiteX0" fmla="*/ 0 w 34748"/>
                    <a:gd name="connsiteY0" fmla="*/ 0 h 340536"/>
                    <a:gd name="connsiteX1" fmla="*/ 34749 w 34748"/>
                    <a:gd name="connsiteY1" fmla="*/ 0 h 340536"/>
                    <a:gd name="connsiteX2" fmla="*/ 34749 w 34748"/>
                    <a:gd name="connsiteY2" fmla="*/ 340536 h 340536"/>
                    <a:gd name="connsiteX3" fmla="*/ 0 w 34748"/>
                    <a:gd name="connsiteY3" fmla="*/ 340536 h 340536"/>
                  </a:gdLst>
                  <a:ahLst/>
                  <a:cxnLst>
                    <a:cxn ang="0">
                      <a:pos x="connsiteX0" y="connsiteY0"/>
                    </a:cxn>
                    <a:cxn ang="0">
                      <a:pos x="connsiteX1" y="connsiteY1"/>
                    </a:cxn>
                    <a:cxn ang="0">
                      <a:pos x="connsiteX2" y="connsiteY2"/>
                    </a:cxn>
                    <a:cxn ang="0">
                      <a:pos x="connsiteX3" y="connsiteY3"/>
                    </a:cxn>
                  </a:cxnLst>
                  <a:rect l="l" t="t" r="r" b="b"/>
                  <a:pathLst>
                    <a:path w="34748" h="340536">
                      <a:moveTo>
                        <a:pt x="0" y="0"/>
                      </a:moveTo>
                      <a:lnTo>
                        <a:pt x="34749" y="0"/>
                      </a:lnTo>
                      <a:lnTo>
                        <a:pt x="34749" y="340536"/>
                      </a:lnTo>
                      <a:lnTo>
                        <a:pt x="0" y="340536"/>
                      </a:lnTo>
                      <a:close/>
                    </a:path>
                  </a:pathLst>
                </a:custGeom>
                <a:solidFill>
                  <a:srgbClr val="F96232"/>
                </a:solidFill>
                <a:ln w="7680" cap="flat">
                  <a:noFill/>
                  <a:prstDash val="solid"/>
                  <a:miter/>
                </a:ln>
              </p:spPr>
              <p:txBody>
                <a:bodyPr rtlCol="0" anchor="ctr"/>
                <a:lstStyle/>
                <a:p>
                  <a:endParaRPr lang="ru-RU" dirty="0"/>
                </a:p>
              </p:txBody>
            </p:sp>
            <p:sp>
              <p:nvSpPr>
                <p:cNvPr id="30" name="Полилиния: фигура 29">
                  <a:extLst>
                    <a:ext uri="{FF2B5EF4-FFF2-40B4-BE49-F238E27FC236}">
                      <a16:creationId xmlns="" xmlns:a16="http://schemas.microsoft.com/office/drawing/2014/main" id="{DEE038AF-A4DB-4921-9C55-57B56C108751}"/>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242D3C"/>
                </a:solidFill>
                <a:ln w="7680" cap="flat">
                  <a:noFill/>
                  <a:prstDash val="solid"/>
                  <a:miter/>
                </a:ln>
              </p:spPr>
              <p:txBody>
                <a:bodyPr rtlCol="0" anchor="ctr"/>
                <a:lstStyle/>
                <a:p>
                  <a:endParaRPr lang="ru-RU" dirty="0"/>
                </a:p>
              </p:txBody>
            </p:sp>
            <p:sp>
              <p:nvSpPr>
                <p:cNvPr id="31" name="Полилиния: фигура 30">
                  <a:extLst>
                    <a:ext uri="{FF2B5EF4-FFF2-40B4-BE49-F238E27FC236}">
                      <a16:creationId xmlns="" xmlns:a16="http://schemas.microsoft.com/office/drawing/2014/main" id="{30CBA823-FBC8-488E-96BF-4B28528C5AE2}"/>
                    </a:ext>
                  </a:extLst>
                </p:cNvPr>
                <p:cNvSpPr/>
                <p:nvPr/>
              </p:nvSpPr>
              <p:spPr>
                <a:xfrm>
                  <a:off x="23024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32" name="Полилиния: фигура 31">
                  <a:extLst>
                    <a:ext uri="{FF2B5EF4-FFF2-40B4-BE49-F238E27FC236}">
                      <a16:creationId xmlns="" xmlns:a16="http://schemas.microsoft.com/office/drawing/2014/main" id="{7A4488E0-C746-44E7-9759-CDED619781B5}"/>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F96232"/>
                </a:solidFill>
                <a:ln w="7680" cap="flat">
                  <a:noFill/>
                  <a:prstDash val="solid"/>
                  <a:miter/>
                </a:ln>
              </p:spPr>
              <p:txBody>
                <a:bodyPr rtlCol="0" anchor="ctr"/>
                <a:lstStyle/>
                <a:p>
                  <a:endParaRPr lang="ru-RU" dirty="0"/>
                </a:p>
              </p:txBody>
            </p:sp>
            <p:sp>
              <p:nvSpPr>
                <p:cNvPr id="33" name="Полилиния: фигура 32">
                  <a:extLst>
                    <a:ext uri="{FF2B5EF4-FFF2-40B4-BE49-F238E27FC236}">
                      <a16:creationId xmlns="" xmlns:a16="http://schemas.microsoft.com/office/drawing/2014/main" id="{C2C11E84-4302-4D02-B309-989EC48CC3DE}"/>
                    </a:ext>
                  </a:extLst>
                </p:cNvPr>
                <p:cNvSpPr/>
                <p:nvPr/>
              </p:nvSpPr>
              <p:spPr>
                <a:xfrm rot="-1801578">
                  <a:off x="1969829" y="3583842"/>
                  <a:ext cx="340525" cy="34747"/>
                </a:xfrm>
                <a:custGeom>
                  <a:avLst/>
                  <a:gdLst>
                    <a:gd name="connsiteX0" fmla="*/ 0 w 340525"/>
                    <a:gd name="connsiteY0" fmla="*/ 0 h 34747"/>
                    <a:gd name="connsiteX1" fmla="*/ 340525 w 340525"/>
                    <a:gd name="connsiteY1" fmla="*/ 0 h 34747"/>
                    <a:gd name="connsiteX2" fmla="*/ 340525 w 340525"/>
                    <a:gd name="connsiteY2" fmla="*/ 34747 h 34747"/>
                    <a:gd name="connsiteX3" fmla="*/ 0 w 340525"/>
                    <a:gd name="connsiteY3" fmla="*/ 34747 h 34747"/>
                  </a:gdLst>
                  <a:ahLst/>
                  <a:cxnLst>
                    <a:cxn ang="0">
                      <a:pos x="connsiteX0" y="connsiteY0"/>
                    </a:cxn>
                    <a:cxn ang="0">
                      <a:pos x="connsiteX1" y="connsiteY1"/>
                    </a:cxn>
                    <a:cxn ang="0">
                      <a:pos x="connsiteX2" y="connsiteY2"/>
                    </a:cxn>
                    <a:cxn ang="0">
                      <a:pos x="connsiteX3" y="connsiteY3"/>
                    </a:cxn>
                  </a:cxnLst>
                  <a:rect l="l" t="t" r="r" b="b"/>
                  <a:pathLst>
                    <a:path w="340525" h="34747">
                      <a:moveTo>
                        <a:pt x="0" y="0"/>
                      </a:moveTo>
                      <a:lnTo>
                        <a:pt x="340525" y="0"/>
                      </a:lnTo>
                      <a:lnTo>
                        <a:pt x="340525" y="34747"/>
                      </a:lnTo>
                      <a:lnTo>
                        <a:pt x="0" y="34747"/>
                      </a:lnTo>
                      <a:close/>
                    </a:path>
                  </a:pathLst>
                </a:custGeom>
                <a:solidFill>
                  <a:srgbClr val="43D3E8"/>
                </a:solidFill>
                <a:ln w="7680" cap="flat">
                  <a:noFill/>
                  <a:prstDash val="solid"/>
                  <a:miter/>
                </a:ln>
              </p:spPr>
              <p:txBody>
                <a:bodyPr rtlCol="0" anchor="ctr"/>
                <a:lstStyle/>
                <a:p>
                  <a:endParaRPr lang="ru-RU" dirty="0"/>
                </a:p>
              </p:txBody>
            </p:sp>
            <p:sp>
              <p:nvSpPr>
                <p:cNvPr id="34" name="Полилиния: фигура 33">
                  <a:extLst>
                    <a:ext uri="{FF2B5EF4-FFF2-40B4-BE49-F238E27FC236}">
                      <a16:creationId xmlns="" xmlns:a16="http://schemas.microsoft.com/office/drawing/2014/main" id="{ED5C64A1-B6D9-4B50-A1E2-9C593CEADC54}"/>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grpSp>
          <p:grpSp>
            <p:nvGrpSpPr>
              <p:cNvPr id="35" name="Рисунок 2">
                <a:extLst>
                  <a:ext uri="{FF2B5EF4-FFF2-40B4-BE49-F238E27FC236}">
                    <a16:creationId xmlns="" xmlns:a16="http://schemas.microsoft.com/office/drawing/2014/main" id="{2862BDDB-996B-423A-834B-02C0E4B78B81}"/>
                  </a:ext>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16:creationId xmlns="" xmlns:a16="http://schemas.microsoft.com/office/drawing/2014/main" id="{34EE368B-24C1-4ED8-8EB1-8A5D2E0D15E4}"/>
                    </a:ext>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7" name="Полилиния: фигура 36">
                  <a:extLst>
                    <a:ext uri="{FF2B5EF4-FFF2-40B4-BE49-F238E27FC236}">
                      <a16:creationId xmlns="" xmlns:a16="http://schemas.microsoft.com/office/drawing/2014/main" id="{82204F6F-E3CA-45B6-9F04-5EE0ED7F83D0}"/>
                    </a:ext>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8" name="Полилиния: фигура 37">
                  <a:extLst>
                    <a:ext uri="{FF2B5EF4-FFF2-40B4-BE49-F238E27FC236}">
                      <a16:creationId xmlns="" xmlns:a16="http://schemas.microsoft.com/office/drawing/2014/main" id="{0514346D-4272-4845-B929-B5FFEE35E254}"/>
                    </a:ext>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9" name="Полилиния: фигура 38">
                  <a:extLst>
                    <a:ext uri="{FF2B5EF4-FFF2-40B4-BE49-F238E27FC236}">
                      <a16:creationId xmlns="" xmlns:a16="http://schemas.microsoft.com/office/drawing/2014/main" id="{10FBA4A6-090C-4517-BEA3-9433F3BF894D}"/>
                    </a:ext>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0" name="Полилиния: фигура 39">
                  <a:extLst>
                    <a:ext uri="{FF2B5EF4-FFF2-40B4-BE49-F238E27FC236}">
                      <a16:creationId xmlns="" xmlns:a16="http://schemas.microsoft.com/office/drawing/2014/main" id="{9F878CEE-547E-4D31-BEF7-6CC3A19342E3}"/>
                    </a:ext>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1" name="Полилиния: фигура 40">
                  <a:extLst>
                    <a:ext uri="{FF2B5EF4-FFF2-40B4-BE49-F238E27FC236}">
                      <a16:creationId xmlns="" xmlns:a16="http://schemas.microsoft.com/office/drawing/2014/main" id="{206391AA-4BCF-4ABF-939E-341707D4DCC6}"/>
                    </a:ext>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2" name="Полилиния: фигура 41">
                  <a:extLst>
                    <a:ext uri="{FF2B5EF4-FFF2-40B4-BE49-F238E27FC236}">
                      <a16:creationId xmlns="" xmlns:a16="http://schemas.microsoft.com/office/drawing/2014/main" id="{4A2590E7-6B1D-4386-A964-DB3E5CD68A77}"/>
                    </a:ext>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grpSp>
        </p:grpSp>
        <p:sp>
          <p:nvSpPr>
            <p:cNvPr id="43" name="Полилиния: фигура 42">
              <a:extLst>
                <a:ext uri="{FF2B5EF4-FFF2-40B4-BE49-F238E27FC236}">
                  <a16:creationId xmlns="" xmlns:a16="http://schemas.microsoft.com/office/drawing/2014/main" id="{2338C980-225E-46D7-8459-7215ABA4A035}"/>
                </a:ext>
              </a:extLst>
            </p:cNvPr>
            <p:cNvSpPr/>
            <p:nvPr/>
          </p:nvSpPr>
          <p:spPr>
            <a:xfrm>
              <a:off x="1398681" y="3263936"/>
              <a:ext cx="1231598" cy="1231598"/>
            </a:xfrm>
            <a:custGeom>
              <a:avLst/>
              <a:gdLst>
                <a:gd name="connsiteX0" fmla="*/ 616185 w 1231598"/>
                <a:gd name="connsiteY0" fmla="*/ 1231598 h 1231598"/>
                <a:gd name="connsiteX1" fmla="*/ 616185 w 1231598"/>
                <a:gd name="connsiteY1" fmla="*/ 1196851 h 1231598"/>
                <a:gd name="connsiteX2" fmla="*/ 650160 w 1231598"/>
                <a:gd name="connsiteY2" fmla="*/ 1196079 h 1231598"/>
                <a:gd name="connsiteX3" fmla="*/ 652477 w 1231598"/>
                <a:gd name="connsiteY3" fmla="*/ 1230826 h 1231598"/>
                <a:gd name="connsiteX4" fmla="*/ 616185 w 1231598"/>
                <a:gd name="connsiteY4" fmla="*/ 1231598 h 1231598"/>
                <a:gd name="connsiteX5" fmla="*/ 580666 w 1231598"/>
                <a:gd name="connsiteY5" fmla="*/ 1230826 h 1231598"/>
                <a:gd name="connsiteX6" fmla="*/ 545146 w 1231598"/>
                <a:gd name="connsiteY6" fmla="*/ 1227737 h 1231598"/>
                <a:gd name="connsiteX7" fmla="*/ 549007 w 1231598"/>
                <a:gd name="connsiteY7" fmla="*/ 1192990 h 1231598"/>
                <a:gd name="connsiteX8" fmla="*/ 582982 w 1231598"/>
                <a:gd name="connsiteY8" fmla="*/ 1196079 h 1231598"/>
                <a:gd name="connsiteX9" fmla="*/ 580666 w 1231598"/>
                <a:gd name="connsiteY9" fmla="*/ 1230826 h 1231598"/>
                <a:gd name="connsiteX10" fmla="*/ 687996 w 1231598"/>
                <a:gd name="connsiteY10" fmla="*/ 1227737 h 1231598"/>
                <a:gd name="connsiteX11" fmla="*/ 684135 w 1231598"/>
                <a:gd name="connsiteY11" fmla="*/ 1192990 h 1231598"/>
                <a:gd name="connsiteX12" fmla="*/ 717338 w 1231598"/>
                <a:gd name="connsiteY12" fmla="*/ 1188357 h 1231598"/>
                <a:gd name="connsiteX13" fmla="*/ 723516 w 1231598"/>
                <a:gd name="connsiteY13" fmla="*/ 1222332 h 1231598"/>
                <a:gd name="connsiteX14" fmla="*/ 687996 w 1231598"/>
                <a:gd name="connsiteY14" fmla="*/ 1227737 h 1231598"/>
                <a:gd name="connsiteX15" fmla="*/ 509627 w 1231598"/>
                <a:gd name="connsiteY15" fmla="*/ 1222332 h 1231598"/>
                <a:gd name="connsiteX16" fmla="*/ 474880 w 1231598"/>
                <a:gd name="connsiteY16" fmla="*/ 1215383 h 1231598"/>
                <a:gd name="connsiteX17" fmla="*/ 482601 w 1231598"/>
                <a:gd name="connsiteY17" fmla="*/ 1181408 h 1231598"/>
                <a:gd name="connsiteX18" fmla="*/ 515804 w 1231598"/>
                <a:gd name="connsiteY18" fmla="*/ 1188357 h 1231598"/>
                <a:gd name="connsiteX19" fmla="*/ 509627 w 1231598"/>
                <a:gd name="connsiteY19" fmla="*/ 1222332 h 1231598"/>
                <a:gd name="connsiteX20" fmla="*/ 758263 w 1231598"/>
                <a:gd name="connsiteY20" fmla="*/ 1215383 h 1231598"/>
                <a:gd name="connsiteX21" fmla="*/ 750541 w 1231598"/>
                <a:gd name="connsiteY21" fmla="*/ 1181408 h 1231598"/>
                <a:gd name="connsiteX22" fmla="*/ 782972 w 1231598"/>
                <a:gd name="connsiteY22" fmla="*/ 1172914 h 1231598"/>
                <a:gd name="connsiteX23" fmla="*/ 793010 w 1231598"/>
                <a:gd name="connsiteY23" fmla="*/ 1206117 h 1231598"/>
                <a:gd name="connsiteX24" fmla="*/ 758263 w 1231598"/>
                <a:gd name="connsiteY24" fmla="*/ 1215383 h 1231598"/>
                <a:gd name="connsiteX25" fmla="*/ 439360 w 1231598"/>
                <a:gd name="connsiteY25" fmla="*/ 1206117 h 1231598"/>
                <a:gd name="connsiteX26" fmla="*/ 405385 w 1231598"/>
                <a:gd name="connsiteY26" fmla="*/ 1194534 h 1231598"/>
                <a:gd name="connsiteX27" fmla="*/ 416967 w 1231598"/>
                <a:gd name="connsiteY27" fmla="*/ 1162104 h 1231598"/>
                <a:gd name="connsiteX28" fmla="*/ 449398 w 1231598"/>
                <a:gd name="connsiteY28" fmla="*/ 1172914 h 1231598"/>
                <a:gd name="connsiteX29" fmla="*/ 439360 w 1231598"/>
                <a:gd name="connsiteY29" fmla="*/ 1206117 h 1231598"/>
                <a:gd name="connsiteX30" fmla="*/ 826985 w 1231598"/>
                <a:gd name="connsiteY30" fmla="*/ 1194534 h 1231598"/>
                <a:gd name="connsiteX31" fmla="*/ 815403 w 1231598"/>
                <a:gd name="connsiteY31" fmla="*/ 1162104 h 1231598"/>
                <a:gd name="connsiteX32" fmla="*/ 847062 w 1231598"/>
                <a:gd name="connsiteY32" fmla="*/ 1149749 h 1231598"/>
                <a:gd name="connsiteX33" fmla="*/ 860961 w 1231598"/>
                <a:gd name="connsiteY33" fmla="*/ 1181408 h 1231598"/>
                <a:gd name="connsiteX34" fmla="*/ 826985 w 1231598"/>
                <a:gd name="connsiteY34" fmla="*/ 1194534 h 1231598"/>
                <a:gd name="connsiteX35" fmla="*/ 372182 w 1231598"/>
                <a:gd name="connsiteY35" fmla="*/ 1181408 h 1231598"/>
                <a:gd name="connsiteX36" fmla="*/ 339751 w 1231598"/>
                <a:gd name="connsiteY36" fmla="*/ 1165964 h 1231598"/>
                <a:gd name="connsiteX37" fmla="*/ 355194 w 1231598"/>
                <a:gd name="connsiteY37" fmla="*/ 1135078 h 1231598"/>
                <a:gd name="connsiteX38" fmla="*/ 386081 w 1231598"/>
                <a:gd name="connsiteY38" fmla="*/ 1149749 h 1231598"/>
                <a:gd name="connsiteX39" fmla="*/ 372182 w 1231598"/>
                <a:gd name="connsiteY39" fmla="*/ 1181408 h 1231598"/>
                <a:gd name="connsiteX40" fmla="*/ 892619 w 1231598"/>
                <a:gd name="connsiteY40" fmla="*/ 1165964 h 1231598"/>
                <a:gd name="connsiteX41" fmla="*/ 877176 w 1231598"/>
                <a:gd name="connsiteY41" fmla="*/ 1135078 h 1231598"/>
                <a:gd name="connsiteX42" fmla="*/ 906518 w 1231598"/>
                <a:gd name="connsiteY42" fmla="*/ 1118863 h 1231598"/>
                <a:gd name="connsiteX43" fmla="*/ 924278 w 1231598"/>
                <a:gd name="connsiteY43" fmla="*/ 1148977 h 1231598"/>
                <a:gd name="connsiteX44" fmla="*/ 892619 w 1231598"/>
                <a:gd name="connsiteY44" fmla="*/ 1165964 h 1231598"/>
                <a:gd name="connsiteX45" fmla="*/ 308093 w 1231598"/>
                <a:gd name="connsiteY45" fmla="*/ 1149749 h 1231598"/>
                <a:gd name="connsiteX46" fmla="*/ 277206 w 1231598"/>
                <a:gd name="connsiteY46" fmla="*/ 1131217 h 1231598"/>
                <a:gd name="connsiteX47" fmla="*/ 296510 w 1231598"/>
                <a:gd name="connsiteY47" fmla="*/ 1101875 h 1231598"/>
                <a:gd name="connsiteX48" fmla="*/ 325080 w 1231598"/>
                <a:gd name="connsiteY48" fmla="*/ 1119635 h 1231598"/>
                <a:gd name="connsiteX49" fmla="*/ 308093 w 1231598"/>
                <a:gd name="connsiteY49" fmla="*/ 1149749 h 1231598"/>
                <a:gd name="connsiteX50" fmla="*/ 954392 w 1231598"/>
                <a:gd name="connsiteY50" fmla="*/ 1130445 h 1231598"/>
                <a:gd name="connsiteX51" fmla="*/ 935088 w 1231598"/>
                <a:gd name="connsiteY51" fmla="*/ 1101103 h 1231598"/>
                <a:gd name="connsiteX52" fmla="*/ 962886 w 1231598"/>
                <a:gd name="connsiteY52" fmla="*/ 1081799 h 1231598"/>
                <a:gd name="connsiteX53" fmla="*/ 983734 w 1231598"/>
                <a:gd name="connsiteY53" fmla="*/ 1109597 h 1231598"/>
                <a:gd name="connsiteX54" fmla="*/ 954392 w 1231598"/>
                <a:gd name="connsiteY54" fmla="*/ 1130445 h 1231598"/>
                <a:gd name="connsiteX55" fmla="*/ 248636 w 1231598"/>
                <a:gd name="connsiteY55" fmla="*/ 1110369 h 1231598"/>
                <a:gd name="connsiteX56" fmla="*/ 220838 w 1231598"/>
                <a:gd name="connsiteY56" fmla="*/ 1087976 h 1231598"/>
                <a:gd name="connsiteX57" fmla="*/ 243231 w 1231598"/>
                <a:gd name="connsiteY57" fmla="*/ 1061723 h 1231598"/>
                <a:gd name="connsiteX58" fmla="*/ 269485 w 1231598"/>
                <a:gd name="connsiteY58" fmla="*/ 1082571 h 1231598"/>
                <a:gd name="connsiteX59" fmla="*/ 248636 w 1231598"/>
                <a:gd name="connsiteY59" fmla="*/ 1110369 h 1231598"/>
                <a:gd name="connsiteX60" fmla="*/ 1011532 w 1231598"/>
                <a:gd name="connsiteY60" fmla="*/ 1087204 h 1231598"/>
                <a:gd name="connsiteX61" fmla="*/ 989139 w 1231598"/>
                <a:gd name="connsiteY61" fmla="*/ 1060950 h 1231598"/>
                <a:gd name="connsiteX62" fmla="*/ 1014621 w 1231598"/>
                <a:gd name="connsiteY62" fmla="*/ 1038558 h 1231598"/>
                <a:gd name="connsiteX63" fmla="*/ 1038558 w 1231598"/>
                <a:gd name="connsiteY63" fmla="*/ 1064039 h 1231598"/>
                <a:gd name="connsiteX64" fmla="*/ 1011532 w 1231598"/>
                <a:gd name="connsiteY64" fmla="*/ 1087204 h 1231598"/>
                <a:gd name="connsiteX65" fmla="*/ 193813 w 1231598"/>
                <a:gd name="connsiteY65" fmla="*/ 1064039 h 1231598"/>
                <a:gd name="connsiteX66" fmla="*/ 168331 w 1231598"/>
                <a:gd name="connsiteY66" fmla="*/ 1038558 h 1231598"/>
                <a:gd name="connsiteX67" fmla="*/ 193813 w 1231598"/>
                <a:gd name="connsiteY67" fmla="*/ 1014621 h 1231598"/>
                <a:gd name="connsiteX68" fmla="*/ 217750 w 1231598"/>
                <a:gd name="connsiteY68" fmla="*/ 1038558 h 1231598"/>
                <a:gd name="connsiteX69" fmla="*/ 193813 w 1231598"/>
                <a:gd name="connsiteY69" fmla="*/ 1064039 h 1231598"/>
                <a:gd name="connsiteX70" fmla="*/ 1064039 w 1231598"/>
                <a:gd name="connsiteY70" fmla="*/ 1038558 h 1231598"/>
                <a:gd name="connsiteX71" fmla="*/ 1038558 w 1231598"/>
                <a:gd name="connsiteY71" fmla="*/ 1014621 h 1231598"/>
                <a:gd name="connsiteX72" fmla="*/ 1060950 w 1231598"/>
                <a:gd name="connsiteY72" fmla="*/ 989139 h 1231598"/>
                <a:gd name="connsiteX73" fmla="*/ 1087204 w 1231598"/>
                <a:gd name="connsiteY73" fmla="*/ 1011532 h 1231598"/>
                <a:gd name="connsiteX74" fmla="*/ 1064039 w 1231598"/>
                <a:gd name="connsiteY74" fmla="*/ 1038558 h 1231598"/>
                <a:gd name="connsiteX75" fmla="*/ 144394 w 1231598"/>
                <a:gd name="connsiteY75" fmla="*/ 1012304 h 1231598"/>
                <a:gd name="connsiteX76" fmla="*/ 122002 w 1231598"/>
                <a:gd name="connsiteY76" fmla="*/ 984506 h 1231598"/>
                <a:gd name="connsiteX77" fmla="*/ 149799 w 1231598"/>
                <a:gd name="connsiteY77" fmla="*/ 963658 h 1231598"/>
                <a:gd name="connsiteX78" fmla="*/ 170648 w 1231598"/>
                <a:gd name="connsiteY78" fmla="*/ 989912 h 1231598"/>
                <a:gd name="connsiteX79" fmla="*/ 144394 w 1231598"/>
                <a:gd name="connsiteY79" fmla="*/ 1012304 h 1231598"/>
                <a:gd name="connsiteX80" fmla="*/ 1109597 w 1231598"/>
                <a:gd name="connsiteY80" fmla="*/ 983734 h 1231598"/>
                <a:gd name="connsiteX81" fmla="*/ 1081799 w 1231598"/>
                <a:gd name="connsiteY81" fmla="*/ 962886 h 1231598"/>
                <a:gd name="connsiteX82" fmla="*/ 1101103 w 1231598"/>
                <a:gd name="connsiteY82" fmla="*/ 935088 h 1231598"/>
                <a:gd name="connsiteX83" fmla="*/ 1130445 w 1231598"/>
                <a:gd name="connsiteY83" fmla="*/ 954392 h 1231598"/>
                <a:gd name="connsiteX84" fmla="*/ 1109597 w 1231598"/>
                <a:gd name="connsiteY84" fmla="*/ 983734 h 1231598"/>
                <a:gd name="connsiteX85" fmla="*/ 101153 w 1231598"/>
                <a:gd name="connsiteY85" fmla="*/ 954392 h 1231598"/>
                <a:gd name="connsiteX86" fmla="*/ 82621 w 1231598"/>
                <a:gd name="connsiteY86" fmla="*/ 924278 h 1231598"/>
                <a:gd name="connsiteX87" fmla="*/ 112736 w 1231598"/>
                <a:gd name="connsiteY87" fmla="*/ 906518 h 1231598"/>
                <a:gd name="connsiteX88" fmla="*/ 130495 w 1231598"/>
                <a:gd name="connsiteY88" fmla="*/ 935088 h 1231598"/>
                <a:gd name="connsiteX89" fmla="*/ 101153 w 1231598"/>
                <a:gd name="connsiteY89" fmla="*/ 954392 h 1231598"/>
                <a:gd name="connsiteX90" fmla="*/ 1148977 w 1231598"/>
                <a:gd name="connsiteY90" fmla="*/ 923506 h 1231598"/>
                <a:gd name="connsiteX91" fmla="*/ 1118863 w 1231598"/>
                <a:gd name="connsiteY91" fmla="*/ 905746 h 1231598"/>
                <a:gd name="connsiteX92" fmla="*/ 1135078 w 1231598"/>
                <a:gd name="connsiteY92" fmla="*/ 875632 h 1231598"/>
                <a:gd name="connsiteX93" fmla="*/ 1165964 w 1231598"/>
                <a:gd name="connsiteY93" fmla="*/ 891075 h 1231598"/>
                <a:gd name="connsiteX94" fmla="*/ 1148977 w 1231598"/>
                <a:gd name="connsiteY94" fmla="*/ 923506 h 1231598"/>
                <a:gd name="connsiteX95" fmla="*/ 65634 w 1231598"/>
                <a:gd name="connsiteY95" fmla="*/ 892619 h 1231598"/>
                <a:gd name="connsiteX96" fmla="*/ 50191 w 1231598"/>
                <a:gd name="connsiteY96" fmla="*/ 860188 h 1231598"/>
                <a:gd name="connsiteX97" fmla="*/ 81849 w 1231598"/>
                <a:gd name="connsiteY97" fmla="*/ 846289 h 1231598"/>
                <a:gd name="connsiteX98" fmla="*/ 96520 w 1231598"/>
                <a:gd name="connsiteY98" fmla="*/ 877176 h 1231598"/>
                <a:gd name="connsiteX99" fmla="*/ 65634 w 1231598"/>
                <a:gd name="connsiteY99" fmla="*/ 892619 h 1231598"/>
                <a:gd name="connsiteX100" fmla="*/ 1181408 w 1231598"/>
                <a:gd name="connsiteY100" fmla="*/ 859416 h 1231598"/>
                <a:gd name="connsiteX101" fmla="*/ 1149749 w 1231598"/>
                <a:gd name="connsiteY101" fmla="*/ 845517 h 1231598"/>
                <a:gd name="connsiteX102" fmla="*/ 1162104 w 1231598"/>
                <a:gd name="connsiteY102" fmla="*/ 813859 h 1231598"/>
                <a:gd name="connsiteX103" fmla="*/ 1194534 w 1231598"/>
                <a:gd name="connsiteY103" fmla="*/ 825441 h 1231598"/>
                <a:gd name="connsiteX104" fmla="*/ 1181408 w 1231598"/>
                <a:gd name="connsiteY104" fmla="*/ 859416 h 1231598"/>
                <a:gd name="connsiteX105" fmla="*/ 37064 w 1231598"/>
                <a:gd name="connsiteY105" fmla="*/ 826985 h 1231598"/>
                <a:gd name="connsiteX106" fmla="*/ 25481 w 1231598"/>
                <a:gd name="connsiteY106" fmla="*/ 793010 h 1231598"/>
                <a:gd name="connsiteX107" fmla="*/ 58684 w 1231598"/>
                <a:gd name="connsiteY107" fmla="*/ 782972 h 1231598"/>
                <a:gd name="connsiteX108" fmla="*/ 69495 w 1231598"/>
                <a:gd name="connsiteY108" fmla="*/ 815403 h 1231598"/>
                <a:gd name="connsiteX109" fmla="*/ 37064 w 1231598"/>
                <a:gd name="connsiteY109" fmla="*/ 826985 h 1231598"/>
                <a:gd name="connsiteX110" fmla="*/ 1206117 w 1231598"/>
                <a:gd name="connsiteY110" fmla="*/ 792238 h 1231598"/>
                <a:gd name="connsiteX111" fmla="*/ 1172914 w 1231598"/>
                <a:gd name="connsiteY111" fmla="*/ 782200 h 1231598"/>
                <a:gd name="connsiteX112" fmla="*/ 1181408 w 1231598"/>
                <a:gd name="connsiteY112" fmla="*/ 749769 h 1231598"/>
                <a:gd name="connsiteX113" fmla="*/ 1215383 w 1231598"/>
                <a:gd name="connsiteY113" fmla="*/ 757491 h 1231598"/>
                <a:gd name="connsiteX114" fmla="*/ 1206117 w 1231598"/>
                <a:gd name="connsiteY114" fmla="*/ 792238 h 1231598"/>
                <a:gd name="connsiteX115" fmla="*/ 16988 w 1231598"/>
                <a:gd name="connsiteY115" fmla="*/ 758263 h 1231598"/>
                <a:gd name="connsiteX116" fmla="*/ 10038 w 1231598"/>
                <a:gd name="connsiteY116" fmla="*/ 723516 h 1231598"/>
                <a:gd name="connsiteX117" fmla="*/ 44013 w 1231598"/>
                <a:gd name="connsiteY117" fmla="*/ 717338 h 1231598"/>
                <a:gd name="connsiteX118" fmla="*/ 50963 w 1231598"/>
                <a:gd name="connsiteY118" fmla="*/ 750541 h 1231598"/>
                <a:gd name="connsiteX119" fmla="*/ 16988 w 1231598"/>
                <a:gd name="connsiteY119" fmla="*/ 758263 h 1231598"/>
                <a:gd name="connsiteX120" fmla="*/ 1222332 w 1231598"/>
                <a:gd name="connsiteY120" fmla="*/ 722744 h 1231598"/>
                <a:gd name="connsiteX121" fmla="*/ 1188357 w 1231598"/>
                <a:gd name="connsiteY121" fmla="*/ 716566 h 1231598"/>
                <a:gd name="connsiteX122" fmla="*/ 1192990 w 1231598"/>
                <a:gd name="connsiteY122" fmla="*/ 683363 h 1231598"/>
                <a:gd name="connsiteX123" fmla="*/ 1227737 w 1231598"/>
                <a:gd name="connsiteY123" fmla="*/ 687224 h 1231598"/>
                <a:gd name="connsiteX124" fmla="*/ 1222332 w 1231598"/>
                <a:gd name="connsiteY124" fmla="*/ 722744 h 1231598"/>
                <a:gd name="connsiteX125" fmla="*/ 3861 w 1231598"/>
                <a:gd name="connsiteY125" fmla="*/ 687996 h 1231598"/>
                <a:gd name="connsiteX126" fmla="*/ 772 w 1231598"/>
                <a:gd name="connsiteY126" fmla="*/ 652477 h 1231598"/>
                <a:gd name="connsiteX127" fmla="*/ 35519 w 1231598"/>
                <a:gd name="connsiteY127" fmla="*/ 650160 h 1231598"/>
                <a:gd name="connsiteX128" fmla="*/ 38608 w 1231598"/>
                <a:gd name="connsiteY128" fmla="*/ 684135 h 1231598"/>
                <a:gd name="connsiteX129" fmla="*/ 3861 w 1231598"/>
                <a:gd name="connsiteY129" fmla="*/ 687996 h 1231598"/>
                <a:gd name="connsiteX130" fmla="*/ 1230826 w 1231598"/>
                <a:gd name="connsiteY130" fmla="*/ 651705 h 1231598"/>
                <a:gd name="connsiteX131" fmla="*/ 1196079 w 1231598"/>
                <a:gd name="connsiteY131" fmla="*/ 649388 h 1231598"/>
                <a:gd name="connsiteX132" fmla="*/ 1196851 w 1231598"/>
                <a:gd name="connsiteY132" fmla="*/ 615413 h 1231598"/>
                <a:gd name="connsiteX133" fmla="*/ 1196851 w 1231598"/>
                <a:gd name="connsiteY133" fmla="*/ 613869 h 1231598"/>
                <a:gd name="connsiteX134" fmla="*/ 1231598 w 1231598"/>
                <a:gd name="connsiteY134" fmla="*/ 613869 h 1231598"/>
                <a:gd name="connsiteX135" fmla="*/ 1231598 w 1231598"/>
                <a:gd name="connsiteY135" fmla="*/ 615413 h 1231598"/>
                <a:gd name="connsiteX136" fmla="*/ 1230826 w 1231598"/>
                <a:gd name="connsiteY136" fmla="*/ 651705 h 1231598"/>
                <a:gd name="connsiteX137" fmla="*/ 34747 w 1231598"/>
                <a:gd name="connsiteY137" fmla="*/ 616957 h 1231598"/>
                <a:gd name="connsiteX138" fmla="*/ 0 w 1231598"/>
                <a:gd name="connsiteY138" fmla="*/ 616957 h 1231598"/>
                <a:gd name="connsiteX139" fmla="*/ 0 w 1231598"/>
                <a:gd name="connsiteY139" fmla="*/ 616185 h 1231598"/>
                <a:gd name="connsiteX140" fmla="*/ 772 w 1231598"/>
                <a:gd name="connsiteY140" fmla="*/ 581438 h 1231598"/>
                <a:gd name="connsiteX141" fmla="*/ 35519 w 1231598"/>
                <a:gd name="connsiteY141" fmla="*/ 583754 h 1231598"/>
                <a:gd name="connsiteX142" fmla="*/ 34747 w 1231598"/>
                <a:gd name="connsiteY142" fmla="*/ 616957 h 1231598"/>
                <a:gd name="connsiteX143" fmla="*/ 34747 w 1231598"/>
                <a:gd name="connsiteY143" fmla="*/ 616957 h 1231598"/>
                <a:gd name="connsiteX144" fmla="*/ 1196079 w 1231598"/>
                <a:gd name="connsiteY144" fmla="*/ 580666 h 1231598"/>
                <a:gd name="connsiteX145" fmla="*/ 1192990 w 1231598"/>
                <a:gd name="connsiteY145" fmla="*/ 546691 h 1231598"/>
                <a:gd name="connsiteX146" fmla="*/ 1227737 w 1231598"/>
                <a:gd name="connsiteY146" fmla="*/ 542830 h 1231598"/>
                <a:gd name="connsiteX147" fmla="*/ 1230826 w 1231598"/>
                <a:gd name="connsiteY147" fmla="*/ 578349 h 1231598"/>
                <a:gd name="connsiteX148" fmla="*/ 1196079 w 1231598"/>
                <a:gd name="connsiteY148" fmla="*/ 580666 h 1231598"/>
                <a:gd name="connsiteX149" fmla="*/ 38608 w 1231598"/>
                <a:gd name="connsiteY149" fmla="*/ 549007 h 1231598"/>
                <a:gd name="connsiteX150" fmla="*/ 3861 w 1231598"/>
                <a:gd name="connsiteY150" fmla="*/ 545146 h 1231598"/>
                <a:gd name="connsiteX151" fmla="*/ 9266 w 1231598"/>
                <a:gd name="connsiteY151" fmla="*/ 509627 h 1231598"/>
                <a:gd name="connsiteX152" fmla="*/ 43241 w 1231598"/>
                <a:gd name="connsiteY152" fmla="*/ 515804 h 1231598"/>
                <a:gd name="connsiteX153" fmla="*/ 38608 w 1231598"/>
                <a:gd name="connsiteY153" fmla="*/ 549007 h 1231598"/>
                <a:gd name="connsiteX154" fmla="*/ 1187585 w 1231598"/>
                <a:gd name="connsiteY154" fmla="*/ 513488 h 1231598"/>
                <a:gd name="connsiteX155" fmla="*/ 1180636 w 1231598"/>
                <a:gd name="connsiteY155" fmla="*/ 480285 h 1231598"/>
                <a:gd name="connsiteX156" fmla="*/ 1214611 w 1231598"/>
                <a:gd name="connsiteY156" fmla="*/ 472563 h 1231598"/>
                <a:gd name="connsiteX157" fmla="*/ 1221560 w 1231598"/>
                <a:gd name="connsiteY157" fmla="*/ 507310 h 1231598"/>
                <a:gd name="connsiteX158" fmla="*/ 1187585 w 1231598"/>
                <a:gd name="connsiteY158" fmla="*/ 513488 h 1231598"/>
                <a:gd name="connsiteX159" fmla="*/ 50191 w 1231598"/>
                <a:gd name="connsiteY159" fmla="*/ 482601 h 1231598"/>
                <a:gd name="connsiteX160" fmla="*/ 16215 w 1231598"/>
                <a:gd name="connsiteY160" fmla="*/ 474880 h 1231598"/>
                <a:gd name="connsiteX161" fmla="*/ 25481 w 1231598"/>
                <a:gd name="connsiteY161" fmla="*/ 440132 h 1231598"/>
                <a:gd name="connsiteX162" fmla="*/ 58684 w 1231598"/>
                <a:gd name="connsiteY162" fmla="*/ 450170 h 1231598"/>
                <a:gd name="connsiteX163" fmla="*/ 50191 w 1231598"/>
                <a:gd name="connsiteY163" fmla="*/ 482601 h 1231598"/>
                <a:gd name="connsiteX164" fmla="*/ 1172142 w 1231598"/>
                <a:gd name="connsiteY164" fmla="*/ 447854 h 1231598"/>
                <a:gd name="connsiteX165" fmla="*/ 1161331 w 1231598"/>
                <a:gd name="connsiteY165" fmla="*/ 415423 h 1231598"/>
                <a:gd name="connsiteX166" fmla="*/ 1193762 w 1231598"/>
                <a:gd name="connsiteY166" fmla="*/ 403069 h 1231598"/>
                <a:gd name="connsiteX167" fmla="*/ 1205345 w 1231598"/>
                <a:gd name="connsiteY167" fmla="*/ 437044 h 1231598"/>
                <a:gd name="connsiteX168" fmla="*/ 1172142 w 1231598"/>
                <a:gd name="connsiteY168" fmla="*/ 447854 h 1231598"/>
                <a:gd name="connsiteX169" fmla="*/ 69495 w 1231598"/>
                <a:gd name="connsiteY169" fmla="*/ 417740 h 1231598"/>
                <a:gd name="connsiteX170" fmla="*/ 37064 w 1231598"/>
                <a:gd name="connsiteY170" fmla="*/ 406157 h 1231598"/>
                <a:gd name="connsiteX171" fmla="*/ 50191 w 1231598"/>
                <a:gd name="connsiteY171" fmla="*/ 372954 h 1231598"/>
                <a:gd name="connsiteX172" fmla="*/ 81849 w 1231598"/>
                <a:gd name="connsiteY172" fmla="*/ 386853 h 1231598"/>
                <a:gd name="connsiteX173" fmla="*/ 69495 w 1231598"/>
                <a:gd name="connsiteY173" fmla="*/ 417740 h 1231598"/>
                <a:gd name="connsiteX174" fmla="*/ 1148977 w 1231598"/>
                <a:gd name="connsiteY174" fmla="*/ 384537 h 1231598"/>
                <a:gd name="connsiteX175" fmla="*/ 1134306 w 1231598"/>
                <a:gd name="connsiteY175" fmla="*/ 353650 h 1231598"/>
                <a:gd name="connsiteX176" fmla="*/ 1165192 w 1231598"/>
                <a:gd name="connsiteY176" fmla="*/ 338207 h 1231598"/>
                <a:gd name="connsiteX177" fmla="*/ 1180636 w 1231598"/>
                <a:gd name="connsiteY177" fmla="*/ 370638 h 1231598"/>
                <a:gd name="connsiteX178" fmla="*/ 1148977 w 1231598"/>
                <a:gd name="connsiteY178" fmla="*/ 384537 h 1231598"/>
                <a:gd name="connsiteX179" fmla="*/ 95748 w 1231598"/>
                <a:gd name="connsiteY179" fmla="*/ 355967 h 1231598"/>
                <a:gd name="connsiteX180" fmla="*/ 64862 w 1231598"/>
                <a:gd name="connsiteY180" fmla="*/ 340523 h 1231598"/>
                <a:gd name="connsiteX181" fmla="*/ 81849 w 1231598"/>
                <a:gd name="connsiteY181" fmla="*/ 308865 h 1231598"/>
                <a:gd name="connsiteX182" fmla="*/ 111963 w 1231598"/>
                <a:gd name="connsiteY182" fmla="*/ 325852 h 1231598"/>
                <a:gd name="connsiteX183" fmla="*/ 95748 w 1231598"/>
                <a:gd name="connsiteY183" fmla="*/ 355967 h 1231598"/>
                <a:gd name="connsiteX184" fmla="*/ 1118863 w 1231598"/>
                <a:gd name="connsiteY184" fmla="*/ 324308 h 1231598"/>
                <a:gd name="connsiteX185" fmla="*/ 1101103 w 1231598"/>
                <a:gd name="connsiteY185" fmla="*/ 295738 h 1231598"/>
                <a:gd name="connsiteX186" fmla="*/ 1130445 w 1231598"/>
                <a:gd name="connsiteY186" fmla="*/ 276434 h 1231598"/>
                <a:gd name="connsiteX187" fmla="*/ 1148977 w 1231598"/>
                <a:gd name="connsiteY187" fmla="*/ 306548 h 1231598"/>
                <a:gd name="connsiteX188" fmla="*/ 1118863 w 1231598"/>
                <a:gd name="connsiteY188" fmla="*/ 324308 h 1231598"/>
                <a:gd name="connsiteX189" fmla="*/ 129723 w 1231598"/>
                <a:gd name="connsiteY189" fmla="*/ 297282 h 1231598"/>
                <a:gd name="connsiteX190" fmla="*/ 101153 w 1231598"/>
                <a:gd name="connsiteY190" fmla="*/ 277978 h 1231598"/>
                <a:gd name="connsiteX191" fmla="*/ 122002 w 1231598"/>
                <a:gd name="connsiteY191" fmla="*/ 248636 h 1231598"/>
                <a:gd name="connsiteX192" fmla="*/ 149799 w 1231598"/>
                <a:gd name="connsiteY192" fmla="*/ 269485 h 1231598"/>
                <a:gd name="connsiteX193" fmla="*/ 129723 w 1231598"/>
                <a:gd name="connsiteY193" fmla="*/ 297282 h 1231598"/>
                <a:gd name="connsiteX194" fmla="*/ 1081027 w 1231598"/>
                <a:gd name="connsiteY194" fmla="*/ 267940 h 1231598"/>
                <a:gd name="connsiteX195" fmla="*/ 1060178 w 1231598"/>
                <a:gd name="connsiteY195" fmla="*/ 241687 h 1231598"/>
                <a:gd name="connsiteX196" fmla="*/ 1086432 w 1231598"/>
                <a:gd name="connsiteY196" fmla="*/ 219294 h 1231598"/>
                <a:gd name="connsiteX197" fmla="*/ 1108825 w 1231598"/>
                <a:gd name="connsiteY197" fmla="*/ 247092 h 1231598"/>
                <a:gd name="connsiteX198" fmla="*/ 1081027 w 1231598"/>
                <a:gd name="connsiteY198" fmla="*/ 267940 h 1231598"/>
                <a:gd name="connsiteX199" fmla="*/ 169876 w 1231598"/>
                <a:gd name="connsiteY199" fmla="*/ 243231 h 1231598"/>
                <a:gd name="connsiteX200" fmla="*/ 143622 w 1231598"/>
                <a:gd name="connsiteY200" fmla="*/ 220838 h 1231598"/>
                <a:gd name="connsiteX201" fmla="*/ 167559 w 1231598"/>
                <a:gd name="connsiteY201" fmla="*/ 193813 h 1231598"/>
                <a:gd name="connsiteX202" fmla="*/ 193040 w 1231598"/>
                <a:gd name="connsiteY202" fmla="*/ 217750 h 1231598"/>
                <a:gd name="connsiteX203" fmla="*/ 169876 w 1231598"/>
                <a:gd name="connsiteY203" fmla="*/ 243231 h 1231598"/>
                <a:gd name="connsiteX204" fmla="*/ 1037786 w 1231598"/>
                <a:gd name="connsiteY204" fmla="*/ 216205 h 1231598"/>
                <a:gd name="connsiteX205" fmla="*/ 1013849 w 1231598"/>
                <a:gd name="connsiteY205" fmla="*/ 192268 h 1231598"/>
                <a:gd name="connsiteX206" fmla="*/ 1037786 w 1231598"/>
                <a:gd name="connsiteY206" fmla="*/ 166787 h 1231598"/>
                <a:gd name="connsiteX207" fmla="*/ 1063267 w 1231598"/>
                <a:gd name="connsiteY207" fmla="*/ 192268 h 1231598"/>
                <a:gd name="connsiteX208" fmla="*/ 1037786 w 1231598"/>
                <a:gd name="connsiteY208" fmla="*/ 216205 h 1231598"/>
                <a:gd name="connsiteX209" fmla="*/ 216205 w 1231598"/>
                <a:gd name="connsiteY209" fmla="*/ 193813 h 1231598"/>
                <a:gd name="connsiteX210" fmla="*/ 192268 w 1231598"/>
                <a:gd name="connsiteY210" fmla="*/ 168331 h 1231598"/>
                <a:gd name="connsiteX211" fmla="*/ 219294 w 1231598"/>
                <a:gd name="connsiteY211" fmla="*/ 144394 h 1231598"/>
                <a:gd name="connsiteX212" fmla="*/ 241687 w 1231598"/>
                <a:gd name="connsiteY212" fmla="*/ 170648 h 1231598"/>
                <a:gd name="connsiteX213" fmla="*/ 216205 w 1231598"/>
                <a:gd name="connsiteY213" fmla="*/ 193813 h 1231598"/>
                <a:gd name="connsiteX214" fmla="*/ 988367 w 1231598"/>
                <a:gd name="connsiteY214" fmla="*/ 169876 h 1231598"/>
                <a:gd name="connsiteX215" fmla="*/ 962114 w 1231598"/>
                <a:gd name="connsiteY215" fmla="*/ 149027 h 1231598"/>
                <a:gd name="connsiteX216" fmla="*/ 982962 w 1231598"/>
                <a:gd name="connsiteY216" fmla="*/ 121229 h 1231598"/>
                <a:gd name="connsiteX217" fmla="*/ 1010760 w 1231598"/>
                <a:gd name="connsiteY217" fmla="*/ 143622 h 1231598"/>
                <a:gd name="connsiteX218" fmla="*/ 988367 w 1231598"/>
                <a:gd name="connsiteY218" fmla="*/ 169876 h 1231598"/>
                <a:gd name="connsiteX219" fmla="*/ 267940 w 1231598"/>
                <a:gd name="connsiteY219" fmla="*/ 149799 h 1231598"/>
                <a:gd name="connsiteX220" fmla="*/ 247092 w 1231598"/>
                <a:gd name="connsiteY220" fmla="*/ 122002 h 1231598"/>
                <a:gd name="connsiteX221" fmla="*/ 276434 w 1231598"/>
                <a:gd name="connsiteY221" fmla="*/ 101153 h 1231598"/>
                <a:gd name="connsiteX222" fmla="*/ 295738 w 1231598"/>
                <a:gd name="connsiteY222" fmla="*/ 130495 h 1231598"/>
                <a:gd name="connsiteX223" fmla="*/ 267940 w 1231598"/>
                <a:gd name="connsiteY223" fmla="*/ 149799 h 1231598"/>
                <a:gd name="connsiteX224" fmla="*/ 934316 w 1231598"/>
                <a:gd name="connsiteY224" fmla="*/ 129723 h 1231598"/>
                <a:gd name="connsiteX225" fmla="*/ 905746 w 1231598"/>
                <a:gd name="connsiteY225" fmla="*/ 111963 h 1231598"/>
                <a:gd name="connsiteX226" fmla="*/ 922733 w 1231598"/>
                <a:gd name="connsiteY226" fmla="*/ 81849 h 1231598"/>
                <a:gd name="connsiteX227" fmla="*/ 953620 w 1231598"/>
                <a:gd name="connsiteY227" fmla="*/ 100381 h 1231598"/>
                <a:gd name="connsiteX228" fmla="*/ 934316 w 1231598"/>
                <a:gd name="connsiteY228" fmla="*/ 129723 h 1231598"/>
                <a:gd name="connsiteX229" fmla="*/ 324308 w 1231598"/>
                <a:gd name="connsiteY229" fmla="*/ 112736 h 1231598"/>
                <a:gd name="connsiteX230" fmla="*/ 306548 w 1231598"/>
                <a:gd name="connsiteY230" fmla="*/ 82621 h 1231598"/>
                <a:gd name="connsiteX231" fmla="*/ 338207 w 1231598"/>
                <a:gd name="connsiteY231" fmla="*/ 65634 h 1231598"/>
                <a:gd name="connsiteX232" fmla="*/ 353650 w 1231598"/>
                <a:gd name="connsiteY232" fmla="*/ 96520 h 1231598"/>
                <a:gd name="connsiteX233" fmla="*/ 324308 w 1231598"/>
                <a:gd name="connsiteY233" fmla="*/ 112736 h 1231598"/>
                <a:gd name="connsiteX234" fmla="*/ 875632 w 1231598"/>
                <a:gd name="connsiteY234" fmla="*/ 95748 h 1231598"/>
                <a:gd name="connsiteX235" fmla="*/ 844745 w 1231598"/>
                <a:gd name="connsiteY235" fmla="*/ 81849 h 1231598"/>
                <a:gd name="connsiteX236" fmla="*/ 858644 w 1231598"/>
                <a:gd name="connsiteY236" fmla="*/ 50191 h 1231598"/>
                <a:gd name="connsiteX237" fmla="*/ 891075 w 1231598"/>
                <a:gd name="connsiteY237" fmla="*/ 65634 h 1231598"/>
                <a:gd name="connsiteX238" fmla="*/ 875632 w 1231598"/>
                <a:gd name="connsiteY238" fmla="*/ 95748 h 1231598"/>
                <a:gd name="connsiteX239" fmla="*/ 384537 w 1231598"/>
                <a:gd name="connsiteY239" fmla="*/ 82621 h 1231598"/>
                <a:gd name="connsiteX240" fmla="*/ 370638 w 1231598"/>
                <a:gd name="connsiteY240" fmla="*/ 50963 h 1231598"/>
                <a:gd name="connsiteX241" fmla="*/ 403841 w 1231598"/>
                <a:gd name="connsiteY241" fmla="*/ 37836 h 1231598"/>
                <a:gd name="connsiteX242" fmla="*/ 415423 w 1231598"/>
                <a:gd name="connsiteY242" fmla="*/ 70267 h 1231598"/>
                <a:gd name="connsiteX243" fmla="*/ 384537 w 1231598"/>
                <a:gd name="connsiteY243" fmla="*/ 82621 h 1231598"/>
                <a:gd name="connsiteX244" fmla="*/ 813087 w 1231598"/>
                <a:gd name="connsiteY244" fmla="*/ 69495 h 1231598"/>
                <a:gd name="connsiteX245" fmla="*/ 780656 w 1231598"/>
                <a:gd name="connsiteY245" fmla="*/ 58684 h 1231598"/>
                <a:gd name="connsiteX246" fmla="*/ 790694 w 1231598"/>
                <a:gd name="connsiteY246" fmla="*/ 25481 h 1231598"/>
                <a:gd name="connsiteX247" fmla="*/ 824669 w 1231598"/>
                <a:gd name="connsiteY247" fmla="*/ 37064 h 1231598"/>
                <a:gd name="connsiteX248" fmla="*/ 813087 w 1231598"/>
                <a:gd name="connsiteY248" fmla="*/ 69495 h 1231598"/>
                <a:gd name="connsiteX249" fmla="*/ 447854 w 1231598"/>
                <a:gd name="connsiteY249" fmla="*/ 59456 h 1231598"/>
                <a:gd name="connsiteX250" fmla="*/ 437816 w 1231598"/>
                <a:gd name="connsiteY250" fmla="*/ 26254 h 1231598"/>
                <a:gd name="connsiteX251" fmla="*/ 472563 w 1231598"/>
                <a:gd name="connsiteY251" fmla="*/ 16988 h 1231598"/>
                <a:gd name="connsiteX252" fmla="*/ 480285 w 1231598"/>
                <a:gd name="connsiteY252" fmla="*/ 50963 h 1231598"/>
                <a:gd name="connsiteX253" fmla="*/ 447854 w 1231598"/>
                <a:gd name="connsiteY253" fmla="*/ 59456 h 1231598"/>
                <a:gd name="connsiteX254" fmla="*/ 748997 w 1231598"/>
                <a:gd name="connsiteY254" fmla="*/ 50191 h 1231598"/>
                <a:gd name="connsiteX255" fmla="*/ 715794 w 1231598"/>
                <a:gd name="connsiteY255" fmla="*/ 43241 h 1231598"/>
                <a:gd name="connsiteX256" fmla="*/ 721971 w 1231598"/>
                <a:gd name="connsiteY256" fmla="*/ 9266 h 1231598"/>
                <a:gd name="connsiteX257" fmla="*/ 756719 w 1231598"/>
                <a:gd name="connsiteY257" fmla="*/ 16215 h 1231598"/>
                <a:gd name="connsiteX258" fmla="*/ 748997 w 1231598"/>
                <a:gd name="connsiteY258" fmla="*/ 50191 h 1231598"/>
                <a:gd name="connsiteX259" fmla="*/ 513488 w 1231598"/>
                <a:gd name="connsiteY259" fmla="*/ 44013 h 1231598"/>
                <a:gd name="connsiteX260" fmla="*/ 507310 w 1231598"/>
                <a:gd name="connsiteY260" fmla="*/ 10038 h 1231598"/>
                <a:gd name="connsiteX261" fmla="*/ 542830 w 1231598"/>
                <a:gd name="connsiteY261" fmla="*/ 4633 h 1231598"/>
                <a:gd name="connsiteX262" fmla="*/ 547463 w 1231598"/>
                <a:gd name="connsiteY262" fmla="*/ 38608 h 1231598"/>
                <a:gd name="connsiteX263" fmla="*/ 513488 w 1231598"/>
                <a:gd name="connsiteY263" fmla="*/ 44013 h 1231598"/>
                <a:gd name="connsiteX264" fmla="*/ 681819 w 1231598"/>
                <a:gd name="connsiteY264" fmla="*/ 38608 h 1231598"/>
                <a:gd name="connsiteX265" fmla="*/ 647844 w 1231598"/>
                <a:gd name="connsiteY265" fmla="*/ 35519 h 1231598"/>
                <a:gd name="connsiteX266" fmla="*/ 650160 w 1231598"/>
                <a:gd name="connsiteY266" fmla="*/ 772 h 1231598"/>
                <a:gd name="connsiteX267" fmla="*/ 685680 w 1231598"/>
                <a:gd name="connsiteY267" fmla="*/ 3861 h 1231598"/>
                <a:gd name="connsiteX268" fmla="*/ 681819 w 1231598"/>
                <a:gd name="connsiteY268" fmla="*/ 38608 h 1231598"/>
                <a:gd name="connsiteX269" fmla="*/ 580666 w 1231598"/>
                <a:gd name="connsiteY269" fmla="*/ 35519 h 1231598"/>
                <a:gd name="connsiteX270" fmla="*/ 579121 w 1231598"/>
                <a:gd name="connsiteY270" fmla="*/ 772 h 1231598"/>
                <a:gd name="connsiteX271" fmla="*/ 614641 w 1231598"/>
                <a:gd name="connsiteY271" fmla="*/ 0 h 1231598"/>
                <a:gd name="connsiteX272" fmla="*/ 614641 w 1231598"/>
                <a:gd name="connsiteY272" fmla="*/ 34747 h 1231598"/>
                <a:gd name="connsiteX273" fmla="*/ 580666 w 1231598"/>
                <a:gd name="connsiteY273" fmla="*/ 35519 h 1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lnTo>
                    <a:pt x="34747" y="616957"/>
                  </a:ln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w="7680" cap="flat">
              <a:noFill/>
              <a:prstDash val="solid"/>
              <a:miter/>
            </a:ln>
          </p:spPr>
          <p:txBody>
            <a:bodyPr rtlCol="0" anchor="ctr"/>
            <a:lstStyle/>
            <a:p>
              <a:endParaRPr lang="ru-RU" dirty="0"/>
            </a:p>
          </p:txBody>
        </p:sp>
      </p:grpSp>
      <p:sp>
        <p:nvSpPr>
          <p:cNvPr id="45" name="TextBox 44">
            <a:extLst>
              <a:ext uri="{FF2B5EF4-FFF2-40B4-BE49-F238E27FC236}">
                <a16:creationId xmlns="" xmlns:a16="http://schemas.microsoft.com/office/drawing/2014/main" id="{78BB36EC-5A62-4391-928A-4B0E1F9403E6}"/>
              </a:ext>
            </a:extLst>
          </p:cNvPr>
          <p:cNvSpPr txBox="1"/>
          <p:nvPr/>
        </p:nvSpPr>
        <p:spPr>
          <a:xfrm>
            <a:off x="2056015" y="5085008"/>
            <a:ext cx="2839182" cy="1080296"/>
          </a:xfrm>
          <a:prstGeom prst="rect">
            <a:avLst/>
          </a:prstGeom>
          <a:noFill/>
        </p:spPr>
        <p:txBody>
          <a:bodyPr wrap="square">
            <a:spAutoFit/>
          </a:bodyPr>
          <a:lstStyle/>
          <a:p>
            <a:pPr lvl="0" algn="ctr" defTabSz="1293793">
              <a:lnSpc>
                <a:spcPct val="107000"/>
              </a:lnSpc>
              <a:tabLst>
                <a:tab pos="895350" algn="l"/>
              </a:tabLst>
            </a:pPr>
            <a:r>
              <a:rPr lang="ru-RU" sz="2000" b="1" strike="noStrike" spc="-1" dirty="0">
                <a:solidFill>
                  <a:srgbClr val="404040"/>
                </a:solidFill>
                <a:latin typeface="Roboto Condensed" panose="02000000000000000000" pitchFamily="2" charset="0"/>
                <a:ea typeface="Roboto Condensed" panose="02000000000000000000" pitchFamily="2" charset="0"/>
              </a:rPr>
              <a:t>ПОСТУПИЛО В </a:t>
            </a:r>
            <a:r>
              <a:rPr lang="ru-RU" sz="2000" b="1" spc="-1" dirty="0" smtClean="0">
                <a:solidFill>
                  <a:srgbClr val="404040"/>
                </a:solidFill>
                <a:latin typeface="Roboto Condensed" panose="02000000000000000000" pitchFamily="2" charset="0"/>
                <a:ea typeface="Roboto Condensed" panose="02000000000000000000" pitchFamily="2" charset="0"/>
              </a:rPr>
              <a:t>БЮДЖЕТ В ПРОЦЕДУРАХ БАНКРОТСТВА</a:t>
            </a:r>
            <a:endParaRPr lang="ru-RU" sz="2000" b="1" spc="-1" dirty="0">
              <a:solidFill>
                <a:srgbClr val="404040"/>
              </a:solidFill>
              <a:latin typeface="Roboto Condensed" panose="02000000000000000000" pitchFamily="2" charset="0"/>
              <a:ea typeface="Roboto Condensed" panose="02000000000000000000" pitchFamily="2" charset="0"/>
            </a:endParaRPr>
          </a:p>
        </p:txBody>
      </p:sp>
      <p:sp>
        <p:nvSpPr>
          <p:cNvPr id="53" name="Прямоугольник 52">
            <a:extLst>
              <a:ext uri="{FF2B5EF4-FFF2-40B4-BE49-F238E27FC236}">
                <a16:creationId xmlns="" xmlns:a16="http://schemas.microsoft.com/office/drawing/2014/main" id="{55AADE43-72A4-4893-96DD-7C37BA6E8A49}"/>
              </a:ext>
            </a:extLst>
          </p:cNvPr>
          <p:cNvSpPr/>
          <p:nvPr/>
        </p:nvSpPr>
        <p:spPr>
          <a:xfrm>
            <a:off x="2572967" y="4018272"/>
            <a:ext cx="1805278" cy="369332"/>
          </a:xfrm>
          <a:prstGeom prst="rect">
            <a:avLst/>
          </a:prstGeom>
        </p:spPr>
        <p:txBody>
          <a:bodyPr wrap="square">
            <a:spAutoFit/>
          </a:bodyPr>
          <a:lstStyle/>
          <a:p>
            <a:pPr algn="ctr"/>
            <a:r>
              <a:rPr lang="ru-RU" sz="1800" b="1" dirty="0">
                <a:solidFill>
                  <a:schemeClr val="tx1">
                    <a:lumMod val="75000"/>
                  </a:schemeClr>
                </a:solidFill>
                <a:latin typeface="Roboto Condensed" panose="02000000000000000000" pitchFamily="2" charset="0"/>
                <a:ea typeface="Roboto Condensed" panose="02000000000000000000" pitchFamily="2" charset="0"/>
              </a:rPr>
              <a:t>МЛРД РУБ.</a:t>
            </a:r>
          </a:p>
        </p:txBody>
      </p:sp>
      <p:sp>
        <p:nvSpPr>
          <p:cNvPr id="56" name="TextBox 55">
            <a:extLst>
              <a:ext uri="{FF2B5EF4-FFF2-40B4-BE49-F238E27FC236}">
                <a16:creationId xmlns="" xmlns:a16="http://schemas.microsoft.com/office/drawing/2014/main" id="{09EBB806-6BF2-4A88-9D86-D67235118A3F}"/>
              </a:ext>
            </a:extLst>
          </p:cNvPr>
          <p:cNvSpPr txBox="1"/>
          <p:nvPr/>
        </p:nvSpPr>
        <p:spPr>
          <a:xfrm>
            <a:off x="6765771" y="5085008"/>
            <a:ext cx="2682298" cy="707886"/>
          </a:xfrm>
          <a:prstGeom prst="rect">
            <a:avLst/>
          </a:prstGeom>
          <a:noFill/>
        </p:spPr>
        <p:txBody>
          <a:bodyPr wrap="square">
            <a:spAutoFit/>
          </a:bodyPr>
          <a:lstStyle/>
          <a:p>
            <a:pPr algn="ctr">
              <a:lnSpc>
                <a:spcPct val="100000"/>
              </a:lnSpc>
            </a:pPr>
            <a:r>
              <a:rPr lang="ru-RU" sz="2000" b="1" spc="-1" dirty="0" smtClean="0">
                <a:solidFill>
                  <a:srgbClr val="404040"/>
                </a:solidFill>
                <a:latin typeface="Roboto Condensed" panose="02000000000000000000" pitchFamily="2" charset="0"/>
                <a:ea typeface="Roboto Condensed" panose="02000000000000000000" pitchFamily="2" charset="0"/>
              </a:rPr>
              <a:t>СОГЛАСИТЕЛЬНЫЕ ПРОЦЕДУРЫ</a:t>
            </a:r>
            <a:endParaRPr lang="ru-RU" sz="2000" b="1" spc="-1" dirty="0">
              <a:solidFill>
                <a:srgbClr val="404040"/>
              </a:solidFill>
              <a:latin typeface="Roboto Condensed" panose="02000000000000000000" pitchFamily="2" charset="0"/>
              <a:ea typeface="Roboto Condensed" panose="02000000000000000000" pitchFamily="2" charset="0"/>
            </a:endParaRPr>
          </a:p>
        </p:txBody>
      </p:sp>
      <p:sp>
        <p:nvSpPr>
          <p:cNvPr id="65" name="Прямоугольник 64">
            <a:extLst>
              <a:ext uri="{FF2B5EF4-FFF2-40B4-BE49-F238E27FC236}">
                <a16:creationId xmlns="" xmlns:a16="http://schemas.microsoft.com/office/drawing/2014/main" id="{4FBA6BBA-2521-44F5-A7D5-65BC8B8BB487}"/>
              </a:ext>
            </a:extLst>
          </p:cNvPr>
          <p:cNvSpPr/>
          <p:nvPr/>
        </p:nvSpPr>
        <p:spPr>
          <a:xfrm>
            <a:off x="6765771" y="2717629"/>
            <a:ext cx="2682299" cy="1323439"/>
          </a:xfrm>
          <a:prstGeom prst="rect">
            <a:avLst/>
          </a:prstGeom>
        </p:spPr>
        <p:txBody>
          <a:bodyPr wrap="square">
            <a:spAutoFit/>
          </a:bodyPr>
          <a:lstStyle/>
          <a:p>
            <a:pPr algn="ctr"/>
            <a:r>
              <a:rPr lang="ru-RU" sz="8000" b="1" dirty="0" smtClean="0">
                <a:solidFill>
                  <a:srgbClr val="231A6F"/>
                </a:solidFill>
                <a:latin typeface="Roboto Condensed" panose="02000000000000000000" pitchFamily="2" charset="0"/>
                <a:ea typeface="Roboto Condensed" panose="02000000000000000000" pitchFamily="2" charset="0"/>
              </a:rPr>
              <a:t>71,2</a:t>
            </a:r>
            <a:endParaRPr lang="ru-RU" sz="8000" b="1" dirty="0">
              <a:solidFill>
                <a:srgbClr val="231A6F"/>
              </a:solidFill>
              <a:latin typeface="Roboto Condensed" panose="02000000000000000000" pitchFamily="2" charset="0"/>
              <a:ea typeface="Roboto Condensed" panose="02000000000000000000" pitchFamily="2" charset="0"/>
            </a:endParaRPr>
          </a:p>
        </p:txBody>
      </p:sp>
      <p:sp>
        <p:nvSpPr>
          <p:cNvPr id="67" name="TextBox 66">
            <a:extLst>
              <a:ext uri="{FF2B5EF4-FFF2-40B4-BE49-F238E27FC236}">
                <a16:creationId xmlns="" xmlns:a16="http://schemas.microsoft.com/office/drawing/2014/main" id="{D7772313-A003-4C12-B2FE-25F16C58BFB0}"/>
              </a:ext>
            </a:extLst>
          </p:cNvPr>
          <p:cNvSpPr txBox="1"/>
          <p:nvPr/>
        </p:nvSpPr>
        <p:spPr bwMode="auto">
          <a:xfrm>
            <a:off x="6158818" y="963512"/>
            <a:ext cx="1072649" cy="650657"/>
          </a:xfrm>
          <a:prstGeom prst="rect">
            <a:avLst/>
          </a:prstGeom>
        </p:spPr>
        <p:txBody>
          <a:bodyPr wrap="none" lIns="104105" tIns="52052" rIns="104105" bIns="52052" anchor="ctr">
            <a:normAutofit/>
          </a:bodyPr>
          <a:lstStyle/>
          <a:p>
            <a:pPr algn="ctr" defTabSz="1041034">
              <a:defRPr/>
            </a:pP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52" name="Прямоугольник 51">
            <a:extLst>
              <a:ext uri="{FF2B5EF4-FFF2-40B4-BE49-F238E27FC236}">
                <a16:creationId xmlns="" xmlns:a16="http://schemas.microsoft.com/office/drawing/2014/main" id="{53935A91-35C0-4991-B557-FC2AE7A8E99A}"/>
              </a:ext>
            </a:extLst>
          </p:cNvPr>
          <p:cNvSpPr/>
          <p:nvPr/>
        </p:nvSpPr>
        <p:spPr>
          <a:xfrm>
            <a:off x="2133623" y="2717629"/>
            <a:ext cx="2683967" cy="1323439"/>
          </a:xfrm>
          <a:prstGeom prst="rect">
            <a:avLst/>
          </a:prstGeom>
        </p:spPr>
        <p:txBody>
          <a:bodyPr wrap="square">
            <a:spAutoFit/>
          </a:bodyPr>
          <a:lstStyle/>
          <a:p>
            <a:pPr algn="ctr"/>
            <a:r>
              <a:rPr lang="ru-RU" sz="8000" b="1" dirty="0" smtClean="0">
                <a:solidFill>
                  <a:srgbClr val="231A6F"/>
                </a:solidFill>
                <a:latin typeface="Roboto Condensed" panose="02000000000000000000" pitchFamily="2" charset="0"/>
                <a:ea typeface="Roboto Condensed" panose="02000000000000000000" pitchFamily="2" charset="0"/>
              </a:rPr>
              <a:t>170,3</a:t>
            </a:r>
            <a:endParaRPr lang="ru-RU" sz="8000" b="1" dirty="0">
              <a:solidFill>
                <a:srgbClr val="231A6F"/>
              </a:solidFill>
              <a:latin typeface="Roboto Condensed" panose="02000000000000000000" pitchFamily="2" charset="0"/>
              <a:ea typeface="Roboto Condensed" panose="02000000000000000000" pitchFamily="2" charset="0"/>
            </a:endParaRPr>
          </a:p>
        </p:txBody>
      </p:sp>
      <p:sp>
        <p:nvSpPr>
          <p:cNvPr id="54" name="TextBox 53">
            <a:extLst>
              <a:ext uri="{FF2B5EF4-FFF2-40B4-BE49-F238E27FC236}">
                <a16:creationId xmlns="" xmlns:a16="http://schemas.microsoft.com/office/drawing/2014/main" id="{6074356C-FA7A-4E3E-9D84-734C8B75CE85}"/>
              </a:ext>
            </a:extLst>
          </p:cNvPr>
          <p:cNvSpPr txBox="1"/>
          <p:nvPr/>
        </p:nvSpPr>
        <p:spPr bwMode="auto">
          <a:xfrm>
            <a:off x="1145907" y="1044270"/>
            <a:ext cx="978632" cy="650657"/>
          </a:xfrm>
          <a:prstGeom prst="rect">
            <a:avLst/>
          </a:prstGeom>
        </p:spPr>
        <p:txBody>
          <a:bodyPr wrap="none" lIns="104105" tIns="52052" rIns="104105" bIns="52052" anchor="ctr">
            <a:normAutofit/>
          </a:bodyPr>
          <a:lstStyle/>
          <a:p>
            <a:pPr algn="ctr" defTabSz="1041034">
              <a:defRPr/>
            </a:pP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61" name="TextBox 60">
            <a:extLst>
              <a:ext uri="{FF2B5EF4-FFF2-40B4-BE49-F238E27FC236}">
                <a16:creationId xmlns="" xmlns:a16="http://schemas.microsoft.com/office/drawing/2014/main" id="{0D7EA8E5-160B-4F8B-B313-457EE93884F6}"/>
              </a:ext>
            </a:extLst>
          </p:cNvPr>
          <p:cNvSpPr txBox="1"/>
          <p:nvPr/>
        </p:nvSpPr>
        <p:spPr bwMode="auto">
          <a:xfrm>
            <a:off x="3828204" y="1044270"/>
            <a:ext cx="1468021" cy="650657"/>
          </a:xfrm>
          <a:prstGeom prst="rect">
            <a:avLst/>
          </a:prstGeom>
        </p:spPr>
        <p:txBody>
          <a:bodyPr wrap="none" lIns="104105" tIns="52052" rIns="104105" bIns="52052" anchor="ctr">
            <a:normAutofit/>
          </a:bodyPr>
          <a:lstStyle/>
          <a:p>
            <a:pPr algn="ctr" defTabSz="1041034">
              <a:defRPr/>
            </a:pP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pic>
        <p:nvPicPr>
          <p:cNvPr id="12" name="Рисунок 11" descr="Деньги">
            <a:extLst>
              <a:ext uri="{FF2B5EF4-FFF2-40B4-BE49-F238E27FC236}">
                <a16:creationId xmlns="" xmlns:a16="http://schemas.microsoft.com/office/drawing/2014/main" id="{FA5227EF-8C59-4413-B42B-A600DFC3DA0C}"/>
              </a:ext>
            </a:extLst>
          </p:cNvPr>
          <p:cNvPicPr>
            <a:picLocks noChangeAspect="1"/>
          </p:cNvPicPr>
          <p:nvPr/>
        </p:nvPicPr>
        <p:blipFill>
          <a:blip r:embed="rId4">
            <a:duotone>
              <a:schemeClr val="bg2">
                <a:shade val="45000"/>
                <a:satMod val="135000"/>
              </a:schemeClr>
              <a:prstClr val="white"/>
            </a:duotone>
            <a:extLst>
              <a:ext uri="{96DAC541-7B7A-43D3-8B79-37D633B846F1}">
                <asvg:svgBlip xmlns="" xmlns:asvg="http://schemas.microsoft.com/office/drawing/2016/SVG/main" r:embed="rId5"/>
              </a:ext>
            </a:extLst>
          </a:blip>
          <a:srcRect/>
          <a:stretch/>
        </p:blipFill>
        <p:spPr>
          <a:xfrm>
            <a:off x="3163548" y="6057292"/>
            <a:ext cx="624117" cy="684076"/>
          </a:xfrm>
          <a:prstGeom prst="rect">
            <a:avLst/>
          </a:prstGeom>
        </p:spPr>
      </p:pic>
      <p:sp>
        <p:nvSpPr>
          <p:cNvPr id="62" name="TextBox 61">
            <a:extLst>
              <a:ext uri="{FF2B5EF4-FFF2-40B4-BE49-F238E27FC236}">
                <a16:creationId xmlns="" xmlns:a16="http://schemas.microsoft.com/office/drawing/2014/main" id="{5AE9310C-1DAE-4948-86BA-7310E0C87D42}"/>
              </a:ext>
            </a:extLst>
          </p:cNvPr>
          <p:cNvSpPr txBox="1"/>
          <p:nvPr/>
        </p:nvSpPr>
        <p:spPr bwMode="auto">
          <a:xfrm>
            <a:off x="9110443" y="963512"/>
            <a:ext cx="1072649" cy="650657"/>
          </a:xfrm>
          <a:prstGeom prst="rect">
            <a:avLst/>
          </a:prstGeom>
        </p:spPr>
        <p:txBody>
          <a:bodyPr wrap="none" lIns="104105" tIns="52052" rIns="104105" bIns="52052" anchor="ctr">
            <a:normAutofit/>
          </a:bodyPr>
          <a:lstStyle/>
          <a:p>
            <a:pPr algn="ctr" defTabSz="1041034">
              <a:defRPr/>
            </a:pP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51" name="Прямоугольник 50">
            <a:extLst>
              <a:ext uri="{FF2B5EF4-FFF2-40B4-BE49-F238E27FC236}">
                <a16:creationId xmlns="" xmlns:a16="http://schemas.microsoft.com/office/drawing/2014/main" id="{0E613E75-766F-4D71-A724-AE50242D5CA7}"/>
              </a:ext>
            </a:extLst>
          </p:cNvPr>
          <p:cNvSpPr/>
          <p:nvPr/>
        </p:nvSpPr>
        <p:spPr>
          <a:xfrm>
            <a:off x="7117565" y="3937514"/>
            <a:ext cx="1978710" cy="369332"/>
          </a:xfrm>
          <a:prstGeom prst="rect">
            <a:avLst/>
          </a:prstGeom>
        </p:spPr>
        <p:txBody>
          <a:bodyPr wrap="square">
            <a:spAutoFit/>
          </a:bodyPr>
          <a:lstStyle/>
          <a:p>
            <a:pPr algn="ctr"/>
            <a:r>
              <a:rPr lang="ru-RU" sz="1800" b="1" dirty="0">
                <a:solidFill>
                  <a:schemeClr val="tx1">
                    <a:lumMod val="75000"/>
                  </a:schemeClr>
                </a:solidFill>
                <a:latin typeface="Roboto Condensed" panose="02000000000000000000" pitchFamily="2" charset="0"/>
                <a:ea typeface="Roboto Condensed" panose="02000000000000000000" pitchFamily="2" charset="0"/>
              </a:rPr>
              <a:t>МЛРД РУБ.</a:t>
            </a:r>
          </a:p>
        </p:txBody>
      </p:sp>
      <p:graphicFrame>
        <p:nvGraphicFramePr>
          <p:cNvPr id="4" name="Объект 3"/>
          <p:cNvGraphicFramePr>
            <a:graphicFrameLocks noChangeAspect="1"/>
          </p:cNvGraphicFramePr>
          <p:nvPr>
            <p:extLst/>
          </p:nvPr>
        </p:nvGraphicFramePr>
        <p:xfrm>
          <a:off x="47625" y="47625"/>
          <a:ext cx="1031875" cy="431800"/>
        </p:xfrm>
        <a:graphic>
          <a:graphicData uri="http://schemas.openxmlformats.org/presentationml/2006/ole">
            <mc:AlternateContent xmlns:mc="http://schemas.openxmlformats.org/markup-compatibility/2006">
              <mc:Choice xmlns:v="urn:schemas-microsoft-com:vml" Requires="v">
                <p:oleObj spid="_x0000_s1060" name="Объект упаковщика для оболочки" showAsIcon="1" r:id="rId6" imgW="1032120" imgH="432000" progId="Package">
                  <p:embed/>
                </p:oleObj>
              </mc:Choice>
              <mc:Fallback>
                <p:oleObj name="Объект упаковщика для оболочки" showAsIcon="1" r:id="rId6" imgW="1032120" imgH="432000" progId="Package">
                  <p:embed/>
                  <p:pic>
                    <p:nvPicPr>
                      <p:cNvPr id="0" name=""/>
                      <p:cNvPicPr/>
                      <p:nvPr/>
                    </p:nvPicPr>
                    <p:blipFill>
                      <a:blip r:embed="rId7"/>
                      <a:stretch>
                        <a:fillRect/>
                      </a:stretch>
                    </p:blipFill>
                    <p:spPr>
                      <a:xfrm>
                        <a:off x="47625" y="47625"/>
                        <a:ext cx="1031875" cy="431800"/>
                      </a:xfrm>
                      <a:prstGeom prst="rect">
                        <a:avLst/>
                      </a:prstGeom>
                    </p:spPr>
                  </p:pic>
                </p:oleObj>
              </mc:Fallback>
            </mc:AlternateContent>
          </a:graphicData>
        </a:graphic>
      </p:graphicFrame>
      <p:sp>
        <p:nvSpPr>
          <p:cNvPr id="5" name="Прямоугольник 4"/>
          <p:cNvSpPr/>
          <p:nvPr/>
        </p:nvSpPr>
        <p:spPr>
          <a:xfrm>
            <a:off x="1684259" y="1324948"/>
            <a:ext cx="3582695" cy="1107996"/>
          </a:xfrm>
          <a:prstGeom prst="rect">
            <a:avLst/>
          </a:prstGeom>
        </p:spPr>
        <p:txBody>
          <a:bodyPr wrap="square">
            <a:spAutoFit/>
          </a:bodyPr>
          <a:lstStyle/>
          <a:p>
            <a:pPr algn="ctr"/>
            <a:r>
              <a:rPr lang="ru-RU" sz="6600" b="1" dirty="0" smtClean="0">
                <a:latin typeface="Roboto Condensed" panose="020B0604020202020204" charset="0"/>
                <a:ea typeface="Roboto Condensed" panose="020B0604020202020204" charset="0"/>
                <a:cs typeface="Arial" panose="020B0604020202020204" pitchFamily="34" charset="0"/>
              </a:rPr>
              <a:t>+92,6%</a:t>
            </a:r>
            <a:endParaRPr lang="ru-RU" sz="6600" b="1" dirty="0">
              <a:latin typeface="Roboto Condensed" panose="020B0604020202020204" charset="0"/>
              <a:ea typeface="Roboto Condensed" panose="020B0604020202020204" charset="0"/>
              <a:cs typeface="Arial" panose="020B0604020202020204" pitchFamily="34" charset="0"/>
            </a:endParaRPr>
          </a:p>
        </p:txBody>
      </p:sp>
      <p:sp>
        <p:nvSpPr>
          <p:cNvPr id="74" name="Прямоугольник 73"/>
          <p:cNvSpPr/>
          <p:nvPr/>
        </p:nvSpPr>
        <p:spPr>
          <a:xfrm>
            <a:off x="6583106" y="1324948"/>
            <a:ext cx="3047629" cy="1107996"/>
          </a:xfrm>
          <a:prstGeom prst="rect">
            <a:avLst/>
          </a:prstGeom>
        </p:spPr>
        <p:txBody>
          <a:bodyPr wrap="none">
            <a:spAutoFit/>
          </a:bodyPr>
          <a:lstStyle/>
          <a:p>
            <a:pPr algn="ctr"/>
            <a:r>
              <a:rPr lang="ru-RU" sz="6600" b="1" dirty="0" smtClean="0">
                <a:latin typeface="Roboto Condensed" panose="020B0604020202020204" charset="0"/>
                <a:ea typeface="Roboto Condensed" panose="020B0604020202020204" charset="0"/>
                <a:cs typeface="Arial" panose="020B0604020202020204" pitchFamily="34" charset="0"/>
              </a:rPr>
              <a:t>+220,6%</a:t>
            </a:r>
            <a:endParaRPr lang="ru-RU" sz="6600" b="1" dirty="0">
              <a:latin typeface="Roboto Condensed" panose="020B0604020202020204" charset="0"/>
              <a:ea typeface="Roboto Condensed" panose="020B0604020202020204" charset="0"/>
              <a:cs typeface="Arial" panose="020B0604020202020204" pitchFamily="34" charset="0"/>
            </a:endParaRPr>
          </a:p>
        </p:txBody>
      </p:sp>
      <p:sp>
        <p:nvSpPr>
          <p:cNvPr id="87" name="Стрелка вверх 86"/>
          <p:cNvSpPr/>
          <p:nvPr/>
        </p:nvSpPr>
        <p:spPr>
          <a:xfrm flipH="1">
            <a:off x="10057320" y="1490218"/>
            <a:ext cx="653807" cy="747401"/>
          </a:xfrm>
          <a:prstGeom prst="up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46" name="Стрелка вверх 45"/>
          <p:cNvSpPr/>
          <p:nvPr/>
        </p:nvSpPr>
        <p:spPr>
          <a:xfrm flipH="1">
            <a:off x="5208702" y="1490218"/>
            <a:ext cx="596501" cy="747401"/>
          </a:xfrm>
          <a:prstGeom prst="up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pic>
        <p:nvPicPr>
          <p:cNvPr id="47" name="Рисунок 46"/>
          <p:cNvPicPr>
            <a:picLocks noChangeAspect="1"/>
          </p:cNvPicPr>
          <p:nvPr/>
        </p:nvPicPr>
        <p:blipFill>
          <a:blip r:embed="rId8">
            <a:duotone>
              <a:schemeClr val="bg2">
                <a:shade val="45000"/>
                <a:satMod val="135000"/>
              </a:schemeClr>
              <a:prstClr val="white"/>
            </a:duotone>
          </a:blip>
          <a:stretch>
            <a:fillRect/>
          </a:stretch>
        </p:blipFill>
        <p:spPr>
          <a:xfrm>
            <a:off x="7574164" y="6057292"/>
            <a:ext cx="1065512" cy="561075"/>
          </a:xfrm>
          <a:prstGeom prst="rect">
            <a:avLst/>
          </a:prstGeom>
        </p:spPr>
      </p:pic>
    </p:spTree>
    <p:extLst>
      <p:ext uri="{BB962C8B-B14F-4D97-AF65-F5344CB8AC3E}">
        <p14:creationId xmlns:p14="http://schemas.microsoft.com/office/powerpoint/2010/main" val="30751651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xmlns="" id="{04255A48-2E46-447F-98DA-0E287025F3FD}"/>
              </a:ext>
            </a:extLst>
          </p:cNvPr>
          <p:cNvSpPr/>
          <p:nvPr/>
        </p:nvSpPr>
        <p:spPr>
          <a:xfrm>
            <a:off x="0" y="0"/>
            <a:ext cx="1235460" cy="1235460"/>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ru-RU" sz="2400">
              <a:solidFill>
                <a:prstClr val="white"/>
              </a:solidFill>
            </a:endParaRPr>
          </a:p>
        </p:txBody>
      </p:sp>
      <p:sp>
        <p:nvSpPr>
          <p:cNvPr id="16" name="Subtitle 2">
            <a:extLst>
              <a:ext uri="{FF2B5EF4-FFF2-40B4-BE49-F238E27FC236}">
                <a16:creationId xmlns:a16="http://schemas.microsoft.com/office/drawing/2014/main" xmlns="" id="{51A55428-D23F-4777-96FE-D91E0B26310D}"/>
              </a:ext>
            </a:extLst>
          </p:cNvPr>
          <p:cNvSpPr txBox="1">
            <a:spLocks/>
          </p:cNvSpPr>
          <p:nvPr/>
        </p:nvSpPr>
        <p:spPr>
          <a:xfrm>
            <a:off x="1595500" y="0"/>
            <a:ext cx="9865096" cy="1235459"/>
          </a:xfrm>
          <a:prstGeom prst="rect">
            <a:avLst/>
          </a:prstGeom>
        </p:spPr>
        <p:txBody>
          <a:bodyPr vert="horz" lIns="0" tIns="0" rIns="0" bIns="0" rtlCol="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a:buClr>
                <a:srgbClr val="CAD82A"/>
              </a:buClr>
              <a:tabLst>
                <a:tab pos="342900" algn="l"/>
              </a:tabLst>
            </a:pPr>
            <a:r>
              <a:rPr lang="ru-RU" b="1" dirty="0">
                <a:solidFill>
                  <a:srgbClr val="57565A">
                    <a:lumMod val="75000"/>
                  </a:srgbClr>
                </a:solidFill>
                <a:latin typeface="Roboto Condensed" panose="02000000000000000000" pitchFamily="2" charset="0"/>
              </a:rPr>
              <a:t>СУДЕБНАЯ РАБОТА НАЛОГОВЫХ ОРГАНОВ</a:t>
            </a:r>
          </a:p>
        </p:txBody>
      </p:sp>
      <p:grpSp>
        <p:nvGrpSpPr>
          <p:cNvPr id="44" name="Группа 43">
            <a:extLst>
              <a:ext uri="{FF2B5EF4-FFF2-40B4-BE49-F238E27FC236}">
                <a16:creationId xmlns:a16="http://schemas.microsoft.com/office/drawing/2014/main" xmlns="" id="{019F74D2-C307-466E-A3FC-5577DACB81C1}"/>
              </a:ext>
            </a:extLst>
          </p:cNvPr>
          <p:cNvGrpSpPr/>
          <p:nvPr/>
        </p:nvGrpSpPr>
        <p:grpSpPr>
          <a:xfrm>
            <a:off x="170060" y="170060"/>
            <a:ext cx="895342" cy="895342"/>
            <a:chOff x="1398681" y="3263936"/>
            <a:chExt cx="1231598" cy="1231598"/>
          </a:xfrm>
        </p:grpSpPr>
        <p:grpSp>
          <p:nvGrpSpPr>
            <p:cNvPr id="6" name="Рисунок 2">
              <a:extLst>
                <a:ext uri="{FF2B5EF4-FFF2-40B4-BE49-F238E27FC236}">
                  <a16:creationId xmlns:a16="http://schemas.microsoft.com/office/drawing/2014/main" xmlns="" id="{2862BDDB-996B-423A-834B-02C0E4B78B81}"/>
                </a:ext>
              </a:extLst>
            </p:cNvPr>
            <p:cNvGrpSpPr/>
            <p:nvPr/>
          </p:nvGrpSpPr>
          <p:grpSpPr>
            <a:xfrm>
              <a:off x="1597898" y="3407558"/>
              <a:ext cx="833162" cy="944353"/>
              <a:chOff x="1542689" y="2816538"/>
              <a:chExt cx="833162" cy="944353"/>
            </a:xfrm>
          </p:grpSpPr>
          <p:grpSp>
            <p:nvGrpSpPr>
              <p:cNvPr id="7" name="Рисунок 2">
                <a:extLst>
                  <a:ext uri="{FF2B5EF4-FFF2-40B4-BE49-F238E27FC236}">
                    <a16:creationId xmlns:a16="http://schemas.microsoft.com/office/drawing/2014/main" xmlns="" id="{2862BDDB-996B-423A-834B-02C0E4B78B81}"/>
                  </a:ext>
                </a:extLst>
              </p:cNvPr>
              <p:cNvGrpSpPr/>
              <p:nvPr/>
            </p:nvGrpSpPr>
            <p:grpSpPr>
              <a:xfrm>
                <a:off x="1581297" y="2876064"/>
                <a:ext cx="755946" cy="825721"/>
                <a:chOff x="1581297" y="2876064"/>
                <a:chExt cx="755946" cy="825721"/>
              </a:xfrm>
            </p:grpSpPr>
            <p:sp>
              <p:nvSpPr>
                <p:cNvPr id="23" name="Полилиния: фигура 22">
                  <a:extLst>
                    <a:ext uri="{FF2B5EF4-FFF2-40B4-BE49-F238E27FC236}">
                      <a16:creationId xmlns:a16="http://schemas.microsoft.com/office/drawing/2014/main" xmlns="" id="{D47B51B5-5B9E-4773-8EB9-496F42F26909}"/>
                    </a:ext>
                  </a:extLst>
                </p:cNvPr>
                <p:cNvSpPr/>
                <p:nvPr/>
              </p:nvSpPr>
              <p:spPr>
                <a:xfrm rot="-3598124">
                  <a:off x="1761688" y="3431256"/>
                  <a:ext cx="34749" cy="340542"/>
                </a:xfrm>
                <a:custGeom>
                  <a:avLst/>
                  <a:gdLst>
                    <a:gd name="connsiteX0" fmla="*/ 0 w 34749"/>
                    <a:gd name="connsiteY0" fmla="*/ 0 h 340542"/>
                    <a:gd name="connsiteX1" fmla="*/ 34749 w 34749"/>
                    <a:gd name="connsiteY1" fmla="*/ 0 h 340542"/>
                    <a:gd name="connsiteX2" fmla="*/ 34749 w 34749"/>
                    <a:gd name="connsiteY2" fmla="*/ 340542 h 340542"/>
                    <a:gd name="connsiteX3" fmla="*/ 0 w 34749"/>
                    <a:gd name="connsiteY3" fmla="*/ 340542 h 340542"/>
                  </a:gdLst>
                  <a:ahLst/>
                  <a:cxnLst>
                    <a:cxn ang="0">
                      <a:pos x="connsiteX0" y="connsiteY0"/>
                    </a:cxn>
                    <a:cxn ang="0">
                      <a:pos x="connsiteX1" y="connsiteY1"/>
                    </a:cxn>
                    <a:cxn ang="0">
                      <a:pos x="connsiteX2" y="connsiteY2"/>
                    </a:cxn>
                    <a:cxn ang="0">
                      <a:pos x="connsiteX3" y="connsiteY3"/>
                    </a:cxn>
                  </a:cxnLst>
                  <a:rect l="l" t="t" r="r" b="b"/>
                  <a:pathLst>
                    <a:path w="34749" h="340542">
                      <a:moveTo>
                        <a:pt x="0" y="0"/>
                      </a:moveTo>
                      <a:lnTo>
                        <a:pt x="34749" y="0"/>
                      </a:lnTo>
                      <a:lnTo>
                        <a:pt x="34749" y="340542"/>
                      </a:lnTo>
                      <a:lnTo>
                        <a:pt x="0" y="340542"/>
                      </a:lnTo>
                      <a:close/>
                    </a:path>
                  </a:pathLst>
                </a:custGeom>
                <a:solidFill>
                  <a:srgbClr val="43D3E8"/>
                </a:solidFill>
                <a:ln w="7680" cap="flat">
                  <a:noFill/>
                  <a:prstDash val="solid"/>
                  <a:miter/>
                </a:ln>
              </p:spPr>
              <p:txBody>
                <a:bodyPr rtlCol="0" anchor="ctr"/>
                <a:lstStyle/>
                <a:p>
                  <a:pPr defTabSz="1219170"/>
                  <a:endParaRPr lang="ru-RU" sz="2400">
                    <a:solidFill>
                      <a:srgbClr val="57565A"/>
                    </a:solidFill>
                  </a:endParaRPr>
                </a:p>
              </p:txBody>
            </p:sp>
            <p:sp>
              <p:nvSpPr>
                <p:cNvPr id="24" name="Полилиния: фигура 23">
                  <a:extLst>
                    <a:ext uri="{FF2B5EF4-FFF2-40B4-BE49-F238E27FC236}">
                      <a16:creationId xmlns:a16="http://schemas.microsoft.com/office/drawing/2014/main" xmlns="" id="{C806057A-ECFF-4744-87AF-9A72A2FB9EB3}"/>
                    </a:ext>
                  </a:extLst>
                </p:cNvPr>
                <p:cNvSpPr/>
                <p:nvPr/>
              </p:nvSpPr>
              <p:spPr>
                <a:xfrm>
                  <a:off x="15812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pPr defTabSz="1219170"/>
                  <a:endParaRPr lang="ru-RU" sz="2400">
                    <a:solidFill>
                      <a:srgbClr val="57565A"/>
                    </a:solidFill>
                  </a:endParaRPr>
                </a:p>
              </p:txBody>
            </p:sp>
            <p:sp>
              <p:nvSpPr>
                <p:cNvPr id="25" name="Полилиния: фигура 24">
                  <a:extLst>
                    <a:ext uri="{FF2B5EF4-FFF2-40B4-BE49-F238E27FC236}">
                      <a16:creationId xmlns:a16="http://schemas.microsoft.com/office/drawing/2014/main" xmlns="" id="{46B80DA4-4D6B-44C7-BDAB-65F2FDAE4353}"/>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242D3C"/>
                </a:solidFill>
                <a:ln w="7680" cap="flat">
                  <a:noFill/>
                  <a:prstDash val="solid"/>
                  <a:miter/>
                </a:ln>
              </p:spPr>
              <p:txBody>
                <a:bodyPr rtlCol="0" anchor="ctr"/>
                <a:lstStyle/>
                <a:p>
                  <a:pPr defTabSz="1219170"/>
                  <a:endParaRPr lang="ru-RU" sz="2400">
                    <a:solidFill>
                      <a:srgbClr val="57565A"/>
                    </a:solidFill>
                  </a:endParaRPr>
                </a:p>
              </p:txBody>
            </p:sp>
            <p:sp>
              <p:nvSpPr>
                <p:cNvPr id="26" name="Полилиния: фигура 25">
                  <a:extLst>
                    <a:ext uri="{FF2B5EF4-FFF2-40B4-BE49-F238E27FC236}">
                      <a16:creationId xmlns:a16="http://schemas.microsoft.com/office/drawing/2014/main" xmlns="" id="{D548DBBD-4E6B-44F0-B2A9-73DBC0669B35}"/>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pPr defTabSz="1219170"/>
                  <a:endParaRPr lang="ru-RU" sz="2400">
                    <a:solidFill>
                      <a:srgbClr val="57565A"/>
                    </a:solidFill>
                  </a:endParaRPr>
                </a:p>
              </p:txBody>
            </p:sp>
            <p:sp>
              <p:nvSpPr>
                <p:cNvPr id="27" name="Полилиния: фигура 26">
                  <a:extLst>
                    <a:ext uri="{FF2B5EF4-FFF2-40B4-BE49-F238E27FC236}">
                      <a16:creationId xmlns:a16="http://schemas.microsoft.com/office/drawing/2014/main" xmlns="" id="{8ADEB9A2-6C80-46DE-A6A1-77367AB94E63}"/>
                    </a:ext>
                  </a:extLst>
                </p:cNvPr>
                <p:cNvSpPr/>
                <p:nvPr/>
              </p:nvSpPr>
              <p:spPr>
                <a:xfrm rot="-1798039">
                  <a:off x="1608964" y="2958607"/>
                  <a:ext cx="339747" cy="34746"/>
                </a:xfrm>
                <a:custGeom>
                  <a:avLst/>
                  <a:gdLst>
                    <a:gd name="connsiteX0" fmla="*/ 0 w 339747"/>
                    <a:gd name="connsiteY0" fmla="*/ 0 h 34746"/>
                    <a:gd name="connsiteX1" fmla="*/ 339747 w 339747"/>
                    <a:gd name="connsiteY1" fmla="*/ 0 h 34746"/>
                    <a:gd name="connsiteX2" fmla="*/ 339747 w 339747"/>
                    <a:gd name="connsiteY2" fmla="*/ 34747 h 34746"/>
                    <a:gd name="connsiteX3" fmla="*/ 0 w 33974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339747" h="34746">
                      <a:moveTo>
                        <a:pt x="0" y="0"/>
                      </a:moveTo>
                      <a:lnTo>
                        <a:pt x="339747" y="0"/>
                      </a:lnTo>
                      <a:lnTo>
                        <a:pt x="339747" y="34747"/>
                      </a:lnTo>
                      <a:lnTo>
                        <a:pt x="0" y="34747"/>
                      </a:lnTo>
                      <a:close/>
                    </a:path>
                  </a:pathLst>
                </a:custGeom>
                <a:solidFill>
                  <a:srgbClr val="F96232"/>
                </a:solidFill>
                <a:ln w="7680" cap="flat">
                  <a:noFill/>
                  <a:prstDash val="solid"/>
                  <a:miter/>
                </a:ln>
              </p:spPr>
              <p:txBody>
                <a:bodyPr rtlCol="0" anchor="ctr"/>
                <a:lstStyle/>
                <a:p>
                  <a:pPr defTabSz="1219170"/>
                  <a:endParaRPr lang="ru-RU" sz="2400">
                    <a:solidFill>
                      <a:srgbClr val="57565A"/>
                    </a:solidFill>
                  </a:endParaRPr>
                </a:p>
              </p:txBody>
            </p:sp>
            <p:sp>
              <p:nvSpPr>
                <p:cNvPr id="28" name="Полилиния: фигура 27">
                  <a:extLst>
                    <a:ext uri="{FF2B5EF4-FFF2-40B4-BE49-F238E27FC236}">
                      <a16:creationId xmlns:a16="http://schemas.microsoft.com/office/drawing/2014/main" xmlns="" id="{FF3F01F6-C86A-4DC1-91D4-9715366F0F97}"/>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F96232"/>
                </a:solidFill>
                <a:ln w="7680" cap="flat">
                  <a:noFill/>
                  <a:prstDash val="solid"/>
                  <a:miter/>
                </a:ln>
              </p:spPr>
              <p:txBody>
                <a:bodyPr rtlCol="0" anchor="ctr"/>
                <a:lstStyle/>
                <a:p>
                  <a:pPr defTabSz="1219170"/>
                  <a:endParaRPr lang="ru-RU" sz="2400">
                    <a:solidFill>
                      <a:srgbClr val="57565A"/>
                    </a:solidFill>
                  </a:endParaRPr>
                </a:p>
              </p:txBody>
            </p:sp>
            <p:sp>
              <p:nvSpPr>
                <p:cNvPr id="29" name="Полилиния: фигура 28">
                  <a:extLst>
                    <a:ext uri="{FF2B5EF4-FFF2-40B4-BE49-F238E27FC236}">
                      <a16:creationId xmlns:a16="http://schemas.microsoft.com/office/drawing/2014/main" xmlns="" id="{BB2E3AA9-1C45-4213-8861-F763E272E8F5}"/>
                    </a:ext>
                  </a:extLst>
                </p:cNvPr>
                <p:cNvSpPr/>
                <p:nvPr/>
              </p:nvSpPr>
              <p:spPr>
                <a:xfrm rot="-3601663">
                  <a:off x="2122922" y="2805909"/>
                  <a:ext cx="34748" cy="340536"/>
                </a:xfrm>
                <a:custGeom>
                  <a:avLst/>
                  <a:gdLst>
                    <a:gd name="connsiteX0" fmla="*/ 0 w 34748"/>
                    <a:gd name="connsiteY0" fmla="*/ 0 h 340536"/>
                    <a:gd name="connsiteX1" fmla="*/ 34749 w 34748"/>
                    <a:gd name="connsiteY1" fmla="*/ 0 h 340536"/>
                    <a:gd name="connsiteX2" fmla="*/ 34749 w 34748"/>
                    <a:gd name="connsiteY2" fmla="*/ 340536 h 340536"/>
                    <a:gd name="connsiteX3" fmla="*/ 0 w 34748"/>
                    <a:gd name="connsiteY3" fmla="*/ 340536 h 340536"/>
                  </a:gdLst>
                  <a:ahLst/>
                  <a:cxnLst>
                    <a:cxn ang="0">
                      <a:pos x="connsiteX0" y="connsiteY0"/>
                    </a:cxn>
                    <a:cxn ang="0">
                      <a:pos x="connsiteX1" y="connsiteY1"/>
                    </a:cxn>
                    <a:cxn ang="0">
                      <a:pos x="connsiteX2" y="connsiteY2"/>
                    </a:cxn>
                    <a:cxn ang="0">
                      <a:pos x="connsiteX3" y="connsiteY3"/>
                    </a:cxn>
                  </a:cxnLst>
                  <a:rect l="l" t="t" r="r" b="b"/>
                  <a:pathLst>
                    <a:path w="34748" h="340536">
                      <a:moveTo>
                        <a:pt x="0" y="0"/>
                      </a:moveTo>
                      <a:lnTo>
                        <a:pt x="34749" y="0"/>
                      </a:lnTo>
                      <a:lnTo>
                        <a:pt x="34749" y="340536"/>
                      </a:lnTo>
                      <a:lnTo>
                        <a:pt x="0" y="340536"/>
                      </a:lnTo>
                      <a:close/>
                    </a:path>
                  </a:pathLst>
                </a:custGeom>
                <a:solidFill>
                  <a:srgbClr val="F96232"/>
                </a:solidFill>
                <a:ln w="7680" cap="flat">
                  <a:noFill/>
                  <a:prstDash val="solid"/>
                  <a:miter/>
                </a:ln>
              </p:spPr>
              <p:txBody>
                <a:bodyPr rtlCol="0" anchor="ctr"/>
                <a:lstStyle/>
                <a:p>
                  <a:pPr defTabSz="1219170"/>
                  <a:endParaRPr lang="ru-RU" sz="2400">
                    <a:solidFill>
                      <a:srgbClr val="57565A"/>
                    </a:solidFill>
                  </a:endParaRPr>
                </a:p>
              </p:txBody>
            </p:sp>
            <p:sp>
              <p:nvSpPr>
                <p:cNvPr id="30" name="Полилиния: фигура 29">
                  <a:extLst>
                    <a:ext uri="{FF2B5EF4-FFF2-40B4-BE49-F238E27FC236}">
                      <a16:creationId xmlns:a16="http://schemas.microsoft.com/office/drawing/2014/main" xmlns="" id="{DEE038AF-A4DB-4921-9C55-57B56C108751}"/>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242D3C"/>
                </a:solidFill>
                <a:ln w="7680" cap="flat">
                  <a:noFill/>
                  <a:prstDash val="solid"/>
                  <a:miter/>
                </a:ln>
              </p:spPr>
              <p:txBody>
                <a:bodyPr rtlCol="0" anchor="ctr"/>
                <a:lstStyle/>
                <a:p>
                  <a:pPr defTabSz="1219170"/>
                  <a:endParaRPr lang="ru-RU" sz="2400">
                    <a:solidFill>
                      <a:srgbClr val="57565A"/>
                    </a:solidFill>
                  </a:endParaRPr>
                </a:p>
              </p:txBody>
            </p:sp>
            <p:sp>
              <p:nvSpPr>
                <p:cNvPr id="31" name="Полилиния: фигура 30">
                  <a:extLst>
                    <a:ext uri="{FF2B5EF4-FFF2-40B4-BE49-F238E27FC236}">
                      <a16:creationId xmlns:a16="http://schemas.microsoft.com/office/drawing/2014/main" xmlns="" id="{30CBA823-FBC8-488E-96BF-4B28528C5AE2}"/>
                    </a:ext>
                  </a:extLst>
                </p:cNvPr>
                <p:cNvSpPr/>
                <p:nvPr/>
              </p:nvSpPr>
              <p:spPr>
                <a:xfrm>
                  <a:off x="23024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pPr defTabSz="1219170"/>
                  <a:endParaRPr lang="ru-RU" sz="2400">
                    <a:solidFill>
                      <a:srgbClr val="57565A"/>
                    </a:solidFill>
                  </a:endParaRPr>
                </a:p>
              </p:txBody>
            </p:sp>
            <p:sp>
              <p:nvSpPr>
                <p:cNvPr id="32" name="Полилиния: фигура 31">
                  <a:extLst>
                    <a:ext uri="{FF2B5EF4-FFF2-40B4-BE49-F238E27FC236}">
                      <a16:creationId xmlns:a16="http://schemas.microsoft.com/office/drawing/2014/main" xmlns="" id="{7A4488E0-C746-44E7-9759-CDED619781B5}"/>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F96232"/>
                </a:solidFill>
                <a:ln w="7680" cap="flat">
                  <a:noFill/>
                  <a:prstDash val="solid"/>
                  <a:miter/>
                </a:ln>
              </p:spPr>
              <p:txBody>
                <a:bodyPr rtlCol="0" anchor="ctr"/>
                <a:lstStyle/>
                <a:p>
                  <a:pPr defTabSz="1219170"/>
                  <a:endParaRPr lang="ru-RU" sz="2400">
                    <a:solidFill>
                      <a:srgbClr val="57565A"/>
                    </a:solidFill>
                  </a:endParaRPr>
                </a:p>
              </p:txBody>
            </p:sp>
            <p:sp>
              <p:nvSpPr>
                <p:cNvPr id="33" name="Полилиния: фигура 32">
                  <a:extLst>
                    <a:ext uri="{FF2B5EF4-FFF2-40B4-BE49-F238E27FC236}">
                      <a16:creationId xmlns:a16="http://schemas.microsoft.com/office/drawing/2014/main" xmlns="" id="{C2C11E84-4302-4D02-B309-989EC48CC3DE}"/>
                    </a:ext>
                  </a:extLst>
                </p:cNvPr>
                <p:cNvSpPr/>
                <p:nvPr/>
              </p:nvSpPr>
              <p:spPr>
                <a:xfrm rot="-1801578">
                  <a:off x="1969829" y="3583842"/>
                  <a:ext cx="340525" cy="34747"/>
                </a:xfrm>
                <a:custGeom>
                  <a:avLst/>
                  <a:gdLst>
                    <a:gd name="connsiteX0" fmla="*/ 0 w 340525"/>
                    <a:gd name="connsiteY0" fmla="*/ 0 h 34747"/>
                    <a:gd name="connsiteX1" fmla="*/ 340525 w 340525"/>
                    <a:gd name="connsiteY1" fmla="*/ 0 h 34747"/>
                    <a:gd name="connsiteX2" fmla="*/ 340525 w 340525"/>
                    <a:gd name="connsiteY2" fmla="*/ 34747 h 34747"/>
                    <a:gd name="connsiteX3" fmla="*/ 0 w 340525"/>
                    <a:gd name="connsiteY3" fmla="*/ 34747 h 34747"/>
                  </a:gdLst>
                  <a:ahLst/>
                  <a:cxnLst>
                    <a:cxn ang="0">
                      <a:pos x="connsiteX0" y="connsiteY0"/>
                    </a:cxn>
                    <a:cxn ang="0">
                      <a:pos x="connsiteX1" y="connsiteY1"/>
                    </a:cxn>
                    <a:cxn ang="0">
                      <a:pos x="connsiteX2" y="connsiteY2"/>
                    </a:cxn>
                    <a:cxn ang="0">
                      <a:pos x="connsiteX3" y="connsiteY3"/>
                    </a:cxn>
                  </a:cxnLst>
                  <a:rect l="l" t="t" r="r" b="b"/>
                  <a:pathLst>
                    <a:path w="340525" h="34747">
                      <a:moveTo>
                        <a:pt x="0" y="0"/>
                      </a:moveTo>
                      <a:lnTo>
                        <a:pt x="340525" y="0"/>
                      </a:lnTo>
                      <a:lnTo>
                        <a:pt x="340525" y="34747"/>
                      </a:lnTo>
                      <a:lnTo>
                        <a:pt x="0" y="34747"/>
                      </a:lnTo>
                      <a:close/>
                    </a:path>
                  </a:pathLst>
                </a:custGeom>
                <a:solidFill>
                  <a:srgbClr val="43D3E8"/>
                </a:solidFill>
                <a:ln w="7680" cap="flat">
                  <a:noFill/>
                  <a:prstDash val="solid"/>
                  <a:miter/>
                </a:ln>
              </p:spPr>
              <p:txBody>
                <a:bodyPr rtlCol="0" anchor="ctr"/>
                <a:lstStyle/>
                <a:p>
                  <a:pPr defTabSz="1219170"/>
                  <a:endParaRPr lang="ru-RU" sz="2400">
                    <a:solidFill>
                      <a:srgbClr val="57565A"/>
                    </a:solidFill>
                  </a:endParaRPr>
                </a:p>
              </p:txBody>
            </p:sp>
            <p:sp>
              <p:nvSpPr>
                <p:cNvPr id="34" name="Полилиния: фигура 33">
                  <a:extLst>
                    <a:ext uri="{FF2B5EF4-FFF2-40B4-BE49-F238E27FC236}">
                      <a16:creationId xmlns:a16="http://schemas.microsoft.com/office/drawing/2014/main" xmlns="" id="{ED5C64A1-B6D9-4B50-A1E2-9C593CEADC54}"/>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pPr defTabSz="1219170"/>
                  <a:endParaRPr lang="ru-RU" sz="2400">
                    <a:solidFill>
                      <a:srgbClr val="57565A"/>
                    </a:solidFill>
                  </a:endParaRPr>
                </a:p>
              </p:txBody>
            </p:sp>
          </p:grpSp>
          <p:grpSp>
            <p:nvGrpSpPr>
              <p:cNvPr id="35" name="Рисунок 2">
                <a:extLst>
                  <a:ext uri="{FF2B5EF4-FFF2-40B4-BE49-F238E27FC236}">
                    <a16:creationId xmlns:a16="http://schemas.microsoft.com/office/drawing/2014/main" xmlns="" id="{2862BDDB-996B-423A-834B-02C0E4B78B81}"/>
                  </a:ext>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16:creationId xmlns:a16="http://schemas.microsoft.com/office/drawing/2014/main" xmlns="" id="{34EE368B-24C1-4ED8-8EB1-8A5D2E0D15E4}"/>
                    </a:ext>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rtlCol="0" anchor="ctr"/>
                <a:lstStyle/>
                <a:p>
                  <a:pPr defTabSz="1219170"/>
                  <a:endParaRPr lang="ru-RU" sz="2400">
                    <a:solidFill>
                      <a:srgbClr val="57565A"/>
                    </a:solidFill>
                  </a:endParaRPr>
                </a:p>
              </p:txBody>
            </p:sp>
            <p:sp>
              <p:nvSpPr>
                <p:cNvPr id="37" name="Полилиния: фигура 36">
                  <a:extLst>
                    <a:ext uri="{FF2B5EF4-FFF2-40B4-BE49-F238E27FC236}">
                      <a16:creationId xmlns:a16="http://schemas.microsoft.com/office/drawing/2014/main" xmlns="" id="{82204F6F-E3CA-45B6-9F04-5EE0ED7F83D0}"/>
                    </a:ext>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pPr defTabSz="1219170"/>
                  <a:endParaRPr lang="ru-RU" sz="2400">
                    <a:solidFill>
                      <a:srgbClr val="57565A"/>
                    </a:solidFill>
                  </a:endParaRPr>
                </a:p>
              </p:txBody>
            </p:sp>
            <p:sp>
              <p:nvSpPr>
                <p:cNvPr id="38" name="Полилиния: фигура 37">
                  <a:extLst>
                    <a:ext uri="{FF2B5EF4-FFF2-40B4-BE49-F238E27FC236}">
                      <a16:creationId xmlns:a16="http://schemas.microsoft.com/office/drawing/2014/main" xmlns="" id="{0514346D-4272-4845-B929-B5FFEE35E254}"/>
                    </a:ext>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pPr defTabSz="1219170"/>
                  <a:endParaRPr lang="ru-RU" sz="2400">
                    <a:solidFill>
                      <a:srgbClr val="57565A"/>
                    </a:solidFill>
                  </a:endParaRPr>
                </a:p>
              </p:txBody>
            </p:sp>
            <p:sp>
              <p:nvSpPr>
                <p:cNvPr id="39" name="Полилиния: фигура 38">
                  <a:extLst>
                    <a:ext uri="{FF2B5EF4-FFF2-40B4-BE49-F238E27FC236}">
                      <a16:creationId xmlns:a16="http://schemas.microsoft.com/office/drawing/2014/main" xmlns="" id="{10FBA4A6-090C-4517-BEA3-9433F3BF894D}"/>
                    </a:ext>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pPr defTabSz="1219170"/>
                  <a:endParaRPr lang="ru-RU" sz="2400">
                    <a:solidFill>
                      <a:srgbClr val="57565A"/>
                    </a:solidFill>
                  </a:endParaRPr>
                </a:p>
              </p:txBody>
            </p:sp>
            <p:sp>
              <p:nvSpPr>
                <p:cNvPr id="40" name="Полилиния: фигура 39">
                  <a:extLst>
                    <a:ext uri="{FF2B5EF4-FFF2-40B4-BE49-F238E27FC236}">
                      <a16:creationId xmlns:a16="http://schemas.microsoft.com/office/drawing/2014/main" xmlns="" id="{9F878CEE-547E-4D31-BEF7-6CC3A19342E3}"/>
                    </a:ext>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pPr defTabSz="1219170"/>
                  <a:endParaRPr lang="ru-RU" sz="2400">
                    <a:solidFill>
                      <a:srgbClr val="57565A"/>
                    </a:solidFill>
                  </a:endParaRPr>
                </a:p>
              </p:txBody>
            </p:sp>
            <p:sp>
              <p:nvSpPr>
                <p:cNvPr id="41" name="Полилиния: фигура 40">
                  <a:extLst>
                    <a:ext uri="{FF2B5EF4-FFF2-40B4-BE49-F238E27FC236}">
                      <a16:creationId xmlns:a16="http://schemas.microsoft.com/office/drawing/2014/main" xmlns="" id="{206391AA-4BCF-4ABF-939E-341707D4DCC6}"/>
                    </a:ext>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pPr defTabSz="1219170"/>
                  <a:endParaRPr lang="ru-RU" sz="2400">
                    <a:solidFill>
                      <a:srgbClr val="57565A"/>
                    </a:solidFill>
                  </a:endParaRPr>
                </a:p>
              </p:txBody>
            </p:sp>
            <p:sp>
              <p:nvSpPr>
                <p:cNvPr id="42" name="Полилиния: фигура 41">
                  <a:extLst>
                    <a:ext uri="{FF2B5EF4-FFF2-40B4-BE49-F238E27FC236}">
                      <a16:creationId xmlns:a16="http://schemas.microsoft.com/office/drawing/2014/main" xmlns="" id="{4A2590E7-6B1D-4386-A964-DB3E5CD68A77}"/>
                    </a:ext>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pPr defTabSz="1219170"/>
                  <a:endParaRPr lang="ru-RU" sz="2400">
                    <a:solidFill>
                      <a:srgbClr val="57565A"/>
                    </a:solidFill>
                  </a:endParaRPr>
                </a:p>
              </p:txBody>
            </p:sp>
          </p:grpSp>
        </p:grpSp>
        <p:sp>
          <p:nvSpPr>
            <p:cNvPr id="43" name="Полилиния: фигура 42">
              <a:extLst>
                <a:ext uri="{FF2B5EF4-FFF2-40B4-BE49-F238E27FC236}">
                  <a16:creationId xmlns:a16="http://schemas.microsoft.com/office/drawing/2014/main" xmlns="" id="{2338C980-225E-46D7-8459-7215ABA4A035}"/>
                </a:ext>
              </a:extLst>
            </p:cNvPr>
            <p:cNvSpPr/>
            <p:nvPr/>
          </p:nvSpPr>
          <p:spPr>
            <a:xfrm>
              <a:off x="1398681" y="3263936"/>
              <a:ext cx="1231598" cy="1231598"/>
            </a:xfrm>
            <a:custGeom>
              <a:avLst/>
              <a:gdLst>
                <a:gd name="connsiteX0" fmla="*/ 616185 w 1231598"/>
                <a:gd name="connsiteY0" fmla="*/ 1231598 h 1231598"/>
                <a:gd name="connsiteX1" fmla="*/ 616185 w 1231598"/>
                <a:gd name="connsiteY1" fmla="*/ 1196851 h 1231598"/>
                <a:gd name="connsiteX2" fmla="*/ 650160 w 1231598"/>
                <a:gd name="connsiteY2" fmla="*/ 1196079 h 1231598"/>
                <a:gd name="connsiteX3" fmla="*/ 652477 w 1231598"/>
                <a:gd name="connsiteY3" fmla="*/ 1230826 h 1231598"/>
                <a:gd name="connsiteX4" fmla="*/ 616185 w 1231598"/>
                <a:gd name="connsiteY4" fmla="*/ 1231598 h 1231598"/>
                <a:gd name="connsiteX5" fmla="*/ 580666 w 1231598"/>
                <a:gd name="connsiteY5" fmla="*/ 1230826 h 1231598"/>
                <a:gd name="connsiteX6" fmla="*/ 545146 w 1231598"/>
                <a:gd name="connsiteY6" fmla="*/ 1227737 h 1231598"/>
                <a:gd name="connsiteX7" fmla="*/ 549007 w 1231598"/>
                <a:gd name="connsiteY7" fmla="*/ 1192990 h 1231598"/>
                <a:gd name="connsiteX8" fmla="*/ 582982 w 1231598"/>
                <a:gd name="connsiteY8" fmla="*/ 1196079 h 1231598"/>
                <a:gd name="connsiteX9" fmla="*/ 580666 w 1231598"/>
                <a:gd name="connsiteY9" fmla="*/ 1230826 h 1231598"/>
                <a:gd name="connsiteX10" fmla="*/ 687996 w 1231598"/>
                <a:gd name="connsiteY10" fmla="*/ 1227737 h 1231598"/>
                <a:gd name="connsiteX11" fmla="*/ 684135 w 1231598"/>
                <a:gd name="connsiteY11" fmla="*/ 1192990 h 1231598"/>
                <a:gd name="connsiteX12" fmla="*/ 717338 w 1231598"/>
                <a:gd name="connsiteY12" fmla="*/ 1188357 h 1231598"/>
                <a:gd name="connsiteX13" fmla="*/ 723516 w 1231598"/>
                <a:gd name="connsiteY13" fmla="*/ 1222332 h 1231598"/>
                <a:gd name="connsiteX14" fmla="*/ 687996 w 1231598"/>
                <a:gd name="connsiteY14" fmla="*/ 1227737 h 1231598"/>
                <a:gd name="connsiteX15" fmla="*/ 509627 w 1231598"/>
                <a:gd name="connsiteY15" fmla="*/ 1222332 h 1231598"/>
                <a:gd name="connsiteX16" fmla="*/ 474880 w 1231598"/>
                <a:gd name="connsiteY16" fmla="*/ 1215383 h 1231598"/>
                <a:gd name="connsiteX17" fmla="*/ 482601 w 1231598"/>
                <a:gd name="connsiteY17" fmla="*/ 1181408 h 1231598"/>
                <a:gd name="connsiteX18" fmla="*/ 515804 w 1231598"/>
                <a:gd name="connsiteY18" fmla="*/ 1188357 h 1231598"/>
                <a:gd name="connsiteX19" fmla="*/ 509627 w 1231598"/>
                <a:gd name="connsiteY19" fmla="*/ 1222332 h 1231598"/>
                <a:gd name="connsiteX20" fmla="*/ 758263 w 1231598"/>
                <a:gd name="connsiteY20" fmla="*/ 1215383 h 1231598"/>
                <a:gd name="connsiteX21" fmla="*/ 750541 w 1231598"/>
                <a:gd name="connsiteY21" fmla="*/ 1181408 h 1231598"/>
                <a:gd name="connsiteX22" fmla="*/ 782972 w 1231598"/>
                <a:gd name="connsiteY22" fmla="*/ 1172914 h 1231598"/>
                <a:gd name="connsiteX23" fmla="*/ 793010 w 1231598"/>
                <a:gd name="connsiteY23" fmla="*/ 1206117 h 1231598"/>
                <a:gd name="connsiteX24" fmla="*/ 758263 w 1231598"/>
                <a:gd name="connsiteY24" fmla="*/ 1215383 h 1231598"/>
                <a:gd name="connsiteX25" fmla="*/ 439360 w 1231598"/>
                <a:gd name="connsiteY25" fmla="*/ 1206117 h 1231598"/>
                <a:gd name="connsiteX26" fmla="*/ 405385 w 1231598"/>
                <a:gd name="connsiteY26" fmla="*/ 1194534 h 1231598"/>
                <a:gd name="connsiteX27" fmla="*/ 416967 w 1231598"/>
                <a:gd name="connsiteY27" fmla="*/ 1162104 h 1231598"/>
                <a:gd name="connsiteX28" fmla="*/ 449398 w 1231598"/>
                <a:gd name="connsiteY28" fmla="*/ 1172914 h 1231598"/>
                <a:gd name="connsiteX29" fmla="*/ 439360 w 1231598"/>
                <a:gd name="connsiteY29" fmla="*/ 1206117 h 1231598"/>
                <a:gd name="connsiteX30" fmla="*/ 826985 w 1231598"/>
                <a:gd name="connsiteY30" fmla="*/ 1194534 h 1231598"/>
                <a:gd name="connsiteX31" fmla="*/ 815403 w 1231598"/>
                <a:gd name="connsiteY31" fmla="*/ 1162104 h 1231598"/>
                <a:gd name="connsiteX32" fmla="*/ 847062 w 1231598"/>
                <a:gd name="connsiteY32" fmla="*/ 1149749 h 1231598"/>
                <a:gd name="connsiteX33" fmla="*/ 860961 w 1231598"/>
                <a:gd name="connsiteY33" fmla="*/ 1181408 h 1231598"/>
                <a:gd name="connsiteX34" fmla="*/ 826985 w 1231598"/>
                <a:gd name="connsiteY34" fmla="*/ 1194534 h 1231598"/>
                <a:gd name="connsiteX35" fmla="*/ 372182 w 1231598"/>
                <a:gd name="connsiteY35" fmla="*/ 1181408 h 1231598"/>
                <a:gd name="connsiteX36" fmla="*/ 339751 w 1231598"/>
                <a:gd name="connsiteY36" fmla="*/ 1165964 h 1231598"/>
                <a:gd name="connsiteX37" fmla="*/ 355194 w 1231598"/>
                <a:gd name="connsiteY37" fmla="*/ 1135078 h 1231598"/>
                <a:gd name="connsiteX38" fmla="*/ 386081 w 1231598"/>
                <a:gd name="connsiteY38" fmla="*/ 1149749 h 1231598"/>
                <a:gd name="connsiteX39" fmla="*/ 372182 w 1231598"/>
                <a:gd name="connsiteY39" fmla="*/ 1181408 h 1231598"/>
                <a:gd name="connsiteX40" fmla="*/ 892619 w 1231598"/>
                <a:gd name="connsiteY40" fmla="*/ 1165964 h 1231598"/>
                <a:gd name="connsiteX41" fmla="*/ 877176 w 1231598"/>
                <a:gd name="connsiteY41" fmla="*/ 1135078 h 1231598"/>
                <a:gd name="connsiteX42" fmla="*/ 906518 w 1231598"/>
                <a:gd name="connsiteY42" fmla="*/ 1118863 h 1231598"/>
                <a:gd name="connsiteX43" fmla="*/ 924278 w 1231598"/>
                <a:gd name="connsiteY43" fmla="*/ 1148977 h 1231598"/>
                <a:gd name="connsiteX44" fmla="*/ 892619 w 1231598"/>
                <a:gd name="connsiteY44" fmla="*/ 1165964 h 1231598"/>
                <a:gd name="connsiteX45" fmla="*/ 308093 w 1231598"/>
                <a:gd name="connsiteY45" fmla="*/ 1149749 h 1231598"/>
                <a:gd name="connsiteX46" fmla="*/ 277206 w 1231598"/>
                <a:gd name="connsiteY46" fmla="*/ 1131217 h 1231598"/>
                <a:gd name="connsiteX47" fmla="*/ 296510 w 1231598"/>
                <a:gd name="connsiteY47" fmla="*/ 1101875 h 1231598"/>
                <a:gd name="connsiteX48" fmla="*/ 325080 w 1231598"/>
                <a:gd name="connsiteY48" fmla="*/ 1119635 h 1231598"/>
                <a:gd name="connsiteX49" fmla="*/ 308093 w 1231598"/>
                <a:gd name="connsiteY49" fmla="*/ 1149749 h 1231598"/>
                <a:gd name="connsiteX50" fmla="*/ 954392 w 1231598"/>
                <a:gd name="connsiteY50" fmla="*/ 1130445 h 1231598"/>
                <a:gd name="connsiteX51" fmla="*/ 935088 w 1231598"/>
                <a:gd name="connsiteY51" fmla="*/ 1101103 h 1231598"/>
                <a:gd name="connsiteX52" fmla="*/ 962886 w 1231598"/>
                <a:gd name="connsiteY52" fmla="*/ 1081799 h 1231598"/>
                <a:gd name="connsiteX53" fmla="*/ 983734 w 1231598"/>
                <a:gd name="connsiteY53" fmla="*/ 1109597 h 1231598"/>
                <a:gd name="connsiteX54" fmla="*/ 954392 w 1231598"/>
                <a:gd name="connsiteY54" fmla="*/ 1130445 h 1231598"/>
                <a:gd name="connsiteX55" fmla="*/ 248636 w 1231598"/>
                <a:gd name="connsiteY55" fmla="*/ 1110369 h 1231598"/>
                <a:gd name="connsiteX56" fmla="*/ 220838 w 1231598"/>
                <a:gd name="connsiteY56" fmla="*/ 1087976 h 1231598"/>
                <a:gd name="connsiteX57" fmla="*/ 243231 w 1231598"/>
                <a:gd name="connsiteY57" fmla="*/ 1061723 h 1231598"/>
                <a:gd name="connsiteX58" fmla="*/ 269485 w 1231598"/>
                <a:gd name="connsiteY58" fmla="*/ 1082571 h 1231598"/>
                <a:gd name="connsiteX59" fmla="*/ 248636 w 1231598"/>
                <a:gd name="connsiteY59" fmla="*/ 1110369 h 1231598"/>
                <a:gd name="connsiteX60" fmla="*/ 1011532 w 1231598"/>
                <a:gd name="connsiteY60" fmla="*/ 1087204 h 1231598"/>
                <a:gd name="connsiteX61" fmla="*/ 989139 w 1231598"/>
                <a:gd name="connsiteY61" fmla="*/ 1060950 h 1231598"/>
                <a:gd name="connsiteX62" fmla="*/ 1014621 w 1231598"/>
                <a:gd name="connsiteY62" fmla="*/ 1038558 h 1231598"/>
                <a:gd name="connsiteX63" fmla="*/ 1038558 w 1231598"/>
                <a:gd name="connsiteY63" fmla="*/ 1064039 h 1231598"/>
                <a:gd name="connsiteX64" fmla="*/ 1011532 w 1231598"/>
                <a:gd name="connsiteY64" fmla="*/ 1087204 h 1231598"/>
                <a:gd name="connsiteX65" fmla="*/ 193813 w 1231598"/>
                <a:gd name="connsiteY65" fmla="*/ 1064039 h 1231598"/>
                <a:gd name="connsiteX66" fmla="*/ 168331 w 1231598"/>
                <a:gd name="connsiteY66" fmla="*/ 1038558 h 1231598"/>
                <a:gd name="connsiteX67" fmla="*/ 193813 w 1231598"/>
                <a:gd name="connsiteY67" fmla="*/ 1014621 h 1231598"/>
                <a:gd name="connsiteX68" fmla="*/ 217750 w 1231598"/>
                <a:gd name="connsiteY68" fmla="*/ 1038558 h 1231598"/>
                <a:gd name="connsiteX69" fmla="*/ 193813 w 1231598"/>
                <a:gd name="connsiteY69" fmla="*/ 1064039 h 1231598"/>
                <a:gd name="connsiteX70" fmla="*/ 1064039 w 1231598"/>
                <a:gd name="connsiteY70" fmla="*/ 1038558 h 1231598"/>
                <a:gd name="connsiteX71" fmla="*/ 1038558 w 1231598"/>
                <a:gd name="connsiteY71" fmla="*/ 1014621 h 1231598"/>
                <a:gd name="connsiteX72" fmla="*/ 1060950 w 1231598"/>
                <a:gd name="connsiteY72" fmla="*/ 989139 h 1231598"/>
                <a:gd name="connsiteX73" fmla="*/ 1087204 w 1231598"/>
                <a:gd name="connsiteY73" fmla="*/ 1011532 h 1231598"/>
                <a:gd name="connsiteX74" fmla="*/ 1064039 w 1231598"/>
                <a:gd name="connsiteY74" fmla="*/ 1038558 h 1231598"/>
                <a:gd name="connsiteX75" fmla="*/ 144394 w 1231598"/>
                <a:gd name="connsiteY75" fmla="*/ 1012304 h 1231598"/>
                <a:gd name="connsiteX76" fmla="*/ 122002 w 1231598"/>
                <a:gd name="connsiteY76" fmla="*/ 984506 h 1231598"/>
                <a:gd name="connsiteX77" fmla="*/ 149799 w 1231598"/>
                <a:gd name="connsiteY77" fmla="*/ 963658 h 1231598"/>
                <a:gd name="connsiteX78" fmla="*/ 170648 w 1231598"/>
                <a:gd name="connsiteY78" fmla="*/ 989912 h 1231598"/>
                <a:gd name="connsiteX79" fmla="*/ 144394 w 1231598"/>
                <a:gd name="connsiteY79" fmla="*/ 1012304 h 1231598"/>
                <a:gd name="connsiteX80" fmla="*/ 1109597 w 1231598"/>
                <a:gd name="connsiteY80" fmla="*/ 983734 h 1231598"/>
                <a:gd name="connsiteX81" fmla="*/ 1081799 w 1231598"/>
                <a:gd name="connsiteY81" fmla="*/ 962886 h 1231598"/>
                <a:gd name="connsiteX82" fmla="*/ 1101103 w 1231598"/>
                <a:gd name="connsiteY82" fmla="*/ 935088 h 1231598"/>
                <a:gd name="connsiteX83" fmla="*/ 1130445 w 1231598"/>
                <a:gd name="connsiteY83" fmla="*/ 954392 h 1231598"/>
                <a:gd name="connsiteX84" fmla="*/ 1109597 w 1231598"/>
                <a:gd name="connsiteY84" fmla="*/ 983734 h 1231598"/>
                <a:gd name="connsiteX85" fmla="*/ 101153 w 1231598"/>
                <a:gd name="connsiteY85" fmla="*/ 954392 h 1231598"/>
                <a:gd name="connsiteX86" fmla="*/ 82621 w 1231598"/>
                <a:gd name="connsiteY86" fmla="*/ 924278 h 1231598"/>
                <a:gd name="connsiteX87" fmla="*/ 112736 w 1231598"/>
                <a:gd name="connsiteY87" fmla="*/ 906518 h 1231598"/>
                <a:gd name="connsiteX88" fmla="*/ 130495 w 1231598"/>
                <a:gd name="connsiteY88" fmla="*/ 935088 h 1231598"/>
                <a:gd name="connsiteX89" fmla="*/ 101153 w 1231598"/>
                <a:gd name="connsiteY89" fmla="*/ 954392 h 1231598"/>
                <a:gd name="connsiteX90" fmla="*/ 1148977 w 1231598"/>
                <a:gd name="connsiteY90" fmla="*/ 923506 h 1231598"/>
                <a:gd name="connsiteX91" fmla="*/ 1118863 w 1231598"/>
                <a:gd name="connsiteY91" fmla="*/ 905746 h 1231598"/>
                <a:gd name="connsiteX92" fmla="*/ 1135078 w 1231598"/>
                <a:gd name="connsiteY92" fmla="*/ 875632 h 1231598"/>
                <a:gd name="connsiteX93" fmla="*/ 1165964 w 1231598"/>
                <a:gd name="connsiteY93" fmla="*/ 891075 h 1231598"/>
                <a:gd name="connsiteX94" fmla="*/ 1148977 w 1231598"/>
                <a:gd name="connsiteY94" fmla="*/ 923506 h 1231598"/>
                <a:gd name="connsiteX95" fmla="*/ 65634 w 1231598"/>
                <a:gd name="connsiteY95" fmla="*/ 892619 h 1231598"/>
                <a:gd name="connsiteX96" fmla="*/ 50191 w 1231598"/>
                <a:gd name="connsiteY96" fmla="*/ 860188 h 1231598"/>
                <a:gd name="connsiteX97" fmla="*/ 81849 w 1231598"/>
                <a:gd name="connsiteY97" fmla="*/ 846289 h 1231598"/>
                <a:gd name="connsiteX98" fmla="*/ 96520 w 1231598"/>
                <a:gd name="connsiteY98" fmla="*/ 877176 h 1231598"/>
                <a:gd name="connsiteX99" fmla="*/ 65634 w 1231598"/>
                <a:gd name="connsiteY99" fmla="*/ 892619 h 1231598"/>
                <a:gd name="connsiteX100" fmla="*/ 1181408 w 1231598"/>
                <a:gd name="connsiteY100" fmla="*/ 859416 h 1231598"/>
                <a:gd name="connsiteX101" fmla="*/ 1149749 w 1231598"/>
                <a:gd name="connsiteY101" fmla="*/ 845517 h 1231598"/>
                <a:gd name="connsiteX102" fmla="*/ 1162104 w 1231598"/>
                <a:gd name="connsiteY102" fmla="*/ 813859 h 1231598"/>
                <a:gd name="connsiteX103" fmla="*/ 1194534 w 1231598"/>
                <a:gd name="connsiteY103" fmla="*/ 825441 h 1231598"/>
                <a:gd name="connsiteX104" fmla="*/ 1181408 w 1231598"/>
                <a:gd name="connsiteY104" fmla="*/ 859416 h 1231598"/>
                <a:gd name="connsiteX105" fmla="*/ 37064 w 1231598"/>
                <a:gd name="connsiteY105" fmla="*/ 826985 h 1231598"/>
                <a:gd name="connsiteX106" fmla="*/ 25481 w 1231598"/>
                <a:gd name="connsiteY106" fmla="*/ 793010 h 1231598"/>
                <a:gd name="connsiteX107" fmla="*/ 58684 w 1231598"/>
                <a:gd name="connsiteY107" fmla="*/ 782972 h 1231598"/>
                <a:gd name="connsiteX108" fmla="*/ 69495 w 1231598"/>
                <a:gd name="connsiteY108" fmla="*/ 815403 h 1231598"/>
                <a:gd name="connsiteX109" fmla="*/ 37064 w 1231598"/>
                <a:gd name="connsiteY109" fmla="*/ 826985 h 1231598"/>
                <a:gd name="connsiteX110" fmla="*/ 1206117 w 1231598"/>
                <a:gd name="connsiteY110" fmla="*/ 792238 h 1231598"/>
                <a:gd name="connsiteX111" fmla="*/ 1172914 w 1231598"/>
                <a:gd name="connsiteY111" fmla="*/ 782200 h 1231598"/>
                <a:gd name="connsiteX112" fmla="*/ 1181408 w 1231598"/>
                <a:gd name="connsiteY112" fmla="*/ 749769 h 1231598"/>
                <a:gd name="connsiteX113" fmla="*/ 1215383 w 1231598"/>
                <a:gd name="connsiteY113" fmla="*/ 757491 h 1231598"/>
                <a:gd name="connsiteX114" fmla="*/ 1206117 w 1231598"/>
                <a:gd name="connsiteY114" fmla="*/ 792238 h 1231598"/>
                <a:gd name="connsiteX115" fmla="*/ 16988 w 1231598"/>
                <a:gd name="connsiteY115" fmla="*/ 758263 h 1231598"/>
                <a:gd name="connsiteX116" fmla="*/ 10038 w 1231598"/>
                <a:gd name="connsiteY116" fmla="*/ 723516 h 1231598"/>
                <a:gd name="connsiteX117" fmla="*/ 44013 w 1231598"/>
                <a:gd name="connsiteY117" fmla="*/ 717338 h 1231598"/>
                <a:gd name="connsiteX118" fmla="*/ 50963 w 1231598"/>
                <a:gd name="connsiteY118" fmla="*/ 750541 h 1231598"/>
                <a:gd name="connsiteX119" fmla="*/ 16988 w 1231598"/>
                <a:gd name="connsiteY119" fmla="*/ 758263 h 1231598"/>
                <a:gd name="connsiteX120" fmla="*/ 1222332 w 1231598"/>
                <a:gd name="connsiteY120" fmla="*/ 722744 h 1231598"/>
                <a:gd name="connsiteX121" fmla="*/ 1188357 w 1231598"/>
                <a:gd name="connsiteY121" fmla="*/ 716566 h 1231598"/>
                <a:gd name="connsiteX122" fmla="*/ 1192990 w 1231598"/>
                <a:gd name="connsiteY122" fmla="*/ 683363 h 1231598"/>
                <a:gd name="connsiteX123" fmla="*/ 1227737 w 1231598"/>
                <a:gd name="connsiteY123" fmla="*/ 687224 h 1231598"/>
                <a:gd name="connsiteX124" fmla="*/ 1222332 w 1231598"/>
                <a:gd name="connsiteY124" fmla="*/ 722744 h 1231598"/>
                <a:gd name="connsiteX125" fmla="*/ 3861 w 1231598"/>
                <a:gd name="connsiteY125" fmla="*/ 687996 h 1231598"/>
                <a:gd name="connsiteX126" fmla="*/ 772 w 1231598"/>
                <a:gd name="connsiteY126" fmla="*/ 652477 h 1231598"/>
                <a:gd name="connsiteX127" fmla="*/ 35519 w 1231598"/>
                <a:gd name="connsiteY127" fmla="*/ 650160 h 1231598"/>
                <a:gd name="connsiteX128" fmla="*/ 38608 w 1231598"/>
                <a:gd name="connsiteY128" fmla="*/ 684135 h 1231598"/>
                <a:gd name="connsiteX129" fmla="*/ 3861 w 1231598"/>
                <a:gd name="connsiteY129" fmla="*/ 687996 h 1231598"/>
                <a:gd name="connsiteX130" fmla="*/ 1230826 w 1231598"/>
                <a:gd name="connsiteY130" fmla="*/ 651705 h 1231598"/>
                <a:gd name="connsiteX131" fmla="*/ 1196079 w 1231598"/>
                <a:gd name="connsiteY131" fmla="*/ 649388 h 1231598"/>
                <a:gd name="connsiteX132" fmla="*/ 1196851 w 1231598"/>
                <a:gd name="connsiteY132" fmla="*/ 615413 h 1231598"/>
                <a:gd name="connsiteX133" fmla="*/ 1196851 w 1231598"/>
                <a:gd name="connsiteY133" fmla="*/ 613869 h 1231598"/>
                <a:gd name="connsiteX134" fmla="*/ 1231598 w 1231598"/>
                <a:gd name="connsiteY134" fmla="*/ 613869 h 1231598"/>
                <a:gd name="connsiteX135" fmla="*/ 1231598 w 1231598"/>
                <a:gd name="connsiteY135" fmla="*/ 615413 h 1231598"/>
                <a:gd name="connsiteX136" fmla="*/ 1230826 w 1231598"/>
                <a:gd name="connsiteY136" fmla="*/ 651705 h 1231598"/>
                <a:gd name="connsiteX137" fmla="*/ 34747 w 1231598"/>
                <a:gd name="connsiteY137" fmla="*/ 616957 h 1231598"/>
                <a:gd name="connsiteX138" fmla="*/ 0 w 1231598"/>
                <a:gd name="connsiteY138" fmla="*/ 616957 h 1231598"/>
                <a:gd name="connsiteX139" fmla="*/ 0 w 1231598"/>
                <a:gd name="connsiteY139" fmla="*/ 616185 h 1231598"/>
                <a:gd name="connsiteX140" fmla="*/ 772 w 1231598"/>
                <a:gd name="connsiteY140" fmla="*/ 581438 h 1231598"/>
                <a:gd name="connsiteX141" fmla="*/ 35519 w 1231598"/>
                <a:gd name="connsiteY141" fmla="*/ 583754 h 1231598"/>
                <a:gd name="connsiteX142" fmla="*/ 34747 w 1231598"/>
                <a:gd name="connsiteY142" fmla="*/ 616957 h 1231598"/>
                <a:gd name="connsiteX143" fmla="*/ 34747 w 1231598"/>
                <a:gd name="connsiteY143" fmla="*/ 616957 h 1231598"/>
                <a:gd name="connsiteX144" fmla="*/ 1196079 w 1231598"/>
                <a:gd name="connsiteY144" fmla="*/ 580666 h 1231598"/>
                <a:gd name="connsiteX145" fmla="*/ 1192990 w 1231598"/>
                <a:gd name="connsiteY145" fmla="*/ 546691 h 1231598"/>
                <a:gd name="connsiteX146" fmla="*/ 1227737 w 1231598"/>
                <a:gd name="connsiteY146" fmla="*/ 542830 h 1231598"/>
                <a:gd name="connsiteX147" fmla="*/ 1230826 w 1231598"/>
                <a:gd name="connsiteY147" fmla="*/ 578349 h 1231598"/>
                <a:gd name="connsiteX148" fmla="*/ 1196079 w 1231598"/>
                <a:gd name="connsiteY148" fmla="*/ 580666 h 1231598"/>
                <a:gd name="connsiteX149" fmla="*/ 38608 w 1231598"/>
                <a:gd name="connsiteY149" fmla="*/ 549007 h 1231598"/>
                <a:gd name="connsiteX150" fmla="*/ 3861 w 1231598"/>
                <a:gd name="connsiteY150" fmla="*/ 545146 h 1231598"/>
                <a:gd name="connsiteX151" fmla="*/ 9266 w 1231598"/>
                <a:gd name="connsiteY151" fmla="*/ 509627 h 1231598"/>
                <a:gd name="connsiteX152" fmla="*/ 43241 w 1231598"/>
                <a:gd name="connsiteY152" fmla="*/ 515804 h 1231598"/>
                <a:gd name="connsiteX153" fmla="*/ 38608 w 1231598"/>
                <a:gd name="connsiteY153" fmla="*/ 549007 h 1231598"/>
                <a:gd name="connsiteX154" fmla="*/ 1187585 w 1231598"/>
                <a:gd name="connsiteY154" fmla="*/ 513488 h 1231598"/>
                <a:gd name="connsiteX155" fmla="*/ 1180636 w 1231598"/>
                <a:gd name="connsiteY155" fmla="*/ 480285 h 1231598"/>
                <a:gd name="connsiteX156" fmla="*/ 1214611 w 1231598"/>
                <a:gd name="connsiteY156" fmla="*/ 472563 h 1231598"/>
                <a:gd name="connsiteX157" fmla="*/ 1221560 w 1231598"/>
                <a:gd name="connsiteY157" fmla="*/ 507310 h 1231598"/>
                <a:gd name="connsiteX158" fmla="*/ 1187585 w 1231598"/>
                <a:gd name="connsiteY158" fmla="*/ 513488 h 1231598"/>
                <a:gd name="connsiteX159" fmla="*/ 50191 w 1231598"/>
                <a:gd name="connsiteY159" fmla="*/ 482601 h 1231598"/>
                <a:gd name="connsiteX160" fmla="*/ 16215 w 1231598"/>
                <a:gd name="connsiteY160" fmla="*/ 474880 h 1231598"/>
                <a:gd name="connsiteX161" fmla="*/ 25481 w 1231598"/>
                <a:gd name="connsiteY161" fmla="*/ 440132 h 1231598"/>
                <a:gd name="connsiteX162" fmla="*/ 58684 w 1231598"/>
                <a:gd name="connsiteY162" fmla="*/ 450170 h 1231598"/>
                <a:gd name="connsiteX163" fmla="*/ 50191 w 1231598"/>
                <a:gd name="connsiteY163" fmla="*/ 482601 h 1231598"/>
                <a:gd name="connsiteX164" fmla="*/ 1172142 w 1231598"/>
                <a:gd name="connsiteY164" fmla="*/ 447854 h 1231598"/>
                <a:gd name="connsiteX165" fmla="*/ 1161331 w 1231598"/>
                <a:gd name="connsiteY165" fmla="*/ 415423 h 1231598"/>
                <a:gd name="connsiteX166" fmla="*/ 1193762 w 1231598"/>
                <a:gd name="connsiteY166" fmla="*/ 403069 h 1231598"/>
                <a:gd name="connsiteX167" fmla="*/ 1205345 w 1231598"/>
                <a:gd name="connsiteY167" fmla="*/ 437044 h 1231598"/>
                <a:gd name="connsiteX168" fmla="*/ 1172142 w 1231598"/>
                <a:gd name="connsiteY168" fmla="*/ 447854 h 1231598"/>
                <a:gd name="connsiteX169" fmla="*/ 69495 w 1231598"/>
                <a:gd name="connsiteY169" fmla="*/ 417740 h 1231598"/>
                <a:gd name="connsiteX170" fmla="*/ 37064 w 1231598"/>
                <a:gd name="connsiteY170" fmla="*/ 406157 h 1231598"/>
                <a:gd name="connsiteX171" fmla="*/ 50191 w 1231598"/>
                <a:gd name="connsiteY171" fmla="*/ 372954 h 1231598"/>
                <a:gd name="connsiteX172" fmla="*/ 81849 w 1231598"/>
                <a:gd name="connsiteY172" fmla="*/ 386853 h 1231598"/>
                <a:gd name="connsiteX173" fmla="*/ 69495 w 1231598"/>
                <a:gd name="connsiteY173" fmla="*/ 417740 h 1231598"/>
                <a:gd name="connsiteX174" fmla="*/ 1148977 w 1231598"/>
                <a:gd name="connsiteY174" fmla="*/ 384537 h 1231598"/>
                <a:gd name="connsiteX175" fmla="*/ 1134306 w 1231598"/>
                <a:gd name="connsiteY175" fmla="*/ 353650 h 1231598"/>
                <a:gd name="connsiteX176" fmla="*/ 1165192 w 1231598"/>
                <a:gd name="connsiteY176" fmla="*/ 338207 h 1231598"/>
                <a:gd name="connsiteX177" fmla="*/ 1180636 w 1231598"/>
                <a:gd name="connsiteY177" fmla="*/ 370638 h 1231598"/>
                <a:gd name="connsiteX178" fmla="*/ 1148977 w 1231598"/>
                <a:gd name="connsiteY178" fmla="*/ 384537 h 1231598"/>
                <a:gd name="connsiteX179" fmla="*/ 95748 w 1231598"/>
                <a:gd name="connsiteY179" fmla="*/ 355967 h 1231598"/>
                <a:gd name="connsiteX180" fmla="*/ 64862 w 1231598"/>
                <a:gd name="connsiteY180" fmla="*/ 340523 h 1231598"/>
                <a:gd name="connsiteX181" fmla="*/ 81849 w 1231598"/>
                <a:gd name="connsiteY181" fmla="*/ 308865 h 1231598"/>
                <a:gd name="connsiteX182" fmla="*/ 111963 w 1231598"/>
                <a:gd name="connsiteY182" fmla="*/ 325852 h 1231598"/>
                <a:gd name="connsiteX183" fmla="*/ 95748 w 1231598"/>
                <a:gd name="connsiteY183" fmla="*/ 355967 h 1231598"/>
                <a:gd name="connsiteX184" fmla="*/ 1118863 w 1231598"/>
                <a:gd name="connsiteY184" fmla="*/ 324308 h 1231598"/>
                <a:gd name="connsiteX185" fmla="*/ 1101103 w 1231598"/>
                <a:gd name="connsiteY185" fmla="*/ 295738 h 1231598"/>
                <a:gd name="connsiteX186" fmla="*/ 1130445 w 1231598"/>
                <a:gd name="connsiteY186" fmla="*/ 276434 h 1231598"/>
                <a:gd name="connsiteX187" fmla="*/ 1148977 w 1231598"/>
                <a:gd name="connsiteY187" fmla="*/ 306548 h 1231598"/>
                <a:gd name="connsiteX188" fmla="*/ 1118863 w 1231598"/>
                <a:gd name="connsiteY188" fmla="*/ 324308 h 1231598"/>
                <a:gd name="connsiteX189" fmla="*/ 129723 w 1231598"/>
                <a:gd name="connsiteY189" fmla="*/ 297282 h 1231598"/>
                <a:gd name="connsiteX190" fmla="*/ 101153 w 1231598"/>
                <a:gd name="connsiteY190" fmla="*/ 277978 h 1231598"/>
                <a:gd name="connsiteX191" fmla="*/ 122002 w 1231598"/>
                <a:gd name="connsiteY191" fmla="*/ 248636 h 1231598"/>
                <a:gd name="connsiteX192" fmla="*/ 149799 w 1231598"/>
                <a:gd name="connsiteY192" fmla="*/ 269485 h 1231598"/>
                <a:gd name="connsiteX193" fmla="*/ 129723 w 1231598"/>
                <a:gd name="connsiteY193" fmla="*/ 297282 h 1231598"/>
                <a:gd name="connsiteX194" fmla="*/ 1081027 w 1231598"/>
                <a:gd name="connsiteY194" fmla="*/ 267940 h 1231598"/>
                <a:gd name="connsiteX195" fmla="*/ 1060178 w 1231598"/>
                <a:gd name="connsiteY195" fmla="*/ 241687 h 1231598"/>
                <a:gd name="connsiteX196" fmla="*/ 1086432 w 1231598"/>
                <a:gd name="connsiteY196" fmla="*/ 219294 h 1231598"/>
                <a:gd name="connsiteX197" fmla="*/ 1108825 w 1231598"/>
                <a:gd name="connsiteY197" fmla="*/ 247092 h 1231598"/>
                <a:gd name="connsiteX198" fmla="*/ 1081027 w 1231598"/>
                <a:gd name="connsiteY198" fmla="*/ 267940 h 1231598"/>
                <a:gd name="connsiteX199" fmla="*/ 169876 w 1231598"/>
                <a:gd name="connsiteY199" fmla="*/ 243231 h 1231598"/>
                <a:gd name="connsiteX200" fmla="*/ 143622 w 1231598"/>
                <a:gd name="connsiteY200" fmla="*/ 220838 h 1231598"/>
                <a:gd name="connsiteX201" fmla="*/ 167559 w 1231598"/>
                <a:gd name="connsiteY201" fmla="*/ 193813 h 1231598"/>
                <a:gd name="connsiteX202" fmla="*/ 193040 w 1231598"/>
                <a:gd name="connsiteY202" fmla="*/ 217750 h 1231598"/>
                <a:gd name="connsiteX203" fmla="*/ 169876 w 1231598"/>
                <a:gd name="connsiteY203" fmla="*/ 243231 h 1231598"/>
                <a:gd name="connsiteX204" fmla="*/ 1037786 w 1231598"/>
                <a:gd name="connsiteY204" fmla="*/ 216205 h 1231598"/>
                <a:gd name="connsiteX205" fmla="*/ 1013849 w 1231598"/>
                <a:gd name="connsiteY205" fmla="*/ 192268 h 1231598"/>
                <a:gd name="connsiteX206" fmla="*/ 1037786 w 1231598"/>
                <a:gd name="connsiteY206" fmla="*/ 166787 h 1231598"/>
                <a:gd name="connsiteX207" fmla="*/ 1063267 w 1231598"/>
                <a:gd name="connsiteY207" fmla="*/ 192268 h 1231598"/>
                <a:gd name="connsiteX208" fmla="*/ 1037786 w 1231598"/>
                <a:gd name="connsiteY208" fmla="*/ 216205 h 1231598"/>
                <a:gd name="connsiteX209" fmla="*/ 216205 w 1231598"/>
                <a:gd name="connsiteY209" fmla="*/ 193813 h 1231598"/>
                <a:gd name="connsiteX210" fmla="*/ 192268 w 1231598"/>
                <a:gd name="connsiteY210" fmla="*/ 168331 h 1231598"/>
                <a:gd name="connsiteX211" fmla="*/ 219294 w 1231598"/>
                <a:gd name="connsiteY211" fmla="*/ 144394 h 1231598"/>
                <a:gd name="connsiteX212" fmla="*/ 241687 w 1231598"/>
                <a:gd name="connsiteY212" fmla="*/ 170648 h 1231598"/>
                <a:gd name="connsiteX213" fmla="*/ 216205 w 1231598"/>
                <a:gd name="connsiteY213" fmla="*/ 193813 h 1231598"/>
                <a:gd name="connsiteX214" fmla="*/ 988367 w 1231598"/>
                <a:gd name="connsiteY214" fmla="*/ 169876 h 1231598"/>
                <a:gd name="connsiteX215" fmla="*/ 962114 w 1231598"/>
                <a:gd name="connsiteY215" fmla="*/ 149027 h 1231598"/>
                <a:gd name="connsiteX216" fmla="*/ 982962 w 1231598"/>
                <a:gd name="connsiteY216" fmla="*/ 121229 h 1231598"/>
                <a:gd name="connsiteX217" fmla="*/ 1010760 w 1231598"/>
                <a:gd name="connsiteY217" fmla="*/ 143622 h 1231598"/>
                <a:gd name="connsiteX218" fmla="*/ 988367 w 1231598"/>
                <a:gd name="connsiteY218" fmla="*/ 169876 h 1231598"/>
                <a:gd name="connsiteX219" fmla="*/ 267940 w 1231598"/>
                <a:gd name="connsiteY219" fmla="*/ 149799 h 1231598"/>
                <a:gd name="connsiteX220" fmla="*/ 247092 w 1231598"/>
                <a:gd name="connsiteY220" fmla="*/ 122002 h 1231598"/>
                <a:gd name="connsiteX221" fmla="*/ 276434 w 1231598"/>
                <a:gd name="connsiteY221" fmla="*/ 101153 h 1231598"/>
                <a:gd name="connsiteX222" fmla="*/ 295738 w 1231598"/>
                <a:gd name="connsiteY222" fmla="*/ 130495 h 1231598"/>
                <a:gd name="connsiteX223" fmla="*/ 267940 w 1231598"/>
                <a:gd name="connsiteY223" fmla="*/ 149799 h 1231598"/>
                <a:gd name="connsiteX224" fmla="*/ 934316 w 1231598"/>
                <a:gd name="connsiteY224" fmla="*/ 129723 h 1231598"/>
                <a:gd name="connsiteX225" fmla="*/ 905746 w 1231598"/>
                <a:gd name="connsiteY225" fmla="*/ 111963 h 1231598"/>
                <a:gd name="connsiteX226" fmla="*/ 922733 w 1231598"/>
                <a:gd name="connsiteY226" fmla="*/ 81849 h 1231598"/>
                <a:gd name="connsiteX227" fmla="*/ 953620 w 1231598"/>
                <a:gd name="connsiteY227" fmla="*/ 100381 h 1231598"/>
                <a:gd name="connsiteX228" fmla="*/ 934316 w 1231598"/>
                <a:gd name="connsiteY228" fmla="*/ 129723 h 1231598"/>
                <a:gd name="connsiteX229" fmla="*/ 324308 w 1231598"/>
                <a:gd name="connsiteY229" fmla="*/ 112736 h 1231598"/>
                <a:gd name="connsiteX230" fmla="*/ 306548 w 1231598"/>
                <a:gd name="connsiteY230" fmla="*/ 82621 h 1231598"/>
                <a:gd name="connsiteX231" fmla="*/ 338207 w 1231598"/>
                <a:gd name="connsiteY231" fmla="*/ 65634 h 1231598"/>
                <a:gd name="connsiteX232" fmla="*/ 353650 w 1231598"/>
                <a:gd name="connsiteY232" fmla="*/ 96520 h 1231598"/>
                <a:gd name="connsiteX233" fmla="*/ 324308 w 1231598"/>
                <a:gd name="connsiteY233" fmla="*/ 112736 h 1231598"/>
                <a:gd name="connsiteX234" fmla="*/ 875632 w 1231598"/>
                <a:gd name="connsiteY234" fmla="*/ 95748 h 1231598"/>
                <a:gd name="connsiteX235" fmla="*/ 844745 w 1231598"/>
                <a:gd name="connsiteY235" fmla="*/ 81849 h 1231598"/>
                <a:gd name="connsiteX236" fmla="*/ 858644 w 1231598"/>
                <a:gd name="connsiteY236" fmla="*/ 50191 h 1231598"/>
                <a:gd name="connsiteX237" fmla="*/ 891075 w 1231598"/>
                <a:gd name="connsiteY237" fmla="*/ 65634 h 1231598"/>
                <a:gd name="connsiteX238" fmla="*/ 875632 w 1231598"/>
                <a:gd name="connsiteY238" fmla="*/ 95748 h 1231598"/>
                <a:gd name="connsiteX239" fmla="*/ 384537 w 1231598"/>
                <a:gd name="connsiteY239" fmla="*/ 82621 h 1231598"/>
                <a:gd name="connsiteX240" fmla="*/ 370638 w 1231598"/>
                <a:gd name="connsiteY240" fmla="*/ 50963 h 1231598"/>
                <a:gd name="connsiteX241" fmla="*/ 403841 w 1231598"/>
                <a:gd name="connsiteY241" fmla="*/ 37836 h 1231598"/>
                <a:gd name="connsiteX242" fmla="*/ 415423 w 1231598"/>
                <a:gd name="connsiteY242" fmla="*/ 70267 h 1231598"/>
                <a:gd name="connsiteX243" fmla="*/ 384537 w 1231598"/>
                <a:gd name="connsiteY243" fmla="*/ 82621 h 1231598"/>
                <a:gd name="connsiteX244" fmla="*/ 813087 w 1231598"/>
                <a:gd name="connsiteY244" fmla="*/ 69495 h 1231598"/>
                <a:gd name="connsiteX245" fmla="*/ 780656 w 1231598"/>
                <a:gd name="connsiteY245" fmla="*/ 58684 h 1231598"/>
                <a:gd name="connsiteX246" fmla="*/ 790694 w 1231598"/>
                <a:gd name="connsiteY246" fmla="*/ 25481 h 1231598"/>
                <a:gd name="connsiteX247" fmla="*/ 824669 w 1231598"/>
                <a:gd name="connsiteY247" fmla="*/ 37064 h 1231598"/>
                <a:gd name="connsiteX248" fmla="*/ 813087 w 1231598"/>
                <a:gd name="connsiteY248" fmla="*/ 69495 h 1231598"/>
                <a:gd name="connsiteX249" fmla="*/ 447854 w 1231598"/>
                <a:gd name="connsiteY249" fmla="*/ 59456 h 1231598"/>
                <a:gd name="connsiteX250" fmla="*/ 437816 w 1231598"/>
                <a:gd name="connsiteY250" fmla="*/ 26254 h 1231598"/>
                <a:gd name="connsiteX251" fmla="*/ 472563 w 1231598"/>
                <a:gd name="connsiteY251" fmla="*/ 16988 h 1231598"/>
                <a:gd name="connsiteX252" fmla="*/ 480285 w 1231598"/>
                <a:gd name="connsiteY252" fmla="*/ 50963 h 1231598"/>
                <a:gd name="connsiteX253" fmla="*/ 447854 w 1231598"/>
                <a:gd name="connsiteY253" fmla="*/ 59456 h 1231598"/>
                <a:gd name="connsiteX254" fmla="*/ 748997 w 1231598"/>
                <a:gd name="connsiteY254" fmla="*/ 50191 h 1231598"/>
                <a:gd name="connsiteX255" fmla="*/ 715794 w 1231598"/>
                <a:gd name="connsiteY255" fmla="*/ 43241 h 1231598"/>
                <a:gd name="connsiteX256" fmla="*/ 721971 w 1231598"/>
                <a:gd name="connsiteY256" fmla="*/ 9266 h 1231598"/>
                <a:gd name="connsiteX257" fmla="*/ 756719 w 1231598"/>
                <a:gd name="connsiteY257" fmla="*/ 16215 h 1231598"/>
                <a:gd name="connsiteX258" fmla="*/ 748997 w 1231598"/>
                <a:gd name="connsiteY258" fmla="*/ 50191 h 1231598"/>
                <a:gd name="connsiteX259" fmla="*/ 513488 w 1231598"/>
                <a:gd name="connsiteY259" fmla="*/ 44013 h 1231598"/>
                <a:gd name="connsiteX260" fmla="*/ 507310 w 1231598"/>
                <a:gd name="connsiteY260" fmla="*/ 10038 h 1231598"/>
                <a:gd name="connsiteX261" fmla="*/ 542830 w 1231598"/>
                <a:gd name="connsiteY261" fmla="*/ 4633 h 1231598"/>
                <a:gd name="connsiteX262" fmla="*/ 547463 w 1231598"/>
                <a:gd name="connsiteY262" fmla="*/ 38608 h 1231598"/>
                <a:gd name="connsiteX263" fmla="*/ 513488 w 1231598"/>
                <a:gd name="connsiteY263" fmla="*/ 44013 h 1231598"/>
                <a:gd name="connsiteX264" fmla="*/ 681819 w 1231598"/>
                <a:gd name="connsiteY264" fmla="*/ 38608 h 1231598"/>
                <a:gd name="connsiteX265" fmla="*/ 647844 w 1231598"/>
                <a:gd name="connsiteY265" fmla="*/ 35519 h 1231598"/>
                <a:gd name="connsiteX266" fmla="*/ 650160 w 1231598"/>
                <a:gd name="connsiteY266" fmla="*/ 772 h 1231598"/>
                <a:gd name="connsiteX267" fmla="*/ 685680 w 1231598"/>
                <a:gd name="connsiteY267" fmla="*/ 3861 h 1231598"/>
                <a:gd name="connsiteX268" fmla="*/ 681819 w 1231598"/>
                <a:gd name="connsiteY268" fmla="*/ 38608 h 1231598"/>
                <a:gd name="connsiteX269" fmla="*/ 580666 w 1231598"/>
                <a:gd name="connsiteY269" fmla="*/ 35519 h 1231598"/>
                <a:gd name="connsiteX270" fmla="*/ 579121 w 1231598"/>
                <a:gd name="connsiteY270" fmla="*/ 772 h 1231598"/>
                <a:gd name="connsiteX271" fmla="*/ 614641 w 1231598"/>
                <a:gd name="connsiteY271" fmla="*/ 0 h 1231598"/>
                <a:gd name="connsiteX272" fmla="*/ 614641 w 1231598"/>
                <a:gd name="connsiteY272" fmla="*/ 34747 h 1231598"/>
                <a:gd name="connsiteX273" fmla="*/ 580666 w 1231598"/>
                <a:gd name="connsiteY273" fmla="*/ 35519 h 1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lnTo>
                    <a:pt x="34747" y="616957"/>
                  </a:ln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w="7680" cap="flat">
              <a:noFill/>
              <a:prstDash val="solid"/>
              <a:miter/>
            </a:ln>
          </p:spPr>
          <p:txBody>
            <a:bodyPr rtlCol="0" anchor="ctr"/>
            <a:lstStyle/>
            <a:p>
              <a:pPr defTabSz="1219170"/>
              <a:endParaRPr lang="ru-RU" sz="2400">
                <a:solidFill>
                  <a:srgbClr val="57565A"/>
                </a:solidFill>
              </a:endParaRPr>
            </a:p>
          </p:txBody>
        </p:sp>
      </p:grpSp>
      <p:sp>
        <p:nvSpPr>
          <p:cNvPr id="3" name="Овал 2">
            <a:extLst>
              <a:ext uri="{FF2B5EF4-FFF2-40B4-BE49-F238E27FC236}">
                <a16:creationId xmlns:a16="http://schemas.microsoft.com/office/drawing/2014/main" xmlns="" id="{CA0A0364-3C4D-4807-BEFE-8301FCE074B0}"/>
              </a:ext>
            </a:extLst>
          </p:cNvPr>
          <p:cNvSpPr/>
          <p:nvPr/>
        </p:nvSpPr>
        <p:spPr>
          <a:xfrm>
            <a:off x="486486" y="1664804"/>
            <a:ext cx="2682000" cy="2682000"/>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ru-RU" sz="2400">
              <a:solidFill>
                <a:prstClr val="white"/>
              </a:solidFill>
            </a:endParaRPr>
          </a:p>
        </p:txBody>
      </p:sp>
      <p:sp>
        <p:nvSpPr>
          <p:cNvPr id="45" name="TextBox 44">
            <a:extLst>
              <a:ext uri="{FF2B5EF4-FFF2-40B4-BE49-F238E27FC236}">
                <a16:creationId xmlns:a16="http://schemas.microsoft.com/office/drawing/2014/main" xmlns="" id="{78BB36EC-5A62-4391-928A-4B0E1F9403E6}"/>
              </a:ext>
            </a:extLst>
          </p:cNvPr>
          <p:cNvSpPr txBox="1"/>
          <p:nvPr/>
        </p:nvSpPr>
        <p:spPr>
          <a:xfrm>
            <a:off x="329101" y="5985284"/>
            <a:ext cx="2682298" cy="400110"/>
          </a:xfrm>
          <a:prstGeom prst="rect">
            <a:avLst/>
          </a:prstGeom>
          <a:noFill/>
        </p:spPr>
        <p:txBody>
          <a:bodyPr wrap="square">
            <a:spAutoFit/>
          </a:bodyPr>
          <a:lstStyle/>
          <a:p>
            <a:pPr algn="ctr" defTabSz="1219170"/>
            <a:r>
              <a:rPr lang="ru-RU" sz="1000" b="1" spc="-1" dirty="0">
                <a:solidFill>
                  <a:srgbClr val="404040"/>
                </a:solidFill>
                <a:latin typeface="Roboto Condensed" panose="02000000000000000000" pitchFamily="2" charset="0"/>
                <a:ea typeface="Roboto Condensed" panose="02000000000000000000" pitchFamily="2" charset="0"/>
              </a:rPr>
              <a:t>КОЛИЧЕСТВО </a:t>
            </a:r>
            <a:r>
              <a:rPr lang="ru-RU" sz="1000" b="1" spc="-1" dirty="0" smtClean="0">
                <a:solidFill>
                  <a:srgbClr val="404040"/>
                </a:solidFill>
                <a:latin typeface="Roboto Condensed" panose="02000000000000000000" pitchFamily="2" charset="0"/>
                <a:ea typeface="Roboto Condensed" panose="02000000000000000000" pitchFamily="2" charset="0"/>
              </a:rPr>
              <a:t>ДЕЛ, РАССМОТРЕННЫХ</a:t>
            </a:r>
            <a:endParaRPr lang="ru-RU" sz="1000" b="1" spc="-1" dirty="0">
              <a:solidFill>
                <a:srgbClr val="404040"/>
              </a:solidFill>
              <a:latin typeface="Roboto Condensed" panose="02000000000000000000" pitchFamily="2" charset="0"/>
              <a:ea typeface="Roboto Condensed" panose="02000000000000000000" pitchFamily="2" charset="0"/>
            </a:endParaRPr>
          </a:p>
          <a:p>
            <a:pPr algn="ctr" defTabSz="1219170"/>
            <a:r>
              <a:rPr lang="ru-RU" sz="1000" b="1" spc="-1" dirty="0" smtClean="0">
                <a:solidFill>
                  <a:srgbClr val="404040"/>
                </a:solidFill>
                <a:latin typeface="Roboto Condensed" panose="02000000000000000000" pitchFamily="2" charset="0"/>
                <a:ea typeface="Roboto Condensed" panose="02000000000000000000" pitchFamily="2" charset="0"/>
              </a:rPr>
              <a:t>СУДАМИ</a:t>
            </a:r>
            <a:endParaRPr lang="ru-RU" sz="1000" b="1" spc="-1" dirty="0">
              <a:solidFill>
                <a:srgbClr val="404040"/>
              </a:solidFill>
              <a:latin typeface="Roboto Condensed" panose="02000000000000000000" pitchFamily="2" charset="0"/>
              <a:ea typeface="Roboto Condensed" panose="02000000000000000000" pitchFamily="2" charset="0"/>
            </a:endParaRPr>
          </a:p>
        </p:txBody>
      </p:sp>
      <p:sp>
        <p:nvSpPr>
          <p:cNvPr id="63" name="Овал 62">
            <a:extLst>
              <a:ext uri="{FF2B5EF4-FFF2-40B4-BE49-F238E27FC236}">
                <a16:creationId xmlns:a16="http://schemas.microsoft.com/office/drawing/2014/main" xmlns="" id="{13B16AF6-873F-431E-B612-12ECB8489CF9}"/>
              </a:ext>
            </a:extLst>
          </p:cNvPr>
          <p:cNvSpPr/>
          <p:nvPr/>
        </p:nvSpPr>
        <p:spPr>
          <a:xfrm>
            <a:off x="4530124" y="1664804"/>
            <a:ext cx="2682000" cy="2682000"/>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ru-RU" sz="2400">
              <a:solidFill>
                <a:prstClr val="white"/>
              </a:solidFill>
            </a:endParaRPr>
          </a:p>
        </p:txBody>
      </p:sp>
      <p:sp>
        <p:nvSpPr>
          <p:cNvPr id="64" name="TextBox 63">
            <a:extLst>
              <a:ext uri="{FF2B5EF4-FFF2-40B4-BE49-F238E27FC236}">
                <a16:creationId xmlns:a16="http://schemas.microsoft.com/office/drawing/2014/main" xmlns="" id="{9CD28D20-011D-4642-B947-7F005CE8D708}"/>
              </a:ext>
            </a:extLst>
          </p:cNvPr>
          <p:cNvSpPr txBox="1"/>
          <p:nvPr/>
        </p:nvSpPr>
        <p:spPr>
          <a:xfrm>
            <a:off x="3279598" y="5985284"/>
            <a:ext cx="4938791" cy="400110"/>
          </a:xfrm>
          <a:prstGeom prst="rect">
            <a:avLst/>
          </a:prstGeom>
          <a:noFill/>
        </p:spPr>
        <p:txBody>
          <a:bodyPr wrap="square">
            <a:spAutoFit/>
          </a:bodyPr>
          <a:lstStyle/>
          <a:p>
            <a:pPr algn="ctr" defTabSz="1219170"/>
            <a:r>
              <a:rPr lang="ru-RU" sz="1000" b="1" spc="-1" dirty="0">
                <a:solidFill>
                  <a:srgbClr val="404040"/>
                </a:solidFill>
                <a:latin typeface="Roboto Condensed" panose="02000000000000000000" pitchFamily="2" charset="0"/>
                <a:ea typeface="Roboto Condensed" panose="02000000000000000000" pitchFamily="2" charset="0"/>
              </a:rPr>
              <a:t>СУММА РАССМОТРЕННЫХ </a:t>
            </a:r>
            <a:br>
              <a:rPr lang="ru-RU" sz="1000" b="1" spc="-1" dirty="0">
                <a:solidFill>
                  <a:srgbClr val="404040"/>
                </a:solidFill>
                <a:latin typeface="Roboto Condensed" panose="02000000000000000000" pitchFamily="2" charset="0"/>
                <a:ea typeface="Roboto Condensed" panose="02000000000000000000" pitchFamily="2" charset="0"/>
              </a:rPr>
            </a:br>
            <a:r>
              <a:rPr lang="ru-RU" sz="1000" b="1" spc="-1" dirty="0">
                <a:solidFill>
                  <a:srgbClr val="404040"/>
                </a:solidFill>
                <a:latin typeface="Roboto Condensed" panose="02000000000000000000" pitchFamily="2" charset="0"/>
                <a:ea typeface="Roboto Condensed" panose="02000000000000000000" pitchFamily="2" charset="0"/>
              </a:rPr>
              <a:t>ТРЕБОВАНИЙ</a:t>
            </a:r>
          </a:p>
        </p:txBody>
      </p:sp>
      <p:sp>
        <p:nvSpPr>
          <p:cNvPr id="68" name="Овал 67">
            <a:extLst>
              <a:ext uri="{FF2B5EF4-FFF2-40B4-BE49-F238E27FC236}">
                <a16:creationId xmlns:a16="http://schemas.microsoft.com/office/drawing/2014/main" xmlns="" id="{826EF43E-FD13-4349-B232-091B899C70B0}"/>
              </a:ext>
            </a:extLst>
          </p:cNvPr>
          <p:cNvSpPr/>
          <p:nvPr/>
        </p:nvSpPr>
        <p:spPr>
          <a:xfrm>
            <a:off x="9181725" y="1664804"/>
            <a:ext cx="2682000" cy="2682000"/>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ru-RU" sz="2400">
              <a:solidFill>
                <a:prstClr val="white"/>
              </a:solidFill>
            </a:endParaRPr>
          </a:p>
        </p:txBody>
      </p:sp>
      <p:sp>
        <p:nvSpPr>
          <p:cNvPr id="69" name="TextBox 68">
            <a:extLst>
              <a:ext uri="{FF2B5EF4-FFF2-40B4-BE49-F238E27FC236}">
                <a16:creationId xmlns:a16="http://schemas.microsoft.com/office/drawing/2014/main" xmlns="" id="{8024741B-2099-4F71-8E02-E6CB4D763A7B}"/>
              </a:ext>
            </a:extLst>
          </p:cNvPr>
          <p:cNvSpPr txBox="1"/>
          <p:nvPr/>
        </p:nvSpPr>
        <p:spPr>
          <a:xfrm>
            <a:off x="9180601" y="5985284"/>
            <a:ext cx="2682298" cy="553998"/>
          </a:xfrm>
          <a:prstGeom prst="rect">
            <a:avLst/>
          </a:prstGeom>
          <a:noFill/>
        </p:spPr>
        <p:txBody>
          <a:bodyPr wrap="square">
            <a:spAutoFit/>
          </a:bodyPr>
          <a:lstStyle/>
          <a:p>
            <a:pPr algn="ctr" defTabSz="1219170"/>
            <a:r>
              <a:rPr lang="ru-RU" sz="1000" b="1" spc="-1" dirty="0">
                <a:solidFill>
                  <a:srgbClr val="404040"/>
                </a:solidFill>
                <a:latin typeface="Roboto Condensed" panose="02000000000000000000" pitchFamily="2" charset="0"/>
                <a:ea typeface="Roboto Condensed" panose="02000000000000000000" pitchFamily="2" charset="0"/>
              </a:rPr>
              <a:t>УДЕЛЬНЫЙ ВЕС СУММ ТРЕБОВАНИЙ, </a:t>
            </a:r>
          </a:p>
          <a:p>
            <a:pPr algn="ctr" defTabSz="1219170"/>
            <a:r>
              <a:rPr lang="ru-RU" sz="1000" b="1" spc="-1" dirty="0">
                <a:solidFill>
                  <a:srgbClr val="404040"/>
                </a:solidFill>
                <a:latin typeface="Roboto Condensed" panose="02000000000000000000" pitchFamily="2" charset="0"/>
                <a:ea typeface="Roboto Condensed" panose="02000000000000000000" pitchFamily="2" charset="0"/>
              </a:rPr>
              <a:t>РАССМОТРЕННЫХ В ПОЛЬЗУ </a:t>
            </a:r>
          </a:p>
          <a:p>
            <a:pPr algn="ctr" defTabSz="1219170"/>
            <a:r>
              <a:rPr lang="ru-RU" sz="1000" b="1" spc="-1" dirty="0">
                <a:solidFill>
                  <a:srgbClr val="404040"/>
                </a:solidFill>
                <a:latin typeface="Roboto Condensed" panose="02000000000000000000" pitchFamily="2" charset="0"/>
                <a:ea typeface="Roboto Condensed" panose="02000000000000000000" pitchFamily="2" charset="0"/>
              </a:rPr>
              <a:t>НАЛОГОВЫХ ОРГАНОВ</a:t>
            </a:r>
          </a:p>
        </p:txBody>
      </p:sp>
      <p:sp>
        <p:nvSpPr>
          <p:cNvPr id="52" name="Прямоугольник 51">
            <a:extLst>
              <a:ext uri="{FF2B5EF4-FFF2-40B4-BE49-F238E27FC236}">
                <a16:creationId xmlns:a16="http://schemas.microsoft.com/office/drawing/2014/main" xmlns="" id="{53935A91-35C0-4991-B557-FC2AE7A8E99A}"/>
              </a:ext>
            </a:extLst>
          </p:cNvPr>
          <p:cNvSpPr/>
          <p:nvPr/>
        </p:nvSpPr>
        <p:spPr>
          <a:xfrm>
            <a:off x="170059" y="1780770"/>
            <a:ext cx="3177147" cy="2677656"/>
          </a:xfrm>
          <a:prstGeom prst="rect">
            <a:avLst/>
          </a:prstGeom>
        </p:spPr>
        <p:txBody>
          <a:bodyPr wrap="square">
            <a:spAutoFit/>
          </a:bodyPr>
          <a:lstStyle/>
          <a:p>
            <a:pPr algn="ctr" defTabSz="1219170"/>
            <a:r>
              <a:rPr lang="ru-RU" sz="2400" b="1" dirty="0" smtClean="0">
                <a:solidFill>
                  <a:srgbClr val="FF6600"/>
                </a:solidFill>
                <a:latin typeface="Roboto Condensed" panose="02000000000000000000" pitchFamily="2" charset="0"/>
                <a:ea typeface="Roboto Condensed" panose="02000000000000000000" pitchFamily="2" charset="0"/>
              </a:rPr>
              <a:t>-2,8%</a:t>
            </a:r>
            <a:br>
              <a:rPr lang="ru-RU" sz="2400" b="1" dirty="0" smtClean="0">
                <a:solidFill>
                  <a:srgbClr val="FF6600"/>
                </a:solidFill>
                <a:latin typeface="Roboto Condensed" panose="02000000000000000000" pitchFamily="2" charset="0"/>
                <a:ea typeface="Roboto Condensed" panose="02000000000000000000" pitchFamily="2" charset="0"/>
              </a:rPr>
            </a:br>
            <a:endParaRPr lang="ru-RU" sz="2400" b="1" dirty="0" smtClean="0">
              <a:solidFill>
                <a:srgbClr val="FF6600"/>
              </a:solidFill>
              <a:latin typeface="Roboto Condensed" panose="02000000000000000000" pitchFamily="2" charset="0"/>
              <a:ea typeface="Roboto Condensed" panose="02000000000000000000" pitchFamily="2" charset="0"/>
            </a:endParaRPr>
          </a:p>
          <a:p>
            <a:pPr algn="ctr" defTabSz="1219170"/>
            <a:r>
              <a:rPr lang="ru-RU" sz="6000" b="1" dirty="0" smtClean="0">
                <a:solidFill>
                  <a:srgbClr val="002060"/>
                </a:solidFill>
                <a:latin typeface="Roboto Condensed" panose="02000000000000000000" pitchFamily="2" charset="0"/>
                <a:ea typeface="Roboto Condensed" panose="02000000000000000000" pitchFamily="2" charset="0"/>
              </a:rPr>
              <a:t>4 826</a:t>
            </a:r>
          </a:p>
          <a:p>
            <a:pPr algn="ctr" defTabSz="1219170"/>
            <a:r>
              <a:rPr lang="ru-RU" sz="6000" b="1" dirty="0" smtClean="0">
                <a:solidFill>
                  <a:srgbClr val="002060"/>
                </a:solidFill>
                <a:latin typeface="Roboto Condensed" panose="02000000000000000000" pitchFamily="2" charset="0"/>
                <a:ea typeface="Roboto Condensed" panose="02000000000000000000" pitchFamily="2" charset="0"/>
              </a:rPr>
              <a:t> </a:t>
            </a:r>
            <a:endParaRPr lang="ru-RU" sz="2800" b="1" dirty="0">
              <a:solidFill>
                <a:srgbClr val="FF6600"/>
              </a:solidFill>
              <a:latin typeface="Roboto Condensed" panose="02000000000000000000" pitchFamily="2" charset="0"/>
              <a:ea typeface="Roboto Condensed" panose="02000000000000000000" pitchFamily="2" charset="0"/>
            </a:endParaRPr>
          </a:p>
        </p:txBody>
      </p:sp>
      <p:pic>
        <p:nvPicPr>
          <p:cNvPr id="12" name="Рисунок 11" descr="Молоток судьи">
            <a:extLst>
              <a:ext uri="{FF2B5EF4-FFF2-40B4-BE49-F238E27FC236}">
                <a16:creationId xmlns:a16="http://schemas.microsoft.com/office/drawing/2014/main" xmlns="" id="{FA5227EF-8C59-4413-B42B-A600DFC3DA0C}"/>
              </a:ext>
            </a:extLst>
          </p:cNvPr>
          <p:cNvPicPr>
            <a:picLocks noChangeAspect="1"/>
          </p:cNvPicPr>
          <p:nvPr/>
        </p:nvPicPr>
        <p:blipFill>
          <a:blip r:embed="rId3">
            <a:extLst>
              <a:ext uri="{96DAC541-7B7A-43D3-8B79-37D633B846F1}">
                <asvg:svgBlip xmlns:asvg="http://schemas.microsoft.com/office/drawing/2016/SVG/main" xmlns="" r:embed="rId4"/>
              </a:ext>
            </a:extLst>
          </a:blip>
          <a:srcRect/>
          <a:stretch/>
        </p:blipFill>
        <p:spPr>
          <a:xfrm>
            <a:off x="1328211" y="5182745"/>
            <a:ext cx="684076" cy="684076"/>
          </a:xfrm>
          <a:prstGeom prst="rect">
            <a:avLst/>
          </a:prstGeom>
        </p:spPr>
      </p:pic>
      <p:pic>
        <p:nvPicPr>
          <p:cNvPr id="77" name="Рисунок 76" descr="Деньги">
            <a:extLst>
              <a:ext uri="{FF2B5EF4-FFF2-40B4-BE49-F238E27FC236}">
                <a16:creationId xmlns:a16="http://schemas.microsoft.com/office/drawing/2014/main" xmlns="" id="{4652340B-7712-45CC-9B7D-E05141EE7C3F}"/>
              </a:ext>
            </a:extLst>
          </p:cNvPr>
          <p:cNvPicPr>
            <a:picLocks noChangeAspect="1"/>
          </p:cNvPicPr>
          <p:nvPr/>
        </p:nvPicPr>
        <p:blipFill>
          <a:blip r:embed="rId5">
            <a:extLst>
              <a:ext uri="{96DAC541-7B7A-43D3-8B79-37D633B846F1}">
                <asvg:svgBlip xmlns:asvg="http://schemas.microsoft.com/office/drawing/2016/SVG/main" xmlns="" r:embed="rId8"/>
              </a:ext>
            </a:extLst>
          </a:blip>
          <a:srcRect/>
          <a:stretch/>
        </p:blipFill>
        <p:spPr>
          <a:xfrm>
            <a:off x="5546025" y="5182745"/>
            <a:ext cx="684076" cy="684076"/>
          </a:xfrm>
          <a:prstGeom prst="rect">
            <a:avLst/>
          </a:prstGeom>
        </p:spPr>
      </p:pic>
      <p:pic>
        <p:nvPicPr>
          <p:cNvPr id="78" name="Рисунок 77">
            <a:extLst>
              <a:ext uri="{FF2B5EF4-FFF2-40B4-BE49-F238E27FC236}">
                <a16:creationId xmlns:a16="http://schemas.microsoft.com/office/drawing/2014/main" xmlns="" id="{5525EE14-8E82-4A26-B9C0-663FAB782A3A}"/>
              </a:ext>
            </a:extLst>
          </p:cNvPr>
          <p:cNvPicPr>
            <a:picLocks noChangeAspect="1"/>
          </p:cNvPicPr>
          <p:nvPr/>
        </p:nvPicPr>
        <p:blipFill>
          <a:blip r:embed="rId9">
            <a:extLst>
              <a:ext uri="{96DAC541-7B7A-43D3-8B79-37D633B846F1}">
                <asvg:svgBlip xmlns:asvg="http://schemas.microsoft.com/office/drawing/2016/SVG/main" xmlns="" r:embed="rId6"/>
              </a:ext>
            </a:extLst>
          </a:blip>
          <a:srcRect/>
          <a:stretch/>
        </p:blipFill>
        <p:spPr>
          <a:xfrm>
            <a:off x="10179711" y="5182745"/>
            <a:ext cx="684076" cy="684076"/>
          </a:xfrm>
          <a:prstGeom prst="rect">
            <a:avLst/>
          </a:prstGeom>
        </p:spPr>
      </p:pic>
      <p:sp>
        <p:nvSpPr>
          <p:cNvPr id="46" name="TextBox 45">
            <a:extLst>
              <a:ext uri="{FF2B5EF4-FFF2-40B4-BE49-F238E27FC236}">
                <a16:creationId xmlns:a16="http://schemas.microsoft.com/office/drawing/2014/main" xmlns="" id="{220EE269-0F6F-4942-9864-B9743E7436C4}"/>
              </a:ext>
            </a:extLst>
          </p:cNvPr>
          <p:cNvSpPr txBox="1"/>
          <p:nvPr/>
        </p:nvSpPr>
        <p:spPr bwMode="auto">
          <a:xfrm>
            <a:off x="3816223" y="1780770"/>
            <a:ext cx="1609053" cy="650657"/>
          </a:xfrm>
          <a:prstGeom prst="rect">
            <a:avLst/>
          </a:prstGeom>
        </p:spPr>
        <p:txBody>
          <a:bodyPr wrap="none" lIns="104105" tIns="52052" rIns="104105" bIns="52052" anchor="ctr">
            <a:normAutofit/>
          </a:bodyPr>
          <a:lstStyle/>
          <a:p>
            <a:pPr algn="ctr" defTabSz="1041034">
              <a:defRPr/>
            </a:pPr>
            <a:endParaRPr lang="ru-RU" sz="2400"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47" name="Прямоугольник 46">
            <a:extLst>
              <a:ext uri="{FF2B5EF4-FFF2-40B4-BE49-F238E27FC236}">
                <a16:creationId xmlns:a16="http://schemas.microsoft.com/office/drawing/2014/main" xmlns="" id="{252284EA-7C51-4D19-9CC6-5601F4F30C96}"/>
              </a:ext>
            </a:extLst>
          </p:cNvPr>
          <p:cNvSpPr/>
          <p:nvPr/>
        </p:nvSpPr>
        <p:spPr>
          <a:xfrm>
            <a:off x="4353750" y="2348881"/>
            <a:ext cx="3002639" cy="1200329"/>
          </a:xfrm>
          <a:prstGeom prst="rect">
            <a:avLst/>
          </a:prstGeom>
        </p:spPr>
        <p:txBody>
          <a:bodyPr wrap="square">
            <a:spAutoFit/>
          </a:bodyPr>
          <a:lstStyle/>
          <a:p>
            <a:pPr algn="ctr" defTabSz="1219170"/>
            <a:r>
              <a:rPr lang="ru-RU" sz="7200" b="1" dirty="0" smtClean="0">
                <a:solidFill>
                  <a:srgbClr val="231A6F"/>
                </a:solidFill>
                <a:latin typeface="Roboto Condensed" panose="02000000000000000000" pitchFamily="2" charset="0"/>
                <a:ea typeface="Roboto Condensed" panose="02000000000000000000" pitchFamily="2" charset="0"/>
              </a:rPr>
              <a:t>90</a:t>
            </a:r>
            <a:endParaRPr lang="ru-RU" sz="7200" b="1" dirty="0">
              <a:solidFill>
                <a:srgbClr val="231A6F"/>
              </a:solidFill>
              <a:latin typeface="Roboto Condensed" panose="02000000000000000000" pitchFamily="2" charset="0"/>
              <a:ea typeface="Roboto Condensed" panose="02000000000000000000" pitchFamily="2" charset="0"/>
            </a:endParaRPr>
          </a:p>
        </p:txBody>
      </p:sp>
      <p:sp>
        <p:nvSpPr>
          <p:cNvPr id="48" name="Прямоугольник 47">
            <a:extLst>
              <a:ext uri="{FF2B5EF4-FFF2-40B4-BE49-F238E27FC236}">
                <a16:creationId xmlns:a16="http://schemas.microsoft.com/office/drawing/2014/main" xmlns="" id="{FBF32570-F333-44AA-A061-2E0478750829}"/>
              </a:ext>
            </a:extLst>
          </p:cNvPr>
          <p:cNvSpPr/>
          <p:nvPr/>
        </p:nvSpPr>
        <p:spPr>
          <a:xfrm>
            <a:off x="4143632" y="3470783"/>
            <a:ext cx="3393990" cy="369332"/>
          </a:xfrm>
          <a:prstGeom prst="rect">
            <a:avLst/>
          </a:prstGeom>
        </p:spPr>
        <p:txBody>
          <a:bodyPr wrap="square">
            <a:spAutoFit/>
          </a:bodyPr>
          <a:lstStyle/>
          <a:p>
            <a:pPr algn="ctr" defTabSz="1219170"/>
            <a:r>
              <a:rPr lang="ru-RU" b="1" dirty="0">
                <a:solidFill>
                  <a:srgbClr val="57565A">
                    <a:lumMod val="75000"/>
                  </a:srgbClr>
                </a:solidFill>
                <a:latin typeface="Roboto Condensed" panose="02000000000000000000" pitchFamily="2" charset="0"/>
                <a:ea typeface="Roboto Condensed" panose="02000000000000000000" pitchFamily="2" charset="0"/>
              </a:rPr>
              <a:t>МЛРД РУБ.</a:t>
            </a:r>
          </a:p>
        </p:txBody>
      </p:sp>
      <p:sp>
        <p:nvSpPr>
          <p:cNvPr id="49" name="TextBox 48">
            <a:extLst>
              <a:ext uri="{FF2B5EF4-FFF2-40B4-BE49-F238E27FC236}">
                <a16:creationId xmlns:a16="http://schemas.microsoft.com/office/drawing/2014/main" xmlns="" id="{4946E541-D019-4555-ADC4-DAA1B54C7DDA}"/>
              </a:ext>
            </a:extLst>
          </p:cNvPr>
          <p:cNvSpPr txBox="1"/>
          <p:nvPr/>
        </p:nvSpPr>
        <p:spPr bwMode="auto">
          <a:xfrm>
            <a:off x="3543887" y="1780770"/>
            <a:ext cx="4622363" cy="650657"/>
          </a:xfrm>
          <a:prstGeom prst="rect">
            <a:avLst/>
          </a:prstGeom>
        </p:spPr>
        <p:txBody>
          <a:bodyPr wrap="none" lIns="104105" tIns="52052" rIns="104105" bIns="52052" anchor="ctr">
            <a:normAutofit/>
          </a:bodyPr>
          <a:lstStyle/>
          <a:p>
            <a:pPr algn="ctr" defTabSz="1041034">
              <a:defRPr/>
            </a:pPr>
            <a:r>
              <a:rPr lang="en-US" sz="2400" b="1" dirty="0" smtClean="0">
                <a:solidFill>
                  <a:srgbClr val="F79646">
                    <a:lumMod val="75000"/>
                  </a:srgbClr>
                </a:solidFill>
                <a:latin typeface="Roboto Condensed" panose="02000000000000000000" pitchFamily="2" charset="0"/>
                <a:ea typeface="Roboto Condensed" panose="02000000000000000000" pitchFamily="2" charset="0"/>
              </a:rPr>
              <a:t>+</a:t>
            </a:r>
            <a:r>
              <a:rPr lang="ru-RU" sz="2400" b="1" dirty="0" smtClean="0">
                <a:solidFill>
                  <a:srgbClr val="F79646">
                    <a:lumMod val="75000"/>
                  </a:srgbClr>
                </a:solidFill>
                <a:latin typeface="Roboto Condensed" panose="02000000000000000000" pitchFamily="2" charset="0"/>
                <a:ea typeface="Roboto Condensed" panose="02000000000000000000" pitchFamily="2" charset="0"/>
              </a:rPr>
              <a:t>11,8%</a:t>
            </a:r>
            <a:endParaRPr lang="ru-RU" sz="2400"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50" name="Прямоугольник 49">
            <a:extLst>
              <a:ext uri="{FF2B5EF4-FFF2-40B4-BE49-F238E27FC236}">
                <a16:creationId xmlns:a16="http://schemas.microsoft.com/office/drawing/2014/main" xmlns="" id="{0B68B276-BAAE-4628-A2CE-C2D00362AC88}"/>
              </a:ext>
            </a:extLst>
          </p:cNvPr>
          <p:cNvSpPr/>
          <p:nvPr/>
        </p:nvSpPr>
        <p:spPr>
          <a:xfrm>
            <a:off x="9533519" y="3470783"/>
            <a:ext cx="1978710" cy="369332"/>
          </a:xfrm>
          <a:prstGeom prst="rect">
            <a:avLst/>
          </a:prstGeom>
        </p:spPr>
        <p:txBody>
          <a:bodyPr wrap="square">
            <a:spAutoFit/>
          </a:bodyPr>
          <a:lstStyle/>
          <a:p>
            <a:pPr algn="ctr" defTabSz="1219170"/>
            <a:r>
              <a:rPr lang="ru-RU" b="1" dirty="0">
                <a:solidFill>
                  <a:srgbClr val="57565A">
                    <a:lumMod val="75000"/>
                  </a:srgbClr>
                </a:solidFill>
                <a:latin typeface="Roboto Condensed" panose="02000000000000000000" pitchFamily="2" charset="0"/>
                <a:ea typeface="Roboto Condensed" panose="02000000000000000000" pitchFamily="2" charset="0"/>
              </a:rPr>
              <a:t>МЛРД РУБ.</a:t>
            </a:r>
          </a:p>
        </p:txBody>
      </p:sp>
      <p:sp>
        <p:nvSpPr>
          <p:cNvPr id="51" name="TextBox 50">
            <a:extLst>
              <a:ext uri="{FF2B5EF4-FFF2-40B4-BE49-F238E27FC236}">
                <a16:creationId xmlns:a16="http://schemas.microsoft.com/office/drawing/2014/main" xmlns="" id="{914B2904-0C80-46AA-8DE6-01F58915B781}"/>
              </a:ext>
            </a:extLst>
          </p:cNvPr>
          <p:cNvSpPr txBox="1"/>
          <p:nvPr/>
        </p:nvSpPr>
        <p:spPr bwMode="auto">
          <a:xfrm>
            <a:off x="9986550" y="1780770"/>
            <a:ext cx="1072649" cy="650657"/>
          </a:xfrm>
          <a:prstGeom prst="rect">
            <a:avLst/>
          </a:prstGeom>
        </p:spPr>
        <p:txBody>
          <a:bodyPr wrap="none" lIns="104105" tIns="52052" rIns="104105" bIns="52052" anchor="ctr">
            <a:normAutofit/>
          </a:bodyPr>
          <a:lstStyle/>
          <a:p>
            <a:pPr algn="ctr" defTabSz="1041034">
              <a:defRPr/>
            </a:pPr>
            <a:r>
              <a:rPr lang="ru-RU" sz="2400" b="1" dirty="0" smtClean="0">
                <a:solidFill>
                  <a:srgbClr val="F79646">
                    <a:lumMod val="75000"/>
                  </a:srgbClr>
                </a:solidFill>
                <a:latin typeface="Roboto Condensed" panose="02000000000000000000" pitchFamily="2" charset="0"/>
                <a:ea typeface="Roboto Condensed" panose="02000000000000000000" pitchFamily="2" charset="0"/>
              </a:rPr>
              <a:t>77,5%</a:t>
            </a:r>
            <a:endParaRPr lang="ru-RU" sz="2400"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53" name="Прямоугольник 52">
            <a:extLst>
              <a:ext uri="{FF2B5EF4-FFF2-40B4-BE49-F238E27FC236}">
                <a16:creationId xmlns:a16="http://schemas.microsoft.com/office/drawing/2014/main" xmlns="" id="{3992673C-84A1-4F91-97AE-8C2D12E26752}"/>
              </a:ext>
            </a:extLst>
          </p:cNvPr>
          <p:cNvSpPr/>
          <p:nvPr/>
        </p:nvSpPr>
        <p:spPr>
          <a:xfrm>
            <a:off x="9173325" y="2348880"/>
            <a:ext cx="2682299" cy="1200329"/>
          </a:xfrm>
          <a:prstGeom prst="rect">
            <a:avLst/>
          </a:prstGeom>
        </p:spPr>
        <p:txBody>
          <a:bodyPr wrap="square">
            <a:spAutoFit/>
          </a:bodyPr>
          <a:lstStyle/>
          <a:p>
            <a:pPr algn="ctr" defTabSz="1219170"/>
            <a:r>
              <a:rPr lang="ru-RU" sz="7200" b="1" dirty="0" smtClean="0">
                <a:solidFill>
                  <a:srgbClr val="231A6F"/>
                </a:solidFill>
                <a:latin typeface="Roboto Condensed" panose="02000000000000000000" pitchFamily="2" charset="0"/>
                <a:ea typeface="Roboto Condensed" panose="02000000000000000000" pitchFamily="2" charset="0"/>
              </a:rPr>
              <a:t>70</a:t>
            </a:r>
            <a:endParaRPr lang="ru-RU" sz="7200" b="1" dirty="0">
              <a:solidFill>
                <a:srgbClr val="231A6F"/>
              </a:solidFill>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411284657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 xmlns:a16="http://schemas.microsoft.com/office/drawing/2014/main" id="{04255A48-2E46-447F-98DA-0E287025F3FD}"/>
              </a:ext>
            </a:extLst>
          </p:cNvPr>
          <p:cNvSpPr/>
          <p:nvPr/>
        </p:nvSpPr>
        <p:spPr>
          <a:xfrm>
            <a:off x="0" y="0"/>
            <a:ext cx="1235460" cy="1235460"/>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16" name="Subtitle 2">
            <a:extLst>
              <a:ext uri="{FF2B5EF4-FFF2-40B4-BE49-F238E27FC236}">
                <a16:creationId xmlns="" xmlns:a16="http://schemas.microsoft.com/office/drawing/2014/main" id="{51A55428-D23F-4777-96FE-D91E0B26310D}"/>
              </a:ext>
            </a:extLst>
          </p:cNvPr>
          <p:cNvSpPr txBox="1">
            <a:spLocks/>
          </p:cNvSpPr>
          <p:nvPr/>
        </p:nvSpPr>
        <p:spPr>
          <a:xfrm>
            <a:off x="1354166" y="-29946"/>
            <a:ext cx="10171795" cy="1235459"/>
          </a:xfrm>
          <a:prstGeom prst="rect">
            <a:avLst/>
          </a:prstGeom>
        </p:spPr>
        <p:txBody>
          <a:bodyPr vert="horz" lIns="0" tIns="0" rIns="0" bIns="0" rtlCol="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a:tabLst>
                <a:tab pos="342900" algn="l"/>
              </a:tabLst>
            </a:pPr>
            <a:r>
              <a:rPr lang="ru-RU" b="1" dirty="0" smtClean="0">
                <a:solidFill>
                  <a:schemeClr val="tx1">
                    <a:lumMod val="75000"/>
                  </a:schemeClr>
                </a:solidFill>
                <a:latin typeface="Roboto Condensed" panose="02000000000000000000" pitchFamily="2" charset="0"/>
              </a:rPr>
              <a:t>ВНУТРЕННИЙ АУДИТ</a:t>
            </a:r>
            <a:endParaRPr lang="ru-RU" b="1" dirty="0">
              <a:solidFill>
                <a:schemeClr val="tx1">
                  <a:lumMod val="75000"/>
                </a:schemeClr>
              </a:solidFill>
              <a:latin typeface="Roboto Condensed" panose="02000000000000000000" pitchFamily="2" charset="0"/>
            </a:endParaRPr>
          </a:p>
        </p:txBody>
      </p:sp>
      <p:grpSp>
        <p:nvGrpSpPr>
          <p:cNvPr id="44" name="Группа 43">
            <a:extLst>
              <a:ext uri="{FF2B5EF4-FFF2-40B4-BE49-F238E27FC236}">
                <a16:creationId xmlns="" xmlns:a16="http://schemas.microsoft.com/office/drawing/2014/main" id="{019F74D2-C307-466E-A3FC-5577DACB81C1}"/>
              </a:ext>
            </a:extLst>
          </p:cNvPr>
          <p:cNvGrpSpPr/>
          <p:nvPr/>
        </p:nvGrpSpPr>
        <p:grpSpPr>
          <a:xfrm>
            <a:off x="170060" y="170060"/>
            <a:ext cx="895342" cy="895342"/>
            <a:chOff x="1398681" y="3263936"/>
            <a:chExt cx="1231598" cy="1231598"/>
          </a:xfrm>
        </p:grpSpPr>
        <p:grpSp>
          <p:nvGrpSpPr>
            <p:cNvPr id="6" name="Рисунок 2">
              <a:extLst>
                <a:ext uri="{FF2B5EF4-FFF2-40B4-BE49-F238E27FC236}">
                  <a16:creationId xmlns="" xmlns:a16="http://schemas.microsoft.com/office/drawing/2014/main" id="{2862BDDB-996B-423A-834B-02C0E4B78B81}"/>
                </a:ext>
              </a:extLst>
            </p:cNvPr>
            <p:cNvGrpSpPr/>
            <p:nvPr/>
          </p:nvGrpSpPr>
          <p:grpSpPr>
            <a:xfrm>
              <a:off x="1597898" y="3407558"/>
              <a:ext cx="833162" cy="944353"/>
              <a:chOff x="1542689" y="2816538"/>
              <a:chExt cx="833162" cy="944353"/>
            </a:xfrm>
          </p:grpSpPr>
          <p:grpSp>
            <p:nvGrpSpPr>
              <p:cNvPr id="7" name="Рисунок 2">
                <a:extLst>
                  <a:ext uri="{FF2B5EF4-FFF2-40B4-BE49-F238E27FC236}">
                    <a16:creationId xmlns="" xmlns:a16="http://schemas.microsoft.com/office/drawing/2014/main" id="{2862BDDB-996B-423A-834B-02C0E4B78B81}"/>
                  </a:ext>
                </a:extLst>
              </p:cNvPr>
              <p:cNvGrpSpPr/>
              <p:nvPr/>
            </p:nvGrpSpPr>
            <p:grpSpPr>
              <a:xfrm>
                <a:off x="1581297" y="2876064"/>
                <a:ext cx="755946" cy="825721"/>
                <a:chOff x="1581297" y="2876064"/>
                <a:chExt cx="755946" cy="825721"/>
              </a:xfrm>
            </p:grpSpPr>
            <p:sp>
              <p:nvSpPr>
                <p:cNvPr id="23" name="Полилиния: фигура 22">
                  <a:extLst>
                    <a:ext uri="{FF2B5EF4-FFF2-40B4-BE49-F238E27FC236}">
                      <a16:creationId xmlns="" xmlns:a16="http://schemas.microsoft.com/office/drawing/2014/main" id="{D47B51B5-5B9E-4773-8EB9-496F42F26909}"/>
                    </a:ext>
                  </a:extLst>
                </p:cNvPr>
                <p:cNvSpPr/>
                <p:nvPr/>
              </p:nvSpPr>
              <p:spPr>
                <a:xfrm rot="-3598124">
                  <a:off x="1761688" y="3431256"/>
                  <a:ext cx="34749" cy="340542"/>
                </a:xfrm>
                <a:custGeom>
                  <a:avLst/>
                  <a:gdLst>
                    <a:gd name="connsiteX0" fmla="*/ 0 w 34749"/>
                    <a:gd name="connsiteY0" fmla="*/ 0 h 340542"/>
                    <a:gd name="connsiteX1" fmla="*/ 34749 w 34749"/>
                    <a:gd name="connsiteY1" fmla="*/ 0 h 340542"/>
                    <a:gd name="connsiteX2" fmla="*/ 34749 w 34749"/>
                    <a:gd name="connsiteY2" fmla="*/ 340542 h 340542"/>
                    <a:gd name="connsiteX3" fmla="*/ 0 w 34749"/>
                    <a:gd name="connsiteY3" fmla="*/ 340542 h 340542"/>
                  </a:gdLst>
                  <a:ahLst/>
                  <a:cxnLst>
                    <a:cxn ang="0">
                      <a:pos x="connsiteX0" y="connsiteY0"/>
                    </a:cxn>
                    <a:cxn ang="0">
                      <a:pos x="connsiteX1" y="connsiteY1"/>
                    </a:cxn>
                    <a:cxn ang="0">
                      <a:pos x="connsiteX2" y="connsiteY2"/>
                    </a:cxn>
                    <a:cxn ang="0">
                      <a:pos x="connsiteX3" y="connsiteY3"/>
                    </a:cxn>
                  </a:cxnLst>
                  <a:rect l="l" t="t" r="r" b="b"/>
                  <a:pathLst>
                    <a:path w="34749" h="340542">
                      <a:moveTo>
                        <a:pt x="0" y="0"/>
                      </a:moveTo>
                      <a:lnTo>
                        <a:pt x="34749" y="0"/>
                      </a:lnTo>
                      <a:lnTo>
                        <a:pt x="34749" y="340542"/>
                      </a:lnTo>
                      <a:lnTo>
                        <a:pt x="0" y="340542"/>
                      </a:lnTo>
                      <a:close/>
                    </a:path>
                  </a:pathLst>
                </a:custGeom>
                <a:solidFill>
                  <a:srgbClr val="43D3E8"/>
                </a:solidFill>
                <a:ln w="7680" cap="flat">
                  <a:noFill/>
                  <a:prstDash val="solid"/>
                  <a:miter/>
                </a:ln>
              </p:spPr>
              <p:txBody>
                <a:bodyPr rtlCol="0" anchor="ctr"/>
                <a:lstStyle/>
                <a:p>
                  <a:endParaRPr lang="ru-RU"/>
                </a:p>
              </p:txBody>
            </p:sp>
            <p:sp>
              <p:nvSpPr>
                <p:cNvPr id="24" name="Полилиния: фигура 23">
                  <a:extLst>
                    <a:ext uri="{FF2B5EF4-FFF2-40B4-BE49-F238E27FC236}">
                      <a16:creationId xmlns="" xmlns:a16="http://schemas.microsoft.com/office/drawing/2014/main" id="{C806057A-ECFF-4744-87AF-9A72A2FB9EB3}"/>
                    </a:ext>
                  </a:extLst>
                </p:cNvPr>
                <p:cNvSpPr/>
                <p:nvPr/>
              </p:nvSpPr>
              <p:spPr>
                <a:xfrm>
                  <a:off x="15812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25" name="Полилиния: фигура 24">
                  <a:extLst>
                    <a:ext uri="{FF2B5EF4-FFF2-40B4-BE49-F238E27FC236}">
                      <a16:creationId xmlns="" xmlns:a16="http://schemas.microsoft.com/office/drawing/2014/main" id="{46B80DA4-4D6B-44C7-BDAB-65F2FDAE4353}"/>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242D3C"/>
                </a:solidFill>
                <a:ln w="7680" cap="flat">
                  <a:noFill/>
                  <a:prstDash val="solid"/>
                  <a:miter/>
                </a:ln>
              </p:spPr>
              <p:txBody>
                <a:bodyPr rtlCol="0" anchor="ctr"/>
                <a:lstStyle/>
                <a:p>
                  <a:endParaRPr lang="ru-RU"/>
                </a:p>
              </p:txBody>
            </p:sp>
            <p:sp>
              <p:nvSpPr>
                <p:cNvPr id="26" name="Полилиния: фигура 25">
                  <a:extLst>
                    <a:ext uri="{FF2B5EF4-FFF2-40B4-BE49-F238E27FC236}">
                      <a16:creationId xmlns="" xmlns:a16="http://schemas.microsoft.com/office/drawing/2014/main" id="{D548DBBD-4E6B-44F0-B2A9-73DBC0669B35}"/>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27" name="Полилиния: фигура 26">
                  <a:extLst>
                    <a:ext uri="{FF2B5EF4-FFF2-40B4-BE49-F238E27FC236}">
                      <a16:creationId xmlns="" xmlns:a16="http://schemas.microsoft.com/office/drawing/2014/main" id="{8ADEB9A2-6C80-46DE-A6A1-77367AB94E63}"/>
                    </a:ext>
                  </a:extLst>
                </p:cNvPr>
                <p:cNvSpPr/>
                <p:nvPr/>
              </p:nvSpPr>
              <p:spPr>
                <a:xfrm rot="-1798039">
                  <a:off x="1608964" y="2958607"/>
                  <a:ext cx="339747" cy="34746"/>
                </a:xfrm>
                <a:custGeom>
                  <a:avLst/>
                  <a:gdLst>
                    <a:gd name="connsiteX0" fmla="*/ 0 w 339747"/>
                    <a:gd name="connsiteY0" fmla="*/ 0 h 34746"/>
                    <a:gd name="connsiteX1" fmla="*/ 339747 w 339747"/>
                    <a:gd name="connsiteY1" fmla="*/ 0 h 34746"/>
                    <a:gd name="connsiteX2" fmla="*/ 339747 w 339747"/>
                    <a:gd name="connsiteY2" fmla="*/ 34747 h 34746"/>
                    <a:gd name="connsiteX3" fmla="*/ 0 w 33974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339747" h="34746">
                      <a:moveTo>
                        <a:pt x="0" y="0"/>
                      </a:moveTo>
                      <a:lnTo>
                        <a:pt x="339747" y="0"/>
                      </a:lnTo>
                      <a:lnTo>
                        <a:pt x="339747" y="34747"/>
                      </a:lnTo>
                      <a:lnTo>
                        <a:pt x="0" y="34747"/>
                      </a:lnTo>
                      <a:close/>
                    </a:path>
                  </a:pathLst>
                </a:custGeom>
                <a:solidFill>
                  <a:srgbClr val="F96232"/>
                </a:solidFill>
                <a:ln w="7680" cap="flat">
                  <a:noFill/>
                  <a:prstDash val="solid"/>
                  <a:miter/>
                </a:ln>
              </p:spPr>
              <p:txBody>
                <a:bodyPr rtlCol="0" anchor="ctr"/>
                <a:lstStyle/>
                <a:p>
                  <a:endParaRPr lang="ru-RU"/>
                </a:p>
              </p:txBody>
            </p:sp>
            <p:sp>
              <p:nvSpPr>
                <p:cNvPr id="28" name="Полилиния: фигура 27">
                  <a:extLst>
                    <a:ext uri="{FF2B5EF4-FFF2-40B4-BE49-F238E27FC236}">
                      <a16:creationId xmlns="" xmlns:a16="http://schemas.microsoft.com/office/drawing/2014/main" id="{FF3F01F6-C86A-4DC1-91D4-9715366F0F97}"/>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F96232"/>
                </a:solidFill>
                <a:ln w="7680" cap="flat">
                  <a:noFill/>
                  <a:prstDash val="solid"/>
                  <a:miter/>
                </a:ln>
              </p:spPr>
              <p:txBody>
                <a:bodyPr rtlCol="0" anchor="ctr"/>
                <a:lstStyle/>
                <a:p>
                  <a:endParaRPr lang="ru-RU"/>
                </a:p>
              </p:txBody>
            </p:sp>
            <p:sp>
              <p:nvSpPr>
                <p:cNvPr id="29" name="Полилиния: фигура 28">
                  <a:extLst>
                    <a:ext uri="{FF2B5EF4-FFF2-40B4-BE49-F238E27FC236}">
                      <a16:creationId xmlns="" xmlns:a16="http://schemas.microsoft.com/office/drawing/2014/main" id="{BB2E3AA9-1C45-4213-8861-F763E272E8F5}"/>
                    </a:ext>
                  </a:extLst>
                </p:cNvPr>
                <p:cNvSpPr/>
                <p:nvPr/>
              </p:nvSpPr>
              <p:spPr>
                <a:xfrm rot="-3601663">
                  <a:off x="2122922" y="2805909"/>
                  <a:ext cx="34748" cy="340536"/>
                </a:xfrm>
                <a:custGeom>
                  <a:avLst/>
                  <a:gdLst>
                    <a:gd name="connsiteX0" fmla="*/ 0 w 34748"/>
                    <a:gd name="connsiteY0" fmla="*/ 0 h 340536"/>
                    <a:gd name="connsiteX1" fmla="*/ 34749 w 34748"/>
                    <a:gd name="connsiteY1" fmla="*/ 0 h 340536"/>
                    <a:gd name="connsiteX2" fmla="*/ 34749 w 34748"/>
                    <a:gd name="connsiteY2" fmla="*/ 340536 h 340536"/>
                    <a:gd name="connsiteX3" fmla="*/ 0 w 34748"/>
                    <a:gd name="connsiteY3" fmla="*/ 340536 h 340536"/>
                  </a:gdLst>
                  <a:ahLst/>
                  <a:cxnLst>
                    <a:cxn ang="0">
                      <a:pos x="connsiteX0" y="connsiteY0"/>
                    </a:cxn>
                    <a:cxn ang="0">
                      <a:pos x="connsiteX1" y="connsiteY1"/>
                    </a:cxn>
                    <a:cxn ang="0">
                      <a:pos x="connsiteX2" y="connsiteY2"/>
                    </a:cxn>
                    <a:cxn ang="0">
                      <a:pos x="connsiteX3" y="connsiteY3"/>
                    </a:cxn>
                  </a:cxnLst>
                  <a:rect l="l" t="t" r="r" b="b"/>
                  <a:pathLst>
                    <a:path w="34748" h="340536">
                      <a:moveTo>
                        <a:pt x="0" y="0"/>
                      </a:moveTo>
                      <a:lnTo>
                        <a:pt x="34749" y="0"/>
                      </a:lnTo>
                      <a:lnTo>
                        <a:pt x="34749" y="340536"/>
                      </a:lnTo>
                      <a:lnTo>
                        <a:pt x="0" y="340536"/>
                      </a:lnTo>
                      <a:close/>
                    </a:path>
                  </a:pathLst>
                </a:custGeom>
                <a:solidFill>
                  <a:srgbClr val="F96232"/>
                </a:solidFill>
                <a:ln w="7680" cap="flat">
                  <a:noFill/>
                  <a:prstDash val="solid"/>
                  <a:miter/>
                </a:ln>
              </p:spPr>
              <p:txBody>
                <a:bodyPr rtlCol="0" anchor="ctr"/>
                <a:lstStyle/>
                <a:p>
                  <a:endParaRPr lang="ru-RU"/>
                </a:p>
              </p:txBody>
            </p:sp>
            <p:sp>
              <p:nvSpPr>
                <p:cNvPr id="30" name="Полилиния: фигура 29">
                  <a:extLst>
                    <a:ext uri="{FF2B5EF4-FFF2-40B4-BE49-F238E27FC236}">
                      <a16:creationId xmlns="" xmlns:a16="http://schemas.microsoft.com/office/drawing/2014/main" id="{DEE038AF-A4DB-4921-9C55-57B56C108751}"/>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242D3C"/>
                </a:solidFill>
                <a:ln w="7680" cap="flat">
                  <a:noFill/>
                  <a:prstDash val="solid"/>
                  <a:miter/>
                </a:ln>
              </p:spPr>
              <p:txBody>
                <a:bodyPr rtlCol="0" anchor="ctr"/>
                <a:lstStyle/>
                <a:p>
                  <a:endParaRPr lang="ru-RU"/>
                </a:p>
              </p:txBody>
            </p:sp>
            <p:sp>
              <p:nvSpPr>
                <p:cNvPr id="31" name="Полилиния: фигура 30">
                  <a:extLst>
                    <a:ext uri="{FF2B5EF4-FFF2-40B4-BE49-F238E27FC236}">
                      <a16:creationId xmlns="" xmlns:a16="http://schemas.microsoft.com/office/drawing/2014/main" id="{30CBA823-FBC8-488E-96BF-4B28528C5AE2}"/>
                    </a:ext>
                  </a:extLst>
                </p:cNvPr>
                <p:cNvSpPr/>
                <p:nvPr/>
              </p:nvSpPr>
              <p:spPr>
                <a:xfrm>
                  <a:off x="23024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32" name="Полилиния: фигура 31">
                  <a:extLst>
                    <a:ext uri="{FF2B5EF4-FFF2-40B4-BE49-F238E27FC236}">
                      <a16:creationId xmlns="" xmlns:a16="http://schemas.microsoft.com/office/drawing/2014/main" id="{7A4488E0-C746-44E7-9759-CDED619781B5}"/>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F96232"/>
                </a:solidFill>
                <a:ln w="7680" cap="flat">
                  <a:noFill/>
                  <a:prstDash val="solid"/>
                  <a:miter/>
                </a:ln>
              </p:spPr>
              <p:txBody>
                <a:bodyPr rtlCol="0" anchor="ctr"/>
                <a:lstStyle/>
                <a:p>
                  <a:endParaRPr lang="ru-RU"/>
                </a:p>
              </p:txBody>
            </p:sp>
            <p:sp>
              <p:nvSpPr>
                <p:cNvPr id="33" name="Полилиния: фигура 32">
                  <a:extLst>
                    <a:ext uri="{FF2B5EF4-FFF2-40B4-BE49-F238E27FC236}">
                      <a16:creationId xmlns="" xmlns:a16="http://schemas.microsoft.com/office/drawing/2014/main" id="{C2C11E84-4302-4D02-B309-989EC48CC3DE}"/>
                    </a:ext>
                  </a:extLst>
                </p:cNvPr>
                <p:cNvSpPr/>
                <p:nvPr/>
              </p:nvSpPr>
              <p:spPr>
                <a:xfrm rot="-1801578">
                  <a:off x="1969829" y="3583842"/>
                  <a:ext cx="340525" cy="34747"/>
                </a:xfrm>
                <a:custGeom>
                  <a:avLst/>
                  <a:gdLst>
                    <a:gd name="connsiteX0" fmla="*/ 0 w 340525"/>
                    <a:gd name="connsiteY0" fmla="*/ 0 h 34747"/>
                    <a:gd name="connsiteX1" fmla="*/ 340525 w 340525"/>
                    <a:gd name="connsiteY1" fmla="*/ 0 h 34747"/>
                    <a:gd name="connsiteX2" fmla="*/ 340525 w 340525"/>
                    <a:gd name="connsiteY2" fmla="*/ 34747 h 34747"/>
                    <a:gd name="connsiteX3" fmla="*/ 0 w 340525"/>
                    <a:gd name="connsiteY3" fmla="*/ 34747 h 34747"/>
                  </a:gdLst>
                  <a:ahLst/>
                  <a:cxnLst>
                    <a:cxn ang="0">
                      <a:pos x="connsiteX0" y="connsiteY0"/>
                    </a:cxn>
                    <a:cxn ang="0">
                      <a:pos x="connsiteX1" y="connsiteY1"/>
                    </a:cxn>
                    <a:cxn ang="0">
                      <a:pos x="connsiteX2" y="connsiteY2"/>
                    </a:cxn>
                    <a:cxn ang="0">
                      <a:pos x="connsiteX3" y="connsiteY3"/>
                    </a:cxn>
                  </a:cxnLst>
                  <a:rect l="l" t="t" r="r" b="b"/>
                  <a:pathLst>
                    <a:path w="340525" h="34747">
                      <a:moveTo>
                        <a:pt x="0" y="0"/>
                      </a:moveTo>
                      <a:lnTo>
                        <a:pt x="340525" y="0"/>
                      </a:lnTo>
                      <a:lnTo>
                        <a:pt x="340525" y="34747"/>
                      </a:lnTo>
                      <a:lnTo>
                        <a:pt x="0" y="34747"/>
                      </a:lnTo>
                      <a:close/>
                    </a:path>
                  </a:pathLst>
                </a:custGeom>
                <a:solidFill>
                  <a:srgbClr val="43D3E8"/>
                </a:solidFill>
                <a:ln w="7680" cap="flat">
                  <a:noFill/>
                  <a:prstDash val="solid"/>
                  <a:miter/>
                </a:ln>
              </p:spPr>
              <p:txBody>
                <a:bodyPr rtlCol="0" anchor="ctr"/>
                <a:lstStyle/>
                <a:p>
                  <a:endParaRPr lang="ru-RU"/>
                </a:p>
              </p:txBody>
            </p:sp>
            <p:sp>
              <p:nvSpPr>
                <p:cNvPr id="34" name="Полилиния: фигура 33">
                  <a:extLst>
                    <a:ext uri="{FF2B5EF4-FFF2-40B4-BE49-F238E27FC236}">
                      <a16:creationId xmlns="" xmlns:a16="http://schemas.microsoft.com/office/drawing/2014/main" id="{ED5C64A1-B6D9-4B50-A1E2-9C593CEADC54}"/>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grpSp>
          <p:grpSp>
            <p:nvGrpSpPr>
              <p:cNvPr id="35" name="Рисунок 2">
                <a:extLst>
                  <a:ext uri="{FF2B5EF4-FFF2-40B4-BE49-F238E27FC236}">
                    <a16:creationId xmlns="" xmlns:a16="http://schemas.microsoft.com/office/drawing/2014/main" id="{2862BDDB-996B-423A-834B-02C0E4B78B81}"/>
                  </a:ext>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16:creationId xmlns="" xmlns:a16="http://schemas.microsoft.com/office/drawing/2014/main" id="{34EE368B-24C1-4ED8-8EB1-8A5D2E0D15E4}"/>
                    </a:ext>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7" name="Полилиния: фигура 36">
                  <a:extLst>
                    <a:ext uri="{FF2B5EF4-FFF2-40B4-BE49-F238E27FC236}">
                      <a16:creationId xmlns="" xmlns:a16="http://schemas.microsoft.com/office/drawing/2014/main" id="{82204F6F-E3CA-45B6-9F04-5EE0ED7F83D0}"/>
                    </a:ext>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8" name="Полилиния: фигура 37">
                  <a:extLst>
                    <a:ext uri="{FF2B5EF4-FFF2-40B4-BE49-F238E27FC236}">
                      <a16:creationId xmlns="" xmlns:a16="http://schemas.microsoft.com/office/drawing/2014/main" id="{0514346D-4272-4845-B929-B5FFEE35E254}"/>
                    </a:ext>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9" name="Полилиния: фигура 38">
                  <a:extLst>
                    <a:ext uri="{FF2B5EF4-FFF2-40B4-BE49-F238E27FC236}">
                      <a16:creationId xmlns="" xmlns:a16="http://schemas.microsoft.com/office/drawing/2014/main" id="{10FBA4A6-090C-4517-BEA3-9433F3BF894D}"/>
                    </a:ext>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0" name="Полилиния: фигура 39">
                  <a:extLst>
                    <a:ext uri="{FF2B5EF4-FFF2-40B4-BE49-F238E27FC236}">
                      <a16:creationId xmlns="" xmlns:a16="http://schemas.microsoft.com/office/drawing/2014/main" id="{9F878CEE-547E-4D31-BEF7-6CC3A19342E3}"/>
                    </a:ext>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1" name="Полилиния: фигура 40">
                  <a:extLst>
                    <a:ext uri="{FF2B5EF4-FFF2-40B4-BE49-F238E27FC236}">
                      <a16:creationId xmlns="" xmlns:a16="http://schemas.microsoft.com/office/drawing/2014/main" id="{206391AA-4BCF-4ABF-939E-341707D4DCC6}"/>
                    </a:ext>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2" name="Полилиния: фигура 41">
                  <a:extLst>
                    <a:ext uri="{FF2B5EF4-FFF2-40B4-BE49-F238E27FC236}">
                      <a16:creationId xmlns="" xmlns:a16="http://schemas.microsoft.com/office/drawing/2014/main" id="{4A2590E7-6B1D-4386-A964-DB3E5CD68A77}"/>
                    </a:ext>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grpSp>
        </p:grpSp>
        <p:sp>
          <p:nvSpPr>
            <p:cNvPr id="43" name="Полилиния: фигура 42">
              <a:extLst>
                <a:ext uri="{FF2B5EF4-FFF2-40B4-BE49-F238E27FC236}">
                  <a16:creationId xmlns="" xmlns:a16="http://schemas.microsoft.com/office/drawing/2014/main" id="{2338C980-225E-46D7-8459-7215ABA4A035}"/>
                </a:ext>
              </a:extLst>
            </p:cNvPr>
            <p:cNvSpPr/>
            <p:nvPr/>
          </p:nvSpPr>
          <p:spPr>
            <a:xfrm>
              <a:off x="1398681" y="3263936"/>
              <a:ext cx="1231598" cy="1231598"/>
            </a:xfrm>
            <a:custGeom>
              <a:avLst/>
              <a:gdLst>
                <a:gd name="connsiteX0" fmla="*/ 616185 w 1231598"/>
                <a:gd name="connsiteY0" fmla="*/ 1231598 h 1231598"/>
                <a:gd name="connsiteX1" fmla="*/ 616185 w 1231598"/>
                <a:gd name="connsiteY1" fmla="*/ 1196851 h 1231598"/>
                <a:gd name="connsiteX2" fmla="*/ 650160 w 1231598"/>
                <a:gd name="connsiteY2" fmla="*/ 1196079 h 1231598"/>
                <a:gd name="connsiteX3" fmla="*/ 652477 w 1231598"/>
                <a:gd name="connsiteY3" fmla="*/ 1230826 h 1231598"/>
                <a:gd name="connsiteX4" fmla="*/ 616185 w 1231598"/>
                <a:gd name="connsiteY4" fmla="*/ 1231598 h 1231598"/>
                <a:gd name="connsiteX5" fmla="*/ 580666 w 1231598"/>
                <a:gd name="connsiteY5" fmla="*/ 1230826 h 1231598"/>
                <a:gd name="connsiteX6" fmla="*/ 545146 w 1231598"/>
                <a:gd name="connsiteY6" fmla="*/ 1227737 h 1231598"/>
                <a:gd name="connsiteX7" fmla="*/ 549007 w 1231598"/>
                <a:gd name="connsiteY7" fmla="*/ 1192990 h 1231598"/>
                <a:gd name="connsiteX8" fmla="*/ 582982 w 1231598"/>
                <a:gd name="connsiteY8" fmla="*/ 1196079 h 1231598"/>
                <a:gd name="connsiteX9" fmla="*/ 580666 w 1231598"/>
                <a:gd name="connsiteY9" fmla="*/ 1230826 h 1231598"/>
                <a:gd name="connsiteX10" fmla="*/ 687996 w 1231598"/>
                <a:gd name="connsiteY10" fmla="*/ 1227737 h 1231598"/>
                <a:gd name="connsiteX11" fmla="*/ 684135 w 1231598"/>
                <a:gd name="connsiteY11" fmla="*/ 1192990 h 1231598"/>
                <a:gd name="connsiteX12" fmla="*/ 717338 w 1231598"/>
                <a:gd name="connsiteY12" fmla="*/ 1188357 h 1231598"/>
                <a:gd name="connsiteX13" fmla="*/ 723516 w 1231598"/>
                <a:gd name="connsiteY13" fmla="*/ 1222332 h 1231598"/>
                <a:gd name="connsiteX14" fmla="*/ 687996 w 1231598"/>
                <a:gd name="connsiteY14" fmla="*/ 1227737 h 1231598"/>
                <a:gd name="connsiteX15" fmla="*/ 509627 w 1231598"/>
                <a:gd name="connsiteY15" fmla="*/ 1222332 h 1231598"/>
                <a:gd name="connsiteX16" fmla="*/ 474880 w 1231598"/>
                <a:gd name="connsiteY16" fmla="*/ 1215383 h 1231598"/>
                <a:gd name="connsiteX17" fmla="*/ 482601 w 1231598"/>
                <a:gd name="connsiteY17" fmla="*/ 1181408 h 1231598"/>
                <a:gd name="connsiteX18" fmla="*/ 515804 w 1231598"/>
                <a:gd name="connsiteY18" fmla="*/ 1188357 h 1231598"/>
                <a:gd name="connsiteX19" fmla="*/ 509627 w 1231598"/>
                <a:gd name="connsiteY19" fmla="*/ 1222332 h 1231598"/>
                <a:gd name="connsiteX20" fmla="*/ 758263 w 1231598"/>
                <a:gd name="connsiteY20" fmla="*/ 1215383 h 1231598"/>
                <a:gd name="connsiteX21" fmla="*/ 750541 w 1231598"/>
                <a:gd name="connsiteY21" fmla="*/ 1181408 h 1231598"/>
                <a:gd name="connsiteX22" fmla="*/ 782972 w 1231598"/>
                <a:gd name="connsiteY22" fmla="*/ 1172914 h 1231598"/>
                <a:gd name="connsiteX23" fmla="*/ 793010 w 1231598"/>
                <a:gd name="connsiteY23" fmla="*/ 1206117 h 1231598"/>
                <a:gd name="connsiteX24" fmla="*/ 758263 w 1231598"/>
                <a:gd name="connsiteY24" fmla="*/ 1215383 h 1231598"/>
                <a:gd name="connsiteX25" fmla="*/ 439360 w 1231598"/>
                <a:gd name="connsiteY25" fmla="*/ 1206117 h 1231598"/>
                <a:gd name="connsiteX26" fmla="*/ 405385 w 1231598"/>
                <a:gd name="connsiteY26" fmla="*/ 1194534 h 1231598"/>
                <a:gd name="connsiteX27" fmla="*/ 416967 w 1231598"/>
                <a:gd name="connsiteY27" fmla="*/ 1162104 h 1231598"/>
                <a:gd name="connsiteX28" fmla="*/ 449398 w 1231598"/>
                <a:gd name="connsiteY28" fmla="*/ 1172914 h 1231598"/>
                <a:gd name="connsiteX29" fmla="*/ 439360 w 1231598"/>
                <a:gd name="connsiteY29" fmla="*/ 1206117 h 1231598"/>
                <a:gd name="connsiteX30" fmla="*/ 826985 w 1231598"/>
                <a:gd name="connsiteY30" fmla="*/ 1194534 h 1231598"/>
                <a:gd name="connsiteX31" fmla="*/ 815403 w 1231598"/>
                <a:gd name="connsiteY31" fmla="*/ 1162104 h 1231598"/>
                <a:gd name="connsiteX32" fmla="*/ 847062 w 1231598"/>
                <a:gd name="connsiteY32" fmla="*/ 1149749 h 1231598"/>
                <a:gd name="connsiteX33" fmla="*/ 860961 w 1231598"/>
                <a:gd name="connsiteY33" fmla="*/ 1181408 h 1231598"/>
                <a:gd name="connsiteX34" fmla="*/ 826985 w 1231598"/>
                <a:gd name="connsiteY34" fmla="*/ 1194534 h 1231598"/>
                <a:gd name="connsiteX35" fmla="*/ 372182 w 1231598"/>
                <a:gd name="connsiteY35" fmla="*/ 1181408 h 1231598"/>
                <a:gd name="connsiteX36" fmla="*/ 339751 w 1231598"/>
                <a:gd name="connsiteY36" fmla="*/ 1165964 h 1231598"/>
                <a:gd name="connsiteX37" fmla="*/ 355194 w 1231598"/>
                <a:gd name="connsiteY37" fmla="*/ 1135078 h 1231598"/>
                <a:gd name="connsiteX38" fmla="*/ 386081 w 1231598"/>
                <a:gd name="connsiteY38" fmla="*/ 1149749 h 1231598"/>
                <a:gd name="connsiteX39" fmla="*/ 372182 w 1231598"/>
                <a:gd name="connsiteY39" fmla="*/ 1181408 h 1231598"/>
                <a:gd name="connsiteX40" fmla="*/ 892619 w 1231598"/>
                <a:gd name="connsiteY40" fmla="*/ 1165964 h 1231598"/>
                <a:gd name="connsiteX41" fmla="*/ 877176 w 1231598"/>
                <a:gd name="connsiteY41" fmla="*/ 1135078 h 1231598"/>
                <a:gd name="connsiteX42" fmla="*/ 906518 w 1231598"/>
                <a:gd name="connsiteY42" fmla="*/ 1118863 h 1231598"/>
                <a:gd name="connsiteX43" fmla="*/ 924278 w 1231598"/>
                <a:gd name="connsiteY43" fmla="*/ 1148977 h 1231598"/>
                <a:gd name="connsiteX44" fmla="*/ 892619 w 1231598"/>
                <a:gd name="connsiteY44" fmla="*/ 1165964 h 1231598"/>
                <a:gd name="connsiteX45" fmla="*/ 308093 w 1231598"/>
                <a:gd name="connsiteY45" fmla="*/ 1149749 h 1231598"/>
                <a:gd name="connsiteX46" fmla="*/ 277206 w 1231598"/>
                <a:gd name="connsiteY46" fmla="*/ 1131217 h 1231598"/>
                <a:gd name="connsiteX47" fmla="*/ 296510 w 1231598"/>
                <a:gd name="connsiteY47" fmla="*/ 1101875 h 1231598"/>
                <a:gd name="connsiteX48" fmla="*/ 325080 w 1231598"/>
                <a:gd name="connsiteY48" fmla="*/ 1119635 h 1231598"/>
                <a:gd name="connsiteX49" fmla="*/ 308093 w 1231598"/>
                <a:gd name="connsiteY49" fmla="*/ 1149749 h 1231598"/>
                <a:gd name="connsiteX50" fmla="*/ 954392 w 1231598"/>
                <a:gd name="connsiteY50" fmla="*/ 1130445 h 1231598"/>
                <a:gd name="connsiteX51" fmla="*/ 935088 w 1231598"/>
                <a:gd name="connsiteY51" fmla="*/ 1101103 h 1231598"/>
                <a:gd name="connsiteX52" fmla="*/ 962886 w 1231598"/>
                <a:gd name="connsiteY52" fmla="*/ 1081799 h 1231598"/>
                <a:gd name="connsiteX53" fmla="*/ 983734 w 1231598"/>
                <a:gd name="connsiteY53" fmla="*/ 1109597 h 1231598"/>
                <a:gd name="connsiteX54" fmla="*/ 954392 w 1231598"/>
                <a:gd name="connsiteY54" fmla="*/ 1130445 h 1231598"/>
                <a:gd name="connsiteX55" fmla="*/ 248636 w 1231598"/>
                <a:gd name="connsiteY55" fmla="*/ 1110369 h 1231598"/>
                <a:gd name="connsiteX56" fmla="*/ 220838 w 1231598"/>
                <a:gd name="connsiteY56" fmla="*/ 1087976 h 1231598"/>
                <a:gd name="connsiteX57" fmla="*/ 243231 w 1231598"/>
                <a:gd name="connsiteY57" fmla="*/ 1061723 h 1231598"/>
                <a:gd name="connsiteX58" fmla="*/ 269485 w 1231598"/>
                <a:gd name="connsiteY58" fmla="*/ 1082571 h 1231598"/>
                <a:gd name="connsiteX59" fmla="*/ 248636 w 1231598"/>
                <a:gd name="connsiteY59" fmla="*/ 1110369 h 1231598"/>
                <a:gd name="connsiteX60" fmla="*/ 1011532 w 1231598"/>
                <a:gd name="connsiteY60" fmla="*/ 1087204 h 1231598"/>
                <a:gd name="connsiteX61" fmla="*/ 989139 w 1231598"/>
                <a:gd name="connsiteY61" fmla="*/ 1060950 h 1231598"/>
                <a:gd name="connsiteX62" fmla="*/ 1014621 w 1231598"/>
                <a:gd name="connsiteY62" fmla="*/ 1038558 h 1231598"/>
                <a:gd name="connsiteX63" fmla="*/ 1038558 w 1231598"/>
                <a:gd name="connsiteY63" fmla="*/ 1064039 h 1231598"/>
                <a:gd name="connsiteX64" fmla="*/ 1011532 w 1231598"/>
                <a:gd name="connsiteY64" fmla="*/ 1087204 h 1231598"/>
                <a:gd name="connsiteX65" fmla="*/ 193813 w 1231598"/>
                <a:gd name="connsiteY65" fmla="*/ 1064039 h 1231598"/>
                <a:gd name="connsiteX66" fmla="*/ 168331 w 1231598"/>
                <a:gd name="connsiteY66" fmla="*/ 1038558 h 1231598"/>
                <a:gd name="connsiteX67" fmla="*/ 193813 w 1231598"/>
                <a:gd name="connsiteY67" fmla="*/ 1014621 h 1231598"/>
                <a:gd name="connsiteX68" fmla="*/ 217750 w 1231598"/>
                <a:gd name="connsiteY68" fmla="*/ 1038558 h 1231598"/>
                <a:gd name="connsiteX69" fmla="*/ 193813 w 1231598"/>
                <a:gd name="connsiteY69" fmla="*/ 1064039 h 1231598"/>
                <a:gd name="connsiteX70" fmla="*/ 1064039 w 1231598"/>
                <a:gd name="connsiteY70" fmla="*/ 1038558 h 1231598"/>
                <a:gd name="connsiteX71" fmla="*/ 1038558 w 1231598"/>
                <a:gd name="connsiteY71" fmla="*/ 1014621 h 1231598"/>
                <a:gd name="connsiteX72" fmla="*/ 1060950 w 1231598"/>
                <a:gd name="connsiteY72" fmla="*/ 989139 h 1231598"/>
                <a:gd name="connsiteX73" fmla="*/ 1087204 w 1231598"/>
                <a:gd name="connsiteY73" fmla="*/ 1011532 h 1231598"/>
                <a:gd name="connsiteX74" fmla="*/ 1064039 w 1231598"/>
                <a:gd name="connsiteY74" fmla="*/ 1038558 h 1231598"/>
                <a:gd name="connsiteX75" fmla="*/ 144394 w 1231598"/>
                <a:gd name="connsiteY75" fmla="*/ 1012304 h 1231598"/>
                <a:gd name="connsiteX76" fmla="*/ 122002 w 1231598"/>
                <a:gd name="connsiteY76" fmla="*/ 984506 h 1231598"/>
                <a:gd name="connsiteX77" fmla="*/ 149799 w 1231598"/>
                <a:gd name="connsiteY77" fmla="*/ 963658 h 1231598"/>
                <a:gd name="connsiteX78" fmla="*/ 170648 w 1231598"/>
                <a:gd name="connsiteY78" fmla="*/ 989912 h 1231598"/>
                <a:gd name="connsiteX79" fmla="*/ 144394 w 1231598"/>
                <a:gd name="connsiteY79" fmla="*/ 1012304 h 1231598"/>
                <a:gd name="connsiteX80" fmla="*/ 1109597 w 1231598"/>
                <a:gd name="connsiteY80" fmla="*/ 983734 h 1231598"/>
                <a:gd name="connsiteX81" fmla="*/ 1081799 w 1231598"/>
                <a:gd name="connsiteY81" fmla="*/ 962886 h 1231598"/>
                <a:gd name="connsiteX82" fmla="*/ 1101103 w 1231598"/>
                <a:gd name="connsiteY82" fmla="*/ 935088 h 1231598"/>
                <a:gd name="connsiteX83" fmla="*/ 1130445 w 1231598"/>
                <a:gd name="connsiteY83" fmla="*/ 954392 h 1231598"/>
                <a:gd name="connsiteX84" fmla="*/ 1109597 w 1231598"/>
                <a:gd name="connsiteY84" fmla="*/ 983734 h 1231598"/>
                <a:gd name="connsiteX85" fmla="*/ 101153 w 1231598"/>
                <a:gd name="connsiteY85" fmla="*/ 954392 h 1231598"/>
                <a:gd name="connsiteX86" fmla="*/ 82621 w 1231598"/>
                <a:gd name="connsiteY86" fmla="*/ 924278 h 1231598"/>
                <a:gd name="connsiteX87" fmla="*/ 112736 w 1231598"/>
                <a:gd name="connsiteY87" fmla="*/ 906518 h 1231598"/>
                <a:gd name="connsiteX88" fmla="*/ 130495 w 1231598"/>
                <a:gd name="connsiteY88" fmla="*/ 935088 h 1231598"/>
                <a:gd name="connsiteX89" fmla="*/ 101153 w 1231598"/>
                <a:gd name="connsiteY89" fmla="*/ 954392 h 1231598"/>
                <a:gd name="connsiteX90" fmla="*/ 1148977 w 1231598"/>
                <a:gd name="connsiteY90" fmla="*/ 923506 h 1231598"/>
                <a:gd name="connsiteX91" fmla="*/ 1118863 w 1231598"/>
                <a:gd name="connsiteY91" fmla="*/ 905746 h 1231598"/>
                <a:gd name="connsiteX92" fmla="*/ 1135078 w 1231598"/>
                <a:gd name="connsiteY92" fmla="*/ 875632 h 1231598"/>
                <a:gd name="connsiteX93" fmla="*/ 1165964 w 1231598"/>
                <a:gd name="connsiteY93" fmla="*/ 891075 h 1231598"/>
                <a:gd name="connsiteX94" fmla="*/ 1148977 w 1231598"/>
                <a:gd name="connsiteY94" fmla="*/ 923506 h 1231598"/>
                <a:gd name="connsiteX95" fmla="*/ 65634 w 1231598"/>
                <a:gd name="connsiteY95" fmla="*/ 892619 h 1231598"/>
                <a:gd name="connsiteX96" fmla="*/ 50191 w 1231598"/>
                <a:gd name="connsiteY96" fmla="*/ 860188 h 1231598"/>
                <a:gd name="connsiteX97" fmla="*/ 81849 w 1231598"/>
                <a:gd name="connsiteY97" fmla="*/ 846289 h 1231598"/>
                <a:gd name="connsiteX98" fmla="*/ 96520 w 1231598"/>
                <a:gd name="connsiteY98" fmla="*/ 877176 h 1231598"/>
                <a:gd name="connsiteX99" fmla="*/ 65634 w 1231598"/>
                <a:gd name="connsiteY99" fmla="*/ 892619 h 1231598"/>
                <a:gd name="connsiteX100" fmla="*/ 1181408 w 1231598"/>
                <a:gd name="connsiteY100" fmla="*/ 859416 h 1231598"/>
                <a:gd name="connsiteX101" fmla="*/ 1149749 w 1231598"/>
                <a:gd name="connsiteY101" fmla="*/ 845517 h 1231598"/>
                <a:gd name="connsiteX102" fmla="*/ 1162104 w 1231598"/>
                <a:gd name="connsiteY102" fmla="*/ 813859 h 1231598"/>
                <a:gd name="connsiteX103" fmla="*/ 1194534 w 1231598"/>
                <a:gd name="connsiteY103" fmla="*/ 825441 h 1231598"/>
                <a:gd name="connsiteX104" fmla="*/ 1181408 w 1231598"/>
                <a:gd name="connsiteY104" fmla="*/ 859416 h 1231598"/>
                <a:gd name="connsiteX105" fmla="*/ 37064 w 1231598"/>
                <a:gd name="connsiteY105" fmla="*/ 826985 h 1231598"/>
                <a:gd name="connsiteX106" fmla="*/ 25481 w 1231598"/>
                <a:gd name="connsiteY106" fmla="*/ 793010 h 1231598"/>
                <a:gd name="connsiteX107" fmla="*/ 58684 w 1231598"/>
                <a:gd name="connsiteY107" fmla="*/ 782972 h 1231598"/>
                <a:gd name="connsiteX108" fmla="*/ 69495 w 1231598"/>
                <a:gd name="connsiteY108" fmla="*/ 815403 h 1231598"/>
                <a:gd name="connsiteX109" fmla="*/ 37064 w 1231598"/>
                <a:gd name="connsiteY109" fmla="*/ 826985 h 1231598"/>
                <a:gd name="connsiteX110" fmla="*/ 1206117 w 1231598"/>
                <a:gd name="connsiteY110" fmla="*/ 792238 h 1231598"/>
                <a:gd name="connsiteX111" fmla="*/ 1172914 w 1231598"/>
                <a:gd name="connsiteY111" fmla="*/ 782200 h 1231598"/>
                <a:gd name="connsiteX112" fmla="*/ 1181408 w 1231598"/>
                <a:gd name="connsiteY112" fmla="*/ 749769 h 1231598"/>
                <a:gd name="connsiteX113" fmla="*/ 1215383 w 1231598"/>
                <a:gd name="connsiteY113" fmla="*/ 757491 h 1231598"/>
                <a:gd name="connsiteX114" fmla="*/ 1206117 w 1231598"/>
                <a:gd name="connsiteY114" fmla="*/ 792238 h 1231598"/>
                <a:gd name="connsiteX115" fmla="*/ 16988 w 1231598"/>
                <a:gd name="connsiteY115" fmla="*/ 758263 h 1231598"/>
                <a:gd name="connsiteX116" fmla="*/ 10038 w 1231598"/>
                <a:gd name="connsiteY116" fmla="*/ 723516 h 1231598"/>
                <a:gd name="connsiteX117" fmla="*/ 44013 w 1231598"/>
                <a:gd name="connsiteY117" fmla="*/ 717338 h 1231598"/>
                <a:gd name="connsiteX118" fmla="*/ 50963 w 1231598"/>
                <a:gd name="connsiteY118" fmla="*/ 750541 h 1231598"/>
                <a:gd name="connsiteX119" fmla="*/ 16988 w 1231598"/>
                <a:gd name="connsiteY119" fmla="*/ 758263 h 1231598"/>
                <a:gd name="connsiteX120" fmla="*/ 1222332 w 1231598"/>
                <a:gd name="connsiteY120" fmla="*/ 722744 h 1231598"/>
                <a:gd name="connsiteX121" fmla="*/ 1188357 w 1231598"/>
                <a:gd name="connsiteY121" fmla="*/ 716566 h 1231598"/>
                <a:gd name="connsiteX122" fmla="*/ 1192990 w 1231598"/>
                <a:gd name="connsiteY122" fmla="*/ 683363 h 1231598"/>
                <a:gd name="connsiteX123" fmla="*/ 1227737 w 1231598"/>
                <a:gd name="connsiteY123" fmla="*/ 687224 h 1231598"/>
                <a:gd name="connsiteX124" fmla="*/ 1222332 w 1231598"/>
                <a:gd name="connsiteY124" fmla="*/ 722744 h 1231598"/>
                <a:gd name="connsiteX125" fmla="*/ 3861 w 1231598"/>
                <a:gd name="connsiteY125" fmla="*/ 687996 h 1231598"/>
                <a:gd name="connsiteX126" fmla="*/ 772 w 1231598"/>
                <a:gd name="connsiteY126" fmla="*/ 652477 h 1231598"/>
                <a:gd name="connsiteX127" fmla="*/ 35519 w 1231598"/>
                <a:gd name="connsiteY127" fmla="*/ 650160 h 1231598"/>
                <a:gd name="connsiteX128" fmla="*/ 38608 w 1231598"/>
                <a:gd name="connsiteY128" fmla="*/ 684135 h 1231598"/>
                <a:gd name="connsiteX129" fmla="*/ 3861 w 1231598"/>
                <a:gd name="connsiteY129" fmla="*/ 687996 h 1231598"/>
                <a:gd name="connsiteX130" fmla="*/ 1230826 w 1231598"/>
                <a:gd name="connsiteY130" fmla="*/ 651705 h 1231598"/>
                <a:gd name="connsiteX131" fmla="*/ 1196079 w 1231598"/>
                <a:gd name="connsiteY131" fmla="*/ 649388 h 1231598"/>
                <a:gd name="connsiteX132" fmla="*/ 1196851 w 1231598"/>
                <a:gd name="connsiteY132" fmla="*/ 615413 h 1231598"/>
                <a:gd name="connsiteX133" fmla="*/ 1196851 w 1231598"/>
                <a:gd name="connsiteY133" fmla="*/ 613869 h 1231598"/>
                <a:gd name="connsiteX134" fmla="*/ 1231598 w 1231598"/>
                <a:gd name="connsiteY134" fmla="*/ 613869 h 1231598"/>
                <a:gd name="connsiteX135" fmla="*/ 1231598 w 1231598"/>
                <a:gd name="connsiteY135" fmla="*/ 615413 h 1231598"/>
                <a:gd name="connsiteX136" fmla="*/ 1230826 w 1231598"/>
                <a:gd name="connsiteY136" fmla="*/ 651705 h 1231598"/>
                <a:gd name="connsiteX137" fmla="*/ 34747 w 1231598"/>
                <a:gd name="connsiteY137" fmla="*/ 616957 h 1231598"/>
                <a:gd name="connsiteX138" fmla="*/ 0 w 1231598"/>
                <a:gd name="connsiteY138" fmla="*/ 616957 h 1231598"/>
                <a:gd name="connsiteX139" fmla="*/ 0 w 1231598"/>
                <a:gd name="connsiteY139" fmla="*/ 616185 h 1231598"/>
                <a:gd name="connsiteX140" fmla="*/ 772 w 1231598"/>
                <a:gd name="connsiteY140" fmla="*/ 581438 h 1231598"/>
                <a:gd name="connsiteX141" fmla="*/ 35519 w 1231598"/>
                <a:gd name="connsiteY141" fmla="*/ 583754 h 1231598"/>
                <a:gd name="connsiteX142" fmla="*/ 34747 w 1231598"/>
                <a:gd name="connsiteY142" fmla="*/ 616957 h 1231598"/>
                <a:gd name="connsiteX143" fmla="*/ 34747 w 1231598"/>
                <a:gd name="connsiteY143" fmla="*/ 616957 h 1231598"/>
                <a:gd name="connsiteX144" fmla="*/ 1196079 w 1231598"/>
                <a:gd name="connsiteY144" fmla="*/ 580666 h 1231598"/>
                <a:gd name="connsiteX145" fmla="*/ 1192990 w 1231598"/>
                <a:gd name="connsiteY145" fmla="*/ 546691 h 1231598"/>
                <a:gd name="connsiteX146" fmla="*/ 1227737 w 1231598"/>
                <a:gd name="connsiteY146" fmla="*/ 542830 h 1231598"/>
                <a:gd name="connsiteX147" fmla="*/ 1230826 w 1231598"/>
                <a:gd name="connsiteY147" fmla="*/ 578349 h 1231598"/>
                <a:gd name="connsiteX148" fmla="*/ 1196079 w 1231598"/>
                <a:gd name="connsiteY148" fmla="*/ 580666 h 1231598"/>
                <a:gd name="connsiteX149" fmla="*/ 38608 w 1231598"/>
                <a:gd name="connsiteY149" fmla="*/ 549007 h 1231598"/>
                <a:gd name="connsiteX150" fmla="*/ 3861 w 1231598"/>
                <a:gd name="connsiteY150" fmla="*/ 545146 h 1231598"/>
                <a:gd name="connsiteX151" fmla="*/ 9266 w 1231598"/>
                <a:gd name="connsiteY151" fmla="*/ 509627 h 1231598"/>
                <a:gd name="connsiteX152" fmla="*/ 43241 w 1231598"/>
                <a:gd name="connsiteY152" fmla="*/ 515804 h 1231598"/>
                <a:gd name="connsiteX153" fmla="*/ 38608 w 1231598"/>
                <a:gd name="connsiteY153" fmla="*/ 549007 h 1231598"/>
                <a:gd name="connsiteX154" fmla="*/ 1187585 w 1231598"/>
                <a:gd name="connsiteY154" fmla="*/ 513488 h 1231598"/>
                <a:gd name="connsiteX155" fmla="*/ 1180636 w 1231598"/>
                <a:gd name="connsiteY155" fmla="*/ 480285 h 1231598"/>
                <a:gd name="connsiteX156" fmla="*/ 1214611 w 1231598"/>
                <a:gd name="connsiteY156" fmla="*/ 472563 h 1231598"/>
                <a:gd name="connsiteX157" fmla="*/ 1221560 w 1231598"/>
                <a:gd name="connsiteY157" fmla="*/ 507310 h 1231598"/>
                <a:gd name="connsiteX158" fmla="*/ 1187585 w 1231598"/>
                <a:gd name="connsiteY158" fmla="*/ 513488 h 1231598"/>
                <a:gd name="connsiteX159" fmla="*/ 50191 w 1231598"/>
                <a:gd name="connsiteY159" fmla="*/ 482601 h 1231598"/>
                <a:gd name="connsiteX160" fmla="*/ 16215 w 1231598"/>
                <a:gd name="connsiteY160" fmla="*/ 474880 h 1231598"/>
                <a:gd name="connsiteX161" fmla="*/ 25481 w 1231598"/>
                <a:gd name="connsiteY161" fmla="*/ 440132 h 1231598"/>
                <a:gd name="connsiteX162" fmla="*/ 58684 w 1231598"/>
                <a:gd name="connsiteY162" fmla="*/ 450170 h 1231598"/>
                <a:gd name="connsiteX163" fmla="*/ 50191 w 1231598"/>
                <a:gd name="connsiteY163" fmla="*/ 482601 h 1231598"/>
                <a:gd name="connsiteX164" fmla="*/ 1172142 w 1231598"/>
                <a:gd name="connsiteY164" fmla="*/ 447854 h 1231598"/>
                <a:gd name="connsiteX165" fmla="*/ 1161331 w 1231598"/>
                <a:gd name="connsiteY165" fmla="*/ 415423 h 1231598"/>
                <a:gd name="connsiteX166" fmla="*/ 1193762 w 1231598"/>
                <a:gd name="connsiteY166" fmla="*/ 403069 h 1231598"/>
                <a:gd name="connsiteX167" fmla="*/ 1205345 w 1231598"/>
                <a:gd name="connsiteY167" fmla="*/ 437044 h 1231598"/>
                <a:gd name="connsiteX168" fmla="*/ 1172142 w 1231598"/>
                <a:gd name="connsiteY168" fmla="*/ 447854 h 1231598"/>
                <a:gd name="connsiteX169" fmla="*/ 69495 w 1231598"/>
                <a:gd name="connsiteY169" fmla="*/ 417740 h 1231598"/>
                <a:gd name="connsiteX170" fmla="*/ 37064 w 1231598"/>
                <a:gd name="connsiteY170" fmla="*/ 406157 h 1231598"/>
                <a:gd name="connsiteX171" fmla="*/ 50191 w 1231598"/>
                <a:gd name="connsiteY171" fmla="*/ 372954 h 1231598"/>
                <a:gd name="connsiteX172" fmla="*/ 81849 w 1231598"/>
                <a:gd name="connsiteY172" fmla="*/ 386853 h 1231598"/>
                <a:gd name="connsiteX173" fmla="*/ 69495 w 1231598"/>
                <a:gd name="connsiteY173" fmla="*/ 417740 h 1231598"/>
                <a:gd name="connsiteX174" fmla="*/ 1148977 w 1231598"/>
                <a:gd name="connsiteY174" fmla="*/ 384537 h 1231598"/>
                <a:gd name="connsiteX175" fmla="*/ 1134306 w 1231598"/>
                <a:gd name="connsiteY175" fmla="*/ 353650 h 1231598"/>
                <a:gd name="connsiteX176" fmla="*/ 1165192 w 1231598"/>
                <a:gd name="connsiteY176" fmla="*/ 338207 h 1231598"/>
                <a:gd name="connsiteX177" fmla="*/ 1180636 w 1231598"/>
                <a:gd name="connsiteY177" fmla="*/ 370638 h 1231598"/>
                <a:gd name="connsiteX178" fmla="*/ 1148977 w 1231598"/>
                <a:gd name="connsiteY178" fmla="*/ 384537 h 1231598"/>
                <a:gd name="connsiteX179" fmla="*/ 95748 w 1231598"/>
                <a:gd name="connsiteY179" fmla="*/ 355967 h 1231598"/>
                <a:gd name="connsiteX180" fmla="*/ 64862 w 1231598"/>
                <a:gd name="connsiteY180" fmla="*/ 340523 h 1231598"/>
                <a:gd name="connsiteX181" fmla="*/ 81849 w 1231598"/>
                <a:gd name="connsiteY181" fmla="*/ 308865 h 1231598"/>
                <a:gd name="connsiteX182" fmla="*/ 111963 w 1231598"/>
                <a:gd name="connsiteY182" fmla="*/ 325852 h 1231598"/>
                <a:gd name="connsiteX183" fmla="*/ 95748 w 1231598"/>
                <a:gd name="connsiteY183" fmla="*/ 355967 h 1231598"/>
                <a:gd name="connsiteX184" fmla="*/ 1118863 w 1231598"/>
                <a:gd name="connsiteY184" fmla="*/ 324308 h 1231598"/>
                <a:gd name="connsiteX185" fmla="*/ 1101103 w 1231598"/>
                <a:gd name="connsiteY185" fmla="*/ 295738 h 1231598"/>
                <a:gd name="connsiteX186" fmla="*/ 1130445 w 1231598"/>
                <a:gd name="connsiteY186" fmla="*/ 276434 h 1231598"/>
                <a:gd name="connsiteX187" fmla="*/ 1148977 w 1231598"/>
                <a:gd name="connsiteY187" fmla="*/ 306548 h 1231598"/>
                <a:gd name="connsiteX188" fmla="*/ 1118863 w 1231598"/>
                <a:gd name="connsiteY188" fmla="*/ 324308 h 1231598"/>
                <a:gd name="connsiteX189" fmla="*/ 129723 w 1231598"/>
                <a:gd name="connsiteY189" fmla="*/ 297282 h 1231598"/>
                <a:gd name="connsiteX190" fmla="*/ 101153 w 1231598"/>
                <a:gd name="connsiteY190" fmla="*/ 277978 h 1231598"/>
                <a:gd name="connsiteX191" fmla="*/ 122002 w 1231598"/>
                <a:gd name="connsiteY191" fmla="*/ 248636 h 1231598"/>
                <a:gd name="connsiteX192" fmla="*/ 149799 w 1231598"/>
                <a:gd name="connsiteY192" fmla="*/ 269485 h 1231598"/>
                <a:gd name="connsiteX193" fmla="*/ 129723 w 1231598"/>
                <a:gd name="connsiteY193" fmla="*/ 297282 h 1231598"/>
                <a:gd name="connsiteX194" fmla="*/ 1081027 w 1231598"/>
                <a:gd name="connsiteY194" fmla="*/ 267940 h 1231598"/>
                <a:gd name="connsiteX195" fmla="*/ 1060178 w 1231598"/>
                <a:gd name="connsiteY195" fmla="*/ 241687 h 1231598"/>
                <a:gd name="connsiteX196" fmla="*/ 1086432 w 1231598"/>
                <a:gd name="connsiteY196" fmla="*/ 219294 h 1231598"/>
                <a:gd name="connsiteX197" fmla="*/ 1108825 w 1231598"/>
                <a:gd name="connsiteY197" fmla="*/ 247092 h 1231598"/>
                <a:gd name="connsiteX198" fmla="*/ 1081027 w 1231598"/>
                <a:gd name="connsiteY198" fmla="*/ 267940 h 1231598"/>
                <a:gd name="connsiteX199" fmla="*/ 169876 w 1231598"/>
                <a:gd name="connsiteY199" fmla="*/ 243231 h 1231598"/>
                <a:gd name="connsiteX200" fmla="*/ 143622 w 1231598"/>
                <a:gd name="connsiteY200" fmla="*/ 220838 h 1231598"/>
                <a:gd name="connsiteX201" fmla="*/ 167559 w 1231598"/>
                <a:gd name="connsiteY201" fmla="*/ 193813 h 1231598"/>
                <a:gd name="connsiteX202" fmla="*/ 193040 w 1231598"/>
                <a:gd name="connsiteY202" fmla="*/ 217750 h 1231598"/>
                <a:gd name="connsiteX203" fmla="*/ 169876 w 1231598"/>
                <a:gd name="connsiteY203" fmla="*/ 243231 h 1231598"/>
                <a:gd name="connsiteX204" fmla="*/ 1037786 w 1231598"/>
                <a:gd name="connsiteY204" fmla="*/ 216205 h 1231598"/>
                <a:gd name="connsiteX205" fmla="*/ 1013849 w 1231598"/>
                <a:gd name="connsiteY205" fmla="*/ 192268 h 1231598"/>
                <a:gd name="connsiteX206" fmla="*/ 1037786 w 1231598"/>
                <a:gd name="connsiteY206" fmla="*/ 166787 h 1231598"/>
                <a:gd name="connsiteX207" fmla="*/ 1063267 w 1231598"/>
                <a:gd name="connsiteY207" fmla="*/ 192268 h 1231598"/>
                <a:gd name="connsiteX208" fmla="*/ 1037786 w 1231598"/>
                <a:gd name="connsiteY208" fmla="*/ 216205 h 1231598"/>
                <a:gd name="connsiteX209" fmla="*/ 216205 w 1231598"/>
                <a:gd name="connsiteY209" fmla="*/ 193813 h 1231598"/>
                <a:gd name="connsiteX210" fmla="*/ 192268 w 1231598"/>
                <a:gd name="connsiteY210" fmla="*/ 168331 h 1231598"/>
                <a:gd name="connsiteX211" fmla="*/ 219294 w 1231598"/>
                <a:gd name="connsiteY211" fmla="*/ 144394 h 1231598"/>
                <a:gd name="connsiteX212" fmla="*/ 241687 w 1231598"/>
                <a:gd name="connsiteY212" fmla="*/ 170648 h 1231598"/>
                <a:gd name="connsiteX213" fmla="*/ 216205 w 1231598"/>
                <a:gd name="connsiteY213" fmla="*/ 193813 h 1231598"/>
                <a:gd name="connsiteX214" fmla="*/ 988367 w 1231598"/>
                <a:gd name="connsiteY214" fmla="*/ 169876 h 1231598"/>
                <a:gd name="connsiteX215" fmla="*/ 962114 w 1231598"/>
                <a:gd name="connsiteY215" fmla="*/ 149027 h 1231598"/>
                <a:gd name="connsiteX216" fmla="*/ 982962 w 1231598"/>
                <a:gd name="connsiteY216" fmla="*/ 121229 h 1231598"/>
                <a:gd name="connsiteX217" fmla="*/ 1010760 w 1231598"/>
                <a:gd name="connsiteY217" fmla="*/ 143622 h 1231598"/>
                <a:gd name="connsiteX218" fmla="*/ 988367 w 1231598"/>
                <a:gd name="connsiteY218" fmla="*/ 169876 h 1231598"/>
                <a:gd name="connsiteX219" fmla="*/ 267940 w 1231598"/>
                <a:gd name="connsiteY219" fmla="*/ 149799 h 1231598"/>
                <a:gd name="connsiteX220" fmla="*/ 247092 w 1231598"/>
                <a:gd name="connsiteY220" fmla="*/ 122002 h 1231598"/>
                <a:gd name="connsiteX221" fmla="*/ 276434 w 1231598"/>
                <a:gd name="connsiteY221" fmla="*/ 101153 h 1231598"/>
                <a:gd name="connsiteX222" fmla="*/ 295738 w 1231598"/>
                <a:gd name="connsiteY222" fmla="*/ 130495 h 1231598"/>
                <a:gd name="connsiteX223" fmla="*/ 267940 w 1231598"/>
                <a:gd name="connsiteY223" fmla="*/ 149799 h 1231598"/>
                <a:gd name="connsiteX224" fmla="*/ 934316 w 1231598"/>
                <a:gd name="connsiteY224" fmla="*/ 129723 h 1231598"/>
                <a:gd name="connsiteX225" fmla="*/ 905746 w 1231598"/>
                <a:gd name="connsiteY225" fmla="*/ 111963 h 1231598"/>
                <a:gd name="connsiteX226" fmla="*/ 922733 w 1231598"/>
                <a:gd name="connsiteY226" fmla="*/ 81849 h 1231598"/>
                <a:gd name="connsiteX227" fmla="*/ 953620 w 1231598"/>
                <a:gd name="connsiteY227" fmla="*/ 100381 h 1231598"/>
                <a:gd name="connsiteX228" fmla="*/ 934316 w 1231598"/>
                <a:gd name="connsiteY228" fmla="*/ 129723 h 1231598"/>
                <a:gd name="connsiteX229" fmla="*/ 324308 w 1231598"/>
                <a:gd name="connsiteY229" fmla="*/ 112736 h 1231598"/>
                <a:gd name="connsiteX230" fmla="*/ 306548 w 1231598"/>
                <a:gd name="connsiteY230" fmla="*/ 82621 h 1231598"/>
                <a:gd name="connsiteX231" fmla="*/ 338207 w 1231598"/>
                <a:gd name="connsiteY231" fmla="*/ 65634 h 1231598"/>
                <a:gd name="connsiteX232" fmla="*/ 353650 w 1231598"/>
                <a:gd name="connsiteY232" fmla="*/ 96520 h 1231598"/>
                <a:gd name="connsiteX233" fmla="*/ 324308 w 1231598"/>
                <a:gd name="connsiteY233" fmla="*/ 112736 h 1231598"/>
                <a:gd name="connsiteX234" fmla="*/ 875632 w 1231598"/>
                <a:gd name="connsiteY234" fmla="*/ 95748 h 1231598"/>
                <a:gd name="connsiteX235" fmla="*/ 844745 w 1231598"/>
                <a:gd name="connsiteY235" fmla="*/ 81849 h 1231598"/>
                <a:gd name="connsiteX236" fmla="*/ 858644 w 1231598"/>
                <a:gd name="connsiteY236" fmla="*/ 50191 h 1231598"/>
                <a:gd name="connsiteX237" fmla="*/ 891075 w 1231598"/>
                <a:gd name="connsiteY237" fmla="*/ 65634 h 1231598"/>
                <a:gd name="connsiteX238" fmla="*/ 875632 w 1231598"/>
                <a:gd name="connsiteY238" fmla="*/ 95748 h 1231598"/>
                <a:gd name="connsiteX239" fmla="*/ 384537 w 1231598"/>
                <a:gd name="connsiteY239" fmla="*/ 82621 h 1231598"/>
                <a:gd name="connsiteX240" fmla="*/ 370638 w 1231598"/>
                <a:gd name="connsiteY240" fmla="*/ 50963 h 1231598"/>
                <a:gd name="connsiteX241" fmla="*/ 403841 w 1231598"/>
                <a:gd name="connsiteY241" fmla="*/ 37836 h 1231598"/>
                <a:gd name="connsiteX242" fmla="*/ 415423 w 1231598"/>
                <a:gd name="connsiteY242" fmla="*/ 70267 h 1231598"/>
                <a:gd name="connsiteX243" fmla="*/ 384537 w 1231598"/>
                <a:gd name="connsiteY243" fmla="*/ 82621 h 1231598"/>
                <a:gd name="connsiteX244" fmla="*/ 813087 w 1231598"/>
                <a:gd name="connsiteY244" fmla="*/ 69495 h 1231598"/>
                <a:gd name="connsiteX245" fmla="*/ 780656 w 1231598"/>
                <a:gd name="connsiteY245" fmla="*/ 58684 h 1231598"/>
                <a:gd name="connsiteX246" fmla="*/ 790694 w 1231598"/>
                <a:gd name="connsiteY246" fmla="*/ 25481 h 1231598"/>
                <a:gd name="connsiteX247" fmla="*/ 824669 w 1231598"/>
                <a:gd name="connsiteY247" fmla="*/ 37064 h 1231598"/>
                <a:gd name="connsiteX248" fmla="*/ 813087 w 1231598"/>
                <a:gd name="connsiteY248" fmla="*/ 69495 h 1231598"/>
                <a:gd name="connsiteX249" fmla="*/ 447854 w 1231598"/>
                <a:gd name="connsiteY249" fmla="*/ 59456 h 1231598"/>
                <a:gd name="connsiteX250" fmla="*/ 437816 w 1231598"/>
                <a:gd name="connsiteY250" fmla="*/ 26254 h 1231598"/>
                <a:gd name="connsiteX251" fmla="*/ 472563 w 1231598"/>
                <a:gd name="connsiteY251" fmla="*/ 16988 h 1231598"/>
                <a:gd name="connsiteX252" fmla="*/ 480285 w 1231598"/>
                <a:gd name="connsiteY252" fmla="*/ 50963 h 1231598"/>
                <a:gd name="connsiteX253" fmla="*/ 447854 w 1231598"/>
                <a:gd name="connsiteY253" fmla="*/ 59456 h 1231598"/>
                <a:gd name="connsiteX254" fmla="*/ 748997 w 1231598"/>
                <a:gd name="connsiteY254" fmla="*/ 50191 h 1231598"/>
                <a:gd name="connsiteX255" fmla="*/ 715794 w 1231598"/>
                <a:gd name="connsiteY255" fmla="*/ 43241 h 1231598"/>
                <a:gd name="connsiteX256" fmla="*/ 721971 w 1231598"/>
                <a:gd name="connsiteY256" fmla="*/ 9266 h 1231598"/>
                <a:gd name="connsiteX257" fmla="*/ 756719 w 1231598"/>
                <a:gd name="connsiteY257" fmla="*/ 16215 h 1231598"/>
                <a:gd name="connsiteX258" fmla="*/ 748997 w 1231598"/>
                <a:gd name="connsiteY258" fmla="*/ 50191 h 1231598"/>
                <a:gd name="connsiteX259" fmla="*/ 513488 w 1231598"/>
                <a:gd name="connsiteY259" fmla="*/ 44013 h 1231598"/>
                <a:gd name="connsiteX260" fmla="*/ 507310 w 1231598"/>
                <a:gd name="connsiteY260" fmla="*/ 10038 h 1231598"/>
                <a:gd name="connsiteX261" fmla="*/ 542830 w 1231598"/>
                <a:gd name="connsiteY261" fmla="*/ 4633 h 1231598"/>
                <a:gd name="connsiteX262" fmla="*/ 547463 w 1231598"/>
                <a:gd name="connsiteY262" fmla="*/ 38608 h 1231598"/>
                <a:gd name="connsiteX263" fmla="*/ 513488 w 1231598"/>
                <a:gd name="connsiteY263" fmla="*/ 44013 h 1231598"/>
                <a:gd name="connsiteX264" fmla="*/ 681819 w 1231598"/>
                <a:gd name="connsiteY264" fmla="*/ 38608 h 1231598"/>
                <a:gd name="connsiteX265" fmla="*/ 647844 w 1231598"/>
                <a:gd name="connsiteY265" fmla="*/ 35519 h 1231598"/>
                <a:gd name="connsiteX266" fmla="*/ 650160 w 1231598"/>
                <a:gd name="connsiteY266" fmla="*/ 772 h 1231598"/>
                <a:gd name="connsiteX267" fmla="*/ 685680 w 1231598"/>
                <a:gd name="connsiteY267" fmla="*/ 3861 h 1231598"/>
                <a:gd name="connsiteX268" fmla="*/ 681819 w 1231598"/>
                <a:gd name="connsiteY268" fmla="*/ 38608 h 1231598"/>
                <a:gd name="connsiteX269" fmla="*/ 580666 w 1231598"/>
                <a:gd name="connsiteY269" fmla="*/ 35519 h 1231598"/>
                <a:gd name="connsiteX270" fmla="*/ 579121 w 1231598"/>
                <a:gd name="connsiteY270" fmla="*/ 772 h 1231598"/>
                <a:gd name="connsiteX271" fmla="*/ 614641 w 1231598"/>
                <a:gd name="connsiteY271" fmla="*/ 0 h 1231598"/>
                <a:gd name="connsiteX272" fmla="*/ 614641 w 1231598"/>
                <a:gd name="connsiteY272" fmla="*/ 34747 h 1231598"/>
                <a:gd name="connsiteX273" fmla="*/ 580666 w 1231598"/>
                <a:gd name="connsiteY273" fmla="*/ 35519 h 1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lnTo>
                    <a:pt x="34747" y="616957"/>
                  </a:ln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w="7680" cap="flat">
              <a:noFill/>
              <a:prstDash val="solid"/>
              <a:miter/>
            </a:ln>
          </p:spPr>
          <p:txBody>
            <a:bodyPr rtlCol="0" anchor="ctr"/>
            <a:lstStyle/>
            <a:p>
              <a:endParaRPr lang="ru-RU"/>
            </a:p>
          </p:txBody>
        </p:sp>
      </p:grpSp>
      <p:sp>
        <p:nvSpPr>
          <p:cNvPr id="3" name="Овал 2">
            <a:extLst>
              <a:ext uri="{FF2B5EF4-FFF2-40B4-BE49-F238E27FC236}">
                <a16:creationId xmlns="" xmlns:a16="http://schemas.microsoft.com/office/drawing/2014/main" id="{CA0A0364-3C4D-4807-BEFE-8301FCE074B0}"/>
              </a:ext>
            </a:extLst>
          </p:cNvPr>
          <p:cNvSpPr/>
          <p:nvPr/>
        </p:nvSpPr>
        <p:spPr>
          <a:xfrm>
            <a:off x="3169024" y="1753247"/>
            <a:ext cx="2537655" cy="876068"/>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53" name="Прямоугольник 52">
            <a:extLst>
              <a:ext uri="{FF2B5EF4-FFF2-40B4-BE49-F238E27FC236}">
                <a16:creationId xmlns="" xmlns:a16="http://schemas.microsoft.com/office/drawing/2014/main" id="{55AADE43-72A4-4893-96DD-7C37BA6E8A49}"/>
              </a:ext>
            </a:extLst>
          </p:cNvPr>
          <p:cNvSpPr/>
          <p:nvPr/>
        </p:nvSpPr>
        <p:spPr>
          <a:xfrm>
            <a:off x="3477166" y="1906552"/>
            <a:ext cx="1954107" cy="523936"/>
          </a:xfrm>
          <a:prstGeom prst="rect">
            <a:avLst/>
          </a:prstGeom>
        </p:spPr>
        <p:txBody>
          <a:bodyPr wrap="square">
            <a:spAutoFit/>
          </a:bodyPr>
          <a:lstStyle/>
          <a:p>
            <a:pPr algn="ctr"/>
            <a:r>
              <a:rPr lang="ru-RU" sz="1400" b="1" dirty="0" smtClean="0">
                <a:solidFill>
                  <a:schemeClr val="tx1">
                    <a:lumMod val="75000"/>
                  </a:schemeClr>
                </a:solidFill>
                <a:latin typeface="Roboto Condensed" panose="02000000000000000000" pitchFamily="2" charset="0"/>
                <a:ea typeface="Roboto Condensed" panose="02000000000000000000" pitchFamily="2" charset="0"/>
              </a:rPr>
              <a:t>АУДИТОРСКИХ МЕРОПРИЯТИЙ</a:t>
            </a:r>
            <a:endParaRPr lang="ru-RU" sz="1400" b="1" dirty="0">
              <a:solidFill>
                <a:schemeClr val="tx1">
                  <a:lumMod val="75000"/>
                </a:schemeClr>
              </a:solidFill>
              <a:latin typeface="Roboto Condensed" panose="02000000000000000000" pitchFamily="2" charset="0"/>
              <a:ea typeface="Roboto Condensed" panose="02000000000000000000" pitchFamily="2" charset="0"/>
            </a:endParaRPr>
          </a:p>
        </p:txBody>
      </p:sp>
      <p:sp>
        <p:nvSpPr>
          <p:cNvPr id="55" name="Овал 54">
            <a:extLst>
              <a:ext uri="{FF2B5EF4-FFF2-40B4-BE49-F238E27FC236}">
                <a16:creationId xmlns="" xmlns:a16="http://schemas.microsoft.com/office/drawing/2014/main" id="{F165DCF1-1C39-4766-81E6-6CCECFAFA5B7}"/>
              </a:ext>
            </a:extLst>
          </p:cNvPr>
          <p:cNvSpPr/>
          <p:nvPr/>
        </p:nvSpPr>
        <p:spPr>
          <a:xfrm>
            <a:off x="6019325" y="1754790"/>
            <a:ext cx="2632185" cy="903997"/>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sz="1400" dirty="0"/>
          </a:p>
        </p:txBody>
      </p:sp>
      <p:sp>
        <p:nvSpPr>
          <p:cNvPr id="58" name="Прямоугольник 57">
            <a:extLst>
              <a:ext uri="{FF2B5EF4-FFF2-40B4-BE49-F238E27FC236}">
                <a16:creationId xmlns="" xmlns:a16="http://schemas.microsoft.com/office/drawing/2014/main" id="{97984601-C19D-41A0-A6A3-43695CEC9522}"/>
              </a:ext>
            </a:extLst>
          </p:cNvPr>
          <p:cNvSpPr/>
          <p:nvPr/>
        </p:nvSpPr>
        <p:spPr>
          <a:xfrm>
            <a:off x="5957262" y="1968213"/>
            <a:ext cx="2833036" cy="523220"/>
          </a:xfrm>
          <a:prstGeom prst="rect">
            <a:avLst/>
          </a:prstGeom>
        </p:spPr>
        <p:txBody>
          <a:bodyPr wrap="square">
            <a:spAutoFit/>
          </a:bodyPr>
          <a:lstStyle/>
          <a:p>
            <a:pPr algn="ctr"/>
            <a:r>
              <a:rPr lang="ru-RU" sz="1400" b="1" dirty="0" smtClean="0">
                <a:solidFill>
                  <a:schemeClr val="tx1">
                    <a:lumMod val="75000"/>
                  </a:schemeClr>
                </a:solidFill>
                <a:latin typeface="Roboto Condensed" panose="02000000000000000000" pitchFamily="2" charset="0"/>
                <a:ea typeface="Roboto Condensed" panose="02000000000000000000" pitchFamily="2" charset="0"/>
              </a:rPr>
              <a:t>ПРОВЕРОК </a:t>
            </a:r>
            <a:r>
              <a:rPr lang="ru-RU" sz="1400" b="1" spc="-1" dirty="0">
                <a:solidFill>
                  <a:srgbClr val="404040"/>
                </a:solidFill>
                <a:latin typeface="Roboto Condensed" panose="02000000000000000000" pitchFamily="2" charset="0"/>
                <a:ea typeface="Roboto Condensed" panose="02000000000000000000" pitchFamily="2" charset="0"/>
              </a:rPr>
              <a:t>ВЕДОМСТВЕННОГО КОНТРОЛЯ </a:t>
            </a:r>
            <a:endParaRPr lang="ru-RU" sz="1400" b="1" dirty="0">
              <a:solidFill>
                <a:schemeClr val="tx1">
                  <a:lumMod val="75000"/>
                </a:schemeClr>
              </a:solidFill>
              <a:latin typeface="Roboto Condensed" panose="02000000000000000000" pitchFamily="2" charset="0"/>
              <a:ea typeface="Roboto Condensed" panose="02000000000000000000" pitchFamily="2" charset="0"/>
            </a:endParaRPr>
          </a:p>
        </p:txBody>
      </p:sp>
      <p:sp>
        <p:nvSpPr>
          <p:cNvPr id="63" name="Овал 62">
            <a:extLst>
              <a:ext uri="{FF2B5EF4-FFF2-40B4-BE49-F238E27FC236}">
                <a16:creationId xmlns="" xmlns:a16="http://schemas.microsoft.com/office/drawing/2014/main" id="{13B16AF6-873F-431E-B612-12ECB8489CF9}"/>
              </a:ext>
            </a:extLst>
          </p:cNvPr>
          <p:cNvSpPr/>
          <p:nvPr/>
        </p:nvSpPr>
        <p:spPr>
          <a:xfrm>
            <a:off x="8940316" y="1723813"/>
            <a:ext cx="2677440" cy="934936"/>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65" name="Прямоугольник 64">
            <a:extLst>
              <a:ext uri="{FF2B5EF4-FFF2-40B4-BE49-F238E27FC236}">
                <a16:creationId xmlns="" xmlns:a16="http://schemas.microsoft.com/office/drawing/2014/main" id="{4FBA6BBA-2521-44F5-A7D5-65BC8B8BB487}"/>
              </a:ext>
            </a:extLst>
          </p:cNvPr>
          <p:cNvSpPr/>
          <p:nvPr/>
        </p:nvSpPr>
        <p:spPr>
          <a:xfrm>
            <a:off x="8852066" y="1083055"/>
            <a:ext cx="2765690" cy="646331"/>
          </a:xfrm>
          <a:prstGeom prst="rect">
            <a:avLst/>
          </a:prstGeom>
        </p:spPr>
        <p:txBody>
          <a:bodyPr wrap="square">
            <a:spAutoFit/>
          </a:bodyPr>
          <a:lstStyle/>
          <a:p>
            <a:pPr algn="ctr"/>
            <a:r>
              <a:rPr lang="ru-RU" sz="3600" b="1" dirty="0" smtClean="0">
                <a:solidFill>
                  <a:srgbClr val="231A6F"/>
                </a:solidFill>
                <a:latin typeface="Roboto Condensed" panose="02000000000000000000" pitchFamily="2" charset="0"/>
                <a:ea typeface="Roboto Condensed" panose="02000000000000000000" pitchFamily="2" charset="0"/>
              </a:rPr>
              <a:t>9,6</a:t>
            </a:r>
            <a:endParaRPr lang="ru-RU" sz="3600" b="1" dirty="0">
              <a:solidFill>
                <a:srgbClr val="231A6F"/>
              </a:solidFill>
              <a:latin typeface="Roboto Condensed" panose="02000000000000000000" pitchFamily="2" charset="0"/>
              <a:ea typeface="Roboto Condensed" panose="02000000000000000000" pitchFamily="2" charset="0"/>
            </a:endParaRPr>
          </a:p>
        </p:txBody>
      </p:sp>
      <p:sp>
        <p:nvSpPr>
          <p:cNvPr id="66" name="Прямоугольник 65">
            <a:extLst>
              <a:ext uri="{FF2B5EF4-FFF2-40B4-BE49-F238E27FC236}">
                <a16:creationId xmlns="" xmlns:a16="http://schemas.microsoft.com/office/drawing/2014/main" id="{2536CBE4-CE23-44E4-991C-BBF7572C1EFB}"/>
              </a:ext>
            </a:extLst>
          </p:cNvPr>
          <p:cNvSpPr/>
          <p:nvPr/>
        </p:nvSpPr>
        <p:spPr>
          <a:xfrm>
            <a:off x="9276802" y="1747178"/>
            <a:ext cx="2004468" cy="1169551"/>
          </a:xfrm>
          <a:prstGeom prst="rect">
            <a:avLst/>
          </a:prstGeom>
        </p:spPr>
        <p:txBody>
          <a:bodyPr wrap="square">
            <a:spAutoFit/>
          </a:bodyPr>
          <a:lstStyle/>
          <a:p>
            <a:pPr algn="ctr"/>
            <a:r>
              <a:rPr lang="ru-RU" sz="1400" b="1" dirty="0">
                <a:solidFill>
                  <a:schemeClr val="tx1">
                    <a:lumMod val="75000"/>
                  </a:schemeClr>
                </a:solidFill>
                <a:latin typeface="Roboto Condensed" panose="02000000000000000000" pitchFamily="2" charset="0"/>
                <a:ea typeface="Roboto Condensed" panose="02000000000000000000" pitchFamily="2" charset="0"/>
              </a:rPr>
              <a:t>МЛРД РУБ</a:t>
            </a:r>
            <a:r>
              <a:rPr lang="ru-RU" sz="1400" b="1" dirty="0" smtClean="0">
                <a:solidFill>
                  <a:schemeClr val="tx1">
                    <a:lumMod val="75000"/>
                  </a:schemeClr>
                </a:solidFill>
                <a:latin typeface="Roboto Condensed" panose="02000000000000000000" pitchFamily="2" charset="0"/>
                <a:ea typeface="Roboto Condensed" panose="02000000000000000000" pitchFamily="2" charset="0"/>
              </a:rPr>
              <a:t>.</a:t>
            </a:r>
          </a:p>
          <a:p>
            <a:pPr algn="ctr">
              <a:lnSpc>
                <a:spcPct val="100000"/>
              </a:lnSpc>
            </a:pPr>
            <a:r>
              <a:rPr lang="ru-RU" sz="1400" b="1" dirty="0" smtClean="0">
                <a:solidFill>
                  <a:schemeClr val="tx1">
                    <a:lumMod val="75000"/>
                  </a:schemeClr>
                </a:solidFill>
                <a:latin typeface="Roboto Condensed" panose="02000000000000000000" pitchFamily="2" charset="0"/>
                <a:ea typeface="Roboto Condensed" panose="02000000000000000000" pitchFamily="2" charset="0"/>
              </a:rPr>
              <a:t> </a:t>
            </a:r>
            <a:r>
              <a:rPr lang="ru-RU" sz="1400" b="1" spc="-1" dirty="0" smtClean="0">
                <a:solidFill>
                  <a:srgbClr val="404040"/>
                </a:solidFill>
                <a:latin typeface="Roboto Condensed" panose="02000000000000000000" pitchFamily="2" charset="0"/>
                <a:ea typeface="Roboto Condensed" panose="02000000000000000000" pitchFamily="2" charset="0"/>
              </a:rPr>
              <a:t>ДОПОЛНИТЕЛЬНЫХ ПОСТУПЛЕНИЙ </a:t>
            </a:r>
            <a:endParaRPr lang="ru-RU" sz="1400" b="1" spc="-1" dirty="0">
              <a:solidFill>
                <a:srgbClr val="404040"/>
              </a:solidFill>
              <a:latin typeface="Roboto Condensed" panose="02000000000000000000" pitchFamily="2" charset="0"/>
              <a:ea typeface="Roboto Condensed" panose="02000000000000000000" pitchFamily="2" charset="0"/>
            </a:endParaRPr>
          </a:p>
          <a:p>
            <a:pPr algn="ctr">
              <a:lnSpc>
                <a:spcPct val="100000"/>
              </a:lnSpc>
            </a:pPr>
            <a:r>
              <a:rPr lang="ru-RU" sz="1400" b="1" spc="-1" dirty="0">
                <a:solidFill>
                  <a:srgbClr val="404040"/>
                </a:solidFill>
                <a:latin typeface="Roboto Condensed" panose="02000000000000000000" pitchFamily="2" charset="0"/>
                <a:ea typeface="Roboto Condensed" panose="02000000000000000000" pitchFamily="2" charset="0"/>
              </a:rPr>
              <a:t>В БЮДЖЕТ</a:t>
            </a:r>
          </a:p>
          <a:p>
            <a:pPr algn="ctr"/>
            <a:endParaRPr lang="ru-RU" sz="1400" b="1" dirty="0">
              <a:solidFill>
                <a:schemeClr val="tx1">
                  <a:lumMod val="75000"/>
                </a:schemeClr>
              </a:solidFill>
              <a:latin typeface="Roboto Condensed" panose="02000000000000000000" pitchFamily="2" charset="0"/>
              <a:ea typeface="Roboto Condensed" panose="02000000000000000000" pitchFamily="2" charset="0"/>
            </a:endParaRPr>
          </a:p>
        </p:txBody>
      </p:sp>
      <p:sp>
        <p:nvSpPr>
          <p:cNvPr id="52" name="Прямоугольник 51">
            <a:extLst>
              <a:ext uri="{FF2B5EF4-FFF2-40B4-BE49-F238E27FC236}">
                <a16:creationId xmlns="" xmlns:a16="http://schemas.microsoft.com/office/drawing/2014/main" id="{53935A91-35C0-4991-B557-FC2AE7A8E99A}"/>
              </a:ext>
            </a:extLst>
          </p:cNvPr>
          <p:cNvSpPr/>
          <p:nvPr/>
        </p:nvSpPr>
        <p:spPr>
          <a:xfrm>
            <a:off x="3215681" y="1072264"/>
            <a:ext cx="2604843" cy="646331"/>
          </a:xfrm>
          <a:prstGeom prst="rect">
            <a:avLst/>
          </a:prstGeom>
        </p:spPr>
        <p:txBody>
          <a:bodyPr wrap="square">
            <a:spAutoFit/>
          </a:bodyPr>
          <a:lstStyle/>
          <a:p>
            <a:pPr algn="ctr"/>
            <a:r>
              <a:rPr lang="ru-RU" sz="3600" b="1" dirty="0" smtClean="0">
                <a:solidFill>
                  <a:srgbClr val="231A6F"/>
                </a:solidFill>
                <a:latin typeface="Roboto Condensed" panose="02000000000000000000" pitchFamily="2" charset="0"/>
                <a:ea typeface="Roboto Condensed" panose="02000000000000000000" pitchFamily="2" charset="0"/>
              </a:rPr>
              <a:t>306</a:t>
            </a:r>
            <a:endParaRPr lang="ru-RU" sz="3600" b="1" dirty="0">
              <a:solidFill>
                <a:srgbClr val="231A6F"/>
              </a:solidFill>
              <a:latin typeface="Roboto Condensed" panose="02000000000000000000" pitchFamily="2" charset="0"/>
              <a:ea typeface="Roboto Condensed" panose="02000000000000000000" pitchFamily="2" charset="0"/>
            </a:endParaRPr>
          </a:p>
        </p:txBody>
      </p:sp>
      <p:sp>
        <p:nvSpPr>
          <p:cNvPr id="57" name="Прямоугольник 56">
            <a:extLst>
              <a:ext uri="{FF2B5EF4-FFF2-40B4-BE49-F238E27FC236}">
                <a16:creationId xmlns="" xmlns:a16="http://schemas.microsoft.com/office/drawing/2014/main" id="{9BA02C38-7AC1-495A-8432-140BEF9136C4}"/>
              </a:ext>
            </a:extLst>
          </p:cNvPr>
          <p:cNvSpPr/>
          <p:nvPr/>
        </p:nvSpPr>
        <p:spPr>
          <a:xfrm>
            <a:off x="5957262" y="1070482"/>
            <a:ext cx="2682299" cy="646331"/>
          </a:xfrm>
          <a:prstGeom prst="rect">
            <a:avLst/>
          </a:prstGeom>
        </p:spPr>
        <p:txBody>
          <a:bodyPr wrap="square">
            <a:spAutoFit/>
          </a:bodyPr>
          <a:lstStyle/>
          <a:p>
            <a:pPr algn="ctr"/>
            <a:r>
              <a:rPr lang="ru-RU" sz="3600" b="1" dirty="0" smtClean="0">
                <a:solidFill>
                  <a:srgbClr val="231A6F"/>
                </a:solidFill>
                <a:latin typeface="Roboto Condensed" panose="02000000000000000000" pitchFamily="2" charset="0"/>
                <a:ea typeface="Roboto Condensed" panose="02000000000000000000" pitchFamily="2" charset="0"/>
              </a:rPr>
              <a:t> 38</a:t>
            </a:r>
            <a:endParaRPr lang="ru-RU" sz="3600" b="1" dirty="0">
              <a:solidFill>
                <a:srgbClr val="231A6F"/>
              </a:solidFill>
              <a:latin typeface="Roboto Condensed" panose="02000000000000000000" pitchFamily="2" charset="0"/>
              <a:ea typeface="Roboto Condensed" panose="02000000000000000000" pitchFamily="2" charset="0"/>
            </a:endParaRPr>
          </a:p>
        </p:txBody>
      </p:sp>
      <p:sp>
        <p:nvSpPr>
          <p:cNvPr id="4" name="Прямоугольник 3"/>
          <p:cNvSpPr/>
          <p:nvPr/>
        </p:nvSpPr>
        <p:spPr>
          <a:xfrm>
            <a:off x="4788835" y="4685264"/>
            <a:ext cx="3296176" cy="523220"/>
          </a:xfrm>
          <a:prstGeom prst="rect">
            <a:avLst/>
          </a:prstGeom>
        </p:spPr>
        <p:txBody>
          <a:bodyPr wrap="square">
            <a:spAutoFit/>
          </a:bodyPr>
          <a:lstStyle/>
          <a:p>
            <a:pPr marL="895335" lvl="1" indent="-285750" fontAlgn="b">
              <a:buFont typeface="Wingdings" panose="05000000000000000000" pitchFamily="2" charset="2"/>
              <a:buChar char="q"/>
            </a:pPr>
            <a:r>
              <a:rPr lang="ru-RU" sz="1400" b="1" dirty="0" smtClean="0">
                <a:solidFill>
                  <a:srgbClr val="231A6F"/>
                </a:solidFill>
              </a:rPr>
              <a:t>Камеральная налоговая проверка</a:t>
            </a:r>
            <a:endParaRPr lang="ru-RU" sz="1400" b="1" dirty="0">
              <a:solidFill>
                <a:srgbClr val="231A6F"/>
              </a:solidFill>
            </a:endParaRPr>
          </a:p>
        </p:txBody>
      </p:sp>
      <p:sp>
        <p:nvSpPr>
          <p:cNvPr id="5" name="Прямоугольник 4"/>
          <p:cNvSpPr/>
          <p:nvPr/>
        </p:nvSpPr>
        <p:spPr>
          <a:xfrm>
            <a:off x="4788835" y="5484571"/>
            <a:ext cx="6400370" cy="523220"/>
          </a:xfrm>
          <a:prstGeom prst="rect">
            <a:avLst/>
          </a:prstGeom>
        </p:spPr>
        <p:txBody>
          <a:bodyPr wrap="square">
            <a:spAutoFit/>
          </a:bodyPr>
          <a:lstStyle/>
          <a:p>
            <a:pPr marL="895335" lvl="1" indent="-285750" fontAlgn="b">
              <a:buFont typeface="Wingdings" panose="05000000000000000000" pitchFamily="2" charset="2"/>
              <a:buChar char="q"/>
            </a:pPr>
            <a:r>
              <a:rPr lang="ru-RU" sz="1400" b="1" dirty="0" smtClean="0">
                <a:solidFill>
                  <a:srgbClr val="231A6F"/>
                </a:solidFill>
              </a:rPr>
              <a:t>Отработка </a:t>
            </a:r>
            <a:r>
              <a:rPr lang="ru-RU" sz="1400" b="1" dirty="0">
                <a:solidFill>
                  <a:srgbClr val="231A6F"/>
                </a:solidFill>
              </a:rPr>
              <a:t>расхождений </a:t>
            </a:r>
            <a:endParaRPr lang="ru-RU" sz="1400" b="1" dirty="0" smtClean="0">
              <a:solidFill>
                <a:srgbClr val="231A6F"/>
              </a:solidFill>
            </a:endParaRPr>
          </a:p>
          <a:p>
            <a:pPr lvl="1" fontAlgn="b"/>
            <a:r>
              <a:rPr lang="ru-RU" sz="1400" b="1" dirty="0">
                <a:solidFill>
                  <a:srgbClr val="231A6F"/>
                </a:solidFill>
              </a:rPr>
              <a:t> </a:t>
            </a:r>
            <a:r>
              <a:rPr lang="ru-RU" sz="1400" b="1" dirty="0" smtClean="0">
                <a:solidFill>
                  <a:srgbClr val="231A6F"/>
                </a:solidFill>
              </a:rPr>
              <a:t>     по НДС</a:t>
            </a:r>
            <a:endParaRPr lang="ru-RU" sz="1400" b="1" dirty="0">
              <a:solidFill>
                <a:srgbClr val="231A6F"/>
              </a:solidFill>
            </a:endParaRPr>
          </a:p>
        </p:txBody>
      </p:sp>
      <p:sp>
        <p:nvSpPr>
          <p:cNvPr id="13" name="Прямоугольник 12"/>
          <p:cNvSpPr/>
          <p:nvPr/>
        </p:nvSpPr>
        <p:spPr>
          <a:xfrm>
            <a:off x="8512228" y="3914729"/>
            <a:ext cx="3298629" cy="738664"/>
          </a:xfrm>
          <a:prstGeom prst="rect">
            <a:avLst/>
          </a:prstGeom>
        </p:spPr>
        <p:txBody>
          <a:bodyPr wrap="square">
            <a:spAutoFit/>
          </a:bodyPr>
          <a:lstStyle/>
          <a:p>
            <a:pPr marL="285750" lvl="0" indent="-285750" fontAlgn="b">
              <a:buFont typeface="Wingdings" panose="05000000000000000000" pitchFamily="2" charset="2"/>
              <a:buChar char="q"/>
            </a:pPr>
            <a:r>
              <a:rPr lang="ru-RU" sz="1400" b="1" dirty="0" smtClean="0">
                <a:solidFill>
                  <a:srgbClr val="231A6F"/>
                </a:solidFill>
              </a:rPr>
              <a:t>Отбор налогоплательщиков </a:t>
            </a:r>
            <a:r>
              <a:rPr lang="ru-RU" sz="1400" b="1" dirty="0">
                <a:solidFill>
                  <a:srgbClr val="231A6F"/>
                </a:solidFill>
              </a:rPr>
              <a:t>для проведения </a:t>
            </a:r>
            <a:r>
              <a:rPr lang="ru-RU" sz="1400" b="1" dirty="0" smtClean="0">
                <a:solidFill>
                  <a:srgbClr val="231A6F"/>
                </a:solidFill>
              </a:rPr>
              <a:t>предпроверочного </a:t>
            </a:r>
            <a:r>
              <a:rPr lang="ru-RU" sz="1400" b="1" dirty="0">
                <a:solidFill>
                  <a:srgbClr val="231A6F"/>
                </a:solidFill>
              </a:rPr>
              <a:t>анализа</a:t>
            </a:r>
          </a:p>
        </p:txBody>
      </p:sp>
      <p:sp>
        <p:nvSpPr>
          <p:cNvPr id="15" name="Прямоугольник 14"/>
          <p:cNvSpPr/>
          <p:nvPr/>
        </p:nvSpPr>
        <p:spPr>
          <a:xfrm>
            <a:off x="8512228" y="4685030"/>
            <a:ext cx="2801330" cy="954107"/>
          </a:xfrm>
          <a:prstGeom prst="rect">
            <a:avLst/>
          </a:prstGeom>
        </p:spPr>
        <p:txBody>
          <a:bodyPr wrap="square">
            <a:spAutoFit/>
          </a:bodyPr>
          <a:lstStyle/>
          <a:p>
            <a:pPr marL="285750" lvl="0" indent="-285750" fontAlgn="b">
              <a:buFont typeface="Wingdings" panose="05000000000000000000" pitchFamily="2" charset="2"/>
              <a:buChar char="q"/>
            </a:pPr>
            <a:r>
              <a:rPr lang="ru-RU" sz="1400" b="1" dirty="0" smtClean="0">
                <a:solidFill>
                  <a:srgbClr val="231A6F"/>
                </a:solidFill>
              </a:rPr>
              <a:t>Взыскание </a:t>
            </a:r>
            <a:r>
              <a:rPr lang="ru-RU" sz="1400" b="1" dirty="0">
                <a:solidFill>
                  <a:srgbClr val="231A6F"/>
                </a:solidFill>
              </a:rPr>
              <a:t>недоимки за счет денежных средств на счетах </a:t>
            </a:r>
            <a:r>
              <a:rPr lang="ru-RU" sz="1400" b="1" dirty="0" smtClean="0">
                <a:solidFill>
                  <a:srgbClr val="231A6F"/>
                </a:solidFill>
              </a:rPr>
              <a:t>налогоплательщиков</a:t>
            </a:r>
            <a:endParaRPr lang="ru-RU" sz="1400" b="1" dirty="0">
              <a:solidFill>
                <a:srgbClr val="231A6F"/>
              </a:solidFill>
            </a:endParaRPr>
          </a:p>
        </p:txBody>
      </p:sp>
      <p:sp>
        <p:nvSpPr>
          <p:cNvPr id="21" name="Прямоугольник 20"/>
          <p:cNvSpPr/>
          <p:nvPr/>
        </p:nvSpPr>
        <p:spPr>
          <a:xfrm>
            <a:off x="527413" y="3936531"/>
            <a:ext cx="3182260" cy="1384995"/>
          </a:xfrm>
          <a:prstGeom prst="rect">
            <a:avLst/>
          </a:prstGeom>
        </p:spPr>
        <p:txBody>
          <a:bodyPr wrap="square">
            <a:spAutoFit/>
          </a:bodyPr>
          <a:lstStyle/>
          <a:p>
            <a:pPr marL="285750" lvl="0" indent="-285750" algn="just">
              <a:buFont typeface="Wingdings" panose="05000000000000000000" pitchFamily="2" charset="2"/>
              <a:buChar char="ü"/>
            </a:pPr>
            <a:r>
              <a:rPr lang="ru-RU" sz="1400" b="1" i="1" dirty="0" smtClean="0">
                <a:solidFill>
                  <a:srgbClr val="E46C0A"/>
                </a:solidFill>
              </a:rPr>
              <a:t>Выработано </a:t>
            </a:r>
            <a:r>
              <a:rPr lang="ru-RU" sz="1400" b="1" i="1" dirty="0">
                <a:solidFill>
                  <a:srgbClr val="E46C0A"/>
                </a:solidFill>
              </a:rPr>
              <a:t>25 аудиторских </a:t>
            </a:r>
            <a:r>
              <a:rPr lang="ru-RU" sz="1400" b="1" i="1" dirty="0" smtClean="0">
                <a:solidFill>
                  <a:srgbClr val="E46C0A"/>
                </a:solidFill>
              </a:rPr>
              <a:t>предложений и рекомендаций по </a:t>
            </a:r>
            <a:r>
              <a:rPr lang="ru-RU" sz="1400" b="1" i="1" dirty="0">
                <a:solidFill>
                  <a:srgbClr val="E46C0A"/>
                </a:solidFill>
              </a:rPr>
              <a:t>повышению качества </a:t>
            </a:r>
            <a:r>
              <a:rPr lang="ru-RU" sz="1400" b="1" i="1" dirty="0" smtClean="0">
                <a:solidFill>
                  <a:srgbClr val="E46C0A"/>
                </a:solidFill>
              </a:rPr>
              <a:t>выполнения технологических </a:t>
            </a:r>
            <a:r>
              <a:rPr lang="ru-RU" sz="1400" b="1" i="1" dirty="0">
                <a:solidFill>
                  <a:srgbClr val="E46C0A"/>
                </a:solidFill>
              </a:rPr>
              <a:t>процессов ФНС </a:t>
            </a:r>
            <a:r>
              <a:rPr lang="ru-RU" sz="1400" b="1" i="1" dirty="0" smtClean="0">
                <a:solidFill>
                  <a:srgbClr val="E46C0A"/>
                </a:solidFill>
              </a:rPr>
              <a:t>России</a:t>
            </a:r>
            <a:endParaRPr lang="ru-RU" sz="1400" b="1" i="1" dirty="0">
              <a:solidFill>
                <a:srgbClr val="E46C0A"/>
              </a:solidFill>
            </a:endParaRPr>
          </a:p>
        </p:txBody>
      </p:sp>
      <p:sp>
        <p:nvSpPr>
          <p:cNvPr id="22" name="Прямоугольник 21"/>
          <p:cNvSpPr/>
          <p:nvPr/>
        </p:nvSpPr>
        <p:spPr>
          <a:xfrm>
            <a:off x="486486" y="6105522"/>
            <a:ext cx="3100555" cy="523220"/>
          </a:xfrm>
          <a:prstGeom prst="rect">
            <a:avLst/>
          </a:prstGeom>
        </p:spPr>
        <p:txBody>
          <a:bodyPr wrap="square">
            <a:spAutoFit/>
          </a:bodyPr>
          <a:lstStyle/>
          <a:p>
            <a:pPr marL="285750" lvl="0" indent="-285750" algn="just">
              <a:buFont typeface="Wingdings" panose="05000000000000000000" pitchFamily="2" charset="2"/>
              <a:buChar char="ü"/>
            </a:pPr>
            <a:r>
              <a:rPr lang="ru-RU" sz="1400" b="1" i="1" dirty="0" smtClean="0">
                <a:solidFill>
                  <a:srgbClr val="E46C0A"/>
                </a:solidFill>
              </a:rPr>
              <a:t>Утверждено 1463 карт </a:t>
            </a:r>
            <a:r>
              <a:rPr lang="ru-RU" sz="1400" b="1" i="1" dirty="0">
                <a:solidFill>
                  <a:srgbClr val="E46C0A"/>
                </a:solidFill>
              </a:rPr>
              <a:t>внутреннего </a:t>
            </a:r>
            <a:r>
              <a:rPr lang="ru-RU" sz="1400" b="1" i="1" dirty="0" smtClean="0">
                <a:solidFill>
                  <a:srgbClr val="E46C0A"/>
                </a:solidFill>
              </a:rPr>
              <a:t>контроля ТНО </a:t>
            </a:r>
            <a:endParaRPr lang="ru-RU" sz="1400" b="1" i="1" dirty="0">
              <a:solidFill>
                <a:srgbClr val="E46C0A"/>
              </a:solidFill>
            </a:endParaRPr>
          </a:p>
        </p:txBody>
      </p:sp>
      <p:sp>
        <p:nvSpPr>
          <p:cNvPr id="46" name="Прямоугольник 45"/>
          <p:cNvSpPr/>
          <p:nvPr/>
        </p:nvSpPr>
        <p:spPr>
          <a:xfrm>
            <a:off x="-106933" y="5321526"/>
            <a:ext cx="3767425" cy="738664"/>
          </a:xfrm>
          <a:prstGeom prst="rect">
            <a:avLst/>
          </a:prstGeom>
        </p:spPr>
        <p:txBody>
          <a:bodyPr wrap="square">
            <a:spAutoFit/>
          </a:bodyPr>
          <a:lstStyle/>
          <a:p>
            <a:pPr marL="895335" lvl="1" indent="-285750" algn="just">
              <a:buFont typeface="Wingdings" panose="05000000000000000000" pitchFamily="2" charset="2"/>
              <a:buChar char="ü"/>
            </a:pPr>
            <a:r>
              <a:rPr lang="ru-RU" sz="1400" b="1" i="1" dirty="0" smtClean="0">
                <a:solidFill>
                  <a:srgbClr val="E46C0A"/>
                </a:solidFill>
              </a:rPr>
              <a:t>Разработано 14 планов </a:t>
            </a:r>
            <a:r>
              <a:rPr lang="ru-RU" sz="1400" b="1" i="1" dirty="0">
                <a:solidFill>
                  <a:srgbClr val="E46C0A"/>
                </a:solidFill>
              </a:rPr>
              <a:t>мероприятий </a:t>
            </a:r>
            <a:r>
              <a:rPr lang="ru-RU" sz="1400" b="1" i="1" dirty="0" smtClean="0">
                <a:solidFill>
                  <a:srgbClr val="E46C0A"/>
                </a:solidFill>
              </a:rPr>
              <a:t>по воздействию на риски</a:t>
            </a:r>
            <a:endParaRPr lang="ru-RU" sz="1400" b="1" i="1" dirty="0">
              <a:solidFill>
                <a:srgbClr val="E46C0A"/>
              </a:solidFill>
            </a:endParaRPr>
          </a:p>
        </p:txBody>
      </p:sp>
      <p:sp>
        <p:nvSpPr>
          <p:cNvPr id="47" name="Прямоугольник 46"/>
          <p:cNvSpPr/>
          <p:nvPr/>
        </p:nvSpPr>
        <p:spPr>
          <a:xfrm>
            <a:off x="716045" y="3067484"/>
            <a:ext cx="2804997" cy="830997"/>
          </a:xfrm>
          <a:prstGeom prst="rect">
            <a:avLst/>
          </a:prstGeom>
          <a:effectLst>
            <a:innerShdw blurRad="63500" dist="50800">
              <a:prstClr val="black">
                <a:alpha val="50000"/>
              </a:prstClr>
            </a:innerShdw>
          </a:effectLst>
        </p:spPr>
        <p:txBody>
          <a:bodyPr wrap="square">
            <a:spAutoFit/>
          </a:bodyPr>
          <a:lstStyle/>
          <a:p>
            <a:pPr lvl="0" algn="ctr"/>
            <a:r>
              <a:rPr lang="ru-RU" sz="1600" b="1" dirty="0">
                <a:solidFill>
                  <a:srgbClr val="231A6F"/>
                </a:solidFill>
              </a:rPr>
              <a:t>Принятые меры по устранению </a:t>
            </a:r>
            <a:endParaRPr lang="ru-RU" sz="1600" b="1" dirty="0" smtClean="0">
              <a:solidFill>
                <a:srgbClr val="231A6F"/>
              </a:solidFill>
            </a:endParaRPr>
          </a:p>
          <a:p>
            <a:pPr lvl="0" algn="ctr"/>
            <a:r>
              <a:rPr lang="ru-RU" sz="1600" b="1" dirty="0" smtClean="0">
                <a:solidFill>
                  <a:srgbClr val="231A6F"/>
                </a:solidFill>
              </a:rPr>
              <a:t>и </a:t>
            </a:r>
            <a:r>
              <a:rPr lang="ru-RU" sz="1600" b="1" dirty="0">
                <a:solidFill>
                  <a:srgbClr val="231A6F"/>
                </a:solidFill>
              </a:rPr>
              <a:t>минимизации рисков</a:t>
            </a:r>
          </a:p>
        </p:txBody>
      </p:sp>
      <p:sp>
        <p:nvSpPr>
          <p:cNvPr id="54" name="Прямоугольник 53"/>
          <p:cNvSpPr/>
          <p:nvPr/>
        </p:nvSpPr>
        <p:spPr>
          <a:xfrm>
            <a:off x="5188597" y="3067484"/>
            <a:ext cx="6096000" cy="338554"/>
          </a:xfrm>
          <a:prstGeom prst="rect">
            <a:avLst/>
          </a:prstGeom>
        </p:spPr>
        <p:txBody>
          <a:bodyPr>
            <a:spAutoFit/>
          </a:bodyPr>
          <a:lstStyle/>
          <a:p>
            <a:pPr lvl="0" algn="ctr"/>
            <a:r>
              <a:rPr lang="ru-RU" sz="1600" b="1" dirty="0" smtClean="0">
                <a:solidFill>
                  <a:srgbClr val="231A6F"/>
                </a:solidFill>
              </a:rPr>
              <a:t>Технологические процессы ФНС России</a:t>
            </a:r>
            <a:endParaRPr lang="ru-RU" sz="1600" b="1" dirty="0">
              <a:solidFill>
                <a:srgbClr val="231A6F"/>
              </a:solidFill>
            </a:endParaRPr>
          </a:p>
        </p:txBody>
      </p:sp>
      <p:sp>
        <p:nvSpPr>
          <p:cNvPr id="60" name="Стрелка вправо 59"/>
          <p:cNvSpPr/>
          <p:nvPr/>
        </p:nvSpPr>
        <p:spPr>
          <a:xfrm>
            <a:off x="4151450" y="3913240"/>
            <a:ext cx="885934" cy="2327595"/>
          </a:xfrm>
          <a:prstGeom prst="rightArrow">
            <a:avLst/>
          </a:prstGeom>
          <a:solidFill>
            <a:srgbClr val="2117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solidFill>
                <a:srgbClr val="231A6F"/>
              </a:solidFill>
            </a:endParaRPr>
          </a:p>
        </p:txBody>
      </p:sp>
      <p:sp>
        <p:nvSpPr>
          <p:cNvPr id="9" name="Прямоугольник 8"/>
          <p:cNvSpPr/>
          <p:nvPr/>
        </p:nvSpPr>
        <p:spPr>
          <a:xfrm>
            <a:off x="4795754" y="3910169"/>
            <a:ext cx="3296176" cy="523220"/>
          </a:xfrm>
          <a:prstGeom prst="rect">
            <a:avLst/>
          </a:prstGeom>
        </p:spPr>
        <p:txBody>
          <a:bodyPr wrap="square">
            <a:spAutoFit/>
          </a:bodyPr>
          <a:lstStyle/>
          <a:p>
            <a:pPr marL="895335" lvl="1" indent="-285750" fontAlgn="b">
              <a:buFont typeface="Wingdings" panose="05000000000000000000" pitchFamily="2" charset="2"/>
              <a:buChar char="q"/>
            </a:pPr>
            <a:r>
              <a:rPr lang="ru-RU" sz="1400" b="1" dirty="0" smtClean="0">
                <a:solidFill>
                  <a:srgbClr val="231A6F"/>
                </a:solidFill>
              </a:rPr>
              <a:t>Выездная </a:t>
            </a:r>
            <a:r>
              <a:rPr lang="ru-RU" sz="1400" b="1" dirty="0">
                <a:solidFill>
                  <a:srgbClr val="231A6F"/>
                </a:solidFill>
              </a:rPr>
              <a:t>налоговая </a:t>
            </a:r>
            <a:r>
              <a:rPr lang="ru-RU" sz="1400" b="1" dirty="0" smtClean="0">
                <a:solidFill>
                  <a:srgbClr val="231A6F"/>
                </a:solidFill>
              </a:rPr>
              <a:t>проверка</a:t>
            </a:r>
            <a:endParaRPr lang="ru-RU" sz="1400" b="1" dirty="0">
              <a:solidFill>
                <a:srgbClr val="231A6F"/>
              </a:solidFill>
            </a:endParaRPr>
          </a:p>
        </p:txBody>
      </p:sp>
      <p:sp>
        <p:nvSpPr>
          <p:cNvPr id="48" name="Овал 47">
            <a:extLst>
              <a:ext uri="{FF2B5EF4-FFF2-40B4-BE49-F238E27FC236}">
                <a16:creationId xmlns="" xmlns:a16="http://schemas.microsoft.com/office/drawing/2014/main" id="{13B16AF6-873F-431E-B612-12ECB8489CF9}"/>
              </a:ext>
            </a:extLst>
          </p:cNvPr>
          <p:cNvSpPr/>
          <p:nvPr/>
        </p:nvSpPr>
        <p:spPr>
          <a:xfrm>
            <a:off x="356641" y="1694379"/>
            <a:ext cx="2592915" cy="934936"/>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49" name="Прямоугольник 48">
            <a:extLst>
              <a:ext uri="{FF2B5EF4-FFF2-40B4-BE49-F238E27FC236}">
                <a16:creationId xmlns="" xmlns:a16="http://schemas.microsoft.com/office/drawing/2014/main" id="{2536CBE4-CE23-44E4-991C-BBF7572C1EFB}"/>
              </a:ext>
            </a:extLst>
          </p:cNvPr>
          <p:cNvSpPr/>
          <p:nvPr/>
        </p:nvSpPr>
        <p:spPr>
          <a:xfrm>
            <a:off x="657867" y="1759754"/>
            <a:ext cx="2004468" cy="1077218"/>
          </a:xfrm>
          <a:prstGeom prst="rect">
            <a:avLst/>
          </a:prstGeom>
        </p:spPr>
        <p:txBody>
          <a:bodyPr wrap="square">
            <a:spAutoFit/>
          </a:bodyPr>
          <a:lstStyle/>
          <a:p>
            <a:pPr algn="ctr"/>
            <a:r>
              <a:rPr lang="ru-RU" sz="1000" b="1" dirty="0" smtClean="0">
                <a:solidFill>
                  <a:schemeClr val="tx1">
                    <a:lumMod val="75000"/>
                  </a:schemeClr>
                </a:solidFill>
                <a:latin typeface="Roboto Condensed" panose="02000000000000000000" pitchFamily="2" charset="0"/>
                <a:ea typeface="Roboto Condensed" panose="02000000000000000000" pitchFamily="2" charset="0"/>
              </a:rPr>
              <a:t>МЕСТО В РЕЙТИНГЕ ФЕДЕРАЛЬНОГО КАЗНАЧЕЙСТВА СРЕДИ ФОИВ ПО ОРГАНИЗАЦИИ И ОСУЩЕСТВЛЕНИЮ </a:t>
            </a:r>
          </a:p>
          <a:p>
            <a:pPr algn="ctr"/>
            <a:r>
              <a:rPr lang="ru-RU" sz="1000" b="1" dirty="0" smtClean="0">
                <a:solidFill>
                  <a:schemeClr val="tx1">
                    <a:lumMod val="75000"/>
                  </a:schemeClr>
                </a:solidFill>
                <a:latin typeface="Roboto Condensed" panose="02000000000000000000" pitchFamily="2" charset="0"/>
                <a:ea typeface="Roboto Condensed" panose="02000000000000000000" pitchFamily="2" charset="0"/>
              </a:rPr>
              <a:t>ВФА В 2020 ГОДУ</a:t>
            </a:r>
            <a:endParaRPr lang="ru-RU" sz="1000" b="1" spc="-1" dirty="0">
              <a:solidFill>
                <a:srgbClr val="404040"/>
              </a:solidFill>
              <a:latin typeface="Roboto Condensed" panose="02000000000000000000" pitchFamily="2" charset="0"/>
              <a:ea typeface="Roboto Condensed" panose="02000000000000000000" pitchFamily="2" charset="0"/>
            </a:endParaRPr>
          </a:p>
          <a:p>
            <a:pPr algn="ctr"/>
            <a:endParaRPr lang="ru-RU" sz="1400" b="1" dirty="0">
              <a:solidFill>
                <a:schemeClr val="tx1">
                  <a:lumMod val="75000"/>
                </a:schemeClr>
              </a:solidFill>
              <a:latin typeface="Roboto Condensed" panose="02000000000000000000" pitchFamily="2" charset="0"/>
              <a:ea typeface="Roboto Condensed" panose="02000000000000000000" pitchFamily="2" charset="0"/>
            </a:endParaRPr>
          </a:p>
        </p:txBody>
      </p:sp>
      <p:sp>
        <p:nvSpPr>
          <p:cNvPr id="56" name="Прямоугольник 55">
            <a:extLst>
              <a:ext uri="{FF2B5EF4-FFF2-40B4-BE49-F238E27FC236}">
                <a16:creationId xmlns="" xmlns:a16="http://schemas.microsoft.com/office/drawing/2014/main" id="{4FBA6BBA-2521-44F5-A7D5-65BC8B8BB487}"/>
              </a:ext>
            </a:extLst>
          </p:cNvPr>
          <p:cNvSpPr/>
          <p:nvPr/>
        </p:nvSpPr>
        <p:spPr>
          <a:xfrm>
            <a:off x="270253" y="1064952"/>
            <a:ext cx="2765690" cy="646331"/>
          </a:xfrm>
          <a:prstGeom prst="rect">
            <a:avLst/>
          </a:prstGeom>
        </p:spPr>
        <p:txBody>
          <a:bodyPr wrap="square">
            <a:spAutoFit/>
          </a:bodyPr>
          <a:lstStyle/>
          <a:p>
            <a:pPr algn="ctr"/>
            <a:r>
              <a:rPr lang="ru-RU" sz="3600" b="1" dirty="0">
                <a:solidFill>
                  <a:srgbClr val="231A6F"/>
                </a:solidFill>
                <a:latin typeface="Roboto Condensed" panose="02000000000000000000" pitchFamily="2" charset="0"/>
                <a:ea typeface="Roboto Condensed" panose="02000000000000000000" pitchFamily="2" charset="0"/>
              </a:rPr>
              <a:t>1</a:t>
            </a:r>
          </a:p>
        </p:txBody>
      </p:sp>
    </p:spTree>
    <p:extLst>
      <p:ext uri="{BB962C8B-B14F-4D97-AF65-F5344CB8AC3E}">
        <p14:creationId xmlns:p14="http://schemas.microsoft.com/office/powerpoint/2010/main" val="316359501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xmlns="" id="{04255A48-2E46-447F-98DA-0E287025F3FD}"/>
              </a:ext>
            </a:extLst>
          </p:cNvPr>
          <p:cNvSpPr/>
          <p:nvPr/>
        </p:nvSpPr>
        <p:spPr>
          <a:xfrm>
            <a:off x="0" y="0"/>
            <a:ext cx="1235460" cy="1235460"/>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16" name="Subtitle 2">
            <a:extLst>
              <a:ext uri="{FF2B5EF4-FFF2-40B4-BE49-F238E27FC236}">
                <a16:creationId xmlns:a16="http://schemas.microsoft.com/office/drawing/2014/main" xmlns="" id="{51A55428-D23F-4777-96FE-D91E0B26310D}"/>
              </a:ext>
            </a:extLst>
          </p:cNvPr>
          <p:cNvSpPr txBox="1">
            <a:spLocks/>
          </p:cNvSpPr>
          <p:nvPr/>
        </p:nvSpPr>
        <p:spPr>
          <a:xfrm>
            <a:off x="1595500" y="0"/>
            <a:ext cx="9865096" cy="1235459"/>
          </a:xfrm>
          <a:prstGeom prst="rect">
            <a:avLst/>
          </a:prstGeom>
        </p:spPr>
        <p:txBody>
          <a:bodyPr vert="horz" lIns="0" tIns="0" rIns="0" bIns="0" rtlCol="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a:tabLst>
                <a:tab pos="342900" algn="l"/>
              </a:tabLst>
            </a:pPr>
            <a:r>
              <a:rPr lang="ru-RU" b="1" dirty="0">
                <a:solidFill>
                  <a:schemeClr val="tx1">
                    <a:lumMod val="75000"/>
                  </a:schemeClr>
                </a:solidFill>
                <a:latin typeface="Roboto Condensed" panose="02000000000000000000" pitchFamily="2" charset="0"/>
              </a:rPr>
              <a:t>КОНТРОЛЬНО-КАССОВАЯ ТЕХНИКА</a:t>
            </a:r>
          </a:p>
        </p:txBody>
      </p:sp>
      <p:grpSp>
        <p:nvGrpSpPr>
          <p:cNvPr id="44" name="Группа 43">
            <a:extLst>
              <a:ext uri="{FF2B5EF4-FFF2-40B4-BE49-F238E27FC236}">
                <a16:creationId xmlns:a16="http://schemas.microsoft.com/office/drawing/2014/main" xmlns="" id="{019F74D2-C307-466E-A3FC-5577DACB81C1}"/>
              </a:ext>
            </a:extLst>
          </p:cNvPr>
          <p:cNvGrpSpPr/>
          <p:nvPr/>
        </p:nvGrpSpPr>
        <p:grpSpPr>
          <a:xfrm>
            <a:off x="170060" y="170060"/>
            <a:ext cx="895342" cy="895342"/>
            <a:chOff x="1398681" y="3263936"/>
            <a:chExt cx="1231598" cy="1231598"/>
          </a:xfrm>
        </p:grpSpPr>
        <p:grpSp>
          <p:nvGrpSpPr>
            <p:cNvPr id="6" name="Рисунок 2">
              <a:extLst>
                <a:ext uri="{FF2B5EF4-FFF2-40B4-BE49-F238E27FC236}">
                  <a16:creationId xmlns:a16="http://schemas.microsoft.com/office/drawing/2014/main" xmlns="" id="{2862BDDB-996B-423A-834B-02C0E4B78B81}"/>
                </a:ext>
              </a:extLst>
            </p:cNvPr>
            <p:cNvGrpSpPr/>
            <p:nvPr/>
          </p:nvGrpSpPr>
          <p:grpSpPr>
            <a:xfrm>
              <a:off x="1597898" y="3407558"/>
              <a:ext cx="833162" cy="944353"/>
              <a:chOff x="1542689" y="2816538"/>
              <a:chExt cx="833162" cy="944353"/>
            </a:xfrm>
          </p:grpSpPr>
          <p:grpSp>
            <p:nvGrpSpPr>
              <p:cNvPr id="7" name="Рисунок 2">
                <a:extLst>
                  <a:ext uri="{FF2B5EF4-FFF2-40B4-BE49-F238E27FC236}">
                    <a16:creationId xmlns:a16="http://schemas.microsoft.com/office/drawing/2014/main" xmlns="" id="{2862BDDB-996B-423A-834B-02C0E4B78B81}"/>
                  </a:ext>
                </a:extLst>
              </p:cNvPr>
              <p:cNvGrpSpPr/>
              <p:nvPr/>
            </p:nvGrpSpPr>
            <p:grpSpPr>
              <a:xfrm>
                <a:off x="1581297" y="2876064"/>
                <a:ext cx="755946" cy="825721"/>
                <a:chOff x="1581297" y="2876064"/>
                <a:chExt cx="755946" cy="825721"/>
              </a:xfrm>
            </p:grpSpPr>
            <p:sp>
              <p:nvSpPr>
                <p:cNvPr id="23" name="Полилиния: фигура 22">
                  <a:extLst>
                    <a:ext uri="{FF2B5EF4-FFF2-40B4-BE49-F238E27FC236}">
                      <a16:creationId xmlns:a16="http://schemas.microsoft.com/office/drawing/2014/main" xmlns="" id="{D47B51B5-5B9E-4773-8EB9-496F42F26909}"/>
                    </a:ext>
                  </a:extLst>
                </p:cNvPr>
                <p:cNvSpPr/>
                <p:nvPr/>
              </p:nvSpPr>
              <p:spPr>
                <a:xfrm rot="-3598124">
                  <a:off x="1761688" y="3431256"/>
                  <a:ext cx="34749" cy="340542"/>
                </a:xfrm>
                <a:custGeom>
                  <a:avLst/>
                  <a:gdLst>
                    <a:gd name="connsiteX0" fmla="*/ 0 w 34749"/>
                    <a:gd name="connsiteY0" fmla="*/ 0 h 340542"/>
                    <a:gd name="connsiteX1" fmla="*/ 34749 w 34749"/>
                    <a:gd name="connsiteY1" fmla="*/ 0 h 340542"/>
                    <a:gd name="connsiteX2" fmla="*/ 34749 w 34749"/>
                    <a:gd name="connsiteY2" fmla="*/ 340542 h 340542"/>
                    <a:gd name="connsiteX3" fmla="*/ 0 w 34749"/>
                    <a:gd name="connsiteY3" fmla="*/ 340542 h 340542"/>
                  </a:gdLst>
                  <a:ahLst/>
                  <a:cxnLst>
                    <a:cxn ang="0">
                      <a:pos x="connsiteX0" y="connsiteY0"/>
                    </a:cxn>
                    <a:cxn ang="0">
                      <a:pos x="connsiteX1" y="connsiteY1"/>
                    </a:cxn>
                    <a:cxn ang="0">
                      <a:pos x="connsiteX2" y="connsiteY2"/>
                    </a:cxn>
                    <a:cxn ang="0">
                      <a:pos x="connsiteX3" y="connsiteY3"/>
                    </a:cxn>
                  </a:cxnLst>
                  <a:rect l="l" t="t" r="r" b="b"/>
                  <a:pathLst>
                    <a:path w="34749" h="340542">
                      <a:moveTo>
                        <a:pt x="0" y="0"/>
                      </a:moveTo>
                      <a:lnTo>
                        <a:pt x="34749" y="0"/>
                      </a:lnTo>
                      <a:lnTo>
                        <a:pt x="34749" y="340542"/>
                      </a:lnTo>
                      <a:lnTo>
                        <a:pt x="0" y="340542"/>
                      </a:lnTo>
                      <a:close/>
                    </a:path>
                  </a:pathLst>
                </a:custGeom>
                <a:solidFill>
                  <a:srgbClr val="43D3E8"/>
                </a:solidFill>
                <a:ln w="7680" cap="flat">
                  <a:noFill/>
                  <a:prstDash val="solid"/>
                  <a:miter/>
                </a:ln>
              </p:spPr>
              <p:txBody>
                <a:bodyPr rtlCol="0" anchor="ctr"/>
                <a:lstStyle/>
                <a:p>
                  <a:endParaRPr lang="ru-RU" dirty="0"/>
                </a:p>
              </p:txBody>
            </p:sp>
            <p:sp>
              <p:nvSpPr>
                <p:cNvPr id="24" name="Полилиния: фигура 23">
                  <a:extLst>
                    <a:ext uri="{FF2B5EF4-FFF2-40B4-BE49-F238E27FC236}">
                      <a16:creationId xmlns:a16="http://schemas.microsoft.com/office/drawing/2014/main" xmlns="" id="{C806057A-ECFF-4744-87AF-9A72A2FB9EB3}"/>
                    </a:ext>
                  </a:extLst>
                </p:cNvPr>
                <p:cNvSpPr/>
                <p:nvPr/>
              </p:nvSpPr>
              <p:spPr>
                <a:xfrm>
                  <a:off x="15812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25" name="Полилиния: фигура 24">
                  <a:extLst>
                    <a:ext uri="{FF2B5EF4-FFF2-40B4-BE49-F238E27FC236}">
                      <a16:creationId xmlns:a16="http://schemas.microsoft.com/office/drawing/2014/main" xmlns="" id="{46B80DA4-4D6B-44C7-BDAB-65F2FDAE4353}"/>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242D3C"/>
                </a:solidFill>
                <a:ln w="7680" cap="flat">
                  <a:noFill/>
                  <a:prstDash val="solid"/>
                  <a:miter/>
                </a:ln>
              </p:spPr>
              <p:txBody>
                <a:bodyPr rtlCol="0" anchor="ctr"/>
                <a:lstStyle/>
                <a:p>
                  <a:endParaRPr lang="ru-RU" dirty="0"/>
                </a:p>
              </p:txBody>
            </p:sp>
            <p:sp>
              <p:nvSpPr>
                <p:cNvPr id="26" name="Полилиния: фигура 25">
                  <a:extLst>
                    <a:ext uri="{FF2B5EF4-FFF2-40B4-BE49-F238E27FC236}">
                      <a16:creationId xmlns:a16="http://schemas.microsoft.com/office/drawing/2014/main" xmlns="" id="{D548DBBD-4E6B-44F0-B2A9-73DBC0669B35}"/>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27" name="Полилиния: фигура 26">
                  <a:extLst>
                    <a:ext uri="{FF2B5EF4-FFF2-40B4-BE49-F238E27FC236}">
                      <a16:creationId xmlns:a16="http://schemas.microsoft.com/office/drawing/2014/main" xmlns="" id="{8ADEB9A2-6C80-46DE-A6A1-77367AB94E63}"/>
                    </a:ext>
                  </a:extLst>
                </p:cNvPr>
                <p:cNvSpPr/>
                <p:nvPr/>
              </p:nvSpPr>
              <p:spPr>
                <a:xfrm rot="-1798039">
                  <a:off x="1608964" y="2958607"/>
                  <a:ext cx="339747" cy="34746"/>
                </a:xfrm>
                <a:custGeom>
                  <a:avLst/>
                  <a:gdLst>
                    <a:gd name="connsiteX0" fmla="*/ 0 w 339747"/>
                    <a:gd name="connsiteY0" fmla="*/ 0 h 34746"/>
                    <a:gd name="connsiteX1" fmla="*/ 339747 w 339747"/>
                    <a:gd name="connsiteY1" fmla="*/ 0 h 34746"/>
                    <a:gd name="connsiteX2" fmla="*/ 339747 w 339747"/>
                    <a:gd name="connsiteY2" fmla="*/ 34747 h 34746"/>
                    <a:gd name="connsiteX3" fmla="*/ 0 w 33974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339747" h="34746">
                      <a:moveTo>
                        <a:pt x="0" y="0"/>
                      </a:moveTo>
                      <a:lnTo>
                        <a:pt x="339747" y="0"/>
                      </a:lnTo>
                      <a:lnTo>
                        <a:pt x="339747" y="34747"/>
                      </a:lnTo>
                      <a:lnTo>
                        <a:pt x="0" y="34747"/>
                      </a:lnTo>
                      <a:close/>
                    </a:path>
                  </a:pathLst>
                </a:custGeom>
                <a:solidFill>
                  <a:srgbClr val="F96232"/>
                </a:solidFill>
                <a:ln w="7680" cap="flat">
                  <a:noFill/>
                  <a:prstDash val="solid"/>
                  <a:miter/>
                </a:ln>
              </p:spPr>
              <p:txBody>
                <a:bodyPr rtlCol="0" anchor="ctr"/>
                <a:lstStyle/>
                <a:p>
                  <a:endParaRPr lang="ru-RU" dirty="0"/>
                </a:p>
              </p:txBody>
            </p:sp>
            <p:sp>
              <p:nvSpPr>
                <p:cNvPr id="28" name="Полилиния: фигура 27">
                  <a:extLst>
                    <a:ext uri="{FF2B5EF4-FFF2-40B4-BE49-F238E27FC236}">
                      <a16:creationId xmlns:a16="http://schemas.microsoft.com/office/drawing/2014/main" xmlns="" id="{FF3F01F6-C86A-4DC1-91D4-9715366F0F97}"/>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F96232"/>
                </a:solidFill>
                <a:ln w="7680" cap="flat">
                  <a:noFill/>
                  <a:prstDash val="solid"/>
                  <a:miter/>
                </a:ln>
              </p:spPr>
              <p:txBody>
                <a:bodyPr rtlCol="0" anchor="ctr"/>
                <a:lstStyle/>
                <a:p>
                  <a:endParaRPr lang="ru-RU" dirty="0"/>
                </a:p>
              </p:txBody>
            </p:sp>
            <p:sp>
              <p:nvSpPr>
                <p:cNvPr id="29" name="Полилиния: фигура 28">
                  <a:extLst>
                    <a:ext uri="{FF2B5EF4-FFF2-40B4-BE49-F238E27FC236}">
                      <a16:creationId xmlns:a16="http://schemas.microsoft.com/office/drawing/2014/main" xmlns="" id="{BB2E3AA9-1C45-4213-8861-F763E272E8F5}"/>
                    </a:ext>
                  </a:extLst>
                </p:cNvPr>
                <p:cNvSpPr/>
                <p:nvPr/>
              </p:nvSpPr>
              <p:spPr>
                <a:xfrm rot="-3601663">
                  <a:off x="2122922" y="2805909"/>
                  <a:ext cx="34748" cy="340536"/>
                </a:xfrm>
                <a:custGeom>
                  <a:avLst/>
                  <a:gdLst>
                    <a:gd name="connsiteX0" fmla="*/ 0 w 34748"/>
                    <a:gd name="connsiteY0" fmla="*/ 0 h 340536"/>
                    <a:gd name="connsiteX1" fmla="*/ 34749 w 34748"/>
                    <a:gd name="connsiteY1" fmla="*/ 0 h 340536"/>
                    <a:gd name="connsiteX2" fmla="*/ 34749 w 34748"/>
                    <a:gd name="connsiteY2" fmla="*/ 340536 h 340536"/>
                    <a:gd name="connsiteX3" fmla="*/ 0 w 34748"/>
                    <a:gd name="connsiteY3" fmla="*/ 340536 h 340536"/>
                  </a:gdLst>
                  <a:ahLst/>
                  <a:cxnLst>
                    <a:cxn ang="0">
                      <a:pos x="connsiteX0" y="connsiteY0"/>
                    </a:cxn>
                    <a:cxn ang="0">
                      <a:pos x="connsiteX1" y="connsiteY1"/>
                    </a:cxn>
                    <a:cxn ang="0">
                      <a:pos x="connsiteX2" y="connsiteY2"/>
                    </a:cxn>
                    <a:cxn ang="0">
                      <a:pos x="connsiteX3" y="connsiteY3"/>
                    </a:cxn>
                  </a:cxnLst>
                  <a:rect l="l" t="t" r="r" b="b"/>
                  <a:pathLst>
                    <a:path w="34748" h="340536">
                      <a:moveTo>
                        <a:pt x="0" y="0"/>
                      </a:moveTo>
                      <a:lnTo>
                        <a:pt x="34749" y="0"/>
                      </a:lnTo>
                      <a:lnTo>
                        <a:pt x="34749" y="340536"/>
                      </a:lnTo>
                      <a:lnTo>
                        <a:pt x="0" y="340536"/>
                      </a:lnTo>
                      <a:close/>
                    </a:path>
                  </a:pathLst>
                </a:custGeom>
                <a:solidFill>
                  <a:srgbClr val="F96232"/>
                </a:solidFill>
                <a:ln w="7680" cap="flat">
                  <a:noFill/>
                  <a:prstDash val="solid"/>
                  <a:miter/>
                </a:ln>
              </p:spPr>
              <p:txBody>
                <a:bodyPr rtlCol="0" anchor="ctr"/>
                <a:lstStyle/>
                <a:p>
                  <a:endParaRPr lang="ru-RU" dirty="0"/>
                </a:p>
              </p:txBody>
            </p:sp>
            <p:sp>
              <p:nvSpPr>
                <p:cNvPr id="30" name="Полилиния: фигура 29">
                  <a:extLst>
                    <a:ext uri="{FF2B5EF4-FFF2-40B4-BE49-F238E27FC236}">
                      <a16:creationId xmlns:a16="http://schemas.microsoft.com/office/drawing/2014/main" xmlns="" id="{DEE038AF-A4DB-4921-9C55-57B56C108751}"/>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242D3C"/>
                </a:solidFill>
                <a:ln w="7680" cap="flat">
                  <a:noFill/>
                  <a:prstDash val="solid"/>
                  <a:miter/>
                </a:ln>
              </p:spPr>
              <p:txBody>
                <a:bodyPr rtlCol="0" anchor="ctr"/>
                <a:lstStyle/>
                <a:p>
                  <a:endParaRPr lang="ru-RU" dirty="0"/>
                </a:p>
              </p:txBody>
            </p:sp>
            <p:sp>
              <p:nvSpPr>
                <p:cNvPr id="31" name="Полилиния: фигура 30">
                  <a:extLst>
                    <a:ext uri="{FF2B5EF4-FFF2-40B4-BE49-F238E27FC236}">
                      <a16:creationId xmlns:a16="http://schemas.microsoft.com/office/drawing/2014/main" xmlns="" id="{30CBA823-FBC8-488E-96BF-4B28528C5AE2}"/>
                    </a:ext>
                  </a:extLst>
                </p:cNvPr>
                <p:cNvSpPr/>
                <p:nvPr/>
              </p:nvSpPr>
              <p:spPr>
                <a:xfrm>
                  <a:off x="23024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32" name="Полилиния: фигура 31">
                  <a:extLst>
                    <a:ext uri="{FF2B5EF4-FFF2-40B4-BE49-F238E27FC236}">
                      <a16:creationId xmlns:a16="http://schemas.microsoft.com/office/drawing/2014/main" xmlns="" id="{7A4488E0-C746-44E7-9759-CDED619781B5}"/>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F96232"/>
                </a:solidFill>
                <a:ln w="7680" cap="flat">
                  <a:noFill/>
                  <a:prstDash val="solid"/>
                  <a:miter/>
                </a:ln>
              </p:spPr>
              <p:txBody>
                <a:bodyPr rtlCol="0" anchor="ctr"/>
                <a:lstStyle/>
                <a:p>
                  <a:endParaRPr lang="ru-RU" dirty="0"/>
                </a:p>
              </p:txBody>
            </p:sp>
            <p:sp>
              <p:nvSpPr>
                <p:cNvPr id="33" name="Полилиния: фигура 32">
                  <a:extLst>
                    <a:ext uri="{FF2B5EF4-FFF2-40B4-BE49-F238E27FC236}">
                      <a16:creationId xmlns:a16="http://schemas.microsoft.com/office/drawing/2014/main" xmlns="" id="{C2C11E84-4302-4D02-B309-989EC48CC3DE}"/>
                    </a:ext>
                  </a:extLst>
                </p:cNvPr>
                <p:cNvSpPr/>
                <p:nvPr/>
              </p:nvSpPr>
              <p:spPr>
                <a:xfrm rot="-1801578">
                  <a:off x="1969829" y="3583842"/>
                  <a:ext cx="340525" cy="34747"/>
                </a:xfrm>
                <a:custGeom>
                  <a:avLst/>
                  <a:gdLst>
                    <a:gd name="connsiteX0" fmla="*/ 0 w 340525"/>
                    <a:gd name="connsiteY0" fmla="*/ 0 h 34747"/>
                    <a:gd name="connsiteX1" fmla="*/ 340525 w 340525"/>
                    <a:gd name="connsiteY1" fmla="*/ 0 h 34747"/>
                    <a:gd name="connsiteX2" fmla="*/ 340525 w 340525"/>
                    <a:gd name="connsiteY2" fmla="*/ 34747 h 34747"/>
                    <a:gd name="connsiteX3" fmla="*/ 0 w 340525"/>
                    <a:gd name="connsiteY3" fmla="*/ 34747 h 34747"/>
                  </a:gdLst>
                  <a:ahLst/>
                  <a:cxnLst>
                    <a:cxn ang="0">
                      <a:pos x="connsiteX0" y="connsiteY0"/>
                    </a:cxn>
                    <a:cxn ang="0">
                      <a:pos x="connsiteX1" y="connsiteY1"/>
                    </a:cxn>
                    <a:cxn ang="0">
                      <a:pos x="connsiteX2" y="connsiteY2"/>
                    </a:cxn>
                    <a:cxn ang="0">
                      <a:pos x="connsiteX3" y="connsiteY3"/>
                    </a:cxn>
                  </a:cxnLst>
                  <a:rect l="l" t="t" r="r" b="b"/>
                  <a:pathLst>
                    <a:path w="340525" h="34747">
                      <a:moveTo>
                        <a:pt x="0" y="0"/>
                      </a:moveTo>
                      <a:lnTo>
                        <a:pt x="340525" y="0"/>
                      </a:lnTo>
                      <a:lnTo>
                        <a:pt x="340525" y="34747"/>
                      </a:lnTo>
                      <a:lnTo>
                        <a:pt x="0" y="34747"/>
                      </a:lnTo>
                      <a:close/>
                    </a:path>
                  </a:pathLst>
                </a:custGeom>
                <a:solidFill>
                  <a:srgbClr val="43D3E8"/>
                </a:solidFill>
                <a:ln w="7680" cap="flat">
                  <a:noFill/>
                  <a:prstDash val="solid"/>
                  <a:miter/>
                </a:ln>
              </p:spPr>
              <p:txBody>
                <a:bodyPr rtlCol="0" anchor="ctr"/>
                <a:lstStyle/>
                <a:p>
                  <a:endParaRPr lang="ru-RU" dirty="0"/>
                </a:p>
              </p:txBody>
            </p:sp>
            <p:sp>
              <p:nvSpPr>
                <p:cNvPr id="34" name="Полилиния: фигура 33">
                  <a:extLst>
                    <a:ext uri="{FF2B5EF4-FFF2-40B4-BE49-F238E27FC236}">
                      <a16:creationId xmlns:a16="http://schemas.microsoft.com/office/drawing/2014/main" xmlns="" id="{ED5C64A1-B6D9-4B50-A1E2-9C593CEADC54}"/>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grpSp>
          <p:grpSp>
            <p:nvGrpSpPr>
              <p:cNvPr id="35" name="Рисунок 2">
                <a:extLst>
                  <a:ext uri="{FF2B5EF4-FFF2-40B4-BE49-F238E27FC236}">
                    <a16:creationId xmlns:a16="http://schemas.microsoft.com/office/drawing/2014/main" xmlns="" id="{2862BDDB-996B-423A-834B-02C0E4B78B81}"/>
                  </a:ext>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16:creationId xmlns:a16="http://schemas.microsoft.com/office/drawing/2014/main" xmlns="" id="{34EE368B-24C1-4ED8-8EB1-8A5D2E0D15E4}"/>
                    </a:ext>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7" name="Полилиния: фигура 36">
                  <a:extLst>
                    <a:ext uri="{FF2B5EF4-FFF2-40B4-BE49-F238E27FC236}">
                      <a16:creationId xmlns:a16="http://schemas.microsoft.com/office/drawing/2014/main" xmlns="" id="{82204F6F-E3CA-45B6-9F04-5EE0ED7F83D0}"/>
                    </a:ext>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8" name="Полилиния: фигура 37">
                  <a:extLst>
                    <a:ext uri="{FF2B5EF4-FFF2-40B4-BE49-F238E27FC236}">
                      <a16:creationId xmlns:a16="http://schemas.microsoft.com/office/drawing/2014/main" xmlns="" id="{0514346D-4272-4845-B929-B5FFEE35E254}"/>
                    </a:ext>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9" name="Полилиния: фигура 38">
                  <a:extLst>
                    <a:ext uri="{FF2B5EF4-FFF2-40B4-BE49-F238E27FC236}">
                      <a16:creationId xmlns:a16="http://schemas.microsoft.com/office/drawing/2014/main" xmlns="" id="{10FBA4A6-090C-4517-BEA3-9433F3BF894D}"/>
                    </a:ext>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0" name="Полилиния: фигура 39">
                  <a:extLst>
                    <a:ext uri="{FF2B5EF4-FFF2-40B4-BE49-F238E27FC236}">
                      <a16:creationId xmlns:a16="http://schemas.microsoft.com/office/drawing/2014/main" xmlns="" id="{9F878CEE-547E-4D31-BEF7-6CC3A19342E3}"/>
                    </a:ext>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1" name="Полилиния: фигура 40">
                  <a:extLst>
                    <a:ext uri="{FF2B5EF4-FFF2-40B4-BE49-F238E27FC236}">
                      <a16:creationId xmlns:a16="http://schemas.microsoft.com/office/drawing/2014/main" xmlns="" id="{206391AA-4BCF-4ABF-939E-341707D4DCC6}"/>
                    </a:ext>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2" name="Полилиния: фигура 41">
                  <a:extLst>
                    <a:ext uri="{FF2B5EF4-FFF2-40B4-BE49-F238E27FC236}">
                      <a16:creationId xmlns:a16="http://schemas.microsoft.com/office/drawing/2014/main" xmlns="" id="{4A2590E7-6B1D-4386-A964-DB3E5CD68A77}"/>
                    </a:ext>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grpSp>
        </p:grpSp>
        <p:sp>
          <p:nvSpPr>
            <p:cNvPr id="43" name="Полилиния: фигура 42">
              <a:extLst>
                <a:ext uri="{FF2B5EF4-FFF2-40B4-BE49-F238E27FC236}">
                  <a16:creationId xmlns:a16="http://schemas.microsoft.com/office/drawing/2014/main" xmlns="" id="{2338C980-225E-46D7-8459-7215ABA4A035}"/>
                </a:ext>
              </a:extLst>
            </p:cNvPr>
            <p:cNvSpPr/>
            <p:nvPr/>
          </p:nvSpPr>
          <p:spPr>
            <a:xfrm>
              <a:off x="1398681" y="3263936"/>
              <a:ext cx="1231598" cy="1231598"/>
            </a:xfrm>
            <a:custGeom>
              <a:avLst/>
              <a:gdLst>
                <a:gd name="connsiteX0" fmla="*/ 616185 w 1231598"/>
                <a:gd name="connsiteY0" fmla="*/ 1231598 h 1231598"/>
                <a:gd name="connsiteX1" fmla="*/ 616185 w 1231598"/>
                <a:gd name="connsiteY1" fmla="*/ 1196851 h 1231598"/>
                <a:gd name="connsiteX2" fmla="*/ 650160 w 1231598"/>
                <a:gd name="connsiteY2" fmla="*/ 1196079 h 1231598"/>
                <a:gd name="connsiteX3" fmla="*/ 652477 w 1231598"/>
                <a:gd name="connsiteY3" fmla="*/ 1230826 h 1231598"/>
                <a:gd name="connsiteX4" fmla="*/ 616185 w 1231598"/>
                <a:gd name="connsiteY4" fmla="*/ 1231598 h 1231598"/>
                <a:gd name="connsiteX5" fmla="*/ 580666 w 1231598"/>
                <a:gd name="connsiteY5" fmla="*/ 1230826 h 1231598"/>
                <a:gd name="connsiteX6" fmla="*/ 545146 w 1231598"/>
                <a:gd name="connsiteY6" fmla="*/ 1227737 h 1231598"/>
                <a:gd name="connsiteX7" fmla="*/ 549007 w 1231598"/>
                <a:gd name="connsiteY7" fmla="*/ 1192990 h 1231598"/>
                <a:gd name="connsiteX8" fmla="*/ 582982 w 1231598"/>
                <a:gd name="connsiteY8" fmla="*/ 1196079 h 1231598"/>
                <a:gd name="connsiteX9" fmla="*/ 580666 w 1231598"/>
                <a:gd name="connsiteY9" fmla="*/ 1230826 h 1231598"/>
                <a:gd name="connsiteX10" fmla="*/ 687996 w 1231598"/>
                <a:gd name="connsiteY10" fmla="*/ 1227737 h 1231598"/>
                <a:gd name="connsiteX11" fmla="*/ 684135 w 1231598"/>
                <a:gd name="connsiteY11" fmla="*/ 1192990 h 1231598"/>
                <a:gd name="connsiteX12" fmla="*/ 717338 w 1231598"/>
                <a:gd name="connsiteY12" fmla="*/ 1188357 h 1231598"/>
                <a:gd name="connsiteX13" fmla="*/ 723516 w 1231598"/>
                <a:gd name="connsiteY13" fmla="*/ 1222332 h 1231598"/>
                <a:gd name="connsiteX14" fmla="*/ 687996 w 1231598"/>
                <a:gd name="connsiteY14" fmla="*/ 1227737 h 1231598"/>
                <a:gd name="connsiteX15" fmla="*/ 509627 w 1231598"/>
                <a:gd name="connsiteY15" fmla="*/ 1222332 h 1231598"/>
                <a:gd name="connsiteX16" fmla="*/ 474880 w 1231598"/>
                <a:gd name="connsiteY16" fmla="*/ 1215383 h 1231598"/>
                <a:gd name="connsiteX17" fmla="*/ 482601 w 1231598"/>
                <a:gd name="connsiteY17" fmla="*/ 1181408 h 1231598"/>
                <a:gd name="connsiteX18" fmla="*/ 515804 w 1231598"/>
                <a:gd name="connsiteY18" fmla="*/ 1188357 h 1231598"/>
                <a:gd name="connsiteX19" fmla="*/ 509627 w 1231598"/>
                <a:gd name="connsiteY19" fmla="*/ 1222332 h 1231598"/>
                <a:gd name="connsiteX20" fmla="*/ 758263 w 1231598"/>
                <a:gd name="connsiteY20" fmla="*/ 1215383 h 1231598"/>
                <a:gd name="connsiteX21" fmla="*/ 750541 w 1231598"/>
                <a:gd name="connsiteY21" fmla="*/ 1181408 h 1231598"/>
                <a:gd name="connsiteX22" fmla="*/ 782972 w 1231598"/>
                <a:gd name="connsiteY22" fmla="*/ 1172914 h 1231598"/>
                <a:gd name="connsiteX23" fmla="*/ 793010 w 1231598"/>
                <a:gd name="connsiteY23" fmla="*/ 1206117 h 1231598"/>
                <a:gd name="connsiteX24" fmla="*/ 758263 w 1231598"/>
                <a:gd name="connsiteY24" fmla="*/ 1215383 h 1231598"/>
                <a:gd name="connsiteX25" fmla="*/ 439360 w 1231598"/>
                <a:gd name="connsiteY25" fmla="*/ 1206117 h 1231598"/>
                <a:gd name="connsiteX26" fmla="*/ 405385 w 1231598"/>
                <a:gd name="connsiteY26" fmla="*/ 1194534 h 1231598"/>
                <a:gd name="connsiteX27" fmla="*/ 416967 w 1231598"/>
                <a:gd name="connsiteY27" fmla="*/ 1162104 h 1231598"/>
                <a:gd name="connsiteX28" fmla="*/ 449398 w 1231598"/>
                <a:gd name="connsiteY28" fmla="*/ 1172914 h 1231598"/>
                <a:gd name="connsiteX29" fmla="*/ 439360 w 1231598"/>
                <a:gd name="connsiteY29" fmla="*/ 1206117 h 1231598"/>
                <a:gd name="connsiteX30" fmla="*/ 826985 w 1231598"/>
                <a:gd name="connsiteY30" fmla="*/ 1194534 h 1231598"/>
                <a:gd name="connsiteX31" fmla="*/ 815403 w 1231598"/>
                <a:gd name="connsiteY31" fmla="*/ 1162104 h 1231598"/>
                <a:gd name="connsiteX32" fmla="*/ 847062 w 1231598"/>
                <a:gd name="connsiteY32" fmla="*/ 1149749 h 1231598"/>
                <a:gd name="connsiteX33" fmla="*/ 860961 w 1231598"/>
                <a:gd name="connsiteY33" fmla="*/ 1181408 h 1231598"/>
                <a:gd name="connsiteX34" fmla="*/ 826985 w 1231598"/>
                <a:gd name="connsiteY34" fmla="*/ 1194534 h 1231598"/>
                <a:gd name="connsiteX35" fmla="*/ 372182 w 1231598"/>
                <a:gd name="connsiteY35" fmla="*/ 1181408 h 1231598"/>
                <a:gd name="connsiteX36" fmla="*/ 339751 w 1231598"/>
                <a:gd name="connsiteY36" fmla="*/ 1165964 h 1231598"/>
                <a:gd name="connsiteX37" fmla="*/ 355194 w 1231598"/>
                <a:gd name="connsiteY37" fmla="*/ 1135078 h 1231598"/>
                <a:gd name="connsiteX38" fmla="*/ 386081 w 1231598"/>
                <a:gd name="connsiteY38" fmla="*/ 1149749 h 1231598"/>
                <a:gd name="connsiteX39" fmla="*/ 372182 w 1231598"/>
                <a:gd name="connsiteY39" fmla="*/ 1181408 h 1231598"/>
                <a:gd name="connsiteX40" fmla="*/ 892619 w 1231598"/>
                <a:gd name="connsiteY40" fmla="*/ 1165964 h 1231598"/>
                <a:gd name="connsiteX41" fmla="*/ 877176 w 1231598"/>
                <a:gd name="connsiteY41" fmla="*/ 1135078 h 1231598"/>
                <a:gd name="connsiteX42" fmla="*/ 906518 w 1231598"/>
                <a:gd name="connsiteY42" fmla="*/ 1118863 h 1231598"/>
                <a:gd name="connsiteX43" fmla="*/ 924278 w 1231598"/>
                <a:gd name="connsiteY43" fmla="*/ 1148977 h 1231598"/>
                <a:gd name="connsiteX44" fmla="*/ 892619 w 1231598"/>
                <a:gd name="connsiteY44" fmla="*/ 1165964 h 1231598"/>
                <a:gd name="connsiteX45" fmla="*/ 308093 w 1231598"/>
                <a:gd name="connsiteY45" fmla="*/ 1149749 h 1231598"/>
                <a:gd name="connsiteX46" fmla="*/ 277206 w 1231598"/>
                <a:gd name="connsiteY46" fmla="*/ 1131217 h 1231598"/>
                <a:gd name="connsiteX47" fmla="*/ 296510 w 1231598"/>
                <a:gd name="connsiteY47" fmla="*/ 1101875 h 1231598"/>
                <a:gd name="connsiteX48" fmla="*/ 325080 w 1231598"/>
                <a:gd name="connsiteY48" fmla="*/ 1119635 h 1231598"/>
                <a:gd name="connsiteX49" fmla="*/ 308093 w 1231598"/>
                <a:gd name="connsiteY49" fmla="*/ 1149749 h 1231598"/>
                <a:gd name="connsiteX50" fmla="*/ 954392 w 1231598"/>
                <a:gd name="connsiteY50" fmla="*/ 1130445 h 1231598"/>
                <a:gd name="connsiteX51" fmla="*/ 935088 w 1231598"/>
                <a:gd name="connsiteY51" fmla="*/ 1101103 h 1231598"/>
                <a:gd name="connsiteX52" fmla="*/ 962886 w 1231598"/>
                <a:gd name="connsiteY52" fmla="*/ 1081799 h 1231598"/>
                <a:gd name="connsiteX53" fmla="*/ 983734 w 1231598"/>
                <a:gd name="connsiteY53" fmla="*/ 1109597 h 1231598"/>
                <a:gd name="connsiteX54" fmla="*/ 954392 w 1231598"/>
                <a:gd name="connsiteY54" fmla="*/ 1130445 h 1231598"/>
                <a:gd name="connsiteX55" fmla="*/ 248636 w 1231598"/>
                <a:gd name="connsiteY55" fmla="*/ 1110369 h 1231598"/>
                <a:gd name="connsiteX56" fmla="*/ 220838 w 1231598"/>
                <a:gd name="connsiteY56" fmla="*/ 1087976 h 1231598"/>
                <a:gd name="connsiteX57" fmla="*/ 243231 w 1231598"/>
                <a:gd name="connsiteY57" fmla="*/ 1061723 h 1231598"/>
                <a:gd name="connsiteX58" fmla="*/ 269485 w 1231598"/>
                <a:gd name="connsiteY58" fmla="*/ 1082571 h 1231598"/>
                <a:gd name="connsiteX59" fmla="*/ 248636 w 1231598"/>
                <a:gd name="connsiteY59" fmla="*/ 1110369 h 1231598"/>
                <a:gd name="connsiteX60" fmla="*/ 1011532 w 1231598"/>
                <a:gd name="connsiteY60" fmla="*/ 1087204 h 1231598"/>
                <a:gd name="connsiteX61" fmla="*/ 989139 w 1231598"/>
                <a:gd name="connsiteY61" fmla="*/ 1060950 h 1231598"/>
                <a:gd name="connsiteX62" fmla="*/ 1014621 w 1231598"/>
                <a:gd name="connsiteY62" fmla="*/ 1038558 h 1231598"/>
                <a:gd name="connsiteX63" fmla="*/ 1038558 w 1231598"/>
                <a:gd name="connsiteY63" fmla="*/ 1064039 h 1231598"/>
                <a:gd name="connsiteX64" fmla="*/ 1011532 w 1231598"/>
                <a:gd name="connsiteY64" fmla="*/ 1087204 h 1231598"/>
                <a:gd name="connsiteX65" fmla="*/ 193813 w 1231598"/>
                <a:gd name="connsiteY65" fmla="*/ 1064039 h 1231598"/>
                <a:gd name="connsiteX66" fmla="*/ 168331 w 1231598"/>
                <a:gd name="connsiteY66" fmla="*/ 1038558 h 1231598"/>
                <a:gd name="connsiteX67" fmla="*/ 193813 w 1231598"/>
                <a:gd name="connsiteY67" fmla="*/ 1014621 h 1231598"/>
                <a:gd name="connsiteX68" fmla="*/ 217750 w 1231598"/>
                <a:gd name="connsiteY68" fmla="*/ 1038558 h 1231598"/>
                <a:gd name="connsiteX69" fmla="*/ 193813 w 1231598"/>
                <a:gd name="connsiteY69" fmla="*/ 1064039 h 1231598"/>
                <a:gd name="connsiteX70" fmla="*/ 1064039 w 1231598"/>
                <a:gd name="connsiteY70" fmla="*/ 1038558 h 1231598"/>
                <a:gd name="connsiteX71" fmla="*/ 1038558 w 1231598"/>
                <a:gd name="connsiteY71" fmla="*/ 1014621 h 1231598"/>
                <a:gd name="connsiteX72" fmla="*/ 1060950 w 1231598"/>
                <a:gd name="connsiteY72" fmla="*/ 989139 h 1231598"/>
                <a:gd name="connsiteX73" fmla="*/ 1087204 w 1231598"/>
                <a:gd name="connsiteY73" fmla="*/ 1011532 h 1231598"/>
                <a:gd name="connsiteX74" fmla="*/ 1064039 w 1231598"/>
                <a:gd name="connsiteY74" fmla="*/ 1038558 h 1231598"/>
                <a:gd name="connsiteX75" fmla="*/ 144394 w 1231598"/>
                <a:gd name="connsiteY75" fmla="*/ 1012304 h 1231598"/>
                <a:gd name="connsiteX76" fmla="*/ 122002 w 1231598"/>
                <a:gd name="connsiteY76" fmla="*/ 984506 h 1231598"/>
                <a:gd name="connsiteX77" fmla="*/ 149799 w 1231598"/>
                <a:gd name="connsiteY77" fmla="*/ 963658 h 1231598"/>
                <a:gd name="connsiteX78" fmla="*/ 170648 w 1231598"/>
                <a:gd name="connsiteY78" fmla="*/ 989912 h 1231598"/>
                <a:gd name="connsiteX79" fmla="*/ 144394 w 1231598"/>
                <a:gd name="connsiteY79" fmla="*/ 1012304 h 1231598"/>
                <a:gd name="connsiteX80" fmla="*/ 1109597 w 1231598"/>
                <a:gd name="connsiteY80" fmla="*/ 983734 h 1231598"/>
                <a:gd name="connsiteX81" fmla="*/ 1081799 w 1231598"/>
                <a:gd name="connsiteY81" fmla="*/ 962886 h 1231598"/>
                <a:gd name="connsiteX82" fmla="*/ 1101103 w 1231598"/>
                <a:gd name="connsiteY82" fmla="*/ 935088 h 1231598"/>
                <a:gd name="connsiteX83" fmla="*/ 1130445 w 1231598"/>
                <a:gd name="connsiteY83" fmla="*/ 954392 h 1231598"/>
                <a:gd name="connsiteX84" fmla="*/ 1109597 w 1231598"/>
                <a:gd name="connsiteY84" fmla="*/ 983734 h 1231598"/>
                <a:gd name="connsiteX85" fmla="*/ 101153 w 1231598"/>
                <a:gd name="connsiteY85" fmla="*/ 954392 h 1231598"/>
                <a:gd name="connsiteX86" fmla="*/ 82621 w 1231598"/>
                <a:gd name="connsiteY86" fmla="*/ 924278 h 1231598"/>
                <a:gd name="connsiteX87" fmla="*/ 112736 w 1231598"/>
                <a:gd name="connsiteY87" fmla="*/ 906518 h 1231598"/>
                <a:gd name="connsiteX88" fmla="*/ 130495 w 1231598"/>
                <a:gd name="connsiteY88" fmla="*/ 935088 h 1231598"/>
                <a:gd name="connsiteX89" fmla="*/ 101153 w 1231598"/>
                <a:gd name="connsiteY89" fmla="*/ 954392 h 1231598"/>
                <a:gd name="connsiteX90" fmla="*/ 1148977 w 1231598"/>
                <a:gd name="connsiteY90" fmla="*/ 923506 h 1231598"/>
                <a:gd name="connsiteX91" fmla="*/ 1118863 w 1231598"/>
                <a:gd name="connsiteY91" fmla="*/ 905746 h 1231598"/>
                <a:gd name="connsiteX92" fmla="*/ 1135078 w 1231598"/>
                <a:gd name="connsiteY92" fmla="*/ 875632 h 1231598"/>
                <a:gd name="connsiteX93" fmla="*/ 1165964 w 1231598"/>
                <a:gd name="connsiteY93" fmla="*/ 891075 h 1231598"/>
                <a:gd name="connsiteX94" fmla="*/ 1148977 w 1231598"/>
                <a:gd name="connsiteY94" fmla="*/ 923506 h 1231598"/>
                <a:gd name="connsiteX95" fmla="*/ 65634 w 1231598"/>
                <a:gd name="connsiteY95" fmla="*/ 892619 h 1231598"/>
                <a:gd name="connsiteX96" fmla="*/ 50191 w 1231598"/>
                <a:gd name="connsiteY96" fmla="*/ 860188 h 1231598"/>
                <a:gd name="connsiteX97" fmla="*/ 81849 w 1231598"/>
                <a:gd name="connsiteY97" fmla="*/ 846289 h 1231598"/>
                <a:gd name="connsiteX98" fmla="*/ 96520 w 1231598"/>
                <a:gd name="connsiteY98" fmla="*/ 877176 h 1231598"/>
                <a:gd name="connsiteX99" fmla="*/ 65634 w 1231598"/>
                <a:gd name="connsiteY99" fmla="*/ 892619 h 1231598"/>
                <a:gd name="connsiteX100" fmla="*/ 1181408 w 1231598"/>
                <a:gd name="connsiteY100" fmla="*/ 859416 h 1231598"/>
                <a:gd name="connsiteX101" fmla="*/ 1149749 w 1231598"/>
                <a:gd name="connsiteY101" fmla="*/ 845517 h 1231598"/>
                <a:gd name="connsiteX102" fmla="*/ 1162104 w 1231598"/>
                <a:gd name="connsiteY102" fmla="*/ 813859 h 1231598"/>
                <a:gd name="connsiteX103" fmla="*/ 1194534 w 1231598"/>
                <a:gd name="connsiteY103" fmla="*/ 825441 h 1231598"/>
                <a:gd name="connsiteX104" fmla="*/ 1181408 w 1231598"/>
                <a:gd name="connsiteY104" fmla="*/ 859416 h 1231598"/>
                <a:gd name="connsiteX105" fmla="*/ 37064 w 1231598"/>
                <a:gd name="connsiteY105" fmla="*/ 826985 h 1231598"/>
                <a:gd name="connsiteX106" fmla="*/ 25481 w 1231598"/>
                <a:gd name="connsiteY106" fmla="*/ 793010 h 1231598"/>
                <a:gd name="connsiteX107" fmla="*/ 58684 w 1231598"/>
                <a:gd name="connsiteY107" fmla="*/ 782972 h 1231598"/>
                <a:gd name="connsiteX108" fmla="*/ 69495 w 1231598"/>
                <a:gd name="connsiteY108" fmla="*/ 815403 h 1231598"/>
                <a:gd name="connsiteX109" fmla="*/ 37064 w 1231598"/>
                <a:gd name="connsiteY109" fmla="*/ 826985 h 1231598"/>
                <a:gd name="connsiteX110" fmla="*/ 1206117 w 1231598"/>
                <a:gd name="connsiteY110" fmla="*/ 792238 h 1231598"/>
                <a:gd name="connsiteX111" fmla="*/ 1172914 w 1231598"/>
                <a:gd name="connsiteY111" fmla="*/ 782200 h 1231598"/>
                <a:gd name="connsiteX112" fmla="*/ 1181408 w 1231598"/>
                <a:gd name="connsiteY112" fmla="*/ 749769 h 1231598"/>
                <a:gd name="connsiteX113" fmla="*/ 1215383 w 1231598"/>
                <a:gd name="connsiteY113" fmla="*/ 757491 h 1231598"/>
                <a:gd name="connsiteX114" fmla="*/ 1206117 w 1231598"/>
                <a:gd name="connsiteY114" fmla="*/ 792238 h 1231598"/>
                <a:gd name="connsiteX115" fmla="*/ 16988 w 1231598"/>
                <a:gd name="connsiteY115" fmla="*/ 758263 h 1231598"/>
                <a:gd name="connsiteX116" fmla="*/ 10038 w 1231598"/>
                <a:gd name="connsiteY116" fmla="*/ 723516 h 1231598"/>
                <a:gd name="connsiteX117" fmla="*/ 44013 w 1231598"/>
                <a:gd name="connsiteY117" fmla="*/ 717338 h 1231598"/>
                <a:gd name="connsiteX118" fmla="*/ 50963 w 1231598"/>
                <a:gd name="connsiteY118" fmla="*/ 750541 h 1231598"/>
                <a:gd name="connsiteX119" fmla="*/ 16988 w 1231598"/>
                <a:gd name="connsiteY119" fmla="*/ 758263 h 1231598"/>
                <a:gd name="connsiteX120" fmla="*/ 1222332 w 1231598"/>
                <a:gd name="connsiteY120" fmla="*/ 722744 h 1231598"/>
                <a:gd name="connsiteX121" fmla="*/ 1188357 w 1231598"/>
                <a:gd name="connsiteY121" fmla="*/ 716566 h 1231598"/>
                <a:gd name="connsiteX122" fmla="*/ 1192990 w 1231598"/>
                <a:gd name="connsiteY122" fmla="*/ 683363 h 1231598"/>
                <a:gd name="connsiteX123" fmla="*/ 1227737 w 1231598"/>
                <a:gd name="connsiteY123" fmla="*/ 687224 h 1231598"/>
                <a:gd name="connsiteX124" fmla="*/ 1222332 w 1231598"/>
                <a:gd name="connsiteY124" fmla="*/ 722744 h 1231598"/>
                <a:gd name="connsiteX125" fmla="*/ 3861 w 1231598"/>
                <a:gd name="connsiteY125" fmla="*/ 687996 h 1231598"/>
                <a:gd name="connsiteX126" fmla="*/ 772 w 1231598"/>
                <a:gd name="connsiteY126" fmla="*/ 652477 h 1231598"/>
                <a:gd name="connsiteX127" fmla="*/ 35519 w 1231598"/>
                <a:gd name="connsiteY127" fmla="*/ 650160 h 1231598"/>
                <a:gd name="connsiteX128" fmla="*/ 38608 w 1231598"/>
                <a:gd name="connsiteY128" fmla="*/ 684135 h 1231598"/>
                <a:gd name="connsiteX129" fmla="*/ 3861 w 1231598"/>
                <a:gd name="connsiteY129" fmla="*/ 687996 h 1231598"/>
                <a:gd name="connsiteX130" fmla="*/ 1230826 w 1231598"/>
                <a:gd name="connsiteY130" fmla="*/ 651705 h 1231598"/>
                <a:gd name="connsiteX131" fmla="*/ 1196079 w 1231598"/>
                <a:gd name="connsiteY131" fmla="*/ 649388 h 1231598"/>
                <a:gd name="connsiteX132" fmla="*/ 1196851 w 1231598"/>
                <a:gd name="connsiteY132" fmla="*/ 615413 h 1231598"/>
                <a:gd name="connsiteX133" fmla="*/ 1196851 w 1231598"/>
                <a:gd name="connsiteY133" fmla="*/ 613869 h 1231598"/>
                <a:gd name="connsiteX134" fmla="*/ 1231598 w 1231598"/>
                <a:gd name="connsiteY134" fmla="*/ 613869 h 1231598"/>
                <a:gd name="connsiteX135" fmla="*/ 1231598 w 1231598"/>
                <a:gd name="connsiteY135" fmla="*/ 615413 h 1231598"/>
                <a:gd name="connsiteX136" fmla="*/ 1230826 w 1231598"/>
                <a:gd name="connsiteY136" fmla="*/ 651705 h 1231598"/>
                <a:gd name="connsiteX137" fmla="*/ 34747 w 1231598"/>
                <a:gd name="connsiteY137" fmla="*/ 616957 h 1231598"/>
                <a:gd name="connsiteX138" fmla="*/ 0 w 1231598"/>
                <a:gd name="connsiteY138" fmla="*/ 616957 h 1231598"/>
                <a:gd name="connsiteX139" fmla="*/ 0 w 1231598"/>
                <a:gd name="connsiteY139" fmla="*/ 616185 h 1231598"/>
                <a:gd name="connsiteX140" fmla="*/ 772 w 1231598"/>
                <a:gd name="connsiteY140" fmla="*/ 581438 h 1231598"/>
                <a:gd name="connsiteX141" fmla="*/ 35519 w 1231598"/>
                <a:gd name="connsiteY141" fmla="*/ 583754 h 1231598"/>
                <a:gd name="connsiteX142" fmla="*/ 34747 w 1231598"/>
                <a:gd name="connsiteY142" fmla="*/ 616957 h 1231598"/>
                <a:gd name="connsiteX143" fmla="*/ 34747 w 1231598"/>
                <a:gd name="connsiteY143" fmla="*/ 616957 h 1231598"/>
                <a:gd name="connsiteX144" fmla="*/ 1196079 w 1231598"/>
                <a:gd name="connsiteY144" fmla="*/ 580666 h 1231598"/>
                <a:gd name="connsiteX145" fmla="*/ 1192990 w 1231598"/>
                <a:gd name="connsiteY145" fmla="*/ 546691 h 1231598"/>
                <a:gd name="connsiteX146" fmla="*/ 1227737 w 1231598"/>
                <a:gd name="connsiteY146" fmla="*/ 542830 h 1231598"/>
                <a:gd name="connsiteX147" fmla="*/ 1230826 w 1231598"/>
                <a:gd name="connsiteY147" fmla="*/ 578349 h 1231598"/>
                <a:gd name="connsiteX148" fmla="*/ 1196079 w 1231598"/>
                <a:gd name="connsiteY148" fmla="*/ 580666 h 1231598"/>
                <a:gd name="connsiteX149" fmla="*/ 38608 w 1231598"/>
                <a:gd name="connsiteY149" fmla="*/ 549007 h 1231598"/>
                <a:gd name="connsiteX150" fmla="*/ 3861 w 1231598"/>
                <a:gd name="connsiteY150" fmla="*/ 545146 h 1231598"/>
                <a:gd name="connsiteX151" fmla="*/ 9266 w 1231598"/>
                <a:gd name="connsiteY151" fmla="*/ 509627 h 1231598"/>
                <a:gd name="connsiteX152" fmla="*/ 43241 w 1231598"/>
                <a:gd name="connsiteY152" fmla="*/ 515804 h 1231598"/>
                <a:gd name="connsiteX153" fmla="*/ 38608 w 1231598"/>
                <a:gd name="connsiteY153" fmla="*/ 549007 h 1231598"/>
                <a:gd name="connsiteX154" fmla="*/ 1187585 w 1231598"/>
                <a:gd name="connsiteY154" fmla="*/ 513488 h 1231598"/>
                <a:gd name="connsiteX155" fmla="*/ 1180636 w 1231598"/>
                <a:gd name="connsiteY155" fmla="*/ 480285 h 1231598"/>
                <a:gd name="connsiteX156" fmla="*/ 1214611 w 1231598"/>
                <a:gd name="connsiteY156" fmla="*/ 472563 h 1231598"/>
                <a:gd name="connsiteX157" fmla="*/ 1221560 w 1231598"/>
                <a:gd name="connsiteY157" fmla="*/ 507310 h 1231598"/>
                <a:gd name="connsiteX158" fmla="*/ 1187585 w 1231598"/>
                <a:gd name="connsiteY158" fmla="*/ 513488 h 1231598"/>
                <a:gd name="connsiteX159" fmla="*/ 50191 w 1231598"/>
                <a:gd name="connsiteY159" fmla="*/ 482601 h 1231598"/>
                <a:gd name="connsiteX160" fmla="*/ 16215 w 1231598"/>
                <a:gd name="connsiteY160" fmla="*/ 474880 h 1231598"/>
                <a:gd name="connsiteX161" fmla="*/ 25481 w 1231598"/>
                <a:gd name="connsiteY161" fmla="*/ 440132 h 1231598"/>
                <a:gd name="connsiteX162" fmla="*/ 58684 w 1231598"/>
                <a:gd name="connsiteY162" fmla="*/ 450170 h 1231598"/>
                <a:gd name="connsiteX163" fmla="*/ 50191 w 1231598"/>
                <a:gd name="connsiteY163" fmla="*/ 482601 h 1231598"/>
                <a:gd name="connsiteX164" fmla="*/ 1172142 w 1231598"/>
                <a:gd name="connsiteY164" fmla="*/ 447854 h 1231598"/>
                <a:gd name="connsiteX165" fmla="*/ 1161331 w 1231598"/>
                <a:gd name="connsiteY165" fmla="*/ 415423 h 1231598"/>
                <a:gd name="connsiteX166" fmla="*/ 1193762 w 1231598"/>
                <a:gd name="connsiteY166" fmla="*/ 403069 h 1231598"/>
                <a:gd name="connsiteX167" fmla="*/ 1205345 w 1231598"/>
                <a:gd name="connsiteY167" fmla="*/ 437044 h 1231598"/>
                <a:gd name="connsiteX168" fmla="*/ 1172142 w 1231598"/>
                <a:gd name="connsiteY168" fmla="*/ 447854 h 1231598"/>
                <a:gd name="connsiteX169" fmla="*/ 69495 w 1231598"/>
                <a:gd name="connsiteY169" fmla="*/ 417740 h 1231598"/>
                <a:gd name="connsiteX170" fmla="*/ 37064 w 1231598"/>
                <a:gd name="connsiteY170" fmla="*/ 406157 h 1231598"/>
                <a:gd name="connsiteX171" fmla="*/ 50191 w 1231598"/>
                <a:gd name="connsiteY171" fmla="*/ 372954 h 1231598"/>
                <a:gd name="connsiteX172" fmla="*/ 81849 w 1231598"/>
                <a:gd name="connsiteY172" fmla="*/ 386853 h 1231598"/>
                <a:gd name="connsiteX173" fmla="*/ 69495 w 1231598"/>
                <a:gd name="connsiteY173" fmla="*/ 417740 h 1231598"/>
                <a:gd name="connsiteX174" fmla="*/ 1148977 w 1231598"/>
                <a:gd name="connsiteY174" fmla="*/ 384537 h 1231598"/>
                <a:gd name="connsiteX175" fmla="*/ 1134306 w 1231598"/>
                <a:gd name="connsiteY175" fmla="*/ 353650 h 1231598"/>
                <a:gd name="connsiteX176" fmla="*/ 1165192 w 1231598"/>
                <a:gd name="connsiteY176" fmla="*/ 338207 h 1231598"/>
                <a:gd name="connsiteX177" fmla="*/ 1180636 w 1231598"/>
                <a:gd name="connsiteY177" fmla="*/ 370638 h 1231598"/>
                <a:gd name="connsiteX178" fmla="*/ 1148977 w 1231598"/>
                <a:gd name="connsiteY178" fmla="*/ 384537 h 1231598"/>
                <a:gd name="connsiteX179" fmla="*/ 95748 w 1231598"/>
                <a:gd name="connsiteY179" fmla="*/ 355967 h 1231598"/>
                <a:gd name="connsiteX180" fmla="*/ 64862 w 1231598"/>
                <a:gd name="connsiteY180" fmla="*/ 340523 h 1231598"/>
                <a:gd name="connsiteX181" fmla="*/ 81849 w 1231598"/>
                <a:gd name="connsiteY181" fmla="*/ 308865 h 1231598"/>
                <a:gd name="connsiteX182" fmla="*/ 111963 w 1231598"/>
                <a:gd name="connsiteY182" fmla="*/ 325852 h 1231598"/>
                <a:gd name="connsiteX183" fmla="*/ 95748 w 1231598"/>
                <a:gd name="connsiteY183" fmla="*/ 355967 h 1231598"/>
                <a:gd name="connsiteX184" fmla="*/ 1118863 w 1231598"/>
                <a:gd name="connsiteY184" fmla="*/ 324308 h 1231598"/>
                <a:gd name="connsiteX185" fmla="*/ 1101103 w 1231598"/>
                <a:gd name="connsiteY185" fmla="*/ 295738 h 1231598"/>
                <a:gd name="connsiteX186" fmla="*/ 1130445 w 1231598"/>
                <a:gd name="connsiteY186" fmla="*/ 276434 h 1231598"/>
                <a:gd name="connsiteX187" fmla="*/ 1148977 w 1231598"/>
                <a:gd name="connsiteY187" fmla="*/ 306548 h 1231598"/>
                <a:gd name="connsiteX188" fmla="*/ 1118863 w 1231598"/>
                <a:gd name="connsiteY188" fmla="*/ 324308 h 1231598"/>
                <a:gd name="connsiteX189" fmla="*/ 129723 w 1231598"/>
                <a:gd name="connsiteY189" fmla="*/ 297282 h 1231598"/>
                <a:gd name="connsiteX190" fmla="*/ 101153 w 1231598"/>
                <a:gd name="connsiteY190" fmla="*/ 277978 h 1231598"/>
                <a:gd name="connsiteX191" fmla="*/ 122002 w 1231598"/>
                <a:gd name="connsiteY191" fmla="*/ 248636 h 1231598"/>
                <a:gd name="connsiteX192" fmla="*/ 149799 w 1231598"/>
                <a:gd name="connsiteY192" fmla="*/ 269485 h 1231598"/>
                <a:gd name="connsiteX193" fmla="*/ 129723 w 1231598"/>
                <a:gd name="connsiteY193" fmla="*/ 297282 h 1231598"/>
                <a:gd name="connsiteX194" fmla="*/ 1081027 w 1231598"/>
                <a:gd name="connsiteY194" fmla="*/ 267940 h 1231598"/>
                <a:gd name="connsiteX195" fmla="*/ 1060178 w 1231598"/>
                <a:gd name="connsiteY195" fmla="*/ 241687 h 1231598"/>
                <a:gd name="connsiteX196" fmla="*/ 1086432 w 1231598"/>
                <a:gd name="connsiteY196" fmla="*/ 219294 h 1231598"/>
                <a:gd name="connsiteX197" fmla="*/ 1108825 w 1231598"/>
                <a:gd name="connsiteY197" fmla="*/ 247092 h 1231598"/>
                <a:gd name="connsiteX198" fmla="*/ 1081027 w 1231598"/>
                <a:gd name="connsiteY198" fmla="*/ 267940 h 1231598"/>
                <a:gd name="connsiteX199" fmla="*/ 169876 w 1231598"/>
                <a:gd name="connsiteY199" fmla="*/ 243231 h 1231598"/>
                <a:gd name="connsiteX200" fmla="*/ 143622 w 1231598"/>
                <a:gd name="connsiteY200" fmla="*/ 220838 h 1231598"/>
                <a:gd name="connsiteX201" fmla="*/ 167559 w 1231598"/>
                <a:gd name="connsiteY201" fmla="*/ 193813 h 1231598"/>
                <a:gd name="connsiteX202" fmla="*/ 193040 w 1231598"/>
                <a:gd name="connsiteY202" fmla="*/ 217750 h 1231598"/>
                <a:gd name="connsiteX203" fmla="*/ 169876 w 1231598"/>
                <a:gd name="connsiteY203" fmla="*/ 243231 h 1231598"/>
                <a:gd name="connsiteX204" fmla="*/ 1037786 w 1231598"/>
                <a:gd name="connsiteY204" fmla="*/ 216205 h 1231598"/>
                <a:gd name="connsiteX205" fmla="*/ 1013849 w 1231598"/>
                <a:gd name="connsiteY205" fmla="*/ 192268 h 1231598"/>
                <a:gd name="connsiteX206" fmla="*/ 1037786 w 1231598"/>
                <a:gd name="connsiteY206" fmla="*/ 166787 h 1231598"/>
                <a:gd name="connsiteX207" fmla="*/ 1063267 w 1231598"/>
                <a:gd name="connsiteY207" fmla="*/ 192268 h 1231598"/>
                <a:gd name="connsiteX208" fmla="*/ 1037786 w 1231598"/>
                <a:gd name="connsiteY208" fmla="*/ 216205 h 1231598"/>
                <a:gd name="connsiteX209" fmla="*/ 216205 w 1231598"/>
                <a:gd name="connsiteY209" fmla="*/ 193813 h 1231598"/>
                <a:gd name="connsiteX210" fmla="*/ 192268 w 1231598"/>
                <a:gd name="connsiteY210" fmla="*/ 168331 h 1231598"/>
                <a:gd name="connsiteX211" fmla="*/ 219294 w 1231598"/>
                <a:gd name="connsiteY211" fmla="*/ 144394 h 1231598"/>
                <a:gd name="connsiteX212" fmla="*/ 241687 w 1231598"/>
                <a:gd name="connsiteY212" fmla="*/ 170648 h 1231598"/>
                <a:gd name="connsiteX213" fmla="*/ 216205 w 1231598"/>
                <a:gd name="connsiteY213" fmla="*/ 193813 h 1231598"/>
                <a:gd name="connsiteX214" fmla="*/ 988367 w 1231598"/>
                <a:gd name="connsiteY214" fmla="*/ 169876 h 1231598"/>
                <a:gd name="connsiteX215" fmla="*/ 962114 w 1231598"/>
                <a:gd name="connsiteY215" fmla="*/ 149027 h 1231598"/>
                <a:gd name="connsiteX216" fmla="*/ 982962 w 1231598"/>
                <a:gd name="connsiteY216" fmla="*/ 121229 h 1231598"/>
                <a:gd name="connsiteX217" fmla="*/ 1010760 w 1231598"/>
                <a:gd name="connsiteY217" fmla="*/ 143622 h 1231598"/>
                <a:gd name="connsiteX218" fmla="*/ 988367 w 1231598"/>
                <a:gd name="connsiteY218" fmla="*/ 169876 h 1231598"/>
                <a:gd name="connsiteX219" fmla="*/ 267940 w 1231598"/>
                <a:gd name="connsiteY219" fmla="*/ 149799 h 1231598"/>
                <a:gd name="connsiteX220" fmla="*/ 247092 w 1231598"/>
                <a:gd name="connsiteY220" fmla="*/ 122002 h 1231598"/>
                <a:gd name="connsiteX221" fmla="*/ 276434 w 1231598"/>
                <a:gd name="connsiteY221" fmla="*/ 101153 h 1231598"/>
                <a:gd name="connsiteX222" fmla="*/ 295738 w 1231598"/>
                <a:gd name="connsiteY222" fmla="*/ 130495 h 1231598"/>
                <a:gd name="connsiteX223" fmla="*/ 267940 w 1231598"/>
                <a:gd name="connsiteY223" fmla="*/ 149799 h 1231598"/>
                <a:gd name="connsiteX224" fmla="*/ 934316 w 1231598"/>
                <a:gd name="connsiteY224" fmla="*/ 129723 h 1231598"/>
                <a:gd name="connsiteX225" fmla="*/ 905746 w 1231598"/>
                <a:gd name="connsiteY225" fmla="*/ 111963 h 1231598"/>
                <a:gd name="connsiteX226" fmla="*/ 922733 w 1231598"/>
                <a:gd name="connsiteY226" fmla="*/ 81849 h 1231598"/>
                <a:gd name="connsiteX227" fmla="*/ 953620 w 1231598"/>
                <a:gd name="connsiteY227" fmla="*/ 100381 h 1231598"/>
                <a:gd name="connsiteX228" fmla="*/ 934316 w 1231598"/>
                <a:gd name="connsiteY228" fmla="*/ 129723 h 1231598"/>
                <a:gd name="connsiteX229" fmla="*/ 324308 w 1231598"/>
                <a:gd name="connsiteY229" fmla="*/ 112736 h 1231598"/>
                <a:gd name="connsiteX230" fmla="*/ 306548 w 1231598"/>
                <a:gd name="connsiteY230" fmla="*/ 82621 h 1231598"/>
                <a:gd name="connsiteX231" fmla="*/ 338207 w 1231598"/>
                <a:gd name="connsiteY231" fmla="*/ 65634 h 1231598"/>
                <a:gd name="connsiteX232" fmla="*/ 353650 w 1231598"/>
                <a:gd name="connsiteY232" fmla="*/ 96520 h 1231598"/>
                <a:gd name="connsiteX233" fmla="*/ 324308 w 1231598"/>
                <a:gd name="connsiteY233" fmla="*/ 112736 h 1231598"/>
                <a:gd name="connsiteX234" fmla="*/ 875632 w 1231598"/>
                <a:gd name="connsiteY234" fmla="*/ 95748 h 1231598"/>
                <a:gd name="connsiteX235" fmla="*/ 844745 w 1231598"/>
                <a:gd name="connsiteY235" fmla="*/ 81849 h 1231598"/>
                <a:gd name="connsiteX236" fmla="*/ 858644 w 1231598"/>
                <a:gd name="connsiteY236" fmla="*/ 50191 h 1231598"/>
                <a:gd name="connsiteX237" fmla="*/ 891075 w 1231598"/>
                <a:gd name="connsiteY237" fmla="*/ 65634 h 1231598"/>
                <a:gd name="connsiteX238" fmla="*/ 875632 w 1231598"/>
                <a:gd name="connsiteY238" fmla="*/ 95748 h 1231598"/>
                <a:gd name="connsiteX239" fmla="*/ 384537 w 1231598"/>
                <a:gd name="connsiteY239" fmla="*/ 82621 h 1231598"/>
                <a:gd name="connsiteX240" fmla="*/ 370638 w 1231598"/>
                <a:gd name="connsiteY240" fmla="*/ 50963 h 1231598"/>
                <a:gd name="connsiteX241" fmla="*/ 403841 w 1231598"/>
                <a:gd name="connsiteY241" fmla="*/ 37836 h 1231598"/>
                <a:gd name="connsiteX242" fmla="*/ 415423 w 1231598"/>
                <a:gd name="connsiteY242" fmla="*/ 70267 h 1231598"/>
                <a:gd name="connsiteX243" fmla="*/ 384537 w 1231598"/>
                <a:gd name="connsiteY243" fmla="*/ 82621 h 1231598"/>
                <a:gd name="connsiteX244" fmla="*/ 813087 w 1231598"/>
                <a:gd name="connsiteY244" fmla="*/ 69495 h 1231598"/>
                <a:gd name="connsiteX245" fmla="*/ 780656 w 1231598"/>
                <a:gd name="connsiteY245" fmla="*/ 58684 h 1231598"/>
                <a:gd name="connsiteX246" fmla="*/ 790694 w 1231598"/>
                <a:gd name="connsiteY246" fmla="*/ 25481 h 1231598"/>
                <a:gd name="connsiteX247" fmla="*/ 824669 w 1231598"/>
                <a:gd name="connsiteY247" fmla="*/ 37064 h 1231598"/>
                <a:gd name="connsiteX248" fmla="*/ 813087 w 1231598"/>
                <a:gd name="connsiteY248" fmla="*/ 69495 h 1231598"/>
                <a:gd name="connsiteX249" fmla="*/ 447854 w 1231598"/>
                <a:gd name="connsiteY249" fmla="*/ 59456 h 1231598"/>
                <a:gd name="connsiteX250" fmla="*/ 437816 w 1231598"/>
                <a:gd name="connsiteY250" fmla="*/ 26254 h 1231598"/>
                <a:gd name="connsiteX251" fmla="*/ 472563 w 1231598"/>
                <a:gd name="connsiteY251" fmla="*/ 16988 h 1231598"/>
                <a:gd name="connsiteX252" fmla="*/ 480285 w 1231598"/>
                <a:gd name="connsiteY252" fmla="*/ 50963 h 1231598"/>
                <a:gd name="connsiteX253" fmla="*/ 447854 w 1231598"/>
                <a:gd name="connsiteY253" fmla="*/ 59456 h 1231598"/>
                <a:gd name="connsiteX254" fmla="*/ 748997 w 1231598"/>
                <a:gd name="connsiteY254" fmla="*/ 50191 h 1231598"/>
                <a:gd name="connsiteX255" fmla="*/ 715794 w 1231598"/>
                <a:gd name="connsiteY255" fmla="*/ 43241 h 1231598"/>
                <a:gd name="connsiteX256" fmla="*/ 721971 w 1231598"/>
                <a:gd name="connsiteY256" fmla="*/ 9266 h 1231598"/>
                <a:gd name="connsiteX257" fmla="*/ 756719 w 1231598"/>
                <a:gd name="connsiteY257" fmla="*/ 16215 h 1231598"/>
                <a:gd name="connsiteX258" fmla="*/ 748997 w 1231598"/>
                <a:gd name="connsiteY258" fmla="*/ 50191 h 1231598"/>
                <a:gd name="connsiteX259" fmla="*/ 513488 w 1231598"/>
                <a:gd name="connsiteY259" fmla="*/ 44013 h 1231598"/>
                <a:gd name="connsiteX260" fmla="*/ 507310 w 1231598"/>
                <a:gd name="connsiteY260" fmla="*/ 10038 h 1231598"/>
                <a:gd name="connsiteX261" fmla="*/ 542830 w 1231598"/>
                <a:gd name="connsiteY261" fmla="*/ 4633 h 1231598"/>
                <a:gd name="connsiteX262" fmla="*/ 547463 w 1231598"/>
                <a:gd name="connsiteY262" fmla="*/ 38608 h 1231598"/>
                <a:gd name="connsiteX263" fmla="*/ 513488 w 1231598"/>
                <a:gd name="connsiteY263" fmla="*/ 44013 h 1231598"/>
                <a:gd name="connsiteX264" fmla="*/ 681819 w 1231598"/>
                <a:gd name="connsiteY264" fmla="*/ 38608 h 1231598"/>
                <a:gd name="connsiteX265" fmla="*/ 647844 w 1231598"/>
                <a:gd name="connsiteY265" fmla="*/ 35519 h 1231598"/>
                <a:gd name="connsiteX266" fmla="*/ 650160 w 1231598"/>
                <a:gd name="connsiteY266" fmla="*/ 772 h 1231598"/>
                <a:gd name="connsiteX267" fmla="*/ 685680 w 1231598"/>
                <a:gd name="connsiteY267" fmla="*/ 3861 h 1231598"/>
                <a:gd name="connsiteX268" fmla="*/ 681819 w 1231598"/>
                <a:gd name="connsiteY268" fmla="*/ 38608 h 1231598"/>
                <a:gd name="connsiteX269" fmla="*/ 580666 w 1231598"/>
                <a:gd name="connsiteY269" fmla="*/ 35519 h 1231598"/>
                <a:gd name="connsiteX270" fmla="*/ 579121 w 1231598"/>
                <a:gd name="connsiteY270" fmla="*/ 772 h 1231598"/>
                <a:gd name="connsiteX271" fmla="*/ 614641 w 1231598"/>
                <a:gd name="connsiteY271" fmla="*/ 0 h 1231598"/>
                <a:gd name="connsiteX272" fmla="*/ 614641 w 1231598"/>
                <a:gd name="connsiteY272" fmla="*/ 34747 h 1231598"/>
                <a:gd name="connsiteX273" fmla="*/ 580666 w 1231598"/>
                <a:gd name="connsiteY273" fmla="*/ 35519 h 1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lnTo>
                    <a:pt x="34747" y="616957"/>
                  </a:ln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w="7680" cap="flat">
              <a:noFill/>
              <a:prstDash val="solid"/>
              <a:miter/>
            </a:ln>
          </p:spPr>
          <p:txBody>
            <a:bodyPr rtlCol="0" anchor="ctr"/>
            <a:lstStyle/>
            <a:p>
              <a:endParaRPr lang="ru-RU" dirty="0"/>
            </a:p>
          </p:txBody>
        </p:sp>
      </p:grpSp>
      <p:sp>
        <p:nvSpPr>
          <p:cNvPr id="3" name="Овал 2">
            <a:extLst>
              <a:ext uri="{FF2B5EF4-FFF2-40B4-BE49-F238E27FC236}">
                <a16:creationId xmlns:a16="http://schemas.microsoft.com/office/drawing/2014/main" xmlns="" id="{CA0A0364-3C4D-4807-BEFE-8301FCE074B0}"/>
              </a:ext>
            </a:extLst>
          </p:cNvPr>
          <p:cNvSpPr/>
          <p:nvPr/>
        </p:nvSpPr>
        <p:spPr>
          <a:xfrm>
            <a:off x="1037437" y="1664804"/>
            <a:ext cx="2682298" cy="2682298"/>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45" name="TextBox 44">
            <a:extLst>
              <a:ext uri="{FF2B5EF4-FFF2-40B4-BE49-F238E27FC236}">
                <a16:creationId xmlns:a16="http://schemas.microsoft.com/office/drawing/2014/main" xmlns="" id="{78BB36EC-5A62-4391-928A-4B0E1F9403E6}"/>
              </a:ext>
            </a:extLst>
          </p:cNvPr>
          <p:cNvSpPr txBox="1"/>
          <p:nvPr/>
        </p:nvSpPr>
        <p:spPr>
          <a:xfrm>
            <a:off x="1037438" y="6029620"/>
            <a:ext cx="2682298" cy="246221"/>
          </a:xfrm>
          <a:prstGeom prst="rect">
            <a:avLst/>
          </a:prstGeom>
          <a:noFill/>
        </p:spPr>
        <p:txBody>
          <a:bodyPr wrap="square">
            <a:spAutoFit/>
          </a:bodyPr>
          <a:lstStyle/>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ЗАРЕГИСТРИРОВАНО ККТ </a:t>
            </a:r>
          </a:p>
        </p:txBody>
      </p:sp>
      <p:sp>
        <p:nvSpPr>
          <p:cNvPr id="55" name="Овал 54">
            <a:extLst>
              <a:ext uri="{FF2B5EF4-FFF2-40B4-BE49-F238E27FC236}">
                <a16:creationId xmlns:a16="http://schemas.microsoft.com/office/drawing/2014/main" xmlns="" id="{F165DCF1-1C39-4766-81E6-6CCECFAFA5B7}"/>
              </a:ext>
            </a:extLst>
          </p:cNvPr>
          <p:cNvSpPr/>
          <p:nvPr/>
        </p:nvSpPr>
        <p:spPr>
          <a:xfrm>
            <a:off x="4754288" y="1664804"/>
            <a:ext cx="2682298" cy="2682298"/>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56" name="TextBox 55">
            <a:extLst>
              <a:ext uri="{FF2B5EF4-FFF2-40B4-BE49-F238E27FC236}">
                <a16:creationId xmlns:a16="http://schemas.microsoft.com/office/drawing/2014/main" xmlns="" id="{09EBB806-6BF2-4A88-9D86-D67235118A3F}"/>
              </a:ext>
            </a:extLst>
          </p:cNvPr>
          <p:cNvSpPr txBox="1"/>
          <p:nvPr/>
        </p:nvSpPr>
        <p:spPr>
          <a:xfrm>
            <a:off x="4754288" y="6029620"/>
            <a:ext cx="2682298" cy="400110"/>
          </a:xfrm>
          <a:prstGeom prst="rect">
            <a:avLst/>
          </a:prstGeom>
          <a:noFill/>
        </p:spPr>
        <p:txBody>
          <a:bodyPr wrap="square">
            <a:spAutoFit/>
          </a:bodyPr>
          <a:lstStyle/>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КОЛИЧЕСТВО ПРОВЕРОК СОБЛЮДЕНИЯ ТРЕБОВАНИЙ К ККТ </a:t>
            </a:r>
          </a:p>
        </p:txBody>
      </p:sp>
      <p:sp>
        <p:nvSpPr>
          <p:cNvPr id="68" name="Овал 67">
            <a:extLst>
              <a:ext uri="{FF2B5EF4-FFF2-40B4-BE49-F238E27FC236}">
                <a16:creationId xmlns:a16="http://schemas.microsoft.com/office/drawing/2014/main" xmlns="" id="{826EF43E-FD13-4349-B232-091B899C70B0}"/>
              </a:ext>
            </a:extLst>
          </p:cNvPr>
          <p:cNvSpPr/>
          <p:nvPr/>
        </p:nvSpPr>
        <p:spPr>
          <a:xfrm>
            <a:off x="8473388" y="1664804"/>
            <a:ext cx="2682298" cy="2682298"/>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69" name="TextBox 68">
            <a:extLst>
              <a:ext uri="{FF2B5EF4-FFF2-40B4-BE49-F238E27FC236}">
                <a16:creationId xmlns:a16="http://schemas.microsoft.com/office/drawing/2014/main" xmlns="" id="{8024741B-2099-4F71-8E02-E6CB4D763A7B}"/>
              </a:ext>
            </a:extLst>
          </p:cNvPr>
          <p:cNvSpPr txBox="1"/>
          <p:nvPr/>
        </p:nvSpPr>
        <p:spPr>
          <a:xfrm>
            <a:off x="8472264" y="6029620"/>
            <a:ext cx="2682298" cy="553998"/>
          </a:xfrm>
          <a:prstGeom prst="rect">
            <a:avLst/>
          </a:prstGeom>
          <a:noFill/>
        </p:spPr>
        <p:txBody>
          <a:bodyPr wrap="square">
            <a:spAutoFit/>
          </a:bodyPr>
          <a:lstStyle/>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ПО РЕЗУЛЬТАТАМ ПРОВЕРОК, ВЫЯВИВШИХ НАРУШЕНИЯ, ПРЕДЪЯВЛЕНЫ ШТРАФНЫЕ САНКЦИИ </a:t>
            </a:r>
          </a:p>
        </p:txBody>
      </p:sp>
      <p:pic>
        <p:nvPicPr>
          <p:cNvPr id="12" name="Рисунок 11" descr="Кассовый аппарат">
            <a:extLst>
              <a:ext uri="{FF2B5EF4-FFF2-40B4-BE49-F238E27FC236}">
                <a16:creationId xmlns:a16="http://schemas.microsoft.com/office/drawing/2014/main" xmlns="" id="{FA5227EF-8C59-4413-B42B-A600DFC3DA0C}"/>
              </a:ext>
            </a:extLst>
          </p:cNvPr>
          <p:cNvPicPr>
            <a:picLocks noChangeAspect="1"/>
          </p:cNvPicPr>
          <p:nvPr/>
        </p:nvPicPr>
        <p:blipFill>
          <a:blip r:embed="rId3">
            <a:extLst>
              <a:ext uri="{96DAC541-7B7A-43D3-8B79-37D633B846F1}">
                <asvg:svgBlip xmlns:asvg="http://schemas.microsoft.com/office/drawing/2016/SVG/main" xmlns="" r:embed="rId4"/>
              </a:ext>
            </a:extLst>
          </a:blip>
          <a:srcRect/>
          <a:stretch/>
        </p:blipFill>
        <p:spPr>
          <a:xfrm>
            <a:off x="2036548" y="5301208"/>
            <a:ext cx="684076" cy="684076"/>
          </a:xfrm>
          <a:prstGeom prst="rect">
            <a:avLst/>
          </a:prstGeom>
        </p:spPr>
      </p:pic>
      <p:pic>
        <p:nvPicPr>
          <p:cNvPr id="76" name="Рисунок 75" descr="Исследование">
            <a:extLst>
              <a:ext uri="{FF2B5EF4-FFF2-40B4-BE49-F238E27FC236}">
                <a16:creationId xmlns:a16="http://schemas.microsoft.com/office/drawing/2014/main" xmlns="" id="{8B5763A0-A740-403B-98EA-D6047EBD1F0E}"/>
              </a:ext>
            </a:extLst>
          </p:cNvPr>
          <p:cNvPicPr>
            <a:picLocks noChangeAspect="1"/>
          </p:cNvPicPr>
          <p:nvPr/>
        </p:nvPicPr>
        <p:blipFill>
          <a:blip r:embed="rId5">
            <a:extLst>
              <a:ext uri="{96DAC541-7B7A-43D3-8B79-37D633B846F1}">
                <asvg:svgBlip xmlns:asvg="http://schemas.microsoft.com/office/drawing/2016/SVG/main" xmlns="" r:embed="rId6"/>
              </a:ext>
            </a:extLst>
          </a:blip>
          <a:srcRect/>
          <a:stretch/>
        </p:blipFill>
        <p:spPr>
          <a:xfrm>
            <a:off x="5753399" y="5301208"/>
            <a:ext cx="684076" cy="684076"/>
          </a:xfrm>
          <a:prstGeom prst="rect">
            <a:avLst/>
          </a:prstGeom>
        </p:spPr>
      </p:pic>
      <p:pic>
        <p:nvPicPr>
          <p:cNvPr id="78" name="Рисунок 77" descr="Деньги">
            <a:extLst>
              <a:ext uri="{FF2B5EF4-FFF2-40B4-BE49-F238E27FC236}">
                <a16:creationId xmlns:a16="http://schemas.microsoft.com/office/drawing/2014/main" xmlns="" id="{5525EE14-8E82-4A26-B9C0-663FAB782A3A}"/>
              </a:ext>
            </a:extLst>
          </p:cNvPr>
          <p:cNvPicPr>
            <a:picLocks noChangeAspect="1"/>
          </p:cNvPicPr>
          <p:nvPr/>
        </p:nvPicPr>
        <p:blipFill>
          <a:blip r:embed="rId7">
            <a:extLst>
              <a:ext uri="{96DAC541-7B7A-43D3-8B79-37D633B846F1}">
                <asvg:svgBlip xmlns:asvg="http://schemas.microsoft.com/office/drawing/2016/SVG/main" xmlns="" r:embed="rId8"/>
              </a:ext>
            </a:extLst>
          </a:blip>
          <a:srcRect/>
          <a:stretch/>
        </p:blipFill>
        <p:spPr>
          <a:xfrm>
            <a:off x="9471374" y="5301208"/>
            <a:ext cx="684076" cy="684076"/>
          </a:xfrm>
          <a:prstGeom prst="rect">
            <a:avLst/>
          </a:prstGeom>
        </p:spPr>
      </p:pic>
      <p:sp>
        <p:nvSpPr>
          <p:cNvPr id="46" name="Прямоугольник 45">
            <a:extLst>
              <a:ext uri="{FF2B5EF4-FFF2-40B4-BE49-F238E27FC236}">
                <a16:creationId xmlns:a16="http://schemas.microsoft.com/office/drawing/2014/main" xmlns="" id="{D961442C-1D8A-4913-9A9E-9C19764F2040}"/>
              </a:ext>
            </a:extLst>
          </p:cNvPr>
          <p:cNvSpPr/>
          <p:nvPr/>
        </p:nvSpPr>
        <p:spPr>
          <a:xfrm>
            <a:off x="1396556" y="3470783"/>
            <a:ext cx="1978710" cy="369332"/>
          </a:xfrm>
          <a:prstGeom prst="rect">
            <a:avLst/>
          </a:prstGeom>
        </p:spPr>
        <p:txBody>
          <a:bodyPr wrap="square">
            <a:spAutoFit/>
          </a:bodyPr>
          <a:lstStyle/>
          <a:p>
            <a:pPr algn="ctr"/>
            <a:r>
              <a:rPr lang="ru-RU" sz="1800" b="1" dirty="0">
                <a:solidFill>
                  <a:schemeClr val="tx1">
                    <a:lumMod val="75000"/>
                  </a:schemeClr>
                </a:solidFill>
                <a:latin typeface="Roboto Condensed" panose="02000000000000000000" pitchFamily="2" charset="0"/>
                <a:ea typeface="Roboto Condensed" panose="02000000000000000000" pitchFamily="2" charset="0"/>
              </a:rPr>
              <a:t>МЛН ЕД.</a:t>
            </a:r>
          </a:p>
        </p:txBody>
      </p:sp>
      <p:sp>
        <p:nvSpPr>
          <p:cNvPr id="47" name="Прямоугольник 46">
            <a:extLst>
              <a:ext uri="{FF2B5EF4-FFF2-40B4-BE49-F238E27FC236}">
                <a16:creationId xmlns:a16="http://schemas.microsoft.com/office/drawing/2014/main" xmlns="" id="{EE3EE137-0E99-41FA-85C3-C2B4D22DC477}"/>
              </a:ext>
            </a:extLst>
          </p:cNvPr>
          <p:cNvSpPr/>
          <p:nvPr/>
        </p:nvSpPr>
        <p:spPr>
          <a:xfrm>
            <a:off x="1044762" y="2118918"/>
            <a:ext cx="2682299" cy="1569660"/>
          </a:xfrm>
          <a:prstGeom prst="rect">
            <a:avLst/>
          </a:prstGeom>
        </p:spPr>
        <p:txBody>
          <a:bodyPr wrap="square">
            <a:spAutoFit/>
          </a:bodyPr>
          <a:lstStyle/>
          <a:p>
            <a:pPr algn="ctr"/>
            <a:r>
              <a:rPr lang="en-US" sz="9600" b="1" dirty="0">
                <a:solidFill>
                  <a:srgbClr val="231A6F"/>
                </a:solidFill>
                <a:latin typeface="Roboto Condensed" panose="02000000000000000000" pitchFamily="2" charset="0"/>
                <a:ea typeface="Roboto Condensed" panose="02000000000000000000" pitchFamily="2" charset="0"/>
              </a:rPr>
              <a:t>&gt;3</a:t>
            </a:r>
            <a:r>
              <a:rPr lang="ru-RU" sz="9600" b="1" dirty="0" smtClean="0">
                <a:solidFill>
                  <a:srgbClr val="231A6F"/>
                </a:solidFill>
                <a:latin typeface="Roboto Condensed" panose="02000000000000000000" pitchFamily="2" charset="0"/>
                <a:ea typeface="Roboto Condensed" panose="02000000000000000000" pitchFamily="2" charset="0"/>
              </a:rPr>
              <a:t>,7</a:t>
            </a:r>
            <a:endParaRPr lang="ru-RU" sz="9600" b="1" dirty="0">
              <a:solidFill>
                <a:srgbClr val="231A6F"/>
              </a:solidFill>
              <a:latin typeface="Roboto Condensed" panose="02000000000000000000" pitchFamily="2" charset="0"/>
              <a:ea typeface="Roboto Condensed" panose="02000000000000000000" pitchFamily="2" charset="0"/>
            </a:endParaRPr>
          </a:p>
        </p:txBody>
      </p:sp>
      <p:sp>
        <p:nvSpPr>
          <p:cNvPr id="48" name="Прямоугольник 47">
            <a:extLst>
              <a:ext uri="{FF2B5EF4-FFF2-40B4-BE49-F238E27FC236}">
                <a16:creationId xmlns:a16="http://schemas.microsoft.com/office/drawing/2014/main" xmlns="" id="{D552FE5A-6D24-4DAD-A4D9-68C1BD8EB684}"/>
              </a:ext>
            </a:extLst>
          </p:cNvPr>
          <p:cNvSpPr/>
          <p:nvPr/>
        </p:nvSpPr>
        <p:spPr>
          <a:xfrm>
            <a:off x="5092256" y="3470783"/>
            <a:ext cx="1978710" cy="369332"/>
          </a:xfrm>
          <a:prstGeom prst="rect">
            <a:avLst/>
          </a:prstGeom>
        </p:spPr>
        <p:txBody>
          <a:bodyPr wrap="square">
            <a:spAutoFit/>
          </a:bodyPr>
          <a:lstStyle/>
          <a:p>
            <a:pPr algn="ctr"/>
            <a:r>
              <a:rPr lang="ru-RU" sz="1800" b="1" dirty="0">
                <a:solidFill>
                  <a:schemeClr val="tx1">
                    <a:lumMod val="75000"/>
                  </a:schemeClr>
                </a:solidFill>
                <a:latin typeface="Roboto Condensed" panose="02000000000000000000" pitchFamily="2" charset="0"/>
                <a:ea typeface="Roboto Condensed" panose="02000000000000000000" pitchFamily="2" charset="0"/>
              </a:rPr>
              <a:t>ТЫС.</a:t>
            </a:r>
          </a:p>
        </p:txBody>
      </p:sp>
      <p:sp>
        <p:nvSpPr>
          <p:cNvPr id="49" name="Прямоугольник 48">
            <a:extLst>
              <a:ext uri="{FF2B5EF4-FFF2-40B4-BE49-F238E27FC236}">
                <a16:creationId xmlns:a16="http://schemas.microsoft.com/office/drawing/2014/main" xmlns="" id="{691072C5-4EB7-443F-ADA3-87E295BB371A}"/>
              </a:ext>
            </a:extLst>
          </p:cNvPr>
          <p:cNvSpPr/>
          <p:nvPr/>
        </p:nvSpPr>
        <p:spPr>
          <a:xfrm>
            <a:off x="4740462" y="2118918"/>
            <a:ext cx="2682299" cy="1569660"/>
          </a:xfrm>
          <a:prstGeom prst="rect">
            <a:avLst/>
          </a:prstGeom>
        </p:spPr>
        <p:txBody>
          <a:bodyPr wrap="square">
            <a:spAutoFit/>
          </a:bodyPr>
          <a:lstStyle/>
          <a:p>
            <a:pPr algn="ctr"/>
            <a:r>
              <a:rPr lang="en-US" sz="9600" b="1" dirty="0" smtClean="0">
                <a:solidFill>
                  <a:srgbClr val="231A6F"/>
                </a:solidFill>
                <a:latin typeface="Roboto Condensed" panose="02000000000000000000" pitchFamily="2" charset="0"/>
                <a:ea typeface="Roboto Condensed" panose="02000000000000000000" pitchFamily="2" charset="0"/>
              </a:rPr>
              <a:t>&gt;</a:t>
            </a:r>
            <a:r>
              <a:rPr lang="ru-RU" sz="9600" b="1" dirty="0" smtClean="0">
                <a:solidFill>
                  <a:srgbClr val="231A6F"/>
                </a:solidFill>
                <a:latin typeface="Roboto Condensed" panose="02000000000000000000" pitchFamily="2" charset="0"/>
                <a:ea typeface="Roboto Condensed" panose="02000000000000000000" pitchFamily="2" charset="0"/>
              </a:rPr>
              <a:t>76</a:t>
            </a:r>
            <a:endParaRPr lang="ru-RU" sz="9600" b="1" dirty="0">
              <a:solidFill>
                <a:srgbClr val="231A6F"/>
              </a:solidFill>
              <a:latin typeface="Roboto Condensed" panose="02000000000000000000" pitchFamily="2" charset="0"/>
              <a:ea typeface="Roboto Condensed" panose="02000000000000000000" pitchFamily="2" charset="0"/>
            </a:endParaRPr>
          </a:p>
        </p:txBody>
      </p:sp>
      <p:sp>
        <p:nvSpPr>
          <p:cNvPr id="53" name="Прямоугольник 52">
            <a:extLst>
              <a:ext uri="{FF2B5EF4-FFF2-40B4-BE49-F238E27FC236}">
                <a16:creationId xmlns:a16="http://schemas.microsoft.com/office/drawing/2014/main" xmlns="" id="{948C1F8C-5023-4439-8DF9-76A098036C4B}"/>
              </a:ext>
            </a:extLst>
          </p:cNvPr>
          <p:cNvSpPr/>
          <p:nvPr/>
        </p:nvSpPr>
        <p:spPr>
          <a:xfrm>
            <a:off x="8464737" y="2118918"/>
            <a:ext cx="2682299" cy="1569660"/>
          </a:xfrm>
          <a:prstGeom prst="rect">
            <a:avLst/>
          </a:prstGeom>
        </p:spPr>
        <p:txBody>
          <a:bodyPr wrap="square">
            <a:spAutoFit/>
          </a:bodyPr>
          <a:lstStyle/>
          <a:p>
            <a:pPr algn="ctr"/>
            <a:r>
              <a:rPr lang="en-US" sz="9600" b="1" dirty="0" smtClean="0">
                <a:solidFill>
                  <a:srgbClr val="231A6F"/>
                </a:solidFill>
                <a:latin typeface="Roboto Condensed" panose="02000000000000000000" pitchFamily="2" charset="0"/>
                <a:ea typeface="Roboto Condensed" panose="02000000000000000000" pitchFamily="2" charset="0"/>
              </a:rPr>
              <a:t>&gt;</a:t>
            </a:r>
            <a:r>
              <a:rPr lang="ru-RU" sz="9600" b="1" dirty="0" smtClean="0">
                <a:solidFill>
                  <a:srgbClr val="231A6F"/>
                </a:solidFill>
                <a:latin typeface="Roboto Condensed" panose="02000000000000000000" pitchFamily="2" charset="0"/>
                <a:ea typeface="Roboto Condensed" panose="02000000000000000000" pitchFamily="2" charset="0"/>
              </a:rPr>
              <a:t>365</a:t>
            </a:r>
            <a:endParaRPr lang="ru-RU" sz="9600" b="1" dirty="0">
              <a:solidFill>
                <a:srgbClr val="231A6F"/>
              </a:solidFill>
              <a:latin typeface="Roboto Condensed" panose="02000000000000000000" pitchFamily="2" charset="0"/>
              <a:ea typeface="Roboto Condensed" panose="02000000000000000000" pitchFamily="2" charset="0"/>
            </a:endParaRPr>
          </a:p>
        </p:txBody>
      </p:sp>
      <p:sp>
        <p:nvSpPr>
          <p:cNvPr id="50" name="Прямоугольник 49">
            <a:extLst>
              <a:ext uri="{FF2B5EF4-FFF2-40B4-BE49-F238E27FC236}">
                <a16:creationId xmlns:a16="http://schemas.microsoft.com/office/drawing/2014/main" xmlns="" id="{2892B966-0245-4E4B-9922-BABC391B6711}"/>
              </a:ext>
            </a:extLst>
          </p:cNvPr>
          <p:cNvSpPr/>
          <p:nvPr/>
        </p:nvSpPr>
        <p:spPr>
          <a:xfrm>
            <a:off x="8825182" y="3470783"/>
            <a:ext cx="1978710" cy="369332"/>
          </a:xfrm>
          <a:prstGeom prst="rect">
            <a:avLst/>
          </a:prstGeom>
        </p:spPr>
        <p:txBody>
          <a:bodyPr wrap="square">
            <a:spAutoFit/>
          </a:bodyPr>
          <a:lstStyle/>
          <a:p>
            <a:pPr algn="ctr"/>
            <a:r>
              <a:rPr lang="ru-RU" sz="1800" b="1" dirty="0">
                <a:solidFill>
                  <a:schemeClr val="tx1">
                    <a:lumMod val="75000"/>
                  </a:schemeClr>
                </a:solidFill>
                <a:latin typeface="Roboto Condensed" panose="02000000000000000000" pitchFamily="2" charset="0"/>
                <a:ea typeface="Roboto Condensed" panose="02000000000000000000" pitchFamily="2" charset="0"/>
              </a:rPr>
              <a:t>МЛН РУБ.</a:t>
            </a:r>
          </a:p>
        </p:txBody>
      </p:sp>
    </p:spTree>
    <p:extLst>
      <p:ext uri="{BB962C8B-B14F-4D97-AF65-F5344CB8AC3E}">
        <p14:creationId xmlns:p14="http://schemas.microsoft.com/office/powerpoint/2010/main" val="196855648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xmlns="" id="{04255A48-2E46-447F-98DA-0E287025F3FD}"/>
              </a:ext>
            </a:extLst>
          </p:cNvPr>
          <p:cNvSpPr/>
          <p:nvPr/>
        </p:nvSpPr>
        <p:spPr>
          <a:xfrm>
            <a:off x="0" y="0"/>
            <a:ext cx="1235460" cy="1235460"/>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16" name="Subtitle 2">
            <a:extLst>
              <a:ext uri="{FF2B5EF4-FFF2-40B4-BE49-F238E27FC236}">
                <a16:creationId xmlns:a16="http://schemas.microsoft.com/office/drawing/2014/main" xmlns="" id="{51A55428-D23F-4777-96FE-D91E0B26310D}"/>
              </a:ext>
            </a:extLst>
          </p:cNvPr>
          <p:cNvSpPr txBox="1">
            <a:spLocks/>
          </p:cNvSpPr>
          <p:nvPr/>
        </p:nvSpPr>
        <p:spPr>
          <a:xfrm>
            <a:off x="1595500" y="0"/>
            <a:ext cx="9865096" cy="1235459"/>
          </a:xfrm>
          <a:prstGeom prst="rect">
            <a:avLst/>
          </a:prstGeom>
        </p:spPr>
        <p:txBody>
          <a:bodyPr vert="horz" lIns="0" tIns="0" rIns="0" bIns="0" rtlCol="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a:tabLst>
                <a:tab pos="342900" algn="l"/>
              </a:tabLst>
            </a:pPr>
            <a:r>
              <a:rPr lang="ru-RU" b="1" dirty="0">
                <a:solidFill>
                  <a:schemeClr val="tx1">
                    <a:lumMod val="75000"/>
                  </a:schemeClr>
                </a:solidFill>
                <a:latin typeface="Roboto Condensed" panose="02000000000000000000" pitchFamily="2" charset="0"/>
              </a:rPr>
              <a:t>ГОСУДАРСТВЕННАЯ </a:t>
            </a:r>
            <a:r>
              <a:rPr lang="ru-RU" b="1" dirty="0" smtClean="0">
                <a:solidFill>
                  <a:schemeClr val="tx1">
                    <a:lumMod val="75000"/>
                  </a:schemeClr>
                </a:solidFill>
                <a:latin typeface="Roboto Condensed" panose="02000000000000000000" pitchFamily="2" charset="0"/>
              </a:rPr>
              <a:t>РЕГИСТРАЦИЯ И </a:t>
            </a:r>
            <a:r>
              <a:rPr lang="ru-RU" b="1" dirty="0">
                <a:solidFill>
                  <a:schemeClr val="tx1">
                    <a:lumMod val="75000"/>
                  </a:schemeClr>
                </a:solidFill>
                <a:latin typeface="Roboto Condensed" panose="02000000000000000000" pitchFamily="2" charset="0"/>
              </a:rPr>
              <a:t>УЧЕТ НАЛОГОПЛАТЕЛЬЩИКОВ</a:t>
            </a:r>
          </a:p>
        </p:txBody>
      </p:sp>
      <p:grpSp>
        <p:nvGrpSpPr>
          <p:cNvPr id="44" name="Группа 43">
            <a:extLst>
              <a:ext uri="{FF2B5EF4-FFF2-40B4-BE49-F238E27FC236}">
                <a16:creationId xmlns:a16="http://schemas.microsoft.com/office/drawing/2014/main" xmlns="" id="{019F74D2-C307-466E-A3FC-5577DACB81C1}"/>
              </a:ext>
            </a:extLst>
          </p:cNvPr>
          <p:cNvGrpSpPr/>
          <p:nvPr/>
        </p:nvGrpSpPr>
        <p:grpSpPr>
          <a:xfrm>
            <a:off x="170060" y="170060"/>
            <a:ext cx="895342" cy="895342"/>
            <a:chOff x="1398681" y="3263936"/>
            <a:chExt cx="1231598" cy="1231598"/>
          </a:xfrm>
        </p:grpSpPr>
        <p:grpSp>
          <p:nvGrpSpPr>
            <p:cNvPr id="6" name="Рисунок 2">
              <a:extLst>
                <a:ext uri="{FF2B5EF4-FFF2-40B4-BE49-F238E27FC236}">
                  <a16:creationId xmlns:a16="http://schemas.microsoft.com/office/drawing/2014/main" xmlns="" id="{2862BDDB-996B-423A-834B-02C0E4B78B81}"/>
                </a:ext>
              </a:extLst>
            </p:cNvPr>
            <p:cNvGrpSpPr/>
            <p:nvPr/>
          </p:nvGrpSpPr>
          <p:grpSpPr>
            <a:xfrm>
              <a:off x="1597898" y="3407558"/>
              <a:ext cx="833162" cy="944353"/>
              <a:chOff x="1542689" y="2816538"/>
              <a:chExt cx="833162" cy="944353"/>
            </a:xfrm>
          </p:grpSpPr>
          <p:grpSp>
            <p:nvGrpSpPr>
              <p:cNvPr id="7" name="Рисунок 2">
                <a:extLst>
                  <a:ext uri="{FF2B5EF4-FFF2-40B4-BE49-F238E27FC236}">
                    <a16:creationId xmlns:a16="http://schemas.microsoft.com/office/drawing/2014/main" xmlns="" id="{2862BDDB-996B-423A-834B-02C0E4B78B81}"/>
                  </a:ext>
                </a:extLst>
              </p:cNvPr>
              <p:cNvGrpSpPr/>
              <p:nvPr/>
            </p:nvGrpSpPr>
            <p:grpSpPr>
              <a:xfrm>
                <a:off x="1581297" y="2876064"/>
                <a:ext cx="755946" cy="825721"/>
                <a:chOff x="1581297" y="2876064"/>
                <a:chExt cx="755946" cy="825721"/>
              </a:xfrm>
            </p:grpSpPr>
            <p:sp>
              <p:nvSpPr>
                <p:cNvPr id="23" name="Полилиния: фигура 22">
                  <a:extLst>
                    <a:ext uri="{FF2B5EF4-FFF2-40B4-BE49-F238E27FC236}">
                      <a16:creationId xmlns:a16="http://schemas.microsoft.com/office/drawing/2014/main" xmlns="" id="{D47B51B5-5B9E-4773-8EB9-496F42F26909}"/>
                    </a:ext>
                  </a:extLst>
                </p:cNvPr>
                <p:cNvSpPr/>
                <p:nvPr/>
              </p:nvSpPr>
              <p:spPr>
                <a:xfrm rot="-3598124">
                  <a:off x="1761688" y="3431256"/>
                  <a:ext cx="34749" cy="340542"/>
                </a:xfrm>
                <a:custGeom>
                  <a:avLst/>
                  <a:gdLst>
                    <a:gd name="connsiteX0" fmla="*/ 0 w 34749"/>
                    <a:gd name="connsiteY0" fmla="*/ 0 h 340542"/>
                    <a:gd name="connsiteX1" fmla="*/ 34749 w 34749"/>
                    <a:gd name="connsiteY1" fmla="*/ 0 h 340542"/>
                    <a:gd name="connsiteX2" fmla="*/ 34749 w 34749"/>
                    <a:gd name="connsiteY2" fmla="*/ 340542 h 340542"/>
                    <a:gd name="connsiteX3" fmla="*/ 0 w 34749"/>
                    <a:gd name="connsiteY3" fmla="*/ 340542 h 340542"/>
                  </a:gdLst>
                  <a:ahLst/>
                  <a:cxnLst>
                    <a:cxn ang="0">
                      <a:pos x="connsiteX0" y="connsiteY0"/>
                    </a:cxn>
                    <a:cxn ang="0">
                      <a:pos x="connsiteX1" y="connsiteY1"/>
                    </a:cxn>
                    <a:cxn ang="0">
                      <a:pos x="connsiteX2" y="connsiteY2"/>
                    </a:cxn>
                    <a:cxn ang="0">
                      <a:pos x="connsiteX3" y="connsiteY3"/>
                    </a:cxn>
                  </a:cxnLst>
                  <a:rect l="l" t="t" r="r" b="b"/>
                  <a:pathLst>
                    <a:path w="34749" h="340542">
                      <a:moveTo>
                        <a:pt x="0" y="0"/>
                      </a:moveTo>
                      <a:lnTo>
                        <a:pt x="34749" y="0"/>
                      </a:lnTo>
                      <a:lnTo>
                        <a:pt x="34749" y="340542"/>
                      </a:lnTo>
                      <a:lnTo>
                        <a:pt x="0" y="340542"/>
                      </a:lnTo>
                      <a:close/>
                    </a:path>
                  </a:pathLst>
                </a:custGeom>
                <a:solidFill>
                  <a:srgbClr val="43D3E8"/>
                </a:solidFill>
                <a:ln w="7680" cap="flat">
                  <a:noFill/>
                  <a:prstDash val="solid"/>
                  <a:miter/>
                </a:ln>
              </p:spPr>
              <p:txBody>
                <a:bodyPr rtlCol="0" anchor="ctr"/>
                <a:lstStyle/>
                <a:p>
                  <a:endParaRPr lang="ru-RU"/>
                </a:p>
              </p:txBody>
            </p:sp>
            <p:sp>
              <p:nvSpPr>
                <p:cNvPr id="24" name="Полилиния: фигура 23">
                  <a:extLst>
                    <a:ext uri="{FF2B5EF4-FFF2-40B4-BE49-F238E27FC236}">
                      <a16:creationId xmlns:a16="http://schemas.microsoft.com/office/drawing/2014/main" xmlns="" id="{C806057A-ECFF-4744-87AF-9A72A2FB9EB3}"/>
                    </a:ext>
                  </a:extLst>
                </p:cNvPr>
                <p:cNvSpPr/>
                <p:nvPr/>
              </p:nvSpPr>
              <p:spPr>
                <a:xfrm>
                  <a:off x="15812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25" name="Полилиния: фигура 24">
                  <a:extLst>
                    <a:ext uri="{FF2B5EF4-FFF2-40B4-BE49-F238E27FC236}">
                      <a16:creationId xmlns:a16="http://schemas.microsoft.com/office/drawing/2014/main" xmlns="" id="{46B80DA4-4D6B-44C7-BDAB-65F2FDAE4353}"/>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242D3C"/>
                </a:solidFill>
                <a:ln w="7680" cap="flat">
                  <a:noFill/>
                  <a:prstDash val="solid"/>
                  <a:miter/>
                </a:ln>
              </p:spPr>
              <p:txBody>
                <a:bodyPr rtlCol="0" anchor="ctr"/>
                <a:lstStyle/>
                <a:p>
                  <a:endParaRPr lang="ru-RU"/>
                </a:p>
              </p:txBody>
            </p:sp>
            <p:sp>
              <p:nvSpPr>
                <p:cNvPr id="26" name="Полилиния: фигура 25">
                  <a:extLst>
                    <a:ext uri="{FF2B5EF4-FFF2-40B4-BE49-F238E27FC236}">
                      <a16:creationId xmlns:a16="http://schemas.microsoft.com/office/drawing/2014/main" xmlns="" id="{D548DBBD-4E6B-44F0-B2A9-73DBC0669B35}"/>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27" name="Полилиния: фигура 26">
                  <a:extLst>
                    <a:ext uri="{FF2B5EF4-FFF2-40B4-BE49-F238E27FC236}">
                      <a16:creationId xmlns:a16="http://schemas.microsoft.com/office/drawing/2014/main" xmlns="" id="{8ADEB9A2-6C80-46DE-A6A1-77367AB94E63}"/>
                    </a:ext>
                  </a:extLst>
                </p:cNvPr>
                <p:cNvSpPr/>
                <p:nvPr/>
              </p:nvSpPr>
              <p:spPr>
                <a:xfrm rot="-1798039">
                  <a:off x="1608964" y="2958607"/>
                  <a:ext cx="339747" cy="34746"/>
                </a:xfrm>
                <a:custGeom>
                  <a:avLst/>
                  <a:gdLst>
                    <a:gd name="connsiteX0" fmla="*/ 0 w 339747"/>
                    <a:gd name="connsiteY0" fmla="*/ 0 h 34746"/>
                    <a:gd name="connsiteX1" fmla="*/ 339747 w 339747"/>
                    <a:gd name="connsiteY1" fmla="*/ 0 h 34746"/>
                    <a:gd name="connsiteX2" fmla="*/ 339747 w 339747"/>
                    <a:gd name="connsiteY2" fmla="*/ 34747 h 34746"/>
                    <a:gd name="connsiteX3" fmla="*/ 0 w 33974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339747" h="34746">
                      <a:moveTo>
                        <a:pt x="0" y="0"/>
                      </a:moveTo>
                      <a:lnTo>
                        <a:pt x="339747" y="0"/>
                      </a:lnTo>
                      <a:lnTo>
                        <a:pt x="339747" y="34747"/>
                      </a:lnTo>
                      <a:lnTo>
                        <a:pt x="0" y="34747"/>
                      </a:lnTo>
                      <a:close/>
                    </a:path>
                  </a:pathLst>
                </a:custGeom>
                <a:solidFill>
                  <a:srgbClr val="F96232"/>
                </a:solidFill>
                <a:ln w="7680" cap="flat">
                  <a:noFill/>
                  <a:prstDash val="solid"/>
                  <a:miter/>
                </a:ln>
              </p:spPr>
              <p:txBody>
                <a:bodyPr rtlCol="0" anchor="ctr"/>
                <a:lstStyle/>
                <a:p>
                  <a:endParaRPr lang="ru-RU"/>
                </a:p>
              </p:txBody>
            </p:sp>
            <p:sp>
              <p:nvSpPr>
                <p:cNvPr id="28" name="Полилиния: фигура 27">
                  <a:extLst>
                    <a:ext uri="{FF2B5EF4-FFF2-40B4-BE49-F238E27FC236}">
                      <a16:creationId xmlns:a16="http://schemas.microsoft.com/office/drawing/2014/main" xmlns="" id="{FF3F01F6-C86A-4DC1-91D4-9715366F0F97}"/>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F96232"/>
                </a:solidFill>
                <a:ln w="7680" cap="flat">
                  <a:noFill/>
                  <a:prstDash val="solid"/>
                  <a:miter/>
                </a:ln>
              </p:spPr>
              <p:txBody>
                <a:bodyPr rtlCol="0" anchor="ctr"/>
                <a:lstStyle/>
                <a:p>
                  <a:endParaRPr lang="ru-RU"/>
                </a:p>
              </p:txBody>
            </p:sp>
            <p:sp>
              <p:nvSpPr>
                <p:cNvPr id="29" name="Полилиния: фигура 28">
                  <a:extLst>
                    <a:ext uri="{FF2B5EF4-FFF2-40B4-BE49-F238E27FC236}">
                      <a16:creationId xmlns:a16="http://schemas.microsoft.com/office/drawing/2014/main" xmlns="" id="{BB2E3AA9-1C45-4213-8861-F763E272E8F5}"/>
                    </a:ext>
                  </a:extLst>
                </p:cNvPr>
                <p:cNvSpPr/>
                <p:nvPr/>
              </p:nvSpPr>
              <p:spPr>
                <a:xfrm rot="-3601663">
                  <a:off x="2122922" y="2805909"/>
                  <a:ext cx="34748" cy="340536"/>
                </a:xfrm>
                <a:custGeom>
                  <a:avLst/>
                  <a:gdLst>
                    <a:gd name="connsiteX0" fmla="*/ 0 w 34748"/>
                    <a:gd name="connsiteY0" fmla="*/ 0 h 340536"/>
                    <a:gd name="connsiteX1" fmla="*/ 34749 w 34748"/>
                    <a:gd name="connsiteY1" fmla="*/ 0 h 340536"/>
                    <a:gd name="connsiteX2" fmla="*/ 34749 w 34748"/>
                    <a:gd name="connsiteY2" fmla="*/ 340536 h 340536"/>
                    <a:gd name="connsiteX3" fmla="*/ 0 w 34748"/>
                    <a:gd name="connsiteY3" fmla="*/ 340536 h 340536"/>
                  </a:gdLst>
                  <a:ahLst/>
                  <a:cxnLst>
                    <a:cxn ang="0">
                      <a:pos x="connsiteX0" y="connsiteY0"/>
                    </a:cxn>
                    <a:cxn ang="0">
                      <a:pos x="connsiteX1" y="connsiteY1"/>
                    </a:cxn>
                    <a:cxn ang="0">
                      <a:pos x="connsiteX2" y="connsiteY2"/>
                    </a:cxn>
                    <a:cxn ang="0">
                      <a:pos x="connsiteX3" y="connsiteY3"/>
                    </a:cxn>
                  </a:cxnLst>
                  <a:rect l="l" t="t" r="r" b="b"/>
                  <a:pathLst>
                    <a:path w="34748" h="340536">
                      <a:moveTo>
                        <a:pt x="0" y="0"/>
                      </a:moveTo>
                      <a:lnTo>
                        <a:pt x="34749" y="0"/>
                      </a:lnTo>
                      <a:lnTo>
                        <a:pt x="34749" y="340536"/>
                      </a:lnTo>
                      <a:lnTo>
                        <a:pt x="0" y="340536"/>
                      </a:lnTo>
                      <a:close/>
                    </a:path>
                  </a:pathLst>
                </a:custGeom>
                <a:solidFill>
                  <a:srgbClr val="F96232"/>
                </a:solidFill>
                <a:ln w="7680" cap="flat">
                  <a:noFill/>
                  <a:prstDash val="solid"/>
                  <a:miter/>
                </a:ln>
              </p:spPr>
              <p:txBody>
                <a:bodyPr rtlCol="0" anchor="ctr"/>
                <a:lstStyle/>
                <a:p>
                  <a:endParaRPr lang="ru-RU"/>
                </a:p>
              </p:txBody>
            </p:sp>
            <p:sp>
              <p:nvSpPr>
                <p:cNvPr id="30" name="Полилиния: фигура 29">
                  <a:extLst>
                    <a:ext uri="{FF2B5EF4-FFF2-40B4-BE49-F238E27FC236}">
                      <a16:creationId xmlns:a16="http://schemas.microsoft.com/office/drawing/2014/main" xmlns="" id="{DEE038AF-A4DB-4921-9C55-57B56C108751}"/>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242D3C"/>
                </a:solidFill>
                <a:ln w="7680" cap="flat">
                  <a:noFill/>
                  <a:prstDash val="solid"/>
                  <a:miter/>
                </a:ln>
              </p:spPr>
              <p:txBody>
                <a:bodyPr rtlCol="0" anchor="ctr"/>
                <a:lstStyle/>
                <a:p>
                  <a:endParaRPr lang="ru-RU"/>
                </a:p>
              </p:txBody>
            </p:sp>
            <p:sp>
              <p:nvSpPr>
                <p:cNvPr id="31" name="Полилиния: фигура 30">
                  <a:extLst>
                    <a:ext uri="{FF2B5EF4-FFF2-40B4-BE49-F238E27FC236}">
                      <a16:creationId xmlns:a16="http://schemas.microsoft.com/office/drawing/2014/main" xmlns="" id="{30CBA823-FBC8-488E-96BF-4B28528C5AE2}"/>
                    </a:ext>
                  </a:extLst>
                </p:cNvPr>
                <p:cNvSpPr/>
                <p:nvPr/>
              </p:nvSpPr>
              <p:spPr>
                <a:xfrm>
                  <a:off x="23024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32" name="Полилиния: фигура 31">
                  <a:extLst>
                    <a:ext uri="{FF2B5EF4-FFF2-40B4-BE49-F238E27FC236}">
                      <a16:creationId xmlns:a16="http://schemas.microsoft.com/office/drawing/2014/main" xmlns="" id="{7A4488E0-C746-44E7-9759-CDED619781B5}"/>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F96232"/>
                </a:solidFill>
                <a:ln w="7680" cap="flat">
                  <a:noFill/>
                  <a:prstDash val="solid"/>
                  <a:miter/>
                </a:ln>
              </p:spPr>
              <p:txBody>
                <a:bodyPr rtlCol="0" anchor="ctr"/>
                <a:lstStyle/>
                <a:p>
                  <a:endParaRPr lang="ru-RU"/>
                </a:p>
              </p:txBody>
            </p:sp>
            <p:sp>
              <p:nvSpPr>
                <p:cNvPr id="33" name="Полилиния: фигура 32">
                  <a:extLst>
                    <a:ext uri="{FF2B5EF4-FFF2-40B4-BE49-F238E27FC236}">
                      <a16:creationId xmlns:a16="http://schemas.microsoft.com/office/drawing/2014/main" xmlns="" id="{C2C11E84-4302-4D02-B309-989EC48CC3DE}"/>
                    </a:ext>
                  </a:extLst>
                </p:cNvPr>
                <p:cNvSpPr/>
                <p:nvPr/>
              </p:nvSpPr>
              <p:spPr>
                <a:xfrm rot="-1801578">
                  <a:off x="1969829" y="3583842"/>
                  <a:ext cx="340525" cy="34747"/>
                </a:xfrm>
                <a:custGeom>
                  <a:avLst/>
                  <a:gdLst>
                    <a:gd name="connsiteX0" fmla="*/ 0 w 340525"/>
                    <a:gd name="connsiteY0" fmla="*/ 0 h 34747"/>
                    <a:gd name="connsiteX1" fmla="*/ 340525 w 340525"/>
                    <a:gd name="connsiteY1" fmla="*/ 0 h 34747"/>
                    <a:gd name="connsiteX2" fmla="*/ 340525 w 340525"/>
                    <a:gd name="connsiteY2" fmla="*/ 34747 h 34747"/>
                    <a:gd name="connsiteX3" fmla="*/ 0 w 340525"/>
                    <a:gd name="connsiteY3" fmla="*/ 34747 h 34747"/>
                  </a:gdLst>
                  <a:ahLst/>
                  <a:cxnLst>
                    <a:cxn ang="0">
                      <a:pos x="connsiteX0" y="connsiteY0"/>
                    </a:cxn>
                    <a:cxn ang="0">
                      <a:pos x="connsiteX1" y="connsiteY1"/>
                    </a:cxn>
                    <a:cxn ang="0">
                      <a:pos x="connsiteX2" y="connsiteY2"/>
                    </a:cxn>
                    <a:cxn ang="0">
                      <a:pos x="connsiteX3" y="connsiteY3"/>
                    </a:cxn>
                  </a:cxnLst>
                  <a:rect l="l" t="t" r="r" b="b"/>
                  <a:pathLst>
                    <a:path w="340525" h="34747">
                      <a:moveTo>
                        <a:pt x="0" y="0"/>
                      </a:moveTo>
                      <a:lnTo>
                        <a:pt x="340525" y="0"/>
                      </a:lnTo>
                      <a:lnTo>
                        <a:pt x="340525" y="34747"/>
                      </a:lnTo>
                      <a:lnTo>
                        <a:pt x="0" y="34747"/>
                      </a:lnTo>
                      <a:close/>
                    </a:path>
                  </a:pathLst>
                </a:custGeom>
                <a:solidFill>
                  <a:srgbClr val="43D3E8"/>
                </a:solidFill>
                <a:ln w="7680" cap="flat">
                  <a:noFill/>
                  <a:prstDash val="solid"/>
                  <a:miter/>
                </a:ln>
              </p:spPr>
              <p:txBody>
                <a:bodyPr rtlCol="0" anchor="ctr"/>
                <a:lstStyle/>
                <a:p>
                  <a:endParaRPr lang="ru-RU"/>
                </a:p>
              </p:txBody>
            </p:sp>
            <p:sp>
              <p:nvSpPr>
                <p:cNvPr id="34" name="Полилиния: фигура 33">
                  <a:extLst>
                    <a:ext uri="{FF2B5EF4-FFF2-40B4-BE49-F238E27FC236}">
                      <a16:creationId xmlns:a16="http://schemas.microsoft.com/office/drawing/2014/main" xmlns="" id="{ED5C64A1-B6D9-4B50-A1E2-9C593CEADC54}"/>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grpSp>
          <p:grpSp>
            <p:nvGrpSpPr>
              <p:cNvPr id="35" name="Рисунок 2">
                <a:extLst>
                  <a:ext uri="{FF2B5EF4-FFF2-40B4-BE49-F238E27FC236}">
                    <a16:creationId xmlns:a16="http://schemas.microsoft.com/office/drawing/2014/main" xmlns="" id="{2862BDDB-996B-423A-834B-02C0E4B78B81}"/>
                  </a:ext>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16:creationId xmlns:a16="http://schemas.microsoft.com/office/drawing/2014/main" xmlns="" id="{34EE368B-24C1-4ED8-8EB1-8A5D2E0D15E4}"/>
                    </a:ext>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7" name="Полилиния: фигура 36">
                  <a:extLst>
                    <a:ext uri="{FF2B5EF4-FFF2-40B4-BE49-F238E27FC236}">
                      <a16:creationId xmlns:a16="http://schemas.microsoft.com/office/drawing/2014/main" xmlns="" id="{82204F6F-E3CA-45B6-9F04-5EE0ED7F83D0}"/>
                    </a:ext>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8" name="Полилиния: фигура 37">
                  <a:extLst>
                    <a:ext uri="{FF2B5EF4-FFF2-40B4-BE49-F238E27FC236}">
                      <a16:creationId xmlns:a16="http://schemas.microsoft.com/office/drawing/2014/main" xmlns="" id="{0514346D-4272-4845-B929-B5FFEE35E254}"/>
                    </a:ext>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9" name="Полилиния: фигура 38">
                  <a:extLst>
                    <a:ext uri="{FF2B5EF4-FFF2-40B4-BE49-F238E27FC236}">
                      <a16:creationId xmlns:a16="http://schemas.microsoft.com/office/drawing/2014/main" xmlns="" id="{10FBA4A6-090C-4517-BEA3-9433F3BF894D}"/>
                    </a:ext>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0" name="Полилиния: фигура 39">
                  <a:extLst>
                    <a:ext uri="{FF2B5EF4-FFF2-40B4-BE49-F238E27FC236}">
                      <a16:creationId xmlns:a16="http://schemas.microsoft.com/office/drawing/2014/main" xmlns="" id="{9F878CEE-547E-4D31-BEF7-6CC3A19342E3}"/>
                    </a:ext>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1" name="Полилиния: фигура 40">
                  <a:extLst>
                    <a:ext uri="{FF2B5EF4-FFF2-40B4-BE49-F238E27FC236}">
                      <a16:creationId xmlns:a16="http://schemas.microsoft.com/office/drawing/2014/main" xmlns="" id="{206391AA-4BCF-4ABF-939E-341707D4DCC6}"/>
                    </a:ext>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2" name="Полилиния: фигура 41">
                  <a:extLst>
                    <a:ext uri="{FF2B5EF4-FFF2-40B4-BE49-F238E27FC236}">
                      <a16:creationId xmlns:a16="http://schemas.microsoft.com/office/drawing/2014/main" xmlns="" id="{4A2590E7-6B1D-4386-A964-DB3E5CD68A77}"/>
                    </a:ext>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grpSp>
        </p:grpSp>
        <p:sp>
          <p:nvSpPr>
            <p:cNvPr id="43" name="Полилиния: фигура 42">
              <a:extLst>
                <a:ext uri="{FF2B5EF4-FFF2-40B4-BE49-F238E27FC236}">
                  <a16:creationId xmlns:a16="http://schemas.microsoft.com/office/drawing/2014/main" xmlns="" id="{2338C980-225E-46D7-8459-7215ABA4A035}"/>
                </a:ext>
              </a:extLst>
            </p:cNvPr>
            <p:cNvSpPr/>
            <p:nvPr/>
          </p:nvSpPr>
          <p:spPr>
            <a:xfrm>
              <a:off x="1398681" y="3263936"/>
              <a:ext cx="1231598" cy="1231598"/>
            </a:xfrm>
            <a:custGeom>
              <a:avLst/>
              <a:gdLst>
                <a:gd name="connsiteX0" fmla="*/ 616185 w 1231598"/>
                <a:gd name="connsiteY0" fmla="*/ 1231598 h 1231598"/>
                <a:gd name="connsiteX1" fmla="*/ 616185 w 1231598"/>
                <a:gd name="connsiteY1" fmla="*/ 1196851 h 1231598"/>
                <a:gd name="connsiteX2" fmla="*/ 650160 w 1231598"/>
                <a:gd name="connsiteY2" fmla="*/ 1196079 h 1231598"/>
                <a:gd name="connsiteX3" fmla="*/ 652477 w 1231598"/>
                <a:gd name="connsiteY3" fmla="*/ 1230826 h 1231598"/>
                <a:gd name="connsiteX4" fmla="*/ 616185 w 1231598"/>
                <a:gd name="connsiteY4" fmla="*/ 1231598 h 1231598"/>
                <a:gd name="connsiteX5" fmla="*/ 580666 w 1231598"/>
                <a:gd name="connsiteY5" fmla="*/ 1230826 h 1231598"/>
                <a:gd name="connsiteX6" fmla="*/ 545146 w 1231598"/>
                <a:gd name="connsiteY6" fmla="*/ 1227737 h 1231598"/>
                <a:gd name="connsiteX7" fmla="*/ 549007 w 1231598"/>
                <a:gd name="connsiteY7" fmla="*/ 1192990 h 1231598"/>
                <a:gd name="connsiteX8" fmla="*/ 582982 w 1231598"/>
                <a:gd name="connsiteY8" fmla="*/ 1196079 h 1231598"/>
                <a:gd name="connsiteX9" fmla="*/ 580666 w 1231598"/>
                <a:gd name="connsiteY9" fmla="*/ 1230826 h 1231598"/>
                <a:gd name="connsiteX10" fmla="*/ 687996 w 1231598"/>
                <a:gd name="connsiteY10" fmla="*/ 1227737 h 1231598"/>
                <a:gd name="connsiteX11" fmla="*/ 684135 w 1231598"/>
                <a:gd name="connsiteY11" fmla="*/ 1192990 h 1231598"/>
                <a:gd name="connsiteX12" fmla="*/ 717338 w 1231598"/>
                <a:gd name="connsiteY12" fmla="*/ 1188357 h 1231598"/>
                <a:gd name="connsiteX13" fmla="*/ 723516 w 1231598"/>
                <a:gd name="connsiteY13" fmla="*/ 1222332 h 1231598"/>
                <a:gd name="connsiteX14" fmla="*/ 687996 w 1231598"/>
                <a:gd name="connsiteY14" fmla="*/ 1227737 h 1231598"/>
                <a:gd name="connsiteX15" fmla="*/ 509627 w 1231598"/>
                <a:gd name="connsiteY15" fmla="*/ 1222332 h 1231598"/>
                <a:gd name="connsiteX16" fmla="*/ 474880 w 1231598"/>
                <a:gd name="connsiteY16" fmla="*/ 1215383 h 1231598"/>
                <a:gd name="connsiteX17" fmla="*/ 482601 w 1231598"/>
                <a:gd name="connsiteY17" fmla="*/ 1181408 h 1231598"/>
                <a:gd name="connsiteX18" fmla="*/ 515804 w 1231598"/>
                <a:gd name="connsiteY18" fmla="*/ 1188357 h 1231598"/>
                <a:gd name="connsiteX19" fmla="*/ 509627 w 1231598"/>
                <a:gd name="connsiteY19" fmla="*/ 1222332 h 1231598"/>
                <a:gd name="connsiteX20" fmla="*/ 758263 w 1231598"/>
                <a:gd name="connsiteY20" fmla="*/ 1215383 h 1231598"/>
                <a:gd name="connsiteX21" fmla="*/ 750541 w 1231598"/>
                <a:gd name="connsiteY21" fmla="*/ 1181408 h 1231598"/>
                <a:gd name="connsiteX22" fmla="*/ 782972 w 1231598"/>
                <a:gd name="connsiteY22" fmla="*/ 1172914 h 1231598"/>
                <a:gd name="connsiteX23" fmla="*/ 793010 w 1231598"/>
                <a:gd name="connsiteY23" fmla="*/ 1206117 h 1231598"/>
                <a:gd name="connsiteX24" fmla="*/ 758263 w 1231598"/>
                <a:gd name="connsiteY24" fmla="*/ 1215383 h 1231598"/>
                <a:gd name="connsiteX25" fmla="*/ 439360 w 1231598"/>
                <a:gd name="connsiteY25" fmla="*/ 1206117 h 1231598"/>
                <a:gd name="connsiteX26" fmla="*/ 405385 w 1231598"/>
                <a:gd name="connsiteY26" fmla="*/ 1194534 h 1231598"/>
                <a:gd name="connsiteX27" fmla="*/ 416967 w 1231598"/>
                <a:gd name="connsiteY27" fmla="*/ 1162104 h 1231598"/>
                <a:gd name="connsiteX28" fmla="*/ 449398 w 1231598"/>
                <a:gd name="connsiteY28" fmla="*/ 1172914 h 1231598"/>
                <a:gd name="connsiteX29" fmla="*/ 439360 w 1231598"/>
                <a:gd name="connsiteY29" fmla="*/ 1206117 h 1231598"/>
                <a:gd name="connsiteX30" fmla="*/ 826985 w 1231598"/>
                <a:gd name="connsiteY30" fmla="*/ 1194534 h 1231598"/>
                <a:gd name="connsiteX31" fmla="*/ 815403 w 1231598"/>
                <a:gd name="connsiteY31" fmla="*/ 1162104 h 1231598"/>
                <a:gd name="connsiteX32" fmla="*/ 847062 w 1231598"/>
                <a:gd name="connsiteY32" fmla="*/ 1149749 h 1231598"/>
                <a:gd name="connsiteX33" fmla="*/ 860961 w 1231598"/>
                <a:gd name="connsiteY33" fmla="*/ 1181408 h 1231598"/>
                <a:gd name="connsiteX34" fmla="*/ 826985 w 1231598"/>
                <a:gd name="connsiteY34" fmla="*/ 1194534 h 1231598"/>
                <a:gd name="connsiteX35" fmla="*/ 372182 w 1231598"/>
                <a:gd name="connsiteY35" fmla="*/ 1181408 h 1231598"/>
                <a:gd name="connsiteX36" fmla="*/ 339751 w 1231598"/>
                <a:gd name="connsiteY36" fmla="*/ 1165964 h 1231598"/>
                <a:gd name="connsiteX37" fmla="*/ 355194 w 1231598"/>
                <a:gd name="connsiteY37" fmla="*/ 1135078 h 1231598"/>
                <a:gd name="connsiteX38" fmla="*/ 386081 w 1231598"/>
                <a:gd name="connsiteY38" fmla="*/ 1149749 h 1231598"/>
                <a:gd name="connsiteX39" fmla="*/ 372182 w 1231598"/>
                <a:gd name="connsiteY39" fmla="*/ 1181408 h 1231598"/>
                <a:gd name="connsiteX40" fmla="*/ 892619 w 1231598"/>
                <a:gd name="connsiteY40" fmla="*/ 1165964 h 1231598"/>
                <a:gd name="connsiteX41" fmla="*/ 877176 w 1231598"/>
                <a:gd name="connsiteY41" fmla="*/ 1135078 h 1231598"/>
                <a:gd name="connsiteX42" fmla="*/ 906518 w 1231598"/>
                <a:gd name="connsiteY42" fmla="*/ 1118863 h 1231598"/>
                <a:gd name="connsiteX43" fmla="*/ 924278 w 1231598"/>
                <a:gd name="connsiteY43" fmla="*/ 1148977 h 1231598"/>
                <a:gd name="connsiteX44" fmla="*/ 892619 w 1231598"/>
                <a:gd name="connsiteY44" fmla="*/ 1165964 h 1231598"/>
                <a:gd name="connsiteX45" fmla="*/ 308093 w 1231598"/>
                <a:gd name="connsiteY45" fmla="*/ 1149749 h 1231598"/>
                <a:gd name="connsiteX46" fmla="*/ 277206 w 1231598"/>
                <a:gd name="connsiteY46" fmla="*/ 1131217 h 1231598"/>
                <a:gd name="connsiteX47" fmla="*/ 296510 w 1231598"/>
                <a:gd name="connsiteY47" fmla="*/ 1101875 h 1231598"/>
                <a:gd name="connsiteX48" fmla="*/ 325080 w 1231598"/>
                <a:gd name="connsiteY48" fmla="*/ 1119635 h 1231598"/>
                <a:gd name="connsiteX49" fmla="*/ 308093 w 1231598"/>
                <a:gd name="connsiteY49" fmla="*/ 1149749 h 1231598"/>
                <a:gd name="connsiteX50" fmla="*/ 954392 w 1231598"/>
                <a:gd name="connsiteY50" fmla="*/ 1130445 h 1231598"/>
                <a:gd name="connsiteX51" fmla="*/ 935088 w 1231598"/>
                <a:gd name="connsiteY51" fmla="*/ 1101103 h 1231598"/>
                <a:gd name="connsiteX52" fmla="*/ 962886 w 1231598"/>
                <a:gd name="connsiteY52" fmla="*/ 1081799 h 1231598"/>
                <a:gd name="connsiteX53" fmla="*/ 983734 w 1231598"/>
                <a:gd name="connsiteY53" fmla="*/ 1109597 h 1231598"/>
                <a:gd name="connsiteX54" fmla="*/ 954392 w 1231598"/>
                <a:gd name="connsiteY54" fmla="*/ 1130445 h 1231598"/>
                <a:gd name="connsiteX55" fmla="*/ 248636 w 1231598"/>
                <a:gd name="connsiteY55" fmla="*/ 1110369 h 1231598"/>
                <a:gd name="connsiteX56" fmla="*/ 220838 w 1231598"/>
                <a:gd name="connsiteY56" fmla="*/ 1087976 h 1231598"/>
                <a:gd name="connsiteX57" fmla="*/ 243231 w 1231598"/>
                <a:gd name="connsiteY57" fmla="*/ 1061723 h 1231598"/>
                <a:gd name="connsiteX58" fmla="*/ 269485 w 1231598"/>
                <a:gd name="connsiteY58" fmla="*/ 1082571 h 1231598"/>
                <a:gd name="connsiteX59" fmla="*/ 248636 w 1231598"/>
                <a:gd name="connsiteY59" fmla="*/ 1110369 h 1231598"/>
                <a:gd name="connsiteX60" fmla="*/ 1011532 w 1231598"/>
                <a:gd name="connsiteY60" fmla="*/ 1087204 h 1231598"/>
                <a:gd name="connsiteX61" fmla="*/ 989139 w 1231598"/>
                <a:gd name="connsiteY61" fmla="*/ 1060950 h 1231598"/>
                <a:gd name="connsiteX62" fmla="*/ 1014621 w 1231598"/>
                <a:gd name="connsiteY62" fmla="*/ 1038558 h 1231598"/>
                <a:gd name="connsiteX63" fmla="*/ 1038558 w 1231598"/>
                <a:gd name="connsiteY63" fmla="*/ 1064039 h 1231598"/>
                <a:gd name="connsiteX64" fmla="*/ 1011532 w 1231598"/>
                <a:gd name="connsiteY64" fmla="*/ 1087204 h 1231598"/>
                <a:gd name="connsiteX65" fmla="*/ 193813 w 1231598"/>
                <a:gd name="connsiteY65" fmla="*/ 1064039 h 1231598"/>
                <a:gd name="connsiteX66" fmla="*/ 168331 w 1231598"/>
                <a:gd name="connsiteY66" fmla="*/ 1038558 h 1231598"/>
                <a:gd name="connsiteX67" fmla="*/ 193813 w 1231598"/>
                <a:gd name="connsiteY67" fmla="*/ 1014621 h 1231598"/>
                <a:gd name="connsiteX68" fmla="*/ 217750 w 1231598"/>
                <a:gd name="connsiteY68" fmla="*/ 1038558 h 1231598"/>
                <a:gd name="connsiteX69" fmla="*/ 193813 w 1231598"/>
                <a:gd name="connsiteY69" fmla="*/ 1064039 h 1231598"/>
                <a:gd name="connsiteX70" fmla="*/ 1064039 w 1231598"/>
                <a:gd name="connsiteY70" fmla="*/ 1038558 h 1231598"/>
                <a:gd name="connsiteX71" fmla="*/ 1038558 w 1231598"/>
                <a:gd name="connsiteY71" fmla="*/ 1014621 h 1231598"/>
                <a:gd name="connsiteX72" fmla="*/ 1060950 w 1231598"/>
                <a:gd name="connsiteY72" fmla="*/ 989139 h 1231598"/>
                <a:gd name="connsiteX73" fmla="*/ 1087204 w 1231598"/>
                <a:gd name="connsiteY73" fmla="*/ 1011532 h 1231598"/>
                <a:gd name="connsiteX74" fmla="*/ 1064039 w 1231598"/>
                <a:gd name="connsiteY74" fmla="*/ 1038558 h 1231598"/>
                <a:gd name="connsiteX75" fmla="*/ 144394 w 1231598"/>
                <a:gd name="connsiteY75" fmla="*/ 1012304 h 1231598"/>
                <a:gd name="connsiteX76" fmla="*/ 122002 w 1231598"/>
                <a:gd name="connsiteY76" fmla="*/ 984506 h 1231598"/>
                <a:gd name="connsiteX77" fmla="*/ 149799 w 1231598"/>
                <a:gd name="connsiteY77" fmla="*/ 963658 h 1231598"/>
                <a:gd name="connsiteX78" fmla="*/ 170648 w 1231598"/>
                <a:gd name="connsiteY78" fmla="*/ 989912 h 1231598"/>
                <a:gd name="connsiteX79" fmla="*/ 144394 w 1231598"/>
                <a:gd name="connsiteY79" fmla="*/ 1012304 h 1231598"/>
                <a:gd name="connsiteX80" fmla="*/ 1109597 w 1231598"/>
                <a:gd name="connsiteY80" fmla="*/ 983734 h 1231598"/>
                <a:gd name="connsiteX81" fmla="*/ 1081799 w 1231598"/>
                <a:gd name="connsiteY81" fmla="*/ 962886 h 1231598"/>
                <a:gd name="connsiteX82" fmla="*/ 1101103 w 1231598"/>
                <a:gd name="connsiteY82" fmla="*/ 935088 h 1231598"/>
                <a:gd name="connsiteX83" fmla="*/ 1130445 w 1231598"/>
                <a:gd name="connsiteY83" fmla="*/ 954392 h 1231598"/>
                <a:gd name="connsiteX84" fmla="*/ 1109597 w 1231598"/>
                <a:gd name="connsiteY84" fmla="*/ 983734 h 1231598"/>
                <a:gd name="connsiteX85" fmla="*/ 101153 w 1231598"/>
                <a:gd name="connsiteY85" fmla="*/ 954392 h 1231598"/>
                <a:gd name="connsiteX86" fmla="*/ 82621 w 1231598"/>
                <a:gd name="connsiteY86" fmla="*/ 924278 h 1231598"/>
                <a:gd name="connsiteX87" fmla="*/ 112736 w 1231598"/>
                <a:gd name="connsiteY87" fmla="*/ 906518 h 1231598"/>
                <a:gd name="connsiteX88" fmla="*/ 130495 w 1231598"/>
                <a:gd name="connsiteY88" fmla="*/ 935088 h 1231598"/>
                <a:gd name="connsiteX89" fmla="*/ 101153 w 1231598"/>
                <a:gd name="connsiteY89" fmla="*/ 954392 h 1231598"/>
                <a:gd name="connsiteX90" fmla="*/ 1148977 w 1231598"/>
                <a:gd name="connsiteY90" fmla="*/ 923506 h 1231598"/>
                <a:gd name="connsiteX91" fmla="*/ 1118863 w 1231598"/>
                <a:gd name="connsiteY91" fmla="*/ 905746 h 1231598"/>
                <a:gd name="connsiteX92" fmla="*/ 1135078 w 1231598"/>
                <a:gd name="connsiteY92" fmla="*/ 875632 h 1231598"/>
                <a:gd name="connsiteX93" fmla="*/ 1165964 w 1231598"/>
                <a:gd name="connsiteY93" fmla="*/ 891075 h 1231598"/>
                <a:gd name="connsiteX94" fmla="*/ 1148977 w 1231598"/>
                <a:gd name="connsiteY94" fmla="*/ 923506 h 1231598"/>
                <a:gd name="connsiteX95" fmla="*/ 65634 w 1231598"/>
                <a:gd name="connsiteY95" fmla="*/ 892619 h 1231598"/>
                <a:gd name="connsiteX96" fmla="*/ 50191 w 1231598"/>
                <a:gd name="connsiteY96" fmla="*/ 860188 h 1231598"/>
                <a:gd name="connsiteX97" fmla="*/ 81849 w 1231598"/>
                <a:gd name="connsiteY97" fmla="*/ 846289 h 1231598"/>
                <a:gd name="connsiteX98" fmla="*/ 96520 w 1231598"/>
                <a:gd name="connsiteY98" fmla="*/ 877176 h 1231598"/>
                <a:gd name="connsiteX99" fmla="*/ 65634 w 1231598"/>
                <a:gd name="connsiteY99" fmla="*/ 892619 h 1231598"/>
                <a:gd name="connsiteX100" fmla="*/ 1181408 w 1231598"/>
                <a:gd name="connsiteY100" fmla="*/ 859416 h 1231598"/>
                <a:gd name="connsiteX101" fmla="*/ 1149749 w 1231598"/>
                <a:gd name="connsiteY101" fmla="*/ 845517 h 1231598"/>
                <a:gd name="connsiteX102" fmla="*/ 1162104 w 1231598"/>
                <a:gd name="connsiteY102" fmla="*/ 813859 h 1231598"/>
                <a:gd name="connsiteX103" fmla="*/ 1194534 w 1231598"/>
                <a:gd name="connsiteY103" fmla="*/ 825441 h 1231598"/>
                <a:gd name="connsiteX104" fmla="*/ 1181408 w 1231598"/>
                <a:gd name="connsiteY104" fmla="*/ 859416 h 1231598"/>
                <a:gd name="connsiteX105" fmla="*/ 37064 w 1231598"/>
                <a:gd name="connsiteY105" fmla="*/ 826985 h 1231598"/>
                <a:gd name="connsiteX106" fmla="*/ 25481 w 1231598"/>
                <a:gd name="connsiteY106" fmla="*/ 793010 h 1231598"/>
                <a:gd name="connsiteX107" fmla="*/ 58684 w 1231598"/>
                <a:gd name="connsiteY107" fmla="*/ 782972 h 1231598"/>
                <a:gd name="connsiteX108" fmla="*/ 69495 w 1231598"/>
                <a:gd name="connsiteY108" fmla="*/ 815403 h 1231598"/>
                <a:gd name="connsiteX109" fmla="*/ 37064 w 1231598"/>
                <a:gd name="connsiteY109" fmla="*/ 826985 h 1231598"/>
                <a:gd name="connsiteX110" fmla="*/ 1206117 w 1231598"/>
                <a:gd name="connsiteY110" fmla="*/ 792238 h 1231598"/>
                <a:gd name="connsiteX111" fmla="*/ 1172914 w 1231598"/>
                <a:gd name="connsiteY111" fmla="*/ 782200 h 1231598"/>
                <a:gd name="connsiteX112" fmla="*/ 1181408 w 1231598"/>
                <a:gd name="connsiteY112" fmla="*/ 749769 h 1231598"/>
                <a:gd name="connsiteX113" fmla="*/ 1215383 w 1231598"/>
                <a:gd name="connsiteY113" fmla="*/ 757491 h 1231598"/>
                <a:gd name="connsiteX114" fmla="*/ 1206117 w 1231598"/>
                <a:gd name="connsiteY114" fmla="*/ 792238 h 1231598"/>
                <a:gd name="connsiteX115" fmla="*/ 16988 w 1231598"/>
                <a:gd name="connsiteY115" fmla="*/ 758263 h 1231598"/>
                <a:gd name="connsiteX116" fmla="*/ 10038 w 1231598"/>
                <a:gd name="connsiteY116" fmla="*/ 723516 h 1231598"/>
                <a:gd name="connsiteX117" fmla="*/ 44013 w 1231598"/>
                <a:gd name="connsiteY117" fmla="*/ 717338 h 1231598"/>
                <a:gd name="connsiteX118" fmla="*/ 50963 w 1231598"/>
                <a:gd name="connsiteY118" fmla="*/ 750541 h 1231598"/>
                <a:gd name="connsiteX119" fmla="*/ 16988 w 1231598"/>
                <a:gd name="connsiteY119" fmla="*/ 758263 h 1231598"/>
                <a:gd name="connsiteX120" fmla="*/ 1222332 w 1231598"/>
                <a:gd name="connsiteY120" fmla="*/ 722744 h 1231598"/>
                <a:gd name="connsiteX121" fmla="*/ 1188357 w 1231598"/>
                <a:gd name="connsiteY121" fmla="*/ 716566 h 1231598"/>
                <a:gd name="connsiteX122" fmla="*/ 1192990 w 1231598"/>
                <a:gd name="connsiteY122" fmla="*/ 683363 h 1231598"/>
                <a:gd name="connsiteX123" fmla="*/ 1227737 w 1231598"/>
                <a:gd name="connsiteY123" fmla="*/ 687224 h 1231598"/>
                <a:gd name="connsiteX124" fmla="*/ 1222332 w 1231598"/>
                <a:gd name="connsiteY124" fmla="*/ 722744 h 1231598"/>
                <a:gd name="connsiteX125" fmla="*/ 3861 w 1231598"/>
                <a:gd name="connsiteY125" fmla="*/ 687996 h 1231598"/>
                <a:gd name="connsiteX126" fmla="*/ 772 w 1231598"/>
                <a:gd name="connsiteY126" fmla="*/ 652477 h 1231598"/>
                <a:gd name="connsiteX127" fmla="*/ 35519 w 1231598"/>
                <a:gd name="connsiteY127" fmla="*/ 650160 h 1231598"/>
                <a:gd name="connsiteX128" fmla="*/ 38608 w 1231598"/>
                <a:gd name="connsiteY128" fmla="*/ 684135 h 1231598"/>
                <a:gd name="connsiteX129" fmla="*/ 3861 w 1231598"/>
                <a:gd name="connsiteY129" fmla="*/ 687996 h 1231598"/>
                <a:gd name="connsiteX130" fmla="*/ 1230826 w 1231598"/>
                <a:gd name="connsiteY130" fmla="*/ 651705 h 1231598"/>
                <a:gd name="connsiteX131" fmla="*/ 1196079 w 1231598"/>
                <a:gd name="connsiteY131" fmla="*/ 649388 h 1231598"/>
                <a:gd name="connsiteX132" fmla="*/ 1196851 w 1231598"/>
                <a:gd name="connsiteY132" fmla="*/ 615413 h 1231598"/>
                <a:gd name="connsiteX133" fmla="*/ 1196851 w 1231598"/>
                <a:gd name="connsiteY133" fmla="*/ 613869 h 1231598"/>
                <a:gd name="connsiteX134" fmla="*/ 1231598 w 1231598"/>
                <a:gd name="connsiteY134" fmla="*/ 613869 h 1231598"/>
                <a:gd name="connsiteX135" fmla="*/ 1231598 w 1231598"/>
                <a:gd name="connsiteY135" fmla="*/ 615413 h 1231598"/>
                <a:gd name="connsiteX136" fmla="*/ 1230826 w 1231598"/>
                <a:gd name="connsiteY136" fmla="*/ 651705 h 1231598"/>
                <a:gd name="connsiteX137" fmla="*/ 34747 w 1231598"/>
                <a:gd name="connsiteY137" fmla="*/ 616957 h 1231598"/>
                <a:gd name="connsiteX138" fmla="*/ 0 w 1231598"/>
                <a:gd name="connsiteY138" fmla="*/ 616957 h 1231598"/>
                <a:gd name="connsiteX139" fmla="*/ 0 w 1231598"/>
                <a:gd name="connsiteY139" fmla="*/ 616185 h 1231598"/>
                <a:gd name="connsiteX140" fmla="*/ 772 w 1231598"/>
                <a:gd name="connsiteY140" fmla="*/ 581438 h 1231598"/>
                <a:gd name="connsiteX141" fmla="*/ 35519 w 1231598"/>
                <a:gd name="connsiteY141" fmla="*/ 583754 h 1231598"/>
                <a:gd name="connsiteX142" fmla="*/ 34747 w 1231598"/>
                <a:gd name="connsiteY142" fmla="*/ 616957 h 1231598"/>
                <a:gd name="connsiteX143" fmla="*/ 34747 w 1231598"/>
                <a:gd name="connsiteY143" fmla="*/ 616957 h 1231598"/>
                <a:gd name="connsiteX144" fmla="*/ 1196079 w 1231598"/>
                <a:gd name="connsiteY144" fmla="*/ 580666 h 1231598"/>
                <a:gd name="connsiteX145" fmla="*/ 1192990 w 1231598"/>
                <a:gd name="connsiteY145" fmla="*/ 546691 h 1231598"/>
                <a:gd name="connsiteX146" fmla="*/ 1227737 w 1231598"/>
                <a:gd name="connsiteY146" fmla="*/ 542830 h 1231598"/>
                <a:gd name="connsiteX147" fmla="*/ 1230826 w 1231598"/>
                <a:gd name="connsiteY147" fmla="*/ 578349 h 1231598"/>
                <a:gd name="connsiteX148" fmla="*/ 1196079 w 1231598"/>
                <a:gd name="connsiteY148" fmla="*/ 580666 h 1231598"/>
                <a:gd name="connsiteX149" fmla="*/ 38608 w 1231598"/>
                <a:gd name="connsiteY149" fmla="*/ 549007 h 1231598"/>
                <a:gd name="connsiteX150" fmla="*/ 3861 w 1231598"/>
                <a:gd name="connsiteY150" fmla="*/ 545146 h 1231598"/>
                <a:gd name="connsiteX151" fmla="*/ 9266 w 1231598"/>
                <a:gd name="connsiteY151" fmla="*/ 509627 h 1231598"/>
                <a:gd name="connsiteX152" fmla="*/ 43241 w 1231598"/>
                <a:gd name="connsiteY152" fmla="*/ 515804 h 1231598"/>
                <a:gd name="connsiteX153" fmla="*/ 38608 w 1231598"/>
                <a:gd name="connsiteY153" fmla="*/ 549007 h 1231598"/>
                <a:gd name="connsiteX154" fmla="*/ 1187585 w 1231598"/>
                <a:gd name="connsiteY154" fmla="*/ 513488 h 1231598"/>
                <a:gd name="connsiteX155" fmla="*/ 1180636 w 1231598"/>
                <a:gd name="connsiteY155" fmla="*/ 480285 h 1231598"/>
                <a:gd name="connsiteX156" fmla="*/ 1214611 w 1231598"/>
                <a:gd name="connsiteY156" fmla="*/ 472563 h 1231598"/>
                <a:gd name="connsiteX157" fmla="*/ 1221560 w 1231598"/>
                <a:gd name="connsiteY157" fmla="*/ 507310 h 1231598"/>
                <a:gd name="connsiteX158" fmla="*/ 1187585 w 1231598"/>
                <a:gd name="connsiteY158" fmla="*/ 513488 h 1231598"/>
                <a:gd name="connsiteX159" fmla="*/ 50191 w 1231598"/>
                <a:gd name="connsiteY159" fmla="*/ 482601 h 1231598"/>
                <a:gd name="connsiteX160" fmla="*/ 16215 w 1231598"/>
                <a:gd name="connsiteY160" fmla="*/ 474880 h 1231598"/>
                <a:gd name="connsiteX161" fmla="*/ 25481 w 1231598"/>
                <a:gd name="connsiteY161" fmla="*/ 440132 h 1231598"/>
                <a:gd name="connsiteX162" fmla="*/ 58684 w 1231598"/>
                <a:gd name="connsiteY162" fmla="*/ 450170 h 1231598"/>
                <a:gd name="connsiteX163" fmla="*/ 50191 w 1231598"/>
                <a:gd name="connsiteY163" fmla="*/ 482601 h 1231598"/>
                <a:gd name="connsiteX164" fmla="*/ 1172142 w 1231598"/>
                <a:gd name="connsiteY164" fmla="*/ 447854 h 1231598"/>
                <a:gd name="connsiteX165" fmla="*/ 1161331 w 1231598"/>
                <a:gd name="connsiteY165" fmla="*/ 415423 h 1231598"/>
                <a:gd name="connsiteX166" fmla="*/ 1193762 w 1231598"/>
                <a:gd name="connsiteY166" fmla="*/ 403069 h 1231598"/>
                <a:gd name="connsiteX167" fmla="*/ 1205345 w 1231598"/>
                <a:gd name="connsiteY167" fmla="*/ 437044 h 1231598"/>
                <a:gd name="connsiteX168" fmla="*/ 1172142 w 1231598"/>
                <a:gd name="connsiteY168" fmla="*/ 447854 h 1231598"/>
                <a:gd name="connsiteX169" fmla="*/ 69495 w 1231598"/>
                <a:gd name="connsiteY169" fmla="*/ 417740 h 1231598"/>
                <a:gd name="connsiteX170" fmla="*/ 37064 w 1231598"/>
                <a:gd name="connsiteY170" fmla="*/ 406157 h 1231598"/>
                <a:gd name="connsiteX171" fmla="*/ 50191 w 1231598"/>
                <a:gd name="connsiteY171" fmla="*/ 372954 h 1231598"/>
                <a:gd name="connsiteX172" fmla="*/ 81849 w 1231598"/>
                <a:gd name="connsiteY172" fmla="*/ 386853 h 1231598"/>
                <a:gd name="connsiteX173" fmla="*/ 69495 w 1231598"/>
                <a:gd name="connsiteY173" fmla="*/ 417740 h 1231598"/>
                <a:gd name="connsiteX174" fmla="*/ 1148977 w 1231598"/>
                <a:gd name="connsiteY174" fmla="*/ 384537 h 1231598"/>
                <a:gd name="connsiteX175" fmla="*/ 1134306 w 1231598"/>
                <a:gd name="connsiteY175" fmla="*/ 353650 h 1231598"/>
                <a:gd name="connsiteX176" fmla="*/ 1165192 w 1231598"/>
                <a:gd name="connsiteY176" fmla="*/ 338207 h 1231598"/>
                <a:gd name="connsiteX177" fmla="*/ 1180636 w 1231598"/>
                <a:gd name="connsiteY177" fmla="*/ 370638 h 1231598"/>
                <a:gd name="connsiteX178" fmla="*/ 1148977 w 1231598"/>
                <a:gd name="connsiteY178" fmla="*/ 384537 h 1231598"/>
                <a:gd name="connsiteX179" fmla="*/ 95748 w 1231598"/>
                <a:gd name="connsiteY179" fmla="*/ 355967 h 1231598"/>
                <a:gd name="connsiteX180" fmla="*/ 64862 w 1231598"/>
                <a:gd name="connsiteY180" fmla="*/ 340523 h 1231598"/>
                <a:gd name="connsiteX181" fmla="*/ 81849 w 1231598"/>
                <a:gd name="connsiteY181" fmla="*/ 308865 h 1231598"/>
                <a:gd name="connsiteX182" fmla="*/ 111963 w 1231598"/>
                <a:gd name="connsiteY182" fmla="*/ 325852 h 1231598"/>
                <a:gd name="connsiteX183" fmla="*/ 95748 w 1231598"/>
                <a:gd name="connsiteY183" fmla="*/ 355967 h 1231598"/>
                <a:gd name="connsiteX184" fmla="*/ 1118863 w 1231598"/>
                <a:gd name="connsiteY184" fmla="*/ 324308 h 1231598"/>
                <a:gd name="connsiteX185" fmla="*/ 1101103 w 1231598"/>
                <a:gd name="connsiteY185" fmla="*/ 295738 h 1231598"/>
                <a:gd name="connsiteX186" fmla="*/ 1130445 w 1231598"/>
                <a:gd name="connsiteY186" fmla="*/ 276434 h 1231598"/>
                <a:gd name="connsiteX187" fmla="*/ 1148977 w 1231598"/>
                <a:gd name="connsiteY187" fmla="*/ 306548 h 1231598"/>
                <a:gd name="connsiteX188" fmla="*/ 1118863 w 1231598"/>
                <a:gd name="connsiteY188" fmla="*/ 324308 h 1231598"/>
                <a:gd name="connsiteX189" fmla="*/ 129723 w 1231598"/>
                <a:gd name="connsiteY189" fmla="*/ 297282 h 1231598"/>
                <a:gd name="connsiteX190" fmla="*/ 101153 w 1231598"/>
                <a:gd name="connsiteY190" fmla="*/ 277978 h 1231598"/>
                <a:gd name="connsiteX191" fmla="*/ 122002 w 1231598"/>
                <a:gd name="connsiteY191" fmla="*/ 248636 h 1231598"/>
                <a:gd name="connsiteX192" fmla="*/ 149799 w 1231598"/>
                <a:gd name="connsiteY192" fmla="*/ 269485 h 1231598"/>
                <a:gd name="connsiteX193" fmla="*/ 129723 w 1231598"/>
                <a:gd name="connsiteY193" fmla="*/ 297282 h 1231598"/>
                <a:gd name="connsiteX194" fmla="*/ 1081027 w 1231598"/>
                <a:gd name="connsiteY194" fmla="*/ 267940 h 1231598"/>
                <a:gd name="connsiteX195" fmla="*/ 1060178 w 1231598"/>
                <a:gd name="connsiteY195" fmla="*/ 241687 h 1231598"/>
                <a:gd name="connsiteX196" fmla="*/ 1086432 w 1231598"/>
                <a:gd name="connsiteY196" fmla="*/ 219294 h 1231598"/>
                <a:gd name="connsiteX197" fmla="*/ 1108825 w 1231598"/>
                <a:gd name="connsiteY197" fmla="*/ 247092 h 1231598"/>
                <a:gd name="connsiteX198" fmla="*/ 1081027 w 1231598"/>
                <a:gd name="connsiteY198" fmla="*/ 267940 h 1231598"/>
                <a:gd name="connsiteX199" fmla="*/ 169876 w 1231598"/>
                <a:gd name="connsiteY199" fmla="*/ 243231 h 1231598"/>
                <a:gd name="connsiteX200" fmla="*/ 143622 w 1231598"/>
                <a:gd name="connsiteY200" fmla="*/ 220838 h 1231598"/>
                <a:gd name="connsiteX201" fmla="*/ 167559 w 1231598"/>
                <a:gd name="connsiteY201" fmla="*/ 193813 h 1231598"/>
                <a:gd name="connsiteX202" fmla="*/ 193040 w 1231598"/>
                <a:gd name="connsiteY202" fmla="*/ 217750 h 1231598"/>
                <a:gd name="connsiteX203" fmla="*/ 169876 w 1231598"/>
                <a:gd name="connsiteY203" fmla="*/ 243231 h 1231598"/>
                <a:gd name="connsiteX204" fmla="*/ 1037786 w 1231598"/>
                <a:gd name="connsiteY204" fmla="*/ 216205 h 1231598"/>
                <a:gd name="connsiteX205" fmla="*/ 1013849 w 1231598"/>
                <a:gd name="connsiteY205" fmla="*/ 192268 h 1231598"/>
                <a:gd name="connsiteX206" fmla="*/ 1037786 w 1231598"/>
                <a:gd name="connsiteY206" fmla="*/ 166787 h 1231598"/>
                <a:gd name="connsiteX207" fmla="*/ 1063267 w 1231598"/>
                <a:gd name="connsiteY207" fmla="*/ 192268 h 1231598"/>
                <a:gd name="connsiteX208" fmla="*/ 1037786 w 1231598"/>
                <a:gd name="connsiteY208" fmla="*/ 216205 h 1231598"/>
                <a:gd name="connsiteX209" fmla="*/ 216205 w 1231598"/>
                <a:gd name="connsiteY209" fmla="*/ 193813 h 1231598"/>
                <a:gd name="connsiteX210" fmla="*/ 192268 w 1231598"/>
                <a:gd name="connsiteY210" fmla="*/ 168331 h 1231598"/>
                <a:gd name="connsiteX211" fmla="*/ 219294 w 1231598"/>
                <a:gd name="connsiteY211" fmla="*/ 144394 h 1231598"/>
                <a:gd name="connsiteX212" fmla="*/ 241687 w 1231598"/>
                <a:gd name="connsiteY212" fmla="*/ 170648 h 1231598"/>
                <a:gd name="connsiteX213" fmla="*/ 216205 w 1231598"/>
                <a:gd name="connsiteY213" fmla="*/ 193813 h 1231598"/>
                <a:gd name="connsiteX214" fmla="*/ 988367 w 1231598"/>
                <a:gd name="connsiteY214" fmla="*/ 169876 h 1231598"/>
                <a:gd name="connsiteX215" fmla="*/ 962114 w 1231598"/>
                <a:gd name="connsiteY215" fmla="*/ 149027 h 1231598"/>
                <a:gd name="connsiteX216" fmla="*/ 982962 w 1231598"/>
                <a:gd name="connsiteY216" fmla="*/ 121229 h 1231598"/>
                <a:gd name="connsiteX217" fmla="*/ 1010760 w 1231598"/>
                <a:gd name="connsiteY217" fmla="*/ 143622 h 1231598"/>
                <a:gd name="connsiteX218" fmla="*/ 988367 w 1231598"/>
                <a:gd name="connsiteY218" fmla="*/ 169876 h 1231598"/>
                <a:gd name="connsiteX219" fmla="*/ 267940 w 1231598"/>
                <a:gd name="connsiteY219" fmla="*/ 149799 h 1231598"/>
                <a:gd name="connsiteX220" fmla="*/ 247092 w 1231598"/>
                <a:gd name="connsiteY220" fmla="*/ 122002 h 1231598"/>
                <a:gd name="connsiteX221" fmla="*/ 276434 w 1231598"/>
                <a:gd name="connsiteY221" fmla="*/ 101153 h 1231598"/>
                <a:gd name="connsiteX222" fmla="*/ 295738 w 1231598"/>
                <a:gd name="connsiteY222" fmla="*/ 130495 h 1231598"/>
                <a:gd name="connsiteX223" fmla="*/ 267940 w 1231598"/>
                <a:gd name="connsiteY223" fmla="*/ 149799 h 1231598"/>
                <a:gd name="connsiteX224" fmla="*/ 934316 w 1231598"/>
                <a:gd name="connsiteY224" fmla="*/ 129723 h 1231598"/>
                <a:gd name="connsiteX225" fmla="*/ 905746 w 1231598"/>
                <a:gd name="connsiteY225" fmla="*/ 111963 h 1231598"/>
                <a:gd name="connsiteX226" fmla="*/ 922733 w 1231598"/>
                <a:gd name="connsiteY226" fmla="*/ 81849 h 1231598"/>
                <a:gd name="connsiteX227" fmla="*/ 953620 w 1231598"/>
                <a:gd name="connsiteY227" fmla="*/ 100381 h 1231598"/>
                <a:gd name="connsiteX228" fmla="*/ 934316 w 1231598"/>
                <a:gd name="connsiteY228" fmla="*/ 129723 h 1231598"/>
                <a:gd name="connsiteX229" fmla="*/ 324308 w 1231598"/>
                <a:gd name="connsiteY229" fmla="*/ 112736 h 1231598"/>
                <a:gd name="connsiteX230" fmla="*/ 306548 w 1231598"/>
                <a:gd name="connsiteY230" fmla="*/ 82621 h 1231598"/>
                <a:gd name="connsiteX231" fmla="*/ 338207 w 1231598"/>
                <a:gd name="connsiteY231" fmla="*/ 65634 h 1231598"/>
                <a:gd name="connsiteX232" fmla="*/ 353650 w 1231598"/>
                <a:gd name="connsiteY232" fmla="*/ 96520 h 1231598"/>
                <a:gd name="connsiteX233" fmla="*/ 324308 w 1231598"/>
                <a:gd name="connsiteY233" fmla="*/ 112736 h 1231598"/>
                <a:gd name="connsiteX234" fmla="*/ 875632 w 1231598"/>
                <a:gd name="connsiteY234" fmla="*/ 95748 h 1231598"/>
                <a:gd name="connsiteX235" fmla="*/ 844745 w 1231598"/>
                <a:gd name="connsiteY235" fmla="*/ 81849 h 1231598"/>
                <a:gd name="connsiteX236" fmla="*/ 858644 w 1231598"/>
                <a:gd name="connsiteY236" fmla="*/ 50191 h 1231598"/>
                <a:gd name="connsiteX237" fmla="*/ 891075 w 1231598"/>
                <a:gd name="connsiteY237" fmla="*/ 65634 h 1231598"/>
                <a:gd name="connsiteX238" fmla="*/ 875632 w 1231598"/>
                <a:gd name="connsiteY238" fmla="*/ 95748 h 1231598"/>
                <a:gd name="connsiteX239" fmla="*/ 384537 w 1231598"/>
                <a:gd name="connsiteY239" fmla="*/ 82621 h 1231598"/>
                <a:gd name="connsiteX240" fmla="*/ 370638 w 1231598"/>
                <a:gd name="connsiteY240" fmla="*/ 50963 h 1231598"/>
                <a:gd name="connsiteX241" fmla="*/ 403841 w 1231598"/>
                <a:gd name="connsiteY241" fmla="*/ 37836 h 1231598"/>
                <a:gd name="connsiteX242" fmla="*/ 415423 w 1231598"/>
                <a:gd name="connsiteY242" fmla="*/ 70267 h 1231598"/>
                <a:gd name="connsiteX243" fmla="*/ 384537 w 1231598"/>
                <a:gd name="connsiteY243" fmla="*/ 82621 h 1231598"/>
                <a:gd name="connsiteX244" fmla="*/ 813087 w 1231598"/>
                <a:gd name="connsiteY244" fmla="*/ 69495 h 1231598"/>
                <a:gd name="connsiteX245" fmla="*/ 780656 w 1231598"/>
                <a:gd name="connsiteY245" fmla="*/ 58684 h 1231598"/>
                <a:gd name="connsiteX246" fmla="*/ 790694 w 1231598"/>
                <a:gd name="connsiteY246" fmla="*/ 25481 h 1231598"/>
                <a:gd name="connsiteX247" fmla="*/ 824669 w 1231598"/>
                <a:gd name="connsiteY247" fmla="*/ 37064 h 1231598"/>
                <a:gd name="connsiteX248" fmla="*/ 813087 w 1231598"/>
                <a:gd name="connsiteY248" fmla="*/ 69495 h 1231598"/>
                <a:gd name="connsiteX249" fmla="*/ 447854 w 1231598"/>
                <a:gd name="connsiteY249" fmla="*/ 59456 h 1231598"/>
                <a:gd name="connsiteX250" fmla="*/ 437816 w 1231598"/>
                <a:gd name="connsiteY250" fmla="*/ 26254 h 1231598"/>
                <a:gd name="connsiteX251" fmla="*/ 472563 w 1231598"/>
                <a:gd name="connsiteY251" fmla="*/ 16988 h 1231598"/>
                <a:gd name="connsiteX252" fmla="*/ 480285 w 1231598"/>
                <a:gd name="connsiteY252" fmla="*/ 50963 h 1231598"/>
                <a:gd name="connsiteX253" fmla="*/ 447854 w 1231598"/>
                <a:gd name="connsiteY253" fmla="*/ 59456 h 1231598"/>
                <a:gd name="connsiteX254" fmla="*/ 748997 w 1231598"/>
                <a:gd name="connsiteY254" fmla="*/ 50191 h 1231598"/>
                <a:gd name="connsiteX255" fmla="*/ 715794 w 1231598"/>
                <a:gd name="connsiteY255" fmla="*/ 43241 h 1231598"/>
                <a:gd name="connsiteX256" fmla="*/ 721971 w 1231598"/>
                <a:gd name="connsiteY256" fmla="*/ 9266 h 1231598"/>
                <a:gd name="connsiteX257" fmla="*/ 756719 w 1231598"/>
                <a:gd name="connsiteY257" fmla="*/ 16215 h 1231598"/>
                <a:gd name="connsiteX258" fmla="*/ 748997 w 1231598"/>
                <a:gd name="connsiteY258" fmla="*/ 50191 h 1231598"/>
                <a:gd name="connsiteX259" fmla="*/ 513488 w 1231598"/>
                <a:gd name="connsiteY259" fmla="*/ 44013 h 1231598"/>
                <a:gd name="connsiteX260" fmla="*/ 507310 w 1231598"/>
                <a:gd name="connsiteY260" fmla="*/ 10038 h 1231598"/>
                <a:gd name="connsiteX261" fmla="*/ 542830 w 1231598"/>
                <a:gd name="connsiteY261" fmla="*/ 4633 h 1231598"/>
                <a:gd name="connsiteX262" fmla="*/ 547463 w 1231598"/>
                <a:gd name="connsiteY262" fmla="*/ 38608 h 1231598"/>
                <a:gd name="connsiteX263" fmla="*/ 513488 w 1231598"/>
                <a:gd name="connsiteY263" fmla="*/ 44013 h 1231598"/>
                <a:gd name="connsiteX264" fmla="*/ 681819 w 1231598"/>
                <a:gd name="connsiteY264" fmla="*/ 38608 h 1231598"/>
                <a:gd name="connsiteX265" fmla="*/ 647844 w 1231598"/>
                <a:gd name="connsiteY265" fmla="*/ 35519 h 1231598"/>
                <a:gd name="connsiteX266" fmla="*/ 650160 w 1231598"/>
                <a:gd name="connsiteY266" fmla="*/ 772 h 1231598"/>
                <a:gd name="connsiteX267" fmla="*/ 685680 w 1231598"/>
                <a:gd name="connsiteY267" fmla="*/ 3861 h 1231598"/>
                <a:gd name="connsiteX268" fmla="*/ 681819 w 1231598"/>
                <a:gd name="connsiteY268" fmla="*/ 38608 h 1231598"/>
                <a:gd name="connsiteX269" fmla="*/ 580666 w 1231598"/>
                <a:gd name="connsiteY269" fmla="*/ 35519 h 1231598"/>
                <a:gd name="connsiteX270" fmla="*/ 579121 w 1231598"/>
                <a:gd name="connsiteY270" fmla="*/ 772 h 1231598"/>
                <a:gd name="connsiteX271" fmla="*/ 614641 w 1231598"/>
                <a:gd name="connsiteY271" fmla="*/ 0 h 1231598"/>
                <a:gd name="connsiteX272" fmla="*/ 614641 w 1231598"/>
                <a:gd name="connsiteY272" fmla="*/ 34747 h 1231598"/>
                <a:gd name="connsiteX273" fmla="*/ 580666 w 1231598"/>
                <a:gd name="connsiteY273" fmla="*/ 35519 h 1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lnTo>
                    <a:pt x="34747" y="616957"/>
                  </a:ln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w="7680" cap="flat">
              <a:noFill/>
              <a:prstDash val="solid"/>
              <a:miter/>
            </a:ln>
          </p:spPr>
          <p:txBody>
            <a:bodyPr rtlCol="0" anchor="ctr"/>
            <a:lstStyle/>
            <a:p>
              <a:endParaRPr lang="ru-RU"/>
            </a:p>
          </p:txBody>
        </p:sp>
      </p:grpSp>
      <p:sp>
        <p:nvSpPr>
          <p:cNvPr id="3" name="Овал 2">
            <a:extLst>
              <a:ext uri="{FF2B5EF4-FFF2-40B4-BE49-F238E27FC236}">
                <a16:creationId xmlns:a16="http://schemas.microsoft.com/office/drawing/2014/main" xmlns="" id="{CA0A0364-3C4D-4807-BEFE-8301FCE074B0}"/>
              </a:ext>
            </a:extLst>
          </p:cNvPr>
          <p:cNvSpPr/>
          <p:nvPr/>
        </p:nvSpPr>
        <p:spPr>
          <a:xfrm>
            <a:off x="253618" y="1622043"/>
            <a:ext cx="1980376" cy="1980376"/>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45" name="TextBox 44">
            <a:extLst>
              <a:ext uri="{FF2B5EF4-FFF2-40B4-BE49-F238E27FC236}">
                <a16:creationId xmlns:a16="http://schemas.microsoft.com/office/drawing/2014/main" xmlns="" id="{78BB36EC-5A62-4391-928A-4B0E1F9403E6}"/>
              </a:ext>
            </a:extLst>
          </p:cNvPr>
          <p:cNvSpPr txBox="1"/>
          <p:nvPr/>
        </p:nvSpPr>
        <p:spPr>
          <a:xfrm>
            <a:off x="237057" y="5332668"/>
            <a:ext cx="1980135" cy="553998"/>
          </a:xfrm>
          <a:prstGeom prst="rect">
            <a:avLst/>
          </a:prstGeom>
          <a:noFill/>
        </p:spPr>
        <p:txBody>
          <a:bodyPr wrap="square">
            <a:spAutoFit/>
          </a:bodyPr>
          <a:lstStyle/>
          <a:p>
            <a:pPr algn="ctr">
              <a:lnSpc>
                <a:spcPct val="100000"/>
              </a:lnSpc>
            </a:pPr>
            <a:r>
              <a:rPr lang="ru-RU" sz="1000" b="1" strike="noStrike" spc="-1" dirty="0" smtClean="0">
                <a:solidFill>
                  <a:srgbClr val="404040"/>
                </a:solidFill>
                <a:latin typeface="Roboto Condensed" panose="02000000000000000000" pitchFamily="2" charset="0"/>
                <a:ea typeface="Roboto Condensed" panose="02000000000000000000" pitchFamily="2" charset="0"/>
              </a:rPr>
              <a:t>СОДЕРЖИТСЯ СВЕДЕНИЙ </a:t>
            </a:r>
            <a:r>
              <a:rPr lang="ru-RU" sz="1000" b="1" strike="noStrike" spc="-1" dirty="0">
                <a:solidFill>
                  <a:srgbClr val="404040"/>
                </a:solidFill>
                <a:latin typeface="Roboto Condensed" panose="02000000000000000000" pitchFamily="2" charset="0"/>
                <a:ea typeface="Roboto Condensed" panose="02000000000000000000" pitchFamily="2" charset="0"/>
              </a:rPr>
              <a:t>В ЕГРЮЛ</a:t>
            </a:r>
          </a:p>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О ЮРИДИЧЕСКИХ ЛИЦАХ </a:t>
            </a:r>
          </a:p>
        </p:txBody>
      </p:sp>
      <p:sp>
        <p:nvSpPr>
          <p:cNvPr id="56" name="TextBox 55">
            <a:extLst>
              <a:ext uri="{FF2B5EF4-FFF2-40B4-BE49-F238E27FC236}">
                <a16:creationId xmlns:a16="http://schemas.microsoft.com/office/drawing/2014/main" xmlns="" id="{09EBB806-6BF2-4A88-9D86-D67235118A3F}"/>
              </a:ext>
            </a:extLst>
          </p:cNvPr>
          <p:cNvSpPr txBox="1"/>
          <p:nvPr/>
        </p:nvSpPr>
        <p:spPr>
          <a:xfrm>
            <a:off x="2171425" y="5332668"/>
            <a:ext cx="1980135" cy="707886"/>
          </a:xfrm>
          <a:prstGeom prst="rect">
            <a:avLst/>
          </a:prstGeom>
          <a:noFill/>
        </p:spPr>
        <p:txBody>
          <a:bodyPr wrap="square">
            <a:spAutoFit/>
          </a:bodyPr>
          <a:lstStyle/>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ВНЕСЕНО СВЕДЕНИЙ В ЕГРЮЛ </a:t>
            </a:r>
          </a:p>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О ЮРИДИЧЕСКИХ ЛИЦАХ, ПРЕКРАТИВШИХ СВОЮ ДЕЯТЕЛЬНОСТЬ</a:t>
            </a:r>
          </a:p>
        </p:txBody>
      </p:sp>
      <p:sp>
        <p:nvSpPr>
          <p:cNvPr id="64" name="TextBox 63">
            <a:extLst>
              <a:ext uri="{FF2B5EF4-FFF2-40B4-BE49-F238E27FC236}">
                <a16:creationId xmlns:a16="http://schemas.microsoft.com/office/drawing/2014/main" xmlns="" id="{9CD28D20-011D-4642-B947-7F005CE8D708}"/>
              </a:ext>
            </a:extLst>
          </p:cNvPr>
          <p:cNvSpPr txBox="1"/>
          <p:nvPr/>
        </p:nvSpPr>
        <p:spPr>
          <a:xfrm>
            <a:off x="4102760" y="5332668"/>
            <a:ext cx="1980135" cy="707886"/>
          </a:xfrm>
          <a:prstGeom prst="rect">
            <a:avLst/>
          </a:prstGeom>
          <a:noFill/>
        </p:spPr>
        <p:txBody>
          <a:bodyPr wrap="square">
            <a:spAutoFit/>
          </a:bodyPr>
          <a:lstStyle/>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КОЛИЧЕСТВО ПОДАННЫХ НА ГОСУДАРСТВЕННУЮ РЕГИСТРАЦИЮ ПАКЕТОВ ЭЛЕКТРОННЫХ ДОКУМЕНТОВ</a:t>
            </a:r>
          </a:p>
        </p:txBody>
      </p:sp>
      <p:sp>
        <p:nvSpPr>
          <p:cNvPr id="69" name="TextBox 68">
            <a:extLst>
              <a:ext uri="{FF2B5EF4-FFF2-40B4-BE49-F238E27FC236}">
                <a16:creationId xmlns:a16="http://schemas.microsoft.com/office/drawing/2014/main" xmlns="" id="{8024741B-2099-4F71-8E02-E6CB4D763A7B}"/>
              </a:ext>
            </a:extLst>
          </p:cNvPr>
          <p:cNvSpPr txBox="1"/>
          <p:nvPr/>
        </p:nvSpPr>
        <p:spPr>
          <a:xfrm>
            <a:off x="6035611" y="5332668"/>
            <a:ext cx="1980135" cy="553998"/>
          </a:xfrm>
          <a:prstGeom prst="rect">
            <a:avLst/>
          </a:prstGeom>
          <a:noFill/>
        </p:spPr>
        <p:txBody>
          <a:bodyPr wrap="square">
            <a:spAutoFit/>
          </a:bodyPr>
          <a:lstStyle/>
          <a:p>
            <a:pPr algn="ctr">
              <a:lnSpc>
                <a:spcPct val="100000"/>
              </a:lnSpc>
            </a:pPr>
            <a:r>
              <a:rPr lang="ru-RU" sz="1000" b="1" strike="noStrike" spc="-1" dirty="0" smtClean="0">
                <a:solidFill>
                  <a:srgbClr val="404040"/>
                </a:solidFill>
                <a:latin typeface="Roboto Condensed" panose="02000000000000000000" pitchFamily="2" charset="0"/>
                <a:ea typeface="Roboto Condensed" panose="02000000000000000000" pitchFamily="2" charset="0"/>
              </a:rPr>
              <a:t>СОДЕРЖИТСЯ </a:t>
            </a:r>
            <a:r>
              <a:rPr lang="ru-RU" sz="1000" b="1" strike="noStrike" spc="-1" dirty="0">
                <a:solidFill>
                  <a:srgbClr val="404040"/>
                </a:solidFill>
                <a:latin typeface="Roboto Condensed" panose="02000000000000000000" pitchFamily="2" charset="0"/>
                <a:ea typeface="Roboto Condensed" panose="02000000000000000000" pitchFamily="2" charset="0"/>
              </a:rPr>
              <a:t>СВЕДЕНИЙ В ЕГРИП ОБ ИНДИВИДУАЛЬНЫХ ПРЕДПРИНИМАТЕЛЯХ</a:t>
            </a:r>
          </a:p>
        </p:txBody>
      </p:sp>
      <p:sp>
        <p:nvSpPr>
          <p:cNvPr id="52" name="Прямоугольник 51">
            <a:extLst>
              <a:ext uri="{FF2B5EF4-FFF2-40B4-BE49-F238E27FC236}">
                <a16:creationId xmlns:a16="http://schemas.microsoft.com/office/drawing/2014/main" xmlns="" id="{53935A91-35C0-4991-B557-FC2AE7A8E99A}"/>
              </a:ext>
            </a:extLst>
          </p:cNvPr>
          <p:cNvSpPr/>
          <p:nvPr/>
        </p:nvSpPr>
        <p:spPr>
          <a:xfrm>
            <a:off x="327024" y="2227511"/>
            <a:ext cx="1800200" cy="769441"/>
          </a:xfrm>
          <a:prstGeom prst="rect">
            <a:avLst/>
          </a:prstGeom>
        </p:spPr>
        <p:txBody>
          <a:bodyPr wrap="square">
            <a:spAutoFit/>
          </a:bodyPr>
          <a:lstStyle/>
          <a:p>
            <a:pPr algn="ctr"/>
            <a:r>
              <a:rPr lang="en-US" sz="4400" b="1" dirty="0">
                <a:solidFill>
                  <a:srgbClr val="231A6F"/>
                </a:solidFill>
                <a:latin typeface="Roboto Condensed" panose="02000000000000000000" pitchFamily="2" charset="0"/>
                <a:ea typeface="Roboto Condensed" panose="02000000000000000000" pitchFamily="2" charset="0"/>
              </a:rPr>
              <a:t>3</a:t>
            </a:r>
            <a:r>
              <a:rPr lang="ru-RU" sz="4400" b="1" dirty="0" smtClean="0">
                <a:solidFill>
                  <a:srgbClr val="231A6F"/>
                </a:solidFill>
                <a:latin typeface="Roboto Condensed" panose="02000000000000000000" pitchFamily="2" charset="0"/>
                <a:ea typeface="Roboto Condensed" panose="02000000000000000000" pitchFamily="2" charset="0"/>
              </a:rPr>
              <a:t>,3</a:t>
            </a:r>
            <a:endParaRPr lang="ru-RU" sz="4400" b="1" dirty="0">
              <a:solidFill>
                <a:srgbClr val="231A6F"/>
              </a:solidFill>
              <a:latin typeface="Roboto Condensed" panose="02000000000000000000" pitchFamily="2" charset="0"/>
              <a:ea typeface="Roboto Condensed" panose="02000000000000000000" pitchFamily="2" charset="0"/>
            </a:endParaRPr>
          </a:p>
        </p:txBody>
      </p:sp>
      <p:pic>
        <p:nvPicPr>
          <p:cNvPr id="12" name="Рисунок 11" descr="Значок &quot;Подписаться&quot;">
            <a:extLst>
              <a:ext uri="{FF2B5EF4-FFF2-40B4-BE49-F238E27FC236}">
                <a16:creationId xmlns:a16="http://schemas.microsoft.com/office/drawing/2014/main" xmlns="" id="{FA5227EF-8C59-4413-B42B-A600DFC3DA0C}"/>
              </a:ext>
            </a:extLst>
          </p:cNvPr>
          <p:cNvPicPr>
            <a:picLocks noChangeAspect="1"/>
          </p:cNvPicPr>
          <p:nvPr/>
        </p:nvPicPr>
        <p:blipFill>
          <a:blip r:embed="rId3">
            <a:extLst>
              <a:ext uri="{96DAC541-7B7A-43D3-8B79-37D633B846F1}">
                <asvg:svgBlip xmlns:asvg="http://schemas.microsoft.com/office/drawing/2016/SVG/main" xmlns="" r:embed="rId4"/>
              </a:ext>
            </a:extLst>
          </a:blip>
          <a:srcRect/>
          <a:stretch/>
        </p:blipFill>
        <p:spPr>
          <a:xfrm>
            <a:off x="885086" y="4604256"/>
            <a:ext cx="684076" cy="684076"/>
          </a:xfrm>
          <a:prstGeom prst="rect">
            <a:avLst/>
          </a:prstGeom>
        </p:spPr>
      </p:pic>
      <p:pic>
        <p:nvPicPr>
          <p:cNvPr id="76" name="Рисунок 75" descr="Картотечный шкаф (архив)">
            <a:extLst>
              <a:ext uri="{FF2B5EF4-FFF2-40B4-BE49-F238E27FC236}">
                <a16:creationId xmlns:a16="http://schemas.microsoft.com/office/drawing/2014/main" xmlns="" id="{8B5763A0-A740-403B-98EA-D6047EBD1F0E}"/>
              </a:ext>
            </a:extLst>
          </p:cNvPr>
          <p:cNvPicPr>
            <a:picLocks noChangeAspect="1"/>
          </p:cNvPicPr>
          <p:nvPr/>
        </p:nvPicPr>
        <p:blipFill>
          <a:blip r:embed="rId5">
            <a:extLst>
              <a:ext uri="{96DAC541-7B7A-43D3-8B79-37D633B846F1}">
                <asvg:svgBlip xmlns:asvg="http://schemas.microsoft.com/office/drawing/2016/SVG/main" xmlns="" r:embed="rId6"/>
              </a:ext>
            </a:extLst>
          </a:blip>
          <a:srcRect/>
          <a:stretch/>
        </p:blipFill>
        <p:spPr>
          <a:xfrm>
            <a:off x="2819455" y="4604256"/>
            <a:ext cx="684076" cy="684076"/>
          </a:xfrm>
          <a:prstGeom prst="rect">
            <a:avLst/>
          </a:prstGeom>
        </p:spPr>
      </p:pic>
      <p:pic>
        <p:nvPicPr>
          <p:cNvPr id="77" name="Рисунок 76" descr="Контрольный список">
            <a:extLst>
              <a:ext uri="{FF2B5EF4-FFF2-40B4-BE49-F238E27FC236}">
                <a16:creationId xmlns:a16="http://schemas.microsoft.com/office/drawing/2014/main" xmlns="" id="{4652340B-7712-45CC-9B7D-E05141EE7C3F}"/>
              </a:ext>
            </a:extLst>
          </p:cNvPr>
          <p:cNvPicPr>
            <a:picLocks noChangeAspect="1"/>
          </p:cNvPicPr>
          <p:nvPr/>
        </p:nvPicPr>
        <p:blipFill>
          <a:blip r:embed="rId7">
            <a:extLst>
              <a:ext uri="{96DAC541-7B7A-43D3-8B79-37D633B846F1}">
                <asvg:svgBlip xmlns:asvg="http://schemas.microsoft.com/office/drawing/2016/SVG/main" xmlns="" r:embed="rId8"/>
              </a:ext>
            </a:extLst>
          </a:blip>
          <a:srcRect/>
          <a:stretch/>
        </p:blipFill>
        <p:spPr>
          <a:xfrm>
            <a:off x="4753824" y="4604256"/>
            <a:ext cx="684076" cy="684076"/>
          </a:xfrm>
          <a:prstGeom prst="rect">
            <a:avLst/>
          </a:prstGeom>
        </p:spPr>
      </p:pic>
      <p:pic>
        <p:nvPicPr>
          <p:cNvPr id="78" name="Рисунок 77" descr="Подписаться">
            <a:extLst>
              <a:ext uri="{FF2B5EF4-FFF2-40B4-BE49-F238E27FC236}">
                <a16:creationId xmlns:a16="http://schemas.microsoft.com/office/drawing/2014/main" xmlns="" id="{5525EE14-8E82-4A26-B9C0-663FAB782A3A}"/>
              </a:ext>
            </a:extLst>
          </p:cNvPr>
          <p:cNvPicPr>
            <a:picLocks noChangeAspect="1"/>
          </p:cNvPicPr>
          <p:nvPr/>
        </p:nvPicPr>
        <p:blipFill>
          <a:blip r:embed="rId9">
            <a:extLst>
              <a:ext uri="{96DAC541-7B7A-43D3-8B79-37D633B846F1}">
                <asvg:svgBlip xmlns:asvg="http://schemas.microsoft.com/office/drawing/2016/SVG/main" xmlns="" r:embed="rId10"/>
              </a:ext>
            </a:extLst>
          </a:blip>
          <a:srcRect/>
          <a:stretch/>
        </p:blipFill>
        <p:spPr>
          <a:xfrm>
            <a:off x="6688193" y="4604256"/>
            <a:ext cx="684076" cy="684076"/>
          </a:xfrm>
          <a:prstGeom prst="rect">
            <a:avLst/>
          </a:prstGeom>
        </p:spPr>
      </p:pic>
      <p:sp>
        <p:nvSpPr>
          <p:cNvPr id="51" name="TextBox 50">
            <a:extLst>
              <a:ext uri="{FF2B5EF4-FFF2-40B4-BE49-F238E27FC236}">
                <a16:creationId xmlns:a16="http://schemas.microsoft.com/office/drawing/2014/main" xmlns="" id="{AC285CE6-63AA-4213-808B-CBB236571D68}"/>
              </a:ext>
            </a:extLst>
          </p:cNvPr>
          <p:cNvSpPr txBox="1"/>
          <p:nvPr/>
        </p:nvSpPr>
        <p:spPr>
          <a:xfrm>
            <a:off x="7974532" y="5332668"/>
            <a:ext cx="1980135" cy="553998"/>
          </a:xfrm>
          <a:prstGeom prst="rect">
            <a:avLst/>
          </a:prstGeom>
          <a:noFill/>
        </p:spPr>
        <p:txBody>
          <a:bodyPr wrap="square">
            <a:spAutoFit/>
          </a:bodyPr>
          <a:lstStyle/>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ВНЕСЕНО СВЕДЕНИЙ В ЕГРИП ОБ ИП, ПРЕКРАТИВШИХ СВОЮ ДЕЯТЕЛЬНОСТЬ</a:t>
            </a:r>
          </a:p>
        </p:txBody>
      </p:sp>
      <p:pic>
        <p:nvPicPr>
          <p:cNvPr id="58" name="Рисунок 57">
            <a:extLst>
              <a:ext uri="{FF2B5EF4-FFF2-40B4-BE49-F238E27FC236}">
                <a16:creationId xmlns:a16="http://schemas.microsoft.com/office/drawing/2014/main" xmlns="" id="{514710AC-8D3D-4C59-BB22-319C5B4D7B83}"/>
              </a:ext>
            </a:extLst>
          </p:cNvPr>
          <p:cNvPicPr>
            <a:picLocks noChangeAspect="1"/>
          </p:cNvPicPr>
          <p:nvPr/>
        </p:nvPicPr>
        <p:blipFill>
          <a:blip r:embed="rId5">
            <a:extLst>
              <a:ext uri="{96DAC541-7B7A-43D3-8B79-37D633B846F1}">
                <asvg:svgBlip xmlns:asvg="http://schemas.microsoft.com/office/drawing/2016/SVG/main" xmlns="" r:embed="rId6"/>
              </a:ext>
            </a:extLst>
          </a:blip>
          <a:srcRect/>
          <a:stretch/>
        </p:blipFill>
        <p:spPr>
          <a:xfrm>
            <a:off x="8622562" y="4604256"/>
            <a:ext cx="684076" cy="684076"/>
          </a:xfrm>
          <a:prstGeom prst="rect">
            <a:avLst/>
          </a:prstGeom>
        </p:spPr>
      </p:pic>
      <p:sp>
        <p:nvSpPr>
          <p:cNvPr id="70" name="TextBox 69">
            <a:extLst>
              <a:ext uri="{FF2B5EF4-FFF2-40B4-BE49-F238E27FC236}">
                <a16:creationId xmlns:a16="http://schemas.microsoft.com/office/drawing/2014/main" xmlns="" id="{1D8DB5A2-C22C-4627-81CF-E030F2B9DCE0}"/>
              </a:ext>
            </a:extLst>
          </p:cNvPr>
          <p:cNvSpPr txBox="1"/>
          <p:nvPr/>
        </p:nvSpPr>
        <p:spPr>
          <a:xfrm>
            <a:off x="9911103" y="5332668"/>
            <a:ext cx="1980135" cy="246221"/>
          </a:xfrm>
          <a:prstGeom prst="rect">
            <a:avLst/>
          </a:prstGeom>
          <a:noFill/>
        </p:spPr>
        <p:txBody>
          <a:bodyPr wrap="square">
            <a:spAutoFit/>
          </a:bodyPr>
          <a:lstStyle/>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РЕЕСТР МСП</a:t>
            </a:r>
          </a:p>
        </p:txBody>
      </p:sp>
      <p:sp>
        <p:nvSpPr>
          <p:cNvPr id="72" name="Овал 71">
            <a:extLst>
              <a:ext uri="{FF2B5EF4-FFF2-40B4-BE49-F238E27FC236}">
                <a16:creationId xmlns:a16="http://schemas.microsoft.com/office/drawing/2014/main" xmlns="" id="{77596A7A-72E5-494A-8FBE-59019E0670EB}"/>
              </a:ext>
            </a:extLst>
          </p:cNvPr>
          <p:cNvSpPr/>
          <p:nvPr/>
        </p:nvSpPr>
        <p:spPr>
          <a:xfrm>
            <a:off x="2171425" y="1664804"/>
            <a:ext cx="1980376" cy="1980376"/>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74" name="Прямоугольник 73">
            <a:extLst>
              <a:ext uri="{FF2B5EF4-FFF2-40B4-BE49-F238E27FC236}">
                <a16:creationId xmlns:a16="http://schemas.microsoft.com/office/drawing/2014/main" xmlns="" id="{92962C28-2FF6-48C5-955E-A249C4C4CD5B}"/>
              </a:ext>
            </a:extLst>
          </p:cNvPr>
          <p:cNvSpPr/>
          <p:nvPr/>
        </p:nvSpPr>
        <p:spPr>
          <a:xfrm>
            <a:off x="2261513" y="2227511"/>
            <a:ext cx="1800200" cy="769441"/>
          </a:xfrm>
          <a:prstGeom prst="rect">
            <a:avLst/>
          </a:prstGeom>
        </p:spPr>
        <p:txBody>
          <a:bodyPr wrap="square">
            <a:spAutoFit/>
          </a:bodyPr>
          <a:lstStyle/>
          <a:p>
            <a:pPr algn="ctr"/>
            <a:r>
              <a:rPr lang="ru-RU" sz="4400" b="1" dirty="0" smtClean="0">
                <a:solidFill>
                  <a:srgbClr val="231A6F"/>
                </a:solidFill>
                <a:latin typeface="Roboto Condensed" panose="02000000000000000000" pitchFamily="2" charset="0"/>
                <a:ea typeface="Roboto Condensed" panose="02000000000000000000" pitchFamily="2" charset="0"/>
              </a:rPr>
              <a:t>315,4</a:t>
            </a:r>
            <a:endParaRPr lang="ru-RU" sz="4400" b="1" dirty="0">
              <a:solidFill>
                <a:srgbClr val="231A6F"/>
              </a:solidFill>
              <a:latin typeface="Roboto Condensed" panose="02000000000000000000" pitchFamily="2" charset="0"/>
              <a:ea typeface="Roboto Condensed" panose="02000000000000000000" pitchFamily="2" charset="0"/>
            </a:endParaRPr>
          </a:p>
        </p:txBody>
      </p:sp>
      <p:sp>
        <p:nvSpPr>
          <p:cNvPr id="75" name="Овал 74">
            <a:extLst>
              <a:ext uri="{FF2B5EF4-FFF2-40B4-BE49-F238E27FC236}">
                <a16:creationId xmlns:a16="http://schemas.microsoft.com/office/drawing/2014/main" xmlns="" id="{554625E4-592D-47C0-ADB6-A23EE1A9A2C6}"/>
              </a:ext>
            </a:extLst>
          </p:cNvPr>
          <p:cNvSpPr/>
          <p:nvPr/>
        </p:nvSpPr>
        <p:spPr>
          <a:xfrm>
            <a:off x="4115624" y="1664804"/>
            <a:ext cx="1980376" cy="1980376"/>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80" name="Прямоугольник 79">
            <a:extLst>
              <a:ext uri="{FF2B5EF4-FFF2-40B4-BE49-F238E27FC236}">
                <a16:creationId xmlns:a16="http://schemas.microsoft.com/office/drawing/2014/main" xmlns="" id="{42EB8B00-B680-4DF9-8BA4-3EEC60E228D4}"/>
              </a:ext>
            </a:extLst>
          </p:cNvPr>
          <p:cNvSpPr/>
          <p:nvPr/>
        </p:nvSpPr>
        <p:spPr>
          <a:xfrm>
            <a:off x="4205712" y="2227511"/>
            <a:ext cx="1863896" cy="769441"/>
          </a:xfrm>
          <a:prstGeom prst="rect">
            <a:avLst/>
          </a:prstGeom>
        </p:spPr>
        <p:txBody>
          <a:bodyPr wrap="square">
            <a:spAutoFit/>
          </a:bodyPr>
          <a:lstStyle/>
          <a:p>
            <a:pPr algn="ctr"/>
            <a:r>
              <a:rPr lang="ru-RU" sz="4400" b="1" dirty="0" smtClean="0">
                <a:solidFill>
                  <a:srgbClr val="231A6F"/>
                </a:solidFill>
                <a:latin typeface="Roboto Condensed" panose="02000000000000000000" pitchFamily="2" charset="0"/>
                <a:ea typeface="Roboto Condensed" panose="02000000000000000000" pitchFamily="2" charset="0"/>
              </a:rPr>
              <a:t>2 299,1</a:t>
            </a:r>
            <a:endParaRPr lang="ru-RU" sz="4400" b="1" dirty="0">
              <a:solidFill>
                <a:srgbClr val="231A6F"/>
              </a:solidFill>
              <a:latin typeface="Roboto Condensed" panose="02000000000000000000" pitchFamily="2" charset="0"/>
              <a:ea typeface="Roboto Condensed" panose="02000000000000000000" pitchFamily="2" charset="0"/>
            </a:endParaRPr>
          </a:p>
        </p:txBody>
      </p:sp>
      <p:sp>
        <p:nvSpPr>
          <p:cNvPr id="81" name="Овал 80">
            <a:extLst>
              <a:ext uri="{FF2B5EF4-FFF2-40B4-BE49-F238E27FC236}">
                <a16:creationId xmlns:a16="http://schemas.microsoft.com/office/drawing/2014/main" xmlns="" id="{A9529938-2EA7-409E-9ED7-11FAADE5FC37}"/>
              </a:ext>
            </a:extLst>
          </p:cNvPr>
          <p:cNvSpPr/>
          <p:nvPr/>
        </p:nvSpPr>
        <p:spPr>
          <a:xfrm>
            <a:off x="6035611" y="1664804"/>
            <a:ext cx="1980376" cy="1980376"/>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83" name="Прямоугольник 82">
            <a:extLst>
              <a:ext uri="{FF2B5EF4-FFF2-40B4-BE49-F238E27FC236}">
                <a16:creationId xmlns:a16="http://schemas.microsoft.com/office/drawing/2014/main" xmlns="" id="{236C6D8C-1512-45F3-9F39-262EB4E19C47}"/>
              </a:ext>
            </a:extLst>
          </p:cNvPr>
          <p:cNvSpPr/>
          <p:nvPr/>
        </p:nvSpPr>
        <p:spPr>
          <a:xfrm>
            <a:off x="6125699" y="2227511"/>
            <a:ext cx="1800200" cy="769441"/>
          </a:xfrm>
          <a:prstGeom prst="rect">
            <a:avLst/>
          </a:prstGeom>
        </p:spPr>
        <p:txBody>
          <a:bodyPr wrap="square">
            <a:spAutoFit/>
          </a:bodyPr>
          <a:lstStyle/>
          <a:p>
            <a:pPr algn="ctr"/>
            <a:r>
              <a:rPr lang="ru-RU" sz="4400" b="1" dirty="0" smtClean="0">
                <a:solidFill>
                  <a:srgbClr val="231A6F"/>
                </a:solidFill>
                <a:latin typeface="Roboto Condensed" panose="02000000000000000000" pitchFamily="2" charset="0"/>
                <a:ea typeface="Roboto Condensed" panose="02000000000000000000" pitchFamily="2" charset="0"/>
              </a:rPr>
              <a:t>3,6</a:t>
            </a:r>
            <a:endParaRPr lang="ru-RU" sz="4400" b="1" dirty="0">
              <a:solidFill>
                <a:srgbClr val="231A6F"/>
              </a:solidFill>
              <a:latin typeface="Roboto Condensed" panose="02000000000000000000" pitchFamily="2" charset="0"/>
              <a:ea typeface="Roboto Condensed" panose="02000000000000000000" pitchFamily="2" charset="0"/>
            </a:endParaRPr>
          </a:p>
        </p:txBody>
      </p:sp>
      <p:sp>
        <p:nvSpPr>
          <p:cNvPr id="84" name="Овал 83">
            <a:extLst>
              <a:ext uri="{FF2B5EF4-FFF2-40B4-BE49-F238E27FC236}">
                <a16:creationId xmlns:a16="http://schemas.microsoft.com/office/drawing/2014/main" xmlns="" id="{AA087581-C0CC-4A19-8E6F-5673FB350E15}"/>
              </a:ext>
            </a:extLst>
          </p:cNvPr>
          <p:cNvSpPr/>
          <p:nvPr/>
        </p:nvSpPr>
        <p:spPr>
          <a:xfrm>
            <a:off x="7970100" y="1664804"/>
            <a:ext cx="1980376" cy="1980376"/>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86" name="Прямоугольник 85">
            <a:extLst>
              <a:ext uri="{FF2B5EF4-FFF2-40B4-BE49-F238E27FC236}">
                <a16:creationId xmlns:a16="http://schemas.microsoft.com/office/drawing/2014/main" xmlns="" id="{6CE3064E-BF40-4B5B-8A8F-ABA552D6DC3A}"/>
              </a:ext>
            </a:extLst>
          </p:cNvPr>
          <p:cNvSpPr/>
          <p:nvPr/>
        </p:nvSpPr>
        <p:spPr>
          <a:xfrm>
            <a:off x="8060188" y="2227511"/>
            <a:ext cx="1800200" cy="769441"/>
          </a:xfrm>
          <a:prstGeom prst="rect">
            <a:avLst/>
          </a:prstGeom>
        </p:spPr>
        <p:txBody>
          <a:bodyPr wrap="square">
            <a:spAutoFit/>
          </a:bodyPr>
          <a:lstStyle/>
          <a:p>
            <a:pPr algn="ctr"/>
            <a:r>
              <a:rPr lang="ru-RU" sz="4400" b="1" dirty="0" smtClean="0">
                <a:solidFill>
                  <a:srgbClr val="231A6F"/>
                </a:solidFill>
                <a:latin typeface="Roboto Condensed" panose="02000000000000000000" pitchFamily="2" charset="0"/>
                <a:ea typeface="Roboto Condensed" panose="02000000000000000000" pitchFamily="2" charset="0"/>
              </a:rPr>
              <a:t>674,8</a:t>
            </a:r>
            <a:endParaRPr lang="ru-RU" sz="4400" b="1" dirty="0">
              <a:solidFill>
                <a:srgbClr val="231A6F"/>
              </a:solidFill>
              <a:latin typeface="Roboto Condensed" panose="02000000000000000000" pitchFamily="2" charset="0"/>
              <a:ea typeface="Roboto Condensed" panose="02000000000000000000" pitchFamily="2" charset="0"/>
            </a:endParaRPr>
          </a:p>
        </p:txBody>
      </p:sp>
      <p:sp>
        <p:nvSpPr>
          <p:cNvPr id="87" name="Овал 86">
            <a:extLst>
              <a:ext uri="{FF2B5EF4-FFF2-40B4-BE49-F238E27FC236}">
                <a16:creationId xmlns:a16="http://schemas.microsoft.com/office/drawing/2014/main" xmlns="" id="{6330B15B-8989-483F-961B-3B8D900ECAC3}"/>
              </a:ext>
            </a:extLst>
          </p:cNvPr>
          <p:cNvSpPr/>
          <p:nvPr/>
        </p:nvSpPr>
        <p:spPr>
          <a:xfrm>
            <a:off x="9914299" y="1664804"/>
            <a:ext cx="1980376" cy="1980376"/>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89" name="Прямоугольник 88">
            <a:extLst>
              <a:ext uri="{FF2B5EF4-FFF2-40B4-BE49-F238E27FC236}">
                <a16:creationId xmlns:a16="http://schemas.microsoft.com/office/drawing/2014/main" xmlns="" id="{FF3CD7C9-D198-46A8-98AA-549E3086AD84}"/>
              </a:ext>
            </a:extLst>
          </p:cNvPr>
          <p:cNvSpPr/>
          <p:nvPr/>
        </p:nvSpPr>
        <p:spPr>
          <a:xfrm>
            <a:off x="10004387" y="2227511"/>
            <a:ext cx="1800200" cy="769441"/>
          </a:xfrm>
          <a:prstGeom prst="rect">
            <a:avLst/>
          </a:prstGeom>
        </p:spPr>
        <p:txBody>
          <a:bodyPr wrap="square">
            <a:spAutoFit/>
          </a:bodyPr>
          <a:lstStyle/>
          <a:p>
            <a:pPr algn="ctr"/>
            <a:r>
              <a:rPr lang="ru-RU" sz="4400" b="1" smtClean="0">
                <a:solidFill>
                  <a:srgbClr val="231A6F"/>
                </a:solidFill>
                <a:latin typeface="Roboto Condensed" panose="02000000000000000000" pitchFamily="2" charset="0"/>
                <a:ea typeface="Roboto Condensed" panose="02000000000000000000" pitchFamily="2" charset="0"/>
              </a:rPr>
              <a:t>5,7</a:t>
            </a:r>
            <a:endParaRPr lang="ru-RU" sz="4400" b="1" dirty="0">
              <a:solidFill>
                <a:srgbClr val="231A6F"/>
              </a:solidFill>
              <a:latin typeface="Roboto Condensed" panose="02000000000000000000" pitchFamily="2" charset="0"/>
              <a:ea typeface="Roboto Condensed" panose="02000000000000000000" pitchFamily="2" charset="0"/>
            </a:endParaRPr>
          </a:p>
        </p:txBody>
      </p:sp>
      <p:pic>
        <p:nvPicPr>
          <p:cNvPr id="4" name="Рисунок 3">
            <a:extLst>
              <a:ext uri="{FF2B5EF4-FFF2-40B4-BE49-F238E27FC236}">
                <a16:creationId xmlns:a16="http://schemas.microsoft.com/office/drawing/2014/main" xmlns="" id="{0511171C-27C5-4B27-9BC1-5AEF0AE3BC23}"/>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10556931" y="4573957"/>
            <a:ext cx="638175" cy="714375"/>
          </a:xfrm>
          <a:prstGeom prst="rect">
            <a:avLst/>
          </a:prstGeom>
        </p:spPr>
      </p:pic>
      <p:sp>
        <p:nvSpPr>
          <p:cNvPr id="53" name="TextBox 52">
            <a:extLst>
              <a:ext uri="{FF2B5EF4-FFF2-40B4-BE49-F238E27FC236}">
                <a16:creationId xmlns:a16="http://schemas.microsoft.com/office/drawing/2014/main" xmlns="" id="{DDC7A10F-9005-49B9-A768-F5BEF785F127}"/>
              </a:ext>
            </a:extLst>
          </p:cNvPr>
          <p:cNvSpPr txBox="1"/>
          <p:nvPr/>
        </p:nvSpPr>
        <p:spPr bwMode="auto">
          <a:xfrm>
            <a:off x="4453669" y="1700583"/>
            <a:ext cx="1304287" cy="650657"/>
          </a:xfrm>
          <a:prstGeom prst="rect">
            <a:avLst/>
          </a:prstGeom>
        </p:spPr>
        <p:txBody>
          <a:bodyPr wrap="none" lIns="104105" tIns="52052" rIns="104105" bIns="52052" anchor="ctr">
            <a:normAutofit/>
          </a:bodyPr>
          <a:lstStyle/>
          <a:p>
            <a:pPr algn="ct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+16,9%</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54" name="TextBox 53">
            <a:extLst>
              <a:ext uri="{FF2B5EF4-FFF2-40B4-BE49-F238E27FC236}">
                <a16:creationId xmlns:a16="http://schemas.microsoft.com/office/drawing/2014/main" xmlns="" id="{CD0E7D94-AE7D-446B-BFE8-94D9E63F2A9B}"/>
              </a:ext>
            </a:extLst>
          </p:cNvPr>
          <p:cNvSpPr txBox="1"/>
          <p:nvPr/>
        </p:nvSpPr>
        <p:spPr bwMode="auto">
          <a:xfrm>
            <a:off x="690800" y="1700583"/>
            <a:ext cx="1072649" cy="650657"/>
          </a:xfrm>
          <a:prstGeom prst="rect">
            <a:avLst/>
          </a:prstGeom>
        </p:spPr>
        <p:txBody>
          <a:bodyPr wrap="none" lIns="104105" tIns="52052" rIns="104105" bIns="52052" anchor="ctr">
            <a:normAutofit/>
          </a:bodyPr>
          <a:lstStyle/>
          <a:p>
            <a:pPr algn="ct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-6,6%</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55" name="TextBox 54">
            <a:extLst>
              <a:ext uri="{FF2B5EF4-FFF2-40B4-BE49-F238E27FC236}">
                <a16:creationId xmlns:a16="http://schemas.microsoft.com/office/drawing/2014/main" xmlns="" id="{074A0BE2-C636-435B-B6B0-72143D727BEB}"/>
              </a:ext>
            </a:extLst>
          </p:cNvPr>
          <p:cNvSpPr txBox="1"/>
          <p:nvPr/>
        </p:nvSpPr>
        <p:spPr bwMode="auto">
          <a:xfrm>
            <a:off x="2469657" y="1700583"/>
            <a:ext cx="1383912" cy="650657"/>
          </a:xfrm>
          <a:prstGeom prst="rect">
            <a:avLst/>
          </a:prstGeom>
        </p:spPr>
        <p:txBody>
          <a:bodyPr wrap="none" lIns="104105" tIns="52052" rIns="104105" bIns="52052" anchor="ctr">
            <a:normAutofit/>
          </a:bodyPr>
          <a:lstStyle/>
          <a:p>
            <a:pPr algn="ct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-17,2%</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57" name="TextBox 56">
            <a:extLst>
              <a:ext uri="{FF2B5EF4-FFF2-40B4-BE49-F238E27FC236}">
                <a16:creationId xmlns:a16="http://schemas.microsoft.com/office/drawing/2014/main" xmlns="" id="{7AEF89F9-9C42-4EB0-89F8-70AC39E885E5}"/>
              </a:ext>
            </a:extLst>
          </p:cNvPr>
          <p:cNvSpPr txBox="1"/>
          <p:nvPr/>
        </p:nvSpPr>
        <p:spPr bwMode="auto">
          <a:xfrm>
            <a:off x="10368163" y="1700583"/>
            <a:ext cx="1072649" cy="650657"/>
          </a:xfrm>
          <a:prstGeom prst="rect">
            <a:avLst/>
          </a:prstGeom>
        </p:spPr>
        <p:txBody>
          <a:bodyPr wrap="none" lIns="104105" tIns="52052" rIns="104105" bIns="52052" anchor="ctr">
            <a:normAutofit/>
          </a:bodyPr>
          <a:lstStyle/>
          <a:p>
            <a:pPr algn="ct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+1,9%</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59" name="TextBox 58">
            <a:extLst>
              <a:ext uri="{FF2B5EF4-FFF2-40B4-BE49-F238E27FC236}">
                <a16:creationId xmlns:a16="http://schemas.microsoft.com/office/drawing/2014/main" xmlns="" id="{1EDBE0BF-A3CC-49E8-949D-9AC56152860B}"/>
              </a:ext>
            </a:extLst>
          </p:cNvPr>
          <p:cNvSpPr txBox="1"/>
          <p:nvPr/>
        </p:nvSpPr>
        <p:spPr bwMode="auto">
          <a:xfrm>
            <a:off x="6373656" y="1700583"/>
            <a:ext cx="1304287" cy="650657"/>
          </a:xfrm>
          <a:prstGeom prst="rect">
            <a:avLst/>
          </a:prstGeom>
        </p:spPr>
        <p:txBody>
          <a:bodyPr wrap="none" lIns="104105" tIns="52052" rIns="104105" bIns="52052" anchor="ctr">
            <a:normAutofit/>
          </a:bodyPr>
          <a:lstStyle/>
          <a:p>
            <a:pPr algn="ct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-9,8%</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60" name="TextBox 59">
            <a:extLst>
              <a:ext uri="{FF2B5EF4-FFF2-40B4-BE49-F238E27FC236}">
                <a16:creationId xmlns:a16="http://schemas.microsoft.com/office/drawing/2014/main" xmlns="" id="{4879490C-D5F6-4898-962B-1A551588C198}"/>
              </a:ext>
            </a:extLst>
          </p:cNvPr>
          <p:cNvSpPr txBox="1"/>
          <p:nvPr/>
        </p:nvSpPr>
        <p:spPr bwMode="auto">
          <a:xfrm>
            <a:off x="8308145" y="1700583"/>
            <a:ext cx="1304287" cy="650657"/>
          </a:xfrm>
          <a:prstGeom prst="rect">
            <a:avLst/>
          </a:prstGeom>
        </p:spPr>
        <p:txBody>
          <a:bodyPr wrap="none" lIns="104105" tIns="52052" rIns="104105" bIns="52052" anchor="ctr">
            <a:normAutofit/>
          </a:bodyPr>
          <a:lstStyle/>
          <a:p>
            <a:pPr algn="ct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+42,5%</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61" name="Прямоугольник 60">
            <a:extLst>
              <a:ext uri="{FF2B5EF4-FFF2-40B4-BE49-F238E27FC236}">
                <a16:creationId xmlns:a16="http://schemas.microsoft.com/office/drawing/2014/main" xmlns="" id="{B46671F2-4A97-4958-B4AA-15EAB73317B2}"/>
              </a:ext>
            </a:extLst>
          </p:cNvPr>
          <p:cNvSpPr/>
          <p:nvPr/>
        </p:nvSpPr>
        <p:spPr>
          <a:xfrm>
            <a:off x="2296563" y="2996952"/>
            <a:ext cx="1730101" cy="369332"/>
          </a:xfrm>
          <a:prstGeom prst="rect">
            <a:avLst/>
          </a:prstGeom>
        </p:spPr>
        <p:txBody>
          <a:bodyPr wrap="square">
            <a:spAutoFit/>
          </a:bodyPr>
          <a:lstStyle/>
          <a:p>
            <a:pPr algn="ctr"/>
            <a:r>
              <a:rPr lang="ru-RU" sz="1800" b="1" dirty="0" smtClean="0">
                <a:solidFill>
                  <a:schemeClr val="tx1">
                    <a:lumMod val="75000"/>
                  </a:schemeClr>
                </a:solidFill>
                <a:latin typeface="Roboto Condensed" panose="02000000000000000000" pitchFamily="2" charset="0"/>
                <a:ea typeface="Roboto Condensed" panose="02000000000000000000" pitchFamily="2" charset="0"/>
              </a:rPr>
              <a:t>ТЫС.</a:t>
            </a:r>
            <a:endParaRPr lang="ru-RU" sz="1800" b="1" dirty="0">
              <a:solidFill>
                <a:schemeClr val="tx1">
                  <a:lumMod val="75000"/>
                </a:schemeClr>
              </a:solidFill>
              <a:latin typeface="Roboto Condensed" panose="02000000000000000000" pitchFamily="2" charset="0"/>
              <a:ea typeface="Roboto Condensed" panose="02000000000000000000" pitchFamily="2" charset="0"/>
            </a:endParaRPr>
          </a:p>
        </p:txBody>
      </p:sp>
      <p:sp>
        <p:nvSpPr>
          <p:cNvPr id="62" name="Прямоугольник 61">
            <a:extLst>
              <a:ext uri="{FF2B5EF4-FFF2-40B4-BE49-F238E27FC236}">
                <a16:creationId xmlns:a16="http://schemas.microsoft.com/office/drawing/2014/main" xmlns="" id="{F43A83FA-48C4-4A0D-BE98-49FF2B30CA66}"/>
              </a:ext>
            </a:extLst>
          </p:cNvPr>
          <p:cNvSpPr/>
          <p:nvPr/>
        </p:nvSpPr>
        <p:spPr>
          <a:xfrm>
            <a:off x="362074" y="2996952"/>
            <a:ext cx="1730101" cy="369332"/>
          </a:xfrm>
          <a:prstGeom prst="rect">
            <a:avLst/>
          </a:prstGeom>
        </p:spPr>
        <p:txBody>
          <a:bodyPr wrap="square">
            <a:spAutoFit/>
          </a:bodyPr>
          <a:lstStyle/>
          <a:p>
            <a:pPr algn="ctr"/>
            <a:r>
              <a:rPr lang="ru-RU" sz="1800" b="1" dirty="0" smtClean="0">
                <a:solidFill>
                  <a:schemeClr val="tx1">
                    <a:lumMod val="75000"/>
                  </a:schemeClr>
                </a:solidFill>
                <a:latin typeface="Roboto Condensed" panose="02000000000000000000" pitchFamily="2" charset="0"/>
                <a:ea typeface="Roboto Condensed" panose="02000000000000000000" pitchFamily="2" charset="0"/>
              </a:rPr>
              <a:t>МЛН</a:t>
            </a:r>
            <a:endParaRPr lang="ru-RU" sz="1800" b="1" dirty="0">
              <a:solidFill>
                <a:schemeClr val="tx1">
                  <a:lumMod val="75000"/>
                </a:schemeClr>
              </a:solidFill>
              <a:latin typeface="Roboto Condensed" panose="02000000000000000000" pitchFamily="2" charset="0"/>
              <a:ea typeface="Roboto Condensed" panose="02000000000000000000" pitchFamily="2" charset="0"/>
            </a:endParaRPr>
          </a:p>
        </p:txBody>
      </p:sp>
      <p:sp>
        <p:nvSpPr>
          <p:cNvPr id="63" name="Прямоугольник 62">
            <a:extLst>
              <a:ext uri="{FF2B5EF4-FFF2-40B4-BE49-F238E27FC236}">
                <a16:creationId xmlns:a16="http://schemas.microsoft.com/office/drawing/2014/main" xmlns="" id="{7F14FC06-CF76-4C5D-997E-94DC66B4B256}"/>
              </a:ext>
            </a:extLst>
          </p:cNvPr>
          <p:cNvSpPr/>
          <p:nvPr/>
        </p:nvSpPr>
        <p:spPr>
          <a:xfrm>
            <a:off x="4240762" y="2996952"/>
            <a:ext cx="1730101" cy="369332"/>
          </a:xfrm>
          <a:prstGeom prst="rect">
            <a:avLst/>
          </a:prstGeom>
        </p:spPr>
        <p:txBody>
          <a:bodyPr wrap="square">
            <a:spAutoFit/>
          </a:bodyPr>
          <a:lstStyle/>
          <a:p>
            <a:pPr algn="ctr"/>
            <a:r>
              <a:rPr lang="ru-RU" sz="1800" b="1" dirty="0" smtClean="0">
                <a:solidFill>
                  <a:schemeClr val="tx1">
                    <a:lumMod val="75000"/>
                  </a:schemeClr>
                </a:solidFill>
                <a:latin typeface="Roboto Condensed" panose="02000000000000000000" pitchFamily="2" charset="0"/>
                <a:ea typeface="Roboto Condensed" panose="02000000000000000000" pitchFamily="2" charset="0"/>
              </a:rPr>
              <a:t>ТЫС.</a:t>
            </a:r>
            <a:endParaRPr lang="ru-RU" sz="1800" b="1" dirty="0">
              <a:solidFill>
                <a:schemeClr val="tx1">
                  <a:lumMod val="75000"/>
                </a:schemeClr>
              </a:solidFill>
              <a:latin typeface="Roboto Condensed" panose="02000000000000000000" pitchFamily="2" charset="0"/>
              <a:ea typeface="Roboto Condensed" panose="02000000000000000000" pitchFamily="2" charset="0"/>
            </a:endParaRPr>
          </a:p>
        </p:txBody>
      </p:sp>
      <p:sp>
        <p:nvSpPr>
          <p:cNvPr id="65" name="Прямоугольник 64">
            <a:extLst>
              <a:ext uri="{FF2B5EF4-FFF2-40B4-BE49-F238E27FC236}">
                <a16:creationId xmlns:a16="http://schemas.microsoft.com/office/drawing/2014/main" xmlns="" id="{5F86FE02-822A-4F0D-9E21-6EB03A6108AC}"/>
              </a:ext>
            </a:extLst>
          </p:cNvPr>
          <p:cNvSpPr/>
          <p:nvPr/>
        </p:nvSpPr>
        <p:spPr>
          <a:xfrm>
            <a:off x="6160749" y="2996952"/>
            <a:ext cx="1730101" cy="369332"/>
          </a:xfrm>
          <a:prstGeom prst="rect">
            <a:avLst/>
          </a:prstGeom>
        </p:spPr>
        <p:txBody>
          <a:bodyPr wrap="square">
            <a:spAutoFit/>
          </a:bodyPr>
          <a:lstStyle/>
          <a:p>
            <a:pPr algn="ctr"/>
            <a:r>
              <a:rPr lang="ru-RU" sz="1800" b="1" dirty="0" smtClean="0">
                <a:solidFill>
                  <a:schemeClr val="tx1">
                    <a:lumMod val="75000"/>
                  </a:schemeClr>
                </a:solidFill>
                <a:latin typeface="Roboto Condensed" panose="02000000000000000000" pitchFamily="2" charset="0"/>
                <a:ea typeface="Roboto Condensed" panose="02000000000000000000" pitchFamily="2" charset="0"/>
              </a:rPr>
              <a:t>МЛН</a:t>
            </a:r>
            <a:endParaRPr lang="ru-RU" sz="1800" b="1" dirty="0">
              <a:solidFill>
                <a:schemeClr val="tx1">
                  <a:lumMod val="75000"/>
                </a:schemeClr>
              </a:solidFill>
              <a:latin typeface="Roboto Condensed" panose="02000000000000000000" pitchFamily="2" charset="0"/>
              <a:ea typeface="Roboto Condensed" panose="02000000000000000000" pitchFamily="2" charset="0"/>
            </a:endParaRPr>
          </a:p>
        </p:txBody>
      </p:sp>
      <p:sp>
        <p:nvSpPr>
          <p:cNvPr id="66" name="Прямоугольник 65">
            <a:extLst>
              <a:ext uri="{FF2B5EF4-FFF2-40B4-BE49-F238E27FC236}">
                <a16:creationId xmlns:a16="http://schemas.microsoft.com/office/drawing/2014/main" xmlns="" id="{12024656-63BB-41C5-88F1-9798DB97F645}"/>
              </a:ext>
            </a:extLst>
          </p:cNvPr>
          <p:cNvSpPr/>
          <p:nvPr/>
        </p:nvSpPr>
        <p:spPr>
          <a:xfrm>
            <a:off x="8095238" y="2996952"/>
            <a:ext cx="1730101" cy="369332"/>
          </a:xfrm>
          <a:prstGeom prst="rect">
            <a:avLst/>
          </a:prstGeom>
        </p:spPr>
        <p:txBody>
          <a:bodyPr wrap="square">
            <a:spAutoFit/>
          </a:bodyPr>
          <a:lstStyle/>
          <a:p>
            <a:pPr algn="ctr"/>
            <a:r>
              <a:rPr lang="ru-RU" sz="1800" b="1" dirty="0" smtClean="0">
                <a:solidFill>
                  <a:schemeClr val="tx1">
                    <a:lumMod val="75000"/>
                  </a:schemeClr>
                </a:solidFill>
                <a:latin typeface="Roboto Condensed" panose="02000000000000000000" pitchFamily="2" charset="0"/>
                <a:ea typeface="Roboto Condensed" panose="02000000000000000000" pitchFamily="2" charset="0"/>
              </a:rPr>
              <a:t>ТЫС.</a:t>
            </a:r>
            <a:endParaRPr lang="ru-RU" sz="1800" b="1" dirty="0">
              <a:solidFill>
                <a:schemeClr val="tx1">
                  <a:lumMod val="75000"/>
                </a:schemeClr>
              </a:solidFill>
              <a:latin typeface="Roboto Condensed" panose="02000000000000000000" pitchFamily="2" charset="0"/>
              <a:ea typeface="Roboto Condensed" panose="02000000000000000000" pitchFamily="2" charset="0"/>
            </a:endParaRPr>
          </a:p>
        </p:txBody>
      </p:sp>
      <p:sp>
        <p:nvSpPr>
          <p:cNvPr id="67" name="Прямоугольник 66">
            <a:extLst>
              <a:ext uri="{FF2B5EF4-FFF2-40B4-BE49-F238E27FC236}">
                <a16:creationId xmlns:a16="http://schemas.microsoft.com/office/drawing/2014/main" xmlns="" id="{4C4ACA5A-D4C4-4B57-B66E-33CFC3ED96EC}"/>
              </a:ext>
            </a:extLst>
          </p:cNvPr>
          <p:cNvSpPr/>
          <p:nvPr/>
        </p:nvSpPr>
        <p:spPr>
          <a:xfrm>
            <a:off x="10039437" y="2927164"/>
            <a:ext cx="1730101" cy="757130"/>
          </a:xfrm>
          <a:prstGeom prst="rect">
            <a:avLst/>
          </a:prstGeom>
        </p:spPr>
        <p:txBody>
          <a:bodyPr wrap="square">
            <a:spAutoFit/>
          </a:bodyPr>
          <a:lstStyle/>
          <a:p>
            <a:pPr algn="ctr">
              <a:lnSpc>
                <a:spcPct val="80000"/>
              </a:lnSpc>
            </a:pPr>
            <a:r>
              <a:rPr lang="ru-RU" sz="1800" b="1" dirty="0" smtClean="0">
                <a:solidFill>
                  <a:schemeClr val="tx1">
                    <a:lumMod val="75000"/>
                  </a:schemeClr>
                </a:solidFill>
                <a:latin typeface="Roboto Condensed" panose="02000000000000000000" pitchFamily="2" charset="0"/>
                <a:ea typeface="Roboto Condensed" panose="02000000000000000000" pitchFamily="2" charset="0"/>
              </a:rPr>
              <a:t>МЛН </a:t>
            </a:r>
            <a:r>
              <a:rPr lang="ru-RU" sz="1800" b="1" dirty="0">
                <a:solidFill>
                  <a:schemeClr val="tx1">
                    <a:lumMod val="75000"/>
                  </a:schemeClr>
                </a:solidFill>
                <a:latin typeface="Roboto Condensed" panose="02000000000000000000" pitchFamily="2" charset="0"/>
                <a:ea typeface="Roboto Condensed" panose="02000000000000000000" pitchFamily="2" charset="0"/>
              </a:rPr>
              <a:t/>
            </a:r>
            <a:br>
              <a:rPr lang="ru-RU" sz="1800" b="1" dirty="0">
                <a:solidFill>
                  <a:schemeClr val="tx1">
                    <a:lumMod val="75000"/>
                  </a:schemeClr>
                </a:solidFill>
                <a:latin typeface="Roboto Condensed" panose="02000000000000000000" pitchFamily="2" charset="0"/>
                <a:ea typeface="Roboto Condensed" panose="02000000000000000000" pitchFamily="2" charset="0"/>
              </a:rPr>
            </a:br>
            <a:r>
              <a:rPr lang="ru-RU" sz="1800" b="1" dirty="0" smtClean="0">
                <a:solidFill>
                  <a:schemeClr val="tx1">
                    <a:lumMod val="75000"/>
                  </a:schemeClr>
                </a:solidFill>
                <a:latin typeface="Roboto Condensed" panose="02000000000000000000" pitchFamily="2" charset="0"/>
                <a:ea typeface="Roboto Condensed" panose="02000000000000000000" pitchFamily="2" charset="0"/>
              </a:rPr>
              <a:t>СУБЪЕКТОВ МСП</a:t>
            </a:r>
            <a:endParaRPr lang="ru-RU" sz="1800" b="1" dirty="0">
              <a:solidFill>
                <a:schemeClr val="tx1">
                  <a:lumMod val="75000"/>
                </a:schemeClr>
              </a:solidFill>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7707677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Овал 58">
            <a:extLst>
              <a:ext uri="{FF2B5EF4-FFF2-40B4-BE49-F238E27FC236}">
                <a16:creationId xmlns="" xmlns:a16="http://schemas.microsoft.com/office/drawing/2014/main" id="{CA0A0364-3C4D-4807-BEFE-8301FCE074B0}"/>
              </a:ext>
            </a:extLst>
          </p:cNvPr>
          <p:cNvSpPr/>
          <p:nvPr/>
        </p:nvSpPr>
        <p:spPr>
          <a:xfrm>
            <a:off x="330892" y="1556792"/>
            <a:ext cx="2682298" cy="2682298"/>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60" name="Овал 59">
            <a:extLst>
              <a:ext uri="{FF2B5EF4-FFF2-40B4-BE49-F238E27FC236}">
                <a16:creationId xmlns="" xmlns:a16="http://schemas.microsoft.com/office/drawing/2014/main" id="{F165DCF1-1C39-4766-81E6-6CCECFAFA5B7}"/>
              </a:ext>
            </a:extLst>
          </p:cNvPr>
          <p:cNvSpPr/>
          <p:nvPr/>
        </p:nvSpPr>
        <p:spPr>
          <a:xfrm>
            <a:off x="3281392" y="1556792"/>
            <a:ext cx="2682298" cy="2682298"/>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61" name="Овал 60">
            <a:extLst>
              <a:ext uri="{FF2B5EF4-FFF2-40B4-BE49-F238E27FC236}">
                <a16:creationId xmlns="" xmlns:a16="http://schemas.microsoft.com/office/drawing/2014/main" id="{13B16AF6-873F-431E-B612-12ECB8489CF9}"/>
              </a:ext>
            </a:extLst>
          </p:cNvPr>
          <p:cNvSpPr/>
          <p:nvPr/>
        </p:nvSpPr>
        <p:spPr>
          <a:xfrm>
            <a:off x="6231892" y="1556792"/>
            <a:ext cx="2682298" cy="2682298"/>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62" name="Овал 61">
            <a:extLst>
              <a:ext uri="{FF2B5EF4-FFF2-40B4-BE49-F238E27FC236}">
                <a16:creationId xmlns="" xmlns:a16="http://schemas.microsoft.com/office/drawing/2014/main" id="{826EF43E-FD13-4349-B232-091B899C70B0}"/>
              </a:ext>
            </a:extLst>
          </p:cNvPr>
          <p:cNvSpPr/>
          <p:nvPr/>
        </p:nvSpPr>
        <p:spPr>
          <a:xfrm>
            <a:off x="9183517" y="1556792"/>
            <a:ext cx="2682298" cy="2682298"/>
          </a:xfrm>
          <a:prstGeom prst="ellipse">
            <a:avLst/>
          </a:prstGeom>
          <a:solidFill>
            <a:schemeClr val="bg1"/>
          </a:solidFill>
          <a:ln>
            <a:noFill/>
          </a:ln>
          <a:effectLst>
            <a:outerShdw blurRad="152400" dist="317500" dir="5400000" sx="90000" sy="-19000"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2" name="Прямоугольник 1">
            <a:extLst>
              <a:ext uri="{FF2B5EF4-FFF2-40B4-BE49-F238E27FC236}">
                <a16:creationId xmlns:a16="http://schemas.microsoft.com/office/drawing/2014/main" xmlns="" id="{04255A48-2E46-447F-98DA-0E287025F3FD}"/>
              </a:ext>
            </a:extLst>
          </p:cNvPr>
          <p:cNvSpPr/>
          <p:nvPr/>
        </p:nvSpPr>
        <p:spPr>
          <a:xfrm>
            <a:off x="0" y="0"/>
            <a:ext cx="1235460" cy="1235460"/>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solidFill>
                <a:prstClr val="white"/>
              </a:solidFill>
            </a:endParaRPr>
          </a:p>
        </p:txBody>
      </p:sp>
      <p:sp>
        <p:nvSpPr>
          <p:cNvPr id="16" name="Subtitle 2">
            <a:extLst>
              <a:ext uri="{FF2B5EF4-FFF2-40B4-BE49-F238E27FC236}">
                <a16:creationId xmlns:a16="http://schemas.microsoft.com/office/drawing/2014/main" xmlns="" id="{51A55428-D23F-4777-96FE-D91E0B26310D}"/>
              </a:ext>
            </a:extLst>
          </p:cNvPr>
          <p:cNvSpPr txBox="1">
            <a:spLocks/>
          </p:cNvSpPr>
          <p:nvPr/>
        </p:nvSpPr>
        <p:spPr>
          <a:xfrm>
            <a:off x="1595500" y="0"/>
            <a:ext cx="9865096" cy="1235459"/>
          </a:xfrm>
          <a:prstGeom prst="rect">
            <a:avLst/>
          </a:prstGeom>
        </p:spPr>
        <p:txBody>
          <a:bodyPr vert="horz" lIns="0" tIns="0" rIns="0" bIns="0" rtlCol="0" anchor="ctr">
            <a:normAutofit/>
          </a:bodyPr>
          <a:lstStyle>
            <a:defPPr>
              <a:defRPr lang="en-US"/>
            </a:defPPr>
            <a:lvl1pPr indent="0">
              <a:spcBef>
                <a:spcPct val="20000"/>
              </a:spcBef>
              <a:buClr>
                <a:schemeClr val="accent1"/>
              </a:buClr>
              <a:buFont typeface="Arial" panose="020B0604020202020204" pitchFamily="34" charset="0"/>
              <a:buNone/>
              <a:tabLst>
                <a:tab pos="342900" algn="l"/>
              </a:tabLst>
              <a:defRPr sz="2000" b="1" kern="800" spc="-13">
                <a:solidFill>
                  <a:schemeClr val="tx1">
                    <a:lumMod val="75000"/>
                  </a:schemeClr>
                </a:solidFill>
                <a:latin typeface="Roboto Condensed" panose="02000000000000000000" pitchFamily="2" charset="0"/>
              </a:defRPr>
            </a:lvl1pPr>
            <a:lvl2pPr indent="0" algn="ctr">
              <a:spcBef>
                <a:spcPct val="20000"/>
              </a:spcBef>
              <a:buClr>
                <a:schemeClr val="accent1"/>
              </a:buClr>
              <a:buFont typeface="Arial" panose="020B0604020202020204" pitchFamily="34" charset="0"/>
              <a:buNone/>
              <a:defRPr sz="1600" kern="800">
                <a:solidFill>
                  <a:schemeClr val="tx1">
                    <a:tint val="75000"/>
                  </a:schemeClr>
                </a:solidFill>
              </a:defRPr>
            </a:lvl2pPr>
            <a:lvl3pPr indent="0" algn="ctr">
              <a:spcBef>
                <a:spcPct val="20000"/>
              </a:spcBef>
              <a:buClr>
                <a:schemeClr val="accent1"/>
              </a:buClr>
              <a:buFont typeface="Arial" panose="020B0604020202020204" pitchFamily="34" charset="0"/>
              <a:buNone/>
              <a:defRPr sz="1600" kern="800">
                <a:solidFill>
                  <a:schemeClr val="tx1">
                    <a:tint val="75000"/>
                  </a:schemeClr>
                </a:solidFill>
              </a:defRPr>
            </a:lvl3pPr>
            <a:lvl4pPr indent="0" algn="ctr">
              <a:spcBef>
                <a:spcPct val="20000"/>
              </a:spcBef>
              <a:buClr>
                <a:schemeClr val="accent1"/>
              </a:buClr>
              <a:buFont typeface="Arial" panose="020B0604020202020204" pitchFamily="34" charset="0"/>
              <a:buNone/>
              <a:defRPr sz="1600" kern="800">
                <a:solidFill>
                  <a:schemeClr val="tx1">
                    <a:tint val="75000"/>
                  </a:schemeClr>
                </a:solidFill>
              </a:defRPr>
            </a:lvl4pPr>
            <a:lvl5pPr indent="0" algn="ctr">
              <a:spcBef>
                <a:spcPct val="20000"/>
              </a:spcBef>
              <a:buClr>
                <a:schemeClr val="accent1"/>
              </a:buClr>
              <a:buFont typeface="Arial" panose="020B0604020202020204" pitchFamily="34" charset="0"/>
              <a:buNone/>
              <a:defRPr sz="1600" kern="800">
                <a:solidFill>
                  <a:schemeClr val="tx1">
                    <a:tint val="75000"/>
                  </a:schemeClr>
                </a:solidFill>
              </a:defRPr>
            </a:lvl5pPr>
            <a:lvl6pPr indent="0" algn="ctr">
              <a:spcBef>
                <a:spcPct val="20000"/>
              </a:spcBef>
              <a:buFont typeface="Arial" panose="020B0604020202020204" pitchFamily="34" charset="0"/>
              <a:buNone/>
              <a:defRPr sz="2667">
                <a:solidFill>
                  <a:schemeClr val="tx1">
                    <a:tint val="75000"/>
                  </a:schemeClr>
                </a:solidFill>
              </a:defRPr>
            </a:lvl6pPr>
            <a:lvl7pPr indent="0" algn="ctr">
              <a:spcBef>
                <a:spcPct val="20000"/>
              </a:spcBef>
              <a:buFont typeface="Arial" panose="020B0604020202020204" pitchFamily="34" charset="0"/>
              <a:buNone/>
              <a:defRPr sz="2667">
                <a:solidFill>
                  <a:schemeClr val="tx1">
                    <a:tint val="75000"/>
                  </a:schemeClr>
                </a:solidFill>
              </a:defRPr>
            </a:lvl7pPr>
            <a:lvl8pPr indent="0" algn="ctr">
              <a:spcBef>
                <a:spcPct val="20000"/>
              </a:spcBef>
              <a:buFont typeface="Arial" panose="020B0604020202020204" pitchFamily="34" charset="0"/>
              <a:buNone/>
              <a:defRPr sz="2667">
                <a:solidFill>
                  <a:schemeClr val="tx1">
                    <a:tint val="75000"/>
                  </a:schemeClr>
                </a:solidFill>
              </a:defRPr>
            </a:lvl8pPr>
            <a:lvl9pPr indent="0" algn="ctr">
              <a:spcBef>
                <a:spcPct val="20000"/>
              </a:spcBef>
              <a:buFont typeface="Arial" panose="020B0604020202020204" pitchFamily="34" charset="0"/>
              <a:buNone/>
              <a:defRPr sz="2667">
                <a:solidFill>
                  <a:schemeClr val="tx1">
                    <a:tint val="75000"/>
                  </a:schemeClr>
                </a:solidFill>
              </a:defRPr>
            </a:lvl9pPr>
          </a:lstStyle>
          <a:p>
            <a:r>
              <a:rPr lang="ru-RU" dirty="0" smtClean="0"/>
              <a:t>ПОЛНОМОЧИЯ ОПЕРАТОРА </a:t>
            </a:r>
            <a:r>
              <a:rPr lang="ru-RU" dirty="0"/>
              <a:t>ФГИС «ЕГР ЗАГС»</a:t>
            </a:r>
          </a:p>
        </p:txBody>
      </p:sp>
      <p:grpSp>
        <p:nvGrpSpPr>
          <p:cNvPr id="44" name="Группа 43">
            <a:extLst>
              <a:ext uri="{FF2B5EF4-FFF2-40B4-BE49-F238E27FC236}">
                <a16:creationId xmlns:a16="http://schemas.microsoft.com/office/drawing/2014/main" xmlns="" id="{019F74D2-C307-466E-A3FC-5577DACB81C1}"/>
              </a:ext>
            </a:extLst>
          </p:cNvPr>
          <p:cNvGrpSpPr/>
          <p:nvPr/>
        </p:nvGrpSpPr>
        <p:grpSpPr>
          <a:xfrm>
            <a:off x="170060" y="170060"/>
            <a:ext cx="895342" cy="895342"/>
            <a:chOff x="1398681" y="3263936"/>
            <a:chExt cx="1231598" cy="1231598"/>
          </a:xfrm>
        </p:grpSpPr>
        <p:grpSp>
          <p:nvGrpSpPr>
            <p:cNvPr id="6" name="Рисунок 2">
              <a:extLst>
                <a:ext uri="{FF2B5EF4-FFF2-40B4-BE49-F238E27FC236}">
                  <a16:creationId xmlns:a16="http://schemas.microsoft.com/office/drawing/2014/main" xmlns="" id="{2862BDDB-996B-423A-834B-02C0E4B78B81}"/>
                </a:ext>
              </a:extLst>
            </p:cNvPr>
            <p:cNvGrpSpPr/>
            <p:nvPr/>
          </p:nvGrpSpPr>
          <p:grpSpPr>
            <a:xfrm>
              <a:off x="1597898" y="3407558"/>
              <a:ext cx="833162" cy="944353"/>
              <a:chOff x="1542689" y="2816538"/>
              <a:chExt cx="833162" cy="944353"/>
            </a:xfrm>
          </p:grpSpPr>
          <p:grpSp>
            <p:nvGrpSpPr>
              <p:cNvPr id="7" name="Рисунок 2">
                <a:extLst>
                  <a:ext uri="{FF2B5EF4-FFF2-40B4-BE49-F238E27FC236}">
                    <a16:creationId xmlns:a16="http://schemas.microsoft.com/office/drawing/2014/main" xmlns="" id="{2862BDDB-996B-423A-834B-02C0E4B78B81}"/>
                  </a:ext>
                </a:extLst>
              </p:cNvPr>
              <p:cNvGrpSpPr/>
              <p:nvPr/>
            </p:nvGrpSpPr>
            <p:grpSpPr>
              <a:xfrm>
                <a:off x="1581297" y="2876064"/>
                <a:ext cx="755946" cy="825721"/>
                <a:chOff x="1581297" y="2876064"/>
                <a:chExt cx="755946" cy="825721"/>
              </a:xfrm>
            </p:grpSpPr>
            <p:sp>
              <p:nvSpPr>
                <p:cNvPr id="23" name="Полилиния: фигура 22">
                  <a:extLst>
                    <a:ext uri="{FF2B5EF4-FFF2-40B4-BE49-F238E27FC236}">
                      <a16:creationId xmlns:a16="http://schemas.microsoft.com/office/drawing/2014/main" xmlns="" id="{D47B51B5-5B9E-4773-8EB9-496F42F26909}"/>
                    </a:ext>
                  </a:extLst>
                </p:cNvPr>
                <p:cNvSpPr/>
                <p:nvPr/>
              </p:nvSpPr>
              <p:spPr>
                <a:xfrm rot="-3598124">
                  <a:off x="1761688" y="3431256"/>
                  <a:ext cx="34749" cy="340542"/>
                </a:xfrm>
                <a:custGeom>
                  <a:avLst/>
                  <a:gdLst>
                    <a:gd name="connsiteX0" fmla="*/ 0 w 34749"/>
                    <a:gd name="connsiteY0" fmla="*/ 0 h 340542"/>
                    <a:gd name="connsiteX1" fmla="*/ 34749 w 34749"/>
                    <a:gd name="connsiteY1" fmla="*/ 0 h 340542"/>
                    <a:gd name="connsiteX2" fmla="*/ 34749 w 34749"/>
                    <a:gd name="connsiteY2" fmla="*/ 340542 h 340542"/>
                    <a:gd name="connsiteX3" fmla="*/ 0 w 34749"/>
                    <a:gd name="connsiteY3" fmla="*/ 340542 h 340542"/>
                  </a:gdLst>
                  <a:ahLst/>
                  <a:cxnLst>
                    <a:cxn ang="0">
                      <a:pos x="connsiteX0" y="connsiteY0"/>
                    </a:cxn>
                    <a:cxn ang="0">
                      <a:pos x="connsiteX1" y="connsiteY1"/>
                    </a:cxn>
                    <a:cxn ang="0">
                      <a:pos x="connsiteX2" y="connsiteY2"/>
                    </a:cxn>
                    <a:cxn ang="0">
                      <a:pos x="connsiteX3" y="connsiteY3"/>
                    </a:cxn>
                  </a:cxnLst>
                  <a:rect l="l" t="t" r="r" b="b"/>
                  <a:pathLst>
                    <a:path w="34749" h="340542">
                      <a:moveTo>
                        <a:pt x="0" y="0"/>
                      </a:moveTo>
                      <a:lnTo>
                        <a:pt x="34749" y="0"/>
                      </a:lnTo>
                      <a:lnTo>
                        <a:pt x="34749" y="340542"/>
                      </a:lnTo>
                      <a:lnTo>
                        <a:pt x="0" y="340542"/>
                      </a:lnTo>
                      <a:close/>
                    </a:path>
                  </a:pathLst>
                </a:custGeom>
                <a:solidFill>
                  <a:srgbClr val="43D3E8"/>
                </a:solidFill>
                <a:ln w="7680" cap="flat">
                  <a:noFill/>
                  <a:prstDash val="solid"/>
                  <a:miter/>
                </a:ln>
              </p:spPr>
              <p:txBody>
                <a:bodyPr rtlCol="0" anchor="ctr"/>
                <a:lstStyle/>
                <a:p>
                  <a:endParaRPr lang="ru-RU">
                    <a:solidFill>
                      <a:srgbClr val="57565A"/>
                    </a:solidFill>
                  </a:endParaRPr>
                </a:p>
              </p:txBody>
            </p:sp>
            <p:sp>
              <p:nvSpPr>
                <p:cNvPr id="24" name="Полилиния: фигура 23">
                  <a:extLst>
                    <a:ext uri="{FF2B5EF4-FFF2-40B4-BE49-F238E27FC236}">
                      <a16:creationId xmlns:a16="http://schemas.microsoft.com/office/drawing/2014/main" xmlns="" id="{C806057A-ECFF-4744-87AF-9A72A2FB9EB3}"/>
                    </a:ext>
                  </a:extLst>
                </p:cNvPr>
                <p:cNvSpPr/>
                <p:nvPr/>
              </p:nvSpPr>
              <p:spPr>
                <a:xfrm>
                  <a:off x="15812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solidFill>
                      <a:srgbClr val="57565A"/>
                    </a:solidFill>
                  </a:endParaRPr>
                </a:p>
              </p:txBody>
            </p:sp>
            <p:sp>
              <p:nvSpPr>
                <p:cNvPr id="25" name="Полилиния: фигура 24">
                  <a:extLst>
                    <a:ext uri="{FF2B5EF4-FFF2-40B4-BE49-F238E27FC236}">
                      <a16:creationId xmlns:a16="http://schemas.microsoft.com/office/drawing/2014/main" xmlns="" id="{46B80DA4-4D6B-44C7-BDAB-65F2FDAE4353}"/>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242D3C"/>
                </a:solidFill>
                <a:ln w="7680" cap="flat">
                  <a:noFill/>
                  <a:prstDash val="solid"/>
                  <a:miter/>
                </a:ln>
              </p:spPr>
              <p:txBody>
                <a:bodyPr rtlCol="0" anchor="ctr"/>
                <a:lstStyle/>
                <a:p>
                  <a:endParaRPr lang="ru-RU">
                    <a:solidFill>
                      <a:srgbClr val="57565A"/>
                    </a:solidFill>
                  </a:endParaRPr>
                </a:p>
              </p:txBody>
            </p:sp>
            <p:sp>
              <p:nvSpPr>
                <p:cNvPr id="26" name="Полилиния: фигура 25">
                  <a:extLst>
                    <a:ext uri="{FF2B5EF4-FFF2-40B4-BE49-F238E27FC236}">
                      <a16:creationId xmlns:a16="http://schemas.microsoft.com/office/drawing/2014/main" xmlns="" id="{D548DBBD-4E6B-44F0-B2A9-73DBC0669B35}"/>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solidFill>
                      <a:srgbClr val="57565A"/>
                    </a:solidFill>
                  </a:endParaRPr>
                </a:p>
              </p:txBody>
            </p:sp>
            <p:sp>
              <p:nvSpPr>
                <p:cNvPr id="27" name="Полилиния: фигура 26">
                  <a:extLst>
                    <a:ext uri="{FF2B5EF4-FFF2-40B4-BE49-F238E27FC236}">
                      <a16:creationId xmlns:a16="http://schemas.microsoft.com/office/drawing/2014/main" xmlns="" id="{8ADEB9A2-6C80-46DE-A6A1-77367AB94E63}"/>
                    </a:ext>
                  </a:extLst>
                </p:cNvPr>
                <p:cNvSpPr/>
                <p:nvPr/>
              </p:nvSpPr>
              <p:spPr>
                <a:xfrm rot="-1798039">
                  <a:off x="1608964" y="2958607"/>
                  <a:ext cx="339747" cy="34746"/>
                </a:xfrm>
                <a:custGeom>
                  <a:avLst/>
                  <a:gdLst>
                    <a:gd name="connsiteX0" fmla="*/ 0 w 339747"/>
                    <a:gd name="connsiteY0" fmla="*/ 0 h 34746"/>
                    <a:gd name="connsiteX1" fmla="*/ 339747 w 339747"/>
                    <a:gd name="connsiteY1" fmla="*/ 0 h 34746"/>
                    <a:gd name="connsiteX2" fmla="*/ 339747 w 339747"/>
                    <a:gd name="connsiteY2" fmla="*/ 34747 h 34746"/>
                    <a:gd name="connsiteX3" fmla="*/ 0 w 33974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339747" h="34746">
                      <a:moveTo>
                        <a:pt x="0" y="0"/>
                      </a:moveTo>
                      <a:lnTo>
                        <a:pt x="339747" y="0"/>
                      </a:lnTo>
                      <a:lnTo>
                        <a:pt x="339747" y="34747"/>
                      </a:lnTo>
                      <a:lnTo>
                        <a:pt x="0" y="34747"/>
                      </a:lnTo>
                      <a:close/>
                    </a:path>
                  </a:pathLst>
                </a:custGeom>
                <a:solidFill>
                  <a:srgbClr val="F96232"/>
                </a:solidFill>
                <a:ln w="7680" cap="flat">
                  <a:noFill/>
                  <a:prstDash val="solid"/>
                  <a:miter/>
                </a:ln>
              </p:spPr>
              <p:txBody>
                <a:bodyPr rtlCol="0" anchor="ctr"/>
                <a:lstStyle/>
                <a:p>
                  <a:endParaRPr lang="ru-RU">
                    <a:solidFill>
                      <a:srgbClr val="57565A"/>
                    </a:solidFill>
                  </a:endParaRPr>
                </a:p>
              </p:txBody>
            </p:sp>
            <p:sp>
              <p:nvSpPr>
                <p:cNvPr id="28" name="Полилиния: фигура 27">
                  <a:extLst>
                    <a:ext uri="{FF2B5EF4-FFF2-40B4-BE49-F238E27FC236}">
                      <a16:creationId xmlns:a16="http://schemas.microsoft.com/office/drawing/2014/main" xmlns="" id="{FF3F01F6-C86A-4DC1-91D4-9715366F0F97}"/>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F96232"/>
                </a:solidFill>
                <a:ln w="7680" cap="flat">
                  <a:noFill/>
                  <a:prstDash val="solid"/>
                  <a:miter/>
                </a:ln>
              </p:spPr>
              <p:txBody>
                <a:bodyPr rtlCol="0" anchor="ctr"/>
                <a:lstStyle/>
                <a:p>
                  <a:endParaRPr lang="ru-RU">
                    <a:solidFill>
                      <a:srgbClr val="57565A"/>
                    </a:solidFill>
                  </a:endParaRPr>
                </a:p>
              </p:txBody>
            </p:sp>
            <p:sp>
              <p:nvSpPr>
                <p:cNvPr id="29" name="Полилиния: фигура 28">
                  <a:extLst>
                    <a:ext uri="{FF2B5EF4-FFF2-40B4-BE49-F238E27FC236}">
                      <a16:creationId xmlns:a16="http://schemas.microsoft.com/office/drawing/2014/main" xmlns="" id="{BB2E3AA9-1C45-4213-8861-F763E272E8F5}"/>
                    </a:ext>
                  </a:extLst>
                </p:cNvPr>
                <p:cNvSpPr/>
                <p:nvPr/>
              </p:nvSpPr>
              <p:spPr>
                <a:xfrm rot="-3601663">
                  <a:off x="2122922" y="2805909"/>
                  <a:ext cx="34748" cy="340536"/>
                </a:xfrm>
                <a:custGeom>
                  <a:avLst/>
                  <a:gdLst>
                    <a:gd name="connsiteX0" fmla="*/ 0 w 34748"/>
                    <a:gd name="connsiteY0" fmla="*/ 0 h 340536"/>
                    <a:gd name="connsiteX1" fmla="*/ 34749 w 34748"/>
                    <a:gd name="connsiteY1" fmla="*/ 0 h 340536"/>
                    <a:gd name="connsiteX2" fmla="*/ 34749 w 34748"/>
                    <a:gd name="connsiteY2" fmla="*/ 340536 h 340536"/>
                    <a:gd name="connsiteX3" fmla="*/ 0 w 34748"/>
                    <a:gd name="connsiteY3" fmla="*/ 340536 h 340536"/>
                  </a:gdLst>
                  <a:ahLst/>
                  <a:cxnLst>
                    <a:cxn ang="0">
                      <a:pos x="connsiteX0" y="connsiteY0"/>
                    </a:cxn>
                    <a:cxn ang="0">
                      <a:pos x="connsiteX1" y="connsiteY1"/>
                    </a:cxn>
                    <a:cxn ang="0">
                      <a:pos x="connsiteX2" y="connsiteY2"/>
                    </a:cxn>
                    <a:cxn ang="0">
                      <a:pos x="connsiteX3" y="connsiteY3"/>
                    </a:cxn>
                  </a:cxnLst>
                  <a:rect l="l" t="t" r="r" b="b"/>
                  <a:pathLst>
                    <a:path w="34748" h="340536">
                      <a:moveTo>
                        <a:pt x="0" y="0"/>
                      </a:moveTo>
                      <a:lnTo>
                        <a:pt x="34749" y="0"/>
                      </a:lnTo>
                      <a:lnTo>
                        <a:pt x="34749" y="340536"/>
                      </a:lnTo>
                      <a:lnTo>
                        <a:pt x="0" y="340536"/>
                      </a:lnTo>
                      <a:close/>
                    </a:path>
                  </a:pathLst>
                </a:custGeom>
                <a:solidFill>
                  <a:srgbClr val="F96232"/>
                </a:solidFill>
                <a:ln w="7680" cap="flat">
                  <a:noFill/>
                  <a:prstDash val="solid"/>
                  <a:miter/>
                </a:ln>
              </p:spPr>
              <p:txBody>
                <a:bodyPr rtlCol="0" anchor="ctr"/>
                <a:lstStyle/>
                <a:p>
                  <a:endParaRPr lang="ru-RU">
                    <a:solidFill>
                      <a:srgbClr val="57565A"/>
                    </a:solidFill>
                  </a:endParaRPr>
                </a:p>
              </p:txBody>
            </p:sp>
            <p:sp>
              <p:nvSpPr>
                <p:cNvPr id="30" name="Полилиния: фигура 29">
                  <a:extLst>
                    <a:ext uri="{FF2B5EF4-FFF2-40B4-BE49-F238E27FC236}">
                      <a16:creationId xmlns:a16="http://schemas.microsoft.com/office/drawing/2014/main" xmlns="" id="{DEE038AF-A4DB-4921-9C55-57B56C108751}"/>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242D3C"/>
                </a:solidFill>
                <a:ln w="7680" cap="flat">
                  <a:noFill/>
                  <a:prstDash val="solid"/>
                  <a:miter/>
                </a:ln>
              </p:spPr>
              <p:txBody>
                <a:bodyPr rtlCol="0" anchor="ctr"/>
                <a:lstStyle/>
                <a:p>
                  <a:endParaRPr lang="ru-RU">
                    <a:solidFill>
                      <a:srgbClr val="57565A"/>
                    </a:solidFill>
                  </a:endParaRPr>
                </a:p>
              </p:txBody>
            </p:sp>
            <p:sp>
              <p:nvSpPr>
                <p:cNvPr id="31" name="Полилиния: фигура 30">
                  <a:extLst>
                    <a:ext uri="{FF2B5EF4-FFF2-40B4-BE49-F238E27FC236}">
                      <a16:creationId xmlns:a16="http://schemas.microsoft.com/office/drawing/2014/main" xmlns="" id="{30CBA823-FBC8-488E-96BF-4B28528C5AE2}"/>
                    </a:ext>
                  </a:extLst>
                </p:cNvPr>
                <p:cNvSpPr/>
                <p:nvPr/>
              </p:nvSpPr>
              <p:spPr>
                <a:xfrm>
                  <a:off x="23024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solidFill>
                      <a:srgbClr val="57565A"/>
                    </a:solidFill>
                  </a:endParaRPr>
                </a:p>
              </p:txBody>
            </p:sp>
            <p:sp>
              <p:nvSpPr>
                <p:cNvPr id="32" name="Полилиния: фигура 31">
                  <a:extLst>
                    <a:ext uri="{FF2B5EF4-FFF2-40B4-BE49-F238E27FC236}">
                      <a16:creationId xmlns:a16="http://schemas.microsoft.com/office/drawing/2014/main" xmlns="" id="{7A4488E0-C746-44E7-9759-CDED619781B5}"/>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F96232"/>
                </a:solidFill>
                <a:ln w="7680" cap="flat">
                  <a:noFill/>
                  <a:prstDash val="solid"/>
                  <a:miter/>
                </a:ln>
              </p:spPr>
              <p:txBody>
                <a:bodyPr rtlCol="0" anchor="ctr"/>
                <a:lstStyle/>
                <a:p>
                  <a:endParaRPr lang="ru-RU">
                    <a:solidFill>
                      <a:srgbClr val="57565A"/>
                    </a:solidFill>
                  </a:endParaRPr>
                </a:p>
              </p:txBody>
            </p:sp>
            <p:sp>
              <p:nvSpPr>
                <p:cNvPr id="33" name="Полилиния: фигура 32">
                  <a:extLst>
                    <a:ext uri="{FF2B5EF4-FFF2-40B4-BE49-F238E27FC236}">
                      <a16:creationId xmlns:a16="http://schemas.microsoft.com/office/drawing/2014/main" xmlns="" id="{C2C11E84-4302-4D02-B309-989EC48CC3DE}"/>
                    </a:ext>
                  </a:extLst>
                </p:cNvPr>
                <p:cNvSpPr/>
                <p:nvPr/>
              </p:nvSpPr>
              <p:spPr>
                <a:xfrm rot="-1801578">
                  <a:off x="1969829" y="3583842"/>
                  <a:ext cx="340525" cy="34747"/>
                </a:xfrm>
                <a:custGeom>
                  <a:avLst/>
                  <a:gdLst>
                    <a:gd name="connsiteX0" fmla="*/ 0 w 340525"/>
                    <a:gd name="connsiteY0" fmla="*/ 0 h 34747"/>
                    <a:gd name="connsiteX1" fmla="*/ 340525 w 340525"/>
                    <a:gd name="connsiteY1" fmla="*/ 0 h 34747"/>
                    <a:gd name="connsiteX2" fmla="*/ 340525 w 340525"/>
                    <a:gd name="connsiteY2" fmla="*/ 34747 h 34747"/>
                    <a:gd name="connsiteX3" fmla="*/ 0 w 340525"/>
                    <a:gd name="connsiteY3" fmla="*/ 34747 h 34747"/>
                  </a:gdLst>
                  <a:ahLst/>
                  <a:cxnLst>
                    <a:cxn ang="0">
                      <a:pos x="connsiteX0" y="connsiteY0"/>
                    </a:cxn>
                    <a:cxn ang="0">
                      <a:pos x="connsiteX1" y="connsiteY1"/>
                    </a:cxn>
                    <a:cxn ang="0">
                      <a:pos x="connsiteX2" y="connsiteY2"/>
                    </a:cxn>
                    <a:cxn ang="0">
                      <a:pos x="connsiteX3" y="connsiteY3"/>
                    </a:cxn>
                  </a:cxnLst>
                  <a:rect l="l" t="t" r="r" b="b"/>
                  <a:pathLst>
                    <a:path w="340525" h="34747">
                      <a:moveTo>
                        <a:pt x="0" y="0"/>
                      </a:moveTo>
                      <a:lnTo>
                        <a:pt x="340525" y="0"/>
                      </a:lnTo>
                      <a:lnTo>
                        <a:pt x="340525" y="34747"/>
                      </a:lnTo>
                      <a:lnTo>
                        <a:pt x="0" y="34747"/>
                      </a:lnTo>
                      <a:close/>
                    </a:path>
                  </a:pathLst>
                </a:custGeom>
                <a:solidFill>
                  <a:srgbClr val="43D3E8"/>
                </a:solidFill>
                <a:ln w="7680" cap="flat">
                  <a:noFill/>
                  <a:prstDash val="solid"/>
                  <a:miter/>
                </a:ln>
              </p:spPr>
              <p:txBody>
                <a:bodyPr rtlCol="0" anchor="ctr"/>
                <a:lstStyle/>
                <a:p>
                  <a:endParaRPr lang="ru-RU">
                    <a:solidFill>
                      <a:srgbClr val="57565A"/>
                    </a:solidFill>
                  </a:endParaRPr>
                </a:p>
              </p:txBody>
            </p:sp>
            <p:sp>
              <p:nvSpPr>
                <p:cNvPr id="34" name="Полилиния: фигура 33">
                  <a:extLst>
                    <a:ext uri="{FF2B5EF4-FFF2-40B4-BE49-F238E27FC236}">
                      <a16:creationId xmlns:a16="http://schemas.microsoft.com/office/drawing/2014/main" xmlns="" id="{ED5C64A1-B6D9-4B50-A1E2-9C593CEADC54}"/>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solidFill>
                      <a:srgbClr val="57565A"/>
                    </a:solidFill>
                  </a:endParaRPr>
                </a:p>
              </p:txBody>
            </p:sp>
          </p:grpSp>
          <p:grpSp>
            <p:nvGrpSpPr>
              <p:cNvPr id="35" name="Рисунок 2">
                <a:extLst>
                  <a:ext uri="{FF2B5EF4-FFF2-40B4-BE49-F238E27FC236}">
                    <a16:creationId xmlns:a16="http://schemas.microsoft.com/office/drawing/2014/main" xmlns="" id="{2862BDDB-996B-423A-834B-02C0E4B78B81}"/>
                  </a:ext>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16:creationId xmlns:a16="http://schemas.microsoft.com/office/drawing/2014/main" xmlns="" id="{34EE368B-24C1-4ED8-8EB1-8A5D2E0D15E4}"/>
                    </a:ext>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rtlCol="0" anchor="ctr"/>
                <a:lstStyle/>
                <a:p>
                  <a:endParaRPr lang="ru-RU">
                    <a:solidFill>
                      <a:srgbClr val="57565A"/>
                    </a:solidFill>
                  </a:endParaRPr>
                </a:p>
              </p:txBody>
            </p:sp>
            <p:sp>
              <p:nvSpPr>
                <p:cNvPr id="37" name="Полилиния: фигура 36">
                  <a:extLst>
                    <a:ext uri="{FF2B5EF4-FFF2-40B4-BE49-F238E27FC236}">
                      <a16:creationId xmlns:a16="http://schemas.microsoft.com/office/drawing/2014/main" xmlns="" id="{82204F6F-E3CA-45B6-9F04-5EE0ED7F83D0}"/>
                    </a:ext>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solidFill>
                      <a:srgbClr val="57565A"/>
                    </a:solidFill>
                  </a:endParaRPr>
                </a:p>
              </p:txBody>
            </p:sp>
            <p:sp>
              <p:nvSpPr>
                <p:cNvPr id="38" name="Полилиния: фигура 37">
                  <a:extLst>
                    <a:ext uri="{FF2B5EF4-FFF2-40B4-BE49-F238E27FC236}">
                      <a16:creationId xmlns:a16="http://schemas.microsoft.com/office/drawing/2014/main" xmlns="" id="{0514346D-4272-4845-B929-B5FFEE35E254}"/>
                    </a:ext>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solidFill>
                      <a:srgbClr val="57565A"/>
                    </a:solidFill>
                  </a:endParaRPr>
                </a:p>
              </p:txBody>
            </p:sp>
            <p:sp>
              <p:nvSpPr>
                <p:cNvPr id="39" name="Полилиния: фигура 38">
                  <a:extLst>
                    <a:ext uri="{FF2B5EF4-FFF2-40B4-BE49-F238E27FC236}">
                      <a16:creationId xmlns:a16="http://schemas.microsoft.com/office/drawing/2014/main" xmlns="" id="{10FBA4A6-090C-4517-BEA3-9433F3BF894D}"/>
                    </a:ext>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solidFill>
                      <a:srgbClr val="57565A"/>
                    </a:solidFill>
                  </a:endParaRPr>
                </a:p>
              </p:txBody>
            </p:sp>
            <p:sp>
              <p:nvSpPr>
                <p:cNvPr id="40" name="Полилиния: фигура 39">
                  <a:extLst>
                    <a:ext uri="{FF2B5EF4-FFF2-40B4-BE49-F238E27FC236}">
                      <a16:creationId xmlns:a16="http://schemas.microsoft.com/office/drawing/2014/main" xmlns="" id="{9F878CEE-547E-4D31-BEF7-6CC3A19342E3}"/>
                    </a:ext>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solidFill>
                      <a:srgbClr val="57565A"/>
                    </a:solidFill>
                  </a:endParaRPr>
                </a:p>
              </p:txBody>
            </p:sp>
            <p:sp>
              <p:nvSpPr>
                <p:cNvPr id="41" name="Полилиния: фигура 40">
                  <a:extLst>
                    <a:ext uri="{FF2B5EF4-FFF2-40B4-BE49-F238E27FC236}">
                      <a16:creationId xmlns:a16="http://schemas.microsoft.com/office/drawing/2014/main" xmlns="" id="{206391AA-4BCF-4ABF-939E-341707D4DCC6}"/>
                    </a:ext>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solidFill>
                      <a:srgbClr val="57565A"/>
                    </a:solidFill>
                  </a:endParaRPr>
                </a:p>
              </p:txBody>
            </p:sp>
            <p:sp>
              <p:nvSpPr>
                <p:cNvPr id="42" name="Полилиния: фигура 41">
                  <a:extLst>
                    <a:ext uri="{FF2B5EF4-FFF2-40B4-BE49-F238E27FC236}">
                      <a16:creationId xmlns:a16="http://schemas.microsoft.com/office/drawing/2014/main" xmlns="" id="{4A2590E7-6B1D-4386-A964-DB3E5CD68A77}"/>
                    </a:ext>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solidFill>
                      <a:srgbClr val="57565A"/>
                    </a:solidFill>
                  </a:endParaRPr>
                </a:p>
              </p:txBody>
            </p:sp>
          </p:grpSp>
        </p:grpSp>
        <p:sp>
          <p:nvSpPr>
            <p:cNvPr id="43" name="Полилиния: фигура 42">
              <a:extLst>
                <a:ext uri="{FF2B5EF4-FFF2-40B4-BE49-F238E27FC236}">
                  <a16:creationId xmlns:a16="http://schemas.microsoft.com/office/drawing/2014/main" xmlns="" id="{2338C980-225E-46D7-8459-7215ABA4A035}"/>
                </a:ext>
              </a:extLst>
            </p:cNvPr>
            <p:cNvSpPr/>
            <p:nvPr/>
          </p:nvSpPr>
          <p:spPr>
            <a:xfrm>
              <a:off x="1398681" y="3263936"/>
              <a:ext cx="1231598" cy="1231598"/>
            </a:xfrm>
            <a:custGeom>
              <a:avLst/>
              <a:gdLst>
                <a:gd name="connsiteX0" fmla="*/ 616185 w 1231598"/>
                <a:gd name="connsiteY0" fmla="*/ 1231598 h 1231598"/>
                <a:gd name="connsiteX1" fmla="*/ 616185 w 1231598"/>
                <a:gd name="connsiteY1" fmla="*/ 1196851 h 1231598"/>
                <a:gd name="connsiteX2" fmla="*/ 650160 w 1231598"/>
                <a:gd name="connsiteY2" fmla="*/ 1196079 h 1231598"/>
                <a:gd name="connsiteX3" fmla="*/ 652477 w 1231598"/>
                <a:gd name="connsiteY3" fmla="*/ 1230826 h 1231598"/>
                <a:gd name="connsiteX4" fmla="*/ 616185 w 1231598"/>
                <a:gd name="connsiteY4" fmla="*/ 1231598 h 1231598"/>
                <a:gd name="connsiteX5" fmla="*/ 580666 w 1231598"/>
                <a:gd name="connsiteY5" fmla="*/ 1230826 h 1231598"/>
                <a:gd name="connsiteX6" fmla="*/ 545146 w 1231598"/>
                <a:gd name="connsiteY6" fmla="*/ 1227737 h 1231598"/>
                <a:gd name="connsiteX7" fmla="*/ 549007 w 1231598"/>
                <a:gd name="connsiteY7" fmla="*/ 1192990 h 1231598"/>
                <a:gd name="connsiteX8" fmla="*/ 582982 w 1231598"/>
                <a:gd name="connsiteY8" fmla="*/ 1196079 h 1231598"/>
                <a:gd name="connsiteX9" fmla="*/ 580666 w 1231598"/>
                <a:gd name="connsiteY9" fmla="*/ 1230826 h 1231598"/>
                <a:gd name="connsiteX10" fmla="*/ 687996 w 1231598"/>
                <a:gd name="connsiteY10" fmla="*/ 1227737 h 1231598"/>
                <a:gd name="connsiteX11" fmla="*/ 684135 w 1231598"/>
                <a:gd name="connsiteY11" fmla="*/ 1192990 h 1231598"/>
                <a:gd name="connsiteX12" fmla="*/ 717338 w 1231598"/>
                <a:gd name="connsiteY12" fmla="*/ 1188357 h 1231598"/>
                <a:gd name="connsiteX13" fmla="*/ 723516 w 1231598"/>
                <a:gd name="connsiteY13" fmla="*/ 1222332 h 1231598"/>
                <a:gd name="connsiteX14" fmla="*/ 687996 w 1231598"/>
                <a:gd name="connsiteY14" fmla="*/ 1227737 h 1231598"/>
                <a:gd name="connsiteX15" fmla="*/ 509627 w 1231598"/>
                <a:gd name="connsiteY15" fmla="*/ 1222332 h 1231598"/>
                <a:gd name="connsiteX16" fmla="*/ 474880 w 1231598"/>
                <a:gd name="connsiteY16" fmla="*/ 1215383 h 1231598"/>
                <a:gd name="connsiteX17" fmla="*/ 482601 w 1231598"/>
                <a:gd name="connsiteY17" fmla="*/ 1181408 h 1231598"/>
                <a:gd name="connsiteX18" fmla="*/ 515804 w 1231598"/>
                <a:gd name="connsiteY18" fmla="*/ 1188357 h 1231598"/>
                <a:gd name="connsiteX19" fmla="*/ 509627 w 1231598"/>
                <a:gd name="connsiteY19" fmla="*/ 1222332 h 1231598"/>
                <a:gd name="connsiteX20" fmla="*/ 758263 w 1231598"/>
                <a:gd name="connsiteY20" fmla="*/ 1215383 h 1231598"/>
                <a:gd name="connsiteX21" fmla="*/ 750541 w 1231598"/>
                <a:gd name="connsiteY21" fmla="*/ 1181408 h 1231598"/>
                <a:gd name="connsiteX22" fmla="*/ 782972 w 1231598"/>
                <a:gd name="connsiteY22" fmla="*/ 1172914 h 1231598"/>
                <a:gd name="connsiteX23" fmla="*/ 793010 w 1231598"/>
                <a:gd name="connsiteY23" fmla="*/ 1206117 h 1231598"/>
                <a:gd name="connsiteX24" fmla="*/ 758263 w 1231598"/>
                <a:gd name="connsiteY24" fmla="*/ 1215383 h 1231598"/>
                <a:gd name="connsiteX25" fmla="*/ 439360 w 1231598"/>
                <a:gd name="connsiteY25" fmla="*/ 1206117 h 1231598"/>
                <a:gd name="connsiteX26" fmla="*/ 405385 w 1231598"/>
                <a:gd name="connsiteY26" fmla="*/ 1194534 h 1231598"/>
                <a:gd name="connsiteX27" fmla="*/ 416967 w 1231598"/>
                <a:gd name="connsiteY27" fmla="*/ 1162104 h 1231598"/>
                <a:gd name="connsiteX28" fmla="*/ 449398 w 1231598"/>
                <a:gd name="connsiteY28" fmla="*/ 1172914 h 1231598"/>
                <a:gd name="connsiteX29" fmla="*/ 439360 w 1231598"/>
                <a:gd name="connsiteY29" fmla="*/ 1206117 h 1231598"/>
                <a:gd name="connsiteX30" fmla="*/ 826985 w 1231598"/>
                <a:gd name="connsiteY30" fmla="*/ 1194534 h 1231598"/>
                <a:gd name="connsiteX31" fmla="*/ 815403 w 1231598"/>
                <a:gd name="connsiteY31" fmla="*/ 1162104 h 1231598"/>
                <a:gd name="connsiteX32" fmla="*/ 847062 w 1231598"/>
                <a:gd name="connsiteY32" fmla="*/ 1149749 h 1231598"/>
                <a:gd name="connsiteX33" fmla="*/ 860961 w 1231598"/>
                <a:gd name="connsiteY33" fmla="*/ 1181408 h 1231598"/>
                <a:gd name="connsiteX34" fmla="*/ 826985 w 1231598"/>
                <a:gd name="connsiteY34" fmla="*/ 1194534 h 1231598"/>
                <a:gd name="connsiteX35" fmla="*/ 372182 w 1231598"/>
                <a:gd name="connsiteY35" fmla="*/ 1181408 h 1231598"/>
                <a:gd name="connsiteX36" fmla="*/ 339751 w 1231598"/>
                <a:gd name="connsiteY36" fmla="*/ 1165964 h 1231598"/>
                <a:gd name="connsiteX37" fmla="*/ 355194 w 1231598"/>
                <a:gd name="connsiteY37" fmla="*/ 1135078 h 1231598"/>
                <a:gd name="connsiteX38" fmla="*/ 386081 w 1231598"/>
                <a:gd name="connsiteY38" fmla="*/ 1149749 h 1231598"/>
                <a:gd name="connsiteX39" fmla="*/ 372182 w 1231598"/>
                <a:gd name="connsiteY39" fmla="*/ 1181408 h 1231598"/>
                <a:gd name="connsiteX40" fmla="*/ 892619 w 1231598"/>
                <a:gd name="connsiteY40" fmla="*/ 1165964 h 1231598"/>
                <a:gd name="connsiteX41" fmla="*/ 877176 w 1231598"/>
                <a:gd name="connsiteY41" fmla="*/ 1135078 h 1231598"/>
                <a:gd name="connsiteX42" fmla="*/ 906518 w 1231598"/>
                <a:gd name="connsiteY42" fmla="*/ 1118863 h 1231598"/>
                <a:gd name="connsiteX43" fmla="*/ 924278 w 1231598"/>
                <a:gd name="connsiteY43" fmla="*/ 1148977 h 1231598"/>
                <a:gd name="connsiteX44" fmla="*/ 892619 w 1231598"/>
                <a:gd name="connsiteY44" fmla="*/ 1165964 h 1231598"/>
                <a:gd name="connsiteX45" fmla="*/ 308093 w 1231598"/>
                <a:gd name="connsiteY45" fmla="*/ 1149749 h 1231598"/>
                <a:gd name="connsiteX46" fmla="*/ 277206 w 1231598"/>
                <a:gd name="connsiteY46" fmla="*/ 1131217 h 1231598"/>
                <a:gd name="connsiteX47" fmla="*/ 296510 w 1231598"/>
                <a:gd name="connsiteY47" fmla="*/ 1101875 h 1231598"/>
                <a:gd name="connsiteX48" fmla="*/ 325080 w 1231598"/>
                <a:gd name="connsiteY48" fmla="*/ 1119635 h 1231598"/>
                <a:gd name="connsiteX49" fmla="*/ 308093 w 1231598"/>
                <a:gd name="connsiteY49" fmla="*/ 1149749 h 1231598"/>
                <a:gd name="connsiteX50" fmla="*/ 954392 w 1231598"/>
                <a:gd name="connsiteY50" fmla="*/ 1130445 h 1231598"/>
                <a:gd name="connsiteX51" fmla="*/ 935088 w 1231598"/>
                <a:gd name="connsiteY51" fmla="*/ 1101103 h 1231598"/>
                <a:gd name="connsiteX52" fmla="*/ 962886 w 1231598"/>
                <a:gd name="connsiteY52" fmla="*/ 1081799 h 1231598"/>
                <a:gd name="connsiteX53" fmla="*/ 983734 w 1231598"/>
                <a:gd name="connsiteY53" fmla="*/ 1109597 h 1231598"/>
                <a:gd name="connsiteX54" fmla="*/ 954392 w 1231598"/>
                <a:gd name="connsiteY54" fmla="*/ 1130445 h 1231598"/>
                <a:gd name="connsiteX55" fmla="*/ 248636 w 1231598"/>
                <a:gd name="connsiteY55" fmla="*/ 1110369 h 1231598"/>
                <a:gd name="connsiteX56" fmla="*/ 220838 w 1231598"/>
                <a:gd name="connsiteY56" fmla="*/ 1087976 h 1231598"/>
                <a:gd name="connsiteX57" fmla="*/ 243231 w 1231598"/>
                <a:gd name="connsiteY57" fmla="*/ 1061723 h 1231598"/>
                <a:gd name="connsiteX58" fmla="*/ 269485 w 1231598"/>
                <a:gd name="connsiteY58" fmla="*/ 1082571 h 1231598"/>
                <a:gd name="connsiteX59" fmla="*/ 248636 w 1231598"/>
                <a:gd name="connsiteY59" fmla="*/ 1110369 h 1231598"/>
                <a:gd name="connsiteX60" fmla="*/ 1011532 w 1231598"/>
                <a:gd name="connsiteY60" fmla="*/ 1087204 h 1231598"/>
                <a:gd name="connsiteX61" fmla="*/ 989139 w 1231598"/>
                <a:gd name="connsiteY61" fmla="*/ 1060950 h 1231598"/>
                <a:gd name="connsiteX62" fmla="*/ 1014621 w 1231598"/>
                <a:gd name="connsiteY62" fmla="*/ 1038558 h 1231598"/>
                <a:gd name="connsiteX63" fmla="*/ 1038558 w 1231598"/>
                <a:gd name="connsiteY63" fmla="*/ 1064039 h 1231598"/>
                <a:gd name="connsiteX64" fmla="*/ 1011532 w 1231598"/>
                <a:gd name="connsiteY64" fmla="*/ 1087204 h 1231598"/>
                <a:gd name="connsiteX65" fmla="*/ 193813 w 1231598"/>
                <a:gd name="connsiteY65" fmla="*/ 1064039 h 1231598"/>
                <a:gd name="connsiteX66" fmla="*/ 168331 w 1231598"/>
                <a:gd name="connsiteY66" fmla="*/ 1038558 h 1231598"/>
                <a:gd name="connsiteX67" fmla="*/ 193813 w 1231598"/>
                <a:gd name="connsiteY67" fmla="*/ 1014621 h 1231598"/>
                <a:gd name="connsiteX68" fmla="*/ 217750 w 1231598"/>
                <a:gd name="connsiteY68" fmla="*/ 1038558 h 1231598"/>
                <a:gd name="connsiteX69" fmla="*/ 193813 w 1231598"/>
                <a:gd name="connsiteY69" fmla="*/ 1064039 h 1231598"/>
                <a:gd name="connsiteX70" fmla="*/ 1064039 w 1231598"/>
                <a:gd name="connsiteY70" fmla="*/ 1038558 h 1231598"/>
                <a:gd name="connsiteX71" fmla="*/ 1038558 w 1231598"/>
                <a:gd name="connsiteY71" fmla="*/ 1014621 h 1231598"/>
                <a:gd name="connsiteX72" fmla="*/ 1060950 w 1231598"/>
                <a:gd name="connsiteY72" fmla="*/ 989139 h 1231598"/>
                <a:gd name="connsiteX73" fmla="*/ 1087204 w 1231598"/>
                <a:gd name="connsiteY73" fmla="*/ 1011532 h 1231598"/>
                <a:gd name="connsiteX74" fmla="*/ 1064039 w 1231598"/>
                <a:gd name="connsiteY74" fmla="*/ 1038558 h 1231598"/>
                <a:gd name="connsiteX75" fmla="*/ 144394 w 1231598"/>
                <a:gd name="connsiteY75" fmla="*/ 1012304 h 1231598"/>
                <a:gd name="connsiteX76" fmla="*/ 122002 w 1231598"/>
                <a:gd name="connsiteY76" fmla="*/ 984506 h 1231598"/>
                <a:gd name="connsiteX77" fmla="*/ 149799 w 1231598"/>
                <a:gd name="connsiteY77" fmla="*/ 963658 h 1231598"/>
                <a:gd name="connsiteX78" fmla="*/ 170648 w 1231598"/>
                <a:gd name="connsiteY78" fmla="*/ 989912 h 1231598"/>
                <a:gd name="connsiteX79" fmla="*/ 144394 w 1231598"/>
                <a:gd name="connsiteY79" fmla="*/ 1012304 h 1231598"/>
                <a:gd name="connsiteX80" fmla="*/ 1109597 w 1231598"/>
                <a:gd name="connsiteY80" fmla="*/ 983734 h 1231598"/>
                <a:gd name="connsiteX81" fmla="*/ 1081799 w 1231598"/>
                <a:gd name="connsiteY81" fmla="*/ 962886 h 1231598"/>
                <a:gd name="connsiteX82" fmla="*/ 1101103 w 1231598"/>
                <a:gd name="connsiteY82" fmla="*/ 935088 h 1231598"/>
                <a:gd name="connsiteX83" fmla="*/ 1130445 w 1231598"/>
                <a:gd name="connsiteY83" fmla="*/ 954392 h 1231598"/>
                <a:gd name="connsiteX84" fmla="*/ 1109597 w 1231598"/>
                <a:gd name="connsiteY84" fmla="*/ 983734 h 1231598"/>
                <a:gd name="connsiteX85" fmla="*/ 101153 w 1231598"/>
                <a:gd name="connsiteY85" fmla="*/ 954392 h 1231598"/>
                <a:gd name="connsiteX86" fmla="*/ 82621 w 1231598"/>
                <a:gd name="connsiteY86" fmla="*/ 924278 h 1231598"/>
                <a:gd name="connsiteX87" fmla="*/ 112736 w 1231598"/>
                <a:gd name="connsiteY87" fmla="*/ 906518 h 1231598"/>
                <a:gd name="connsiteX88" fmla="*/ 130495 w 1231598"/>
                <a:gd name="connsiteY88" fmla="*/ 935088 h 1231598"/>
                <a:gd name="connsiteX89" fmla="*/ 101153 w 1231598"/>
                <a:gd name="connsiteY89" fmla="*/ 954392 h 1231598"/>
                <a:gd name="connsiteX90" fmla="*/ 1148977 w 1231598"/>
                <a:gd name="connsiteY90" fmla="*/ 923506 h 1231598"/>
                <a:gd name="connsiteX91" fmla="*/ 1118863 w 1231598"/>
                <a:gd name="connsiteY91" fmla="*/ 905746 h 1231598"/>
                <a:gd name="connsiteX92" fmla="*/ 1135078 w 1231598"/>
                <a:gd name="connsiteY92" fmla="*/ 875632 h 1231598"/>
                <a:gd name="connsiteX93" fmla="*/ 1165964 w 1231598"/>
                <a:gd name="connsiteY93" fmla="*/ 891075 h 1231598"/>
                <a:gd name="connsiteX94" fmla="*/ 1148977 w 1231598"/>
                <a:gd name="connsiteY94" fmla="*/ 923506 h 1231598"/>
                <a:gd name="connsiteX95" fmla="*/ 65634 w 1231598"/>
                <a:gd name="connsiteY95" fmla="*/ 892619 h 1231598"/>
                <a:gd name="connsiteX96" fmla="*/ 50191 w 1231598"/>
                <a:gd name="connsiteY96" fmla="*/ 860188 h 1231598"/>
                <a:gd name="connsiteX97" fmla="*/ 81849 w 1231598"/>
                <a:gd name="connsiteY97" fmla="*/ 846289 h 1231598"/>
                <a:gd name="connsiteX98" fmla="*/ 96520 w 1231598"/>
                <a:gd name="connsiteY98" fmla="*/ 877176 h 1231598"/>
                <a:gd name="connsiteX99" fmla="*/ 65634 w 1231598"/>
                <a:gd name="connsiteY99" fmla="*/ 892619 h 1231598"/>
                <a:gd name="connsiteX100" fmla="*/ 1181408 w 1231598"/>
                <a:gd name="connsiteY100" fmla="*/ 859416 h 1231598"/>
                <a:gd name="connsiteX101" fmla="*/ 1149749 w 1231598"/>
                <a:gd name="connsiteY101" fmla="*/ 845517 h 1231598"/>
                <a:gd name="connsiteX102" fmla="*/ 1162104 w 1231598"/>
                <a:gd name="connsiteY102" fmla="*/ 813859 h 1231598"/>
                <a:gd name="connsiteX103" fmla="*/ 1194534 w 1231598"/>
                <a:gd name="connsiteY103" fmla="*/ 825441 h 1231598"/>
                <a:gd name="connsiteX104" fmla="*/ 1181408 w 1231598"/>
                <a:gd name="connsiteY104" fmla="*/ 859416 h 1231598"/>
                <a:gd name="connsiteX105" fmla="*/ 37064 w 1231598"/>
                <a:gd name="connsiteY105" fmla="*/ 826985 h 1231598"/>
                <a:gd name="connsiteX106" fmla="*/ 25481 w 1231598"/>
                <a:gd name="connsiteY106" fmla="*/ 793010 h 1231598"/>
                <a:gd name="connsiteX107" fmla="*/ 58684 w 1231598"/>
                <a:gd name="connsiteY107" fmla="*/ 782972 h 1231598"/>
                <a:gd name="connsiteX108" fmla="*/ 69495 w 1231598"/>
                <a:gd name="connsiteY108" fmla="*/ 815403 h 1231598"/>
                <a:gd name="connsiteX109" fmla="*/ 37064 w 1231598"/>
                <a:gd name="connsiteY109" fmla="*/ 826985 h 1231598"/>
                <a:gd name="connsiteX110" fmla="*/ 1206117 w 1231598"/>
                <a:gd name="connsiteY110" fmla="*/ 792238 h 1231598"/>
                <a:gd name="connsiteX111" fmla="*/ 1172914 w 1231598"/>
                <a:gd name="connsiteY111" fmla="*/ 782200 h 1231598"/>
                <a:gd name="connsiteX112" fmla="*/ 1181408 w 1231598"/>
                <a:gd name="connsiteY112" fmla="*/ 749769 h 1231598"/>
                <a:gd name="connsiteX113" fmla="*/ 1215383 w 1231598"/>
                <a:gd name="connsiteY113" fmla="*/ 757491 h 1231598"/>
                <a:gd name="connsiteX114" fmla="*/ 1206117 w 1231598"/>
                <a:gd name="connsiteY114" fmla="*/ 792238 h 1231598"/>
                <a:gd name="connsiteX115" fmla="*/ 16988 w 1231598"/>
                <a:gd name="connsiteY115" fmla="*/ 758263 h 1231598"/>
                <a:gd name="connsiteX116" fmla="*/ 10038 w 1231598"/>
                <a:gd name="connsiteY116" fmla="*/ 723516 h 1231598"/>
                <a:gd name="connsiteX117" fmla="*/ 44013 w 1231598"/>
                <a:gd name="connsiteY117" fmla="*/ 717338 h 1231598"/>
                <a:gd name="connsiteX118" fmla="*/ 50963 w 1231598"/>
                <a:gd name="connsiteY118" fmla="*/ 750541 h 1231598"/>
                <a:gd name="connsiteX119" fmla="*/ 16988 w 1231598"/>
                <a:gd name="connsiteY119" fmla="*/ 758263 h 1231598"/>
                <a:gd name="connsiteX120" fmla="*/ 1222332 w 1231598"/>
                <a:gd name="connsiteY120" fmla="*/ 722744 h 1231598"/>
                <a:gd name="connsiteX121" fmla="*/ 1188357 w 1231598"/>
                <a:gd name="connsiteY121" fmla="*/ 716566 h 1231598"/>
                <a:gd name="connsiteX122" fmla="*/ 1192990 w 1231598"/>
                <a:gd name="connsiteY122" fmla="*/ 683363 h 1231598"/>
                <a:gd name="connsiteX123" fmla="*/ 1227737 w 1231598"/>
                <a:gd name="connsiteY123" fmla="*/ 687224 h 1231598"/>
                <a:gd name="connsiteX124" fmla="*/ 1222332 w 1231598"/>
                <a:gd name="connsiteY124" fmla="*/ 722744 h 1231598"/>
                <a:gd name="connsiteX125" fmla="*/ 3861 w 1231598"/>
                <a:gd name="connsiteY125" fmla="*/ 687996 h 1231598"/>
                <a:gd name="connsiteX126" fmla="*/ 772 w 1231598"/>
                <a:gd name="connsiteY126" fmla="*/ 652477 h 1231598"/>
                <a:gd name="connsiteX127" fmla="*/ 35519 w 1231598"/>
                <a:gd name="connsiteY127" fmla="*/ 650160 h 1231598"/>
                <a:gd name="connsiteX128" fmla="*/ 38608 w 1231598"/>
                <a:gd name="connsiteY128" fmla="*/ 684135 h 1231598"/>
                <a:gd name="connsiteX129" fmla="*/ 3861 w 1231598"/>
                <a:gd name="connsiteY129" fmla="*/ 687996 h 1231598"/>
                <a:gd name="connsiteX130" fmla="*/ 1230826 w 1231598"/>
                <a:gd name="connsiteY130" fmla="*/ 651705 h 1231598"/>
                <a:gd name="connsiteX131" fmla="*/ 1196079 w 1231598"/>
                <a:gd name="connsiteY131" fmla="*/ 649388 h 1231598"/>
                <a:gd name="connsiteX132" fmla="*/ 1196851 w 1231598"/>
                <a:gd name="connsiteY132" fmla="*/ 615413 h 1231598"/>
                <a:gd name="connsiteX133" fmla="*/ 1196851 w 1231598"/>
                <a:gd name="connsiteY133" fmla="*/ 613869 h 1231598"/>
                <a:gd name="connsiteX134" fmla="*/ 1231598 w 1231598"/>
                <a:gd name="connsiteY134" fmla="*/ 613869 h 1231598"/>
                <a:gd name="connsiteX135" fmla="*/ 1231598 w 1231598"/>
                <a:gd name="connsiteY135" fmla="*/ 615413 h 1231598"/>
                <a:gd name="connsiteX136" fmla="*/ 1230826 w 1231598"/>
                <a:gd name="connsiteY136" fmla="*/ 651705 h 1231598"/>
                <a:gd name="connsiteX137" fmla="*/ 34747 w 1231598"/>
                <a:gd name="connsiteY137" fmla="*/ 616957 h 1231598"/>
                <a:gd name="connsiteX138" fmla="*/ 0 w 1231598"/>
                <a:gd name="connsiteY138" fmla="*/ 616957 h 1231598"/>
                <a:gd name="connsiteX139" fmla="*/ 0 w 1231598"/>
                <a:gd name="connsiteY139" fmla="*/ 616185 h 1231598"/>
                <a:gd name="connsiteX140" fmla="*/ 772 w 1231598"/>
                <a:gd name="connsiteY140" fmla="*/ 581438 h 1231598"/>
                <a:gd name="connsiteX141" fmla="*/ 35519 w 1231598"/>
                <a:gd name="connsiteY141" fmla="*/ 583754 h 1231598"/>
                <a:gd name="connsiteX142" fmla="*/ 34747 w 1231598"/>
                <a:gd name="connsiteY142" fmla="*/ 616957 h 1231598"/>
                <a:gd name="connsiteX143" fmla="*/ 34747 w 1231598"/>
                <a:gd name="connsiteY143" fmla="*/ 616957 h 1231598"/>
                <a:gd name="connsiteX144" fmla="*/ 1196079 w 1231598"/>
                <a:gd name="connsiteY144" fmla="*/ 580666 h 1231598"/>
                <a:gd name="connsiteX145" fmla="*/ 1192990 w 1231598"/>
                <a:gd name="connsiteY145" fmla="*/ 546691 h 1231598"/>
                <a:gd name="connsiteX146" fmla="*/ 1227737 w 1231598"/>
                <a:gd name="connsiteY146" fmla="*/ 542830 h 1231598"/>
                <a:gd name="connsiteX147" fmla="*/ 1230826 w 1231598"/>
                <a:gd name="connsiteY147" fmla="*/ 578349 h 1231598"/>
                <a:gd name="connsiteX148" fmla="*/ 1196079 w 1231598"/>
                <a:gd name="connsiteY148" fmla="*/ 580666 h 1231598"/>
                <a:gd name="connsiteX149" fmla="*/ 38608 w 1231598"/>
                <a:gd name="connsiteY149" fmla="*/ 549007 h 1231598"/>
                <a:gd name="connsiteX150" fmla="*/ 3861 w 1231598"/>
                <a:gd name="connsiteY150" fmla="*/ 545146 h 1231598"/>
                <a:gd name="connsiteX151" fmla="*/ 9266 w 1231598"/>
                <a:gd name="connsiteY151" fmla="*/ 509627 h 1231598"/>
                <a:gd name="connsiteX152" fmla="*/ 43241 w 1231598"/>
                <a:gd name="connsiteY152" fmla="*/ 515804 h 1231598"/>
                <a:gd name="connsiteX153" fmla="*/ 38608 w 1231598"/>
                <a:gd name="connsiteY153" fmla="*/ 549007 h 1231598"/>
                <a:gd name="connsiteX154" fmla="*/ 1187585 w 1231598"/>
                <a:gd name="connsiteY154" fmla="*/ 513488 h 1231598"/>
                <a:gd name="connsiteX155" fmla="*/ 1180636 w 1231598"/>
                <a:gd name="connsiteY155" fmla="*/ 480285 h 1231598"/>
                <a:gd name="connsiteX156" fmla="*/ 1214611 w 1231598"/>
                <a:gd name="connsiteY156" fmla="*/ 472563 h 1231598"/>
                <a:gd name="connsiteX157" fmla="*/ 1221560 w 1231598"/>
                <a:gd name="connsiteY157" fmla="*/ 507310 h 1231598"/>
                <a:gd name="connsiteX158" fmla="*/ 1187585 w 1231598"/>
                <a:gd name="connsiteY158" fmla="*/ 513488 h 1231598"/>
                <a:gd name="connsiteX159" fmla="*/ 50191 w 1231598"/>
                <a:gd name="connsiteY159" fmla="*/ 482601 h 1231598"/>
                <a:gd name="connsiteX160" fmla="*/ 16215 w 1231598"/>
                <a:gd name="connsiteY160" fmla="*/ 474880 h 1231598"/>
                <a:gd name="connsiteX161" fmla="*/ 25481 w 1231598"/>
                <a:gd name="connsiteY161" fmla="*/ 440132 h 1231598"/>
                <a:gd name="connsiteX162" fmla="*/ 58684 w 1231598"/>
                <a:gd name="connsiteY162" fmla="*/ 450170 h 1231598"/>
                <a:gd name="connsiteX163" fmla="*/ 50191 w 1231598"/>
                <a:gd name="connsiteY163" fmla="*/ 482601 h 1231598"/>
                <a:gd name="connsiteX164" fmla="*/ 1172142 w 1231598"/>
                <a:gd name="connsiteY164" fmla="*/ 447854 h 1231598"/>
                <a:gd name="connsiteX165" fmla="*/ 1161331 w 1231598"/>
                <a:gd name="connsiteY165" fmla="*/ 415423 h 1231598"/>
                <a:gd name="connsiteX166" fmla="*/ 1193762 w 1231598"/>
                <a:gd name="connsiteY166" fmla="*/ 403069 h 1231598"/>
                <a:gd name="connsiteX167" fmla="*/ 1205345 w 1231598"/>
                <a:gd name="connsiteY167" fmla="*/ 437044 h 1231598"/>
                <a:gd name="connsiteX168" fmla="*/ 1172142 w 1231598"/>
                <a:gd name="connsiteY168" fmla="*/ 447854 h 1231598"/>
                <a:gd name="connsiteX169" fmla="*/ 69495 w 1231598"/>
                <a:gd name="connsiteY169" fmla="*/ 417740 h 1231598"/>
                <a:gd name="connsiteX170" fmla="*/ 37064 w 1231598"/>
                <a:gd name="connsiteY170" fmla="*/ 406157 h 1231598"/>
                <a:gd name="connsiteX171" fmla="*/ 50191 w 1231598"/>
                <a:gd name="connsiteY171" fmla="*/ 372954 h 1231598"/>
                <a:gd name="connsiteX172" fmla="*/ 81849 w 1231598"/>
                <a:gd name="connsiteY172" fmla="*/ 386853 h 1231598"/>
                <a:gd name="connsiteX173" fmla="*/ 69495 w 1231598"/>
                <a:gd name="connsiteY173" fmla="*/ 417740 h 1231598"/>
                <a:gd name="connsiteX174" fmla="*/ 1148977 w 1231598"/>
                <a:gd name="connsiteY174" fmla="*/ 384537 h 1231598"/>
                <a:gd name="connsiteX175" fmla="*/ 1134306 w 1231598"/>
                <a:gd name="connsiteY175" fmla="*/ 353650 h 1231598"/>
                <a:gd name="connsiteX176" fmla="*/ 1165192 w 1231598"/>
                <a:gd name="connsiteY176" fmla="*/ 338207 h 1231598"/>
                <a:gd name="connsiteX177" fmla="*/ 1180636 w 1231598"/>
                <a:gd name="connsiteY177" fmla="*/ 370638 h 1231598"/>
                <a:gd name="connsiteX178" fmla="*/ 1148977 w 1231598"/>
                <a:gd name="connsiteY178" fmla="*/ 384537 h 1231598"/>
                <a:gd name="connsiteX179" fmla="*/ 95748 w 1231598"/>
                <a:gd name="connsiteY179" fmla="*/ 355967 h 1231598"/>
                <a:gd name="connsiteX180" fmla="*/ 64862 w 1231598"/>
                <a:gd name="connsiteY180" fmla="*/ 340523 h 1231598"/>
                <a:gd name="connsiteX181" fmla="*/ 81849 w 1231598"/>
                <a:gd name="connsiteY181" fmla="*/ 308865 h 1231598"/>
                <a:gd name="connsiteX182" fmla="*/ 111963 w 1231598"/>
                <a:gd name="connsiteY182" fmla="*/ 325852 h 1231598"/>
                <a:gd name="connsiteX183" fmla="*/ 95748 w 1231598"/>
                <a:gd name="connsiteY183" fmla="*/ 355967 h 1231598"/>
                <a:gd name="connsiteX184" fmla="*/ 1118863 w 1231598"/>
                <a:gd name="connsiteY184" fmla="*/ 324308 h 1231598"/>
                <a:gd name="connsiteX185" fmla="*/ 1101103 w 1231598"/>
                <a:gd name="connsiteY185" fmla="*/ 295738 h 1231598"/>
                <a:gd name="connsiteX186" fmla="*/ 1130445 w 1231598"/>
                <a:gd name="connsiteY186" fmla="*/ 276434 h 1231598"/>
                <a:gd name="connsiteX187" fmla="*/ 1148977 w 1231598"/>
                <a:gd name="connsiteY187" fmla="*/ 306548 h 1231598"/>
                <a:gd name="connsiteX188" fmla="*/ 1118863 w 1231598"/>
                <a:gd name="connsiteY188" fmla="*/ 324308 h 1231598"/>
                <a:gd name="connsiteX189" fmla="*/ 129723 w 1231598"/>
                <a:gd name="connsiteY189" fmla="*/ 297282 h 1231598"/>
                <a:gd name="connsiteX190" fmla="*/ 101153 w 1231598"/>
                <a:gd name="connsiteY190" fmla="*/ 277978 h 1231598"/>
                <a:gd name="connsiteX191" fmla="*/ 122002 w 1231598"/>
                <a:gd name="connsiteY191" fmla="*/ 248636 h 1231598"/>
                <a:gd name="connsiteX192" fmla="*/ 149799 w 1231598"/>
                <a:gd name="connsiteY192" fmla="*/ 269485 h 1231598"/>
                <a:gd name="connsiteX193" fmla="*/ 129723 w 1231598"/>
                <a:gd name="connsiteY193" fmla="*/ 297282 h 1231598"/>
                <a:gd name="connsiteX194" fmla="*/ 1081027 w 1231598"/>
                <a:gd name="connsiteY194" fmla="*/ 267940 h 1231598"/>
                <a:gd name="connsiteX195" fmla="*/ 1060178 w 1231598"/>
                <a:gd name="connsiteY195" fmla="*/ 241687 h 1231598"/>
                <a:gd name="connsiteX196" fmla="*/ 1086432 w 1231598"/>
                <a:gd name="connsiteY196" fmla="*/ 219294 h 1231598"/>
                <a:gd name="connsiteX197" fmla="*/ 1108825 w 1231598"/>
                <a:gd name="connsiteY197" fmla="*/ 247092 h 1231598"/>
                <a:gd name="connsiteX198" fmla="*/ 1081027 w 1231598"/>
                <a:gd name="connsiteY198" fmla="*/ 267940 h 1231598"/>
                <a:gd name="connsiteX199" fmla="*/ 169876 w 1231598"/>
                <a:gd name="connsiteY199" fmla="*/ 243231 h 1231598"/>
                <a:gd name="connsiteX200" fmla="*/ 143622 w 1231598"/>
                <a:gd name="connsiteY200" fmla="*/ 220838 h 1231598"/>
                <a:gd name="connsiteX201" fmla="*/ 167559 w 1231598"/>
                <a:gd name="connsiteY201" fmla="*/ 193813 h 1231598"/>
                <a:gd name="connsiteX202" fmla="*/ 193040 w 1231598"/>
                <a:gd name="connsiteY202" fmla="*/ 217750 h 1231598"/>
                <a:gd name="connsiteX203" fmla="*/ 169876 w 1231598"/>
                <a:gd name="connsiteY203" fmla="*/ 243231 h 1231598"/>
                <a:gd name="connsiteX204" fmla="*/ 1037786 w 1231598"/>
                <a:gd name="connsiteY204" fmla="*/ 216205 h 1231598"/>
                <a:gd name="connsiteX205" fmla="*/ 1013849 w 1231598"/>
                <a:gd name="connsiteY205" fmla="*/ 192268 h 1231598"/>
                <a:gd name="connsiteX206" fmla="*/ 1037786 w 1231598"/>
                <a:gd name="connsiteY206" fmla="*/ 166787 h 1231598"/>
                <a:gd name="connsiteX207" fmla="*/ 1063267 w 1231598"/>
                <a:gd name="connsiteY207" fmla="*/ 192268 h 1231598"/>
                <a:gd name="connsiteX208" fmla="*/ 1037786 w 1231598"/>
                <a:gd name="connsiteY208" fmla="*/ 216205 h 1231598"/>
                <a:gd name="connsiteX209" fmla="*/ 216205 w 1231598"/>
                <a:gd name="connsiteY209" fmla="*/ 193813 h 1231598"/>
                <a:gd name="connsiteX210" fmla="*/ 192268 w 1231598"/>
                <a:gd name="connsiteY210" fmla="*/ 168331 h 1231598"/>
                <a:gd name="connsiteX211" fmla="*/ 219294 w 1231598"/>
                <a:gd name="connsiteY211" fmla="*/ 144394 h 1231598"/>
                <a:gd name="connsiteX212" fmla="*/ 241687 w 1231598"/>
                <a:gd name="connsiteY212" fmla="*/ 170648 h 1231598"/>
                <a:gd name="connsiteX213" fmla="*/ 216205 w 1231598"/>
                <a:gd name="connsiteY213" fmla="*/ 193813 h 1231598"/>
                <a:gd name="connsiteX214" fmla="*/ 988367 w 1231598"/>
                <a:gd name="connsiteY214" fmla="*/ 169876 h 1231598"/>
                <a:gd name="connsiteX215" fmla="*/ 962114 w 1231598"/>
                <a:gd name="connsiteY215" fmla="*/ 149027 h 1231598"/>
                <a:gd name="connsiteX216" fmla="*/ 982962 w 1231598"/>
                <a:gd name="connsiteY216" fmla="*/ 121229 h 1231598"/>
                <a:gd name="connsiteX217" fmla="*/ 1010760 w 1231598"/>
                <a:gd name="connsiteY217" fmla="*/ 143622 h 1231598"/>
                <a:gd name="connsiteX218" fmla="*/ 988367 w 1231598"/>
                <a:gd name="connsiteY218" fmla="*/ 169876 h 1231598"/>
                <a:gd name="connsiteX219" fmla="*/ 267940 w 1231598"/>
                <a:gd name="connsiteY219" fmla="*/ 149799 h 1231598"/>
                <a:gd name="connsiteX220" fmla="*/ 247092 w 1231598"/>
                <a:gd name="connsiteY220" fmla="*/ 122002 h 1231598"/>
                <a:gd name="connsiteX221" fmla="*/ 276434 w 1231598"/>
                <a:gd name="connsiteY221" fmla="*/ 101153 h 1231598"/>
                <a:gd name="connsiteX222" fmla="*/ 295738 w 1231598"/>
                <a:gd name="connsiteY222" fmla="*/ 130495 h 1231598"/>
                <a:gd name="connsiteX223" fmla="*/ 267940 w 1231598"/>
                <a:gd name="connsiteY223" fmla="*/ 149799 h 1231598"/>
                <a:gd name="connsiteX224" fmla="*/ 934316 w 1231598"/>
                <a:gd name="connsiteY224" fmla="*/ 129723 h 1231598"/>
                <a:gd name="connsiteX225" fmla="*/ 905746 w 1231598"/>
                <a:gd name="connsiteY225" fmla="*/ 111963 h 1231598"/>
                <a:gd name="connsiteX226" fmla="*/ 922733 w 1231598"/>
                <a:gd name="connsiteY226" fmla="*/ 81849 h 1231598"/>
                <a:gd name="connsiteX227" fmla="*/ 953620 w 1231598"/>
                <a:gd name="connsiteY227" fmla="*/ 100381 h 1231598"/>
                <a:gd name="connsiteX228" fmla="*/ 934316 w 1231598"/>
                <a:gd name="connsiteY228" fmla="*/ 129723 h 1231598"/>
                <a:gd name="connsiteX229" fmla="*/ 324308 w 1231598"/>
                <a:gd name="connsiteY229" fmla="*/ 112736 h 1231598"/>
                <a:gd name="connsiteX230" fmla="*/ 306548 w 1231598"/>
                <a:gd name="connsiteY230" fmla="*/ 82621 h 1231598"/>
                <a:gd name="connsiteX231" fmla="*/ 338207 w 1231598"/>
                <a:gd name="connsiteY231" fmla="*/ 65634 h 1231598"/>
                <a:gd name="connsiteX232" fmla="*/ 353650 w 1231598"/>
                <a:gd name="connsiteY232" fmla="*/ 96520 h 1231598"/>
                <a:gd name="connsiteX233" fmla="*/ 324308 w 1231598"/>
                <a:gd name="connsiteY233" fmla="*/ 112736 h 1231598"/>
                <a:gd name="connsiteX234" fmla="*/ 875632 w 1231598"/>
                <a:gd name="connsiteY234" fmla="*/ 95748 h 1231598"/>
                <a:gd name="connsiteX235" fmla="*/ 844745 w 1231598"/>
                <a:gd name="connsiteY235" fmla="*/ 81849 h 1231598"/>
                <a:gd name="connsiteX236" fmla="*/ 858644 w 1231598"/>
                <a:gd name="connsiteY236" fmla="*/ 50191 h 1231598"/>
                <a:gd name="connsiteX237" fmla="*/ 891075 w 1231598"/>
                <a:gd name="connsiteY237" fmla="*/ 65634 h 1231598"/>
                <a:gd name="connsiteX238" fmla="*/ 875632 w 1231598"/>
                <a:gd name="connsiteY238" fmla="*/ 95748 h 1231598"/>
                <a:gd name="connsiteX239" fmla="*/ 384537 w 1231598"/>
                <a:gd name="connsiteY239" fmla="*/ 82621 h 1231598"/>
                <a:gd name="connsiteX240" fmla="*/ 370638 w 1231598"/>
                <a:gd name="connsiteY240" fmla="*/ 50963 h 1231598"/>
                <a:gd name="connsiteX241" fmla="*/ 403841 w 1231598"/>
                <a:gd name="connsiteY241" fmla="*/ 37836 h 1231598"/>
                <a:gd name="connsiteX242" fmla="*/ 415423 w 1231598"/>
                <a:gd name="connsiteY242" fmla="*/ 70267 h 1231598"/>
                <a:gd name="connsiteX243" fmla="*/ 384537 w 1231598"/>
                <a:gd name="connsiteY243" fmla="*/ 82621 h 1231598"/>
                <a:gd name="connsiteX244" fmla="*/ 813087 w 1231598"/>
                <a:gd name="connsiteY244" fmla="*/ 69495 h 1231598"/>
                <a:gd name="connsiteX245" fmla="*/ 780656 w 1231598"/>
                <a:gd name="connsiteY245" fmla="*/ 58684 h 1231598"/>
                <a:gd name="connsiteX246" fmla="*/ 790694 w 1231598"/>
                <a:gd name="connsiteY246" fmla="*/ 25481 h 1231598"/>
                <a:gd name="connsiteX247" fmla="*/ 824669 w 1231598"/>
                <a:gd name="connsiteY247" fmla="*/ 37064 h 1231598"/>
                <a:gd name="connsiteX248" fmla="*/ 813087 w 1231598"/>
                <a:gd name="connsiteY248" fmla="*/ 69495 h 1231598"/>
                <a:gd name="connsiteX249" fmla="*/ 447854 w 1231598"/>
                <a:gd name="connsiteY249" fmla="*/ 59456 h 1231598"/>
                <a:gd name="connsiteX250" fmla="*/ 437816 w 1231598"/>
                <a:gd name="connsiteY250" fmla="*/ 26254 h 1231598"/>
                <a:gd name="connsiteX251" fmla="*/ 472563 w 1231598"/>
                <a:gd name="connsiteY251" fmla="*/ 16988 h 1231598"/>
                <a:gd name="connsiteX252" fmla="*/ 480285 w 1231598"/>
                <a:gd name="connsiteY252" fmla="*/ 50963 h 1231598"/>
                <a:gd name="connsiteX253" fmla="*/ 447854 w 1231598"/>
                <a:gd name="connsiteY253" fmla="*/ 59456 h 1231598"/>
                <a:gd name="connsiteX254" fmla="*/ 748997 w 1231598"/>
                <a:gd name="connsiteY254" fmla="*/ 50191 h 1231598"/>
                <a:gd name="connsiteX255" fmla="*/ 715794 w 1231598"/>
                <a:gd name="connsiteY255" fmla="*/ 43241 h 1231598"/>
                <a:gd name="connsiteX256" fmla="*/ 721971 w 1231598"/>
                <a:gd name="connsiteY256" fmla="*/ 9266 h 1231598"/>
                <a:gd name="connsiteX257" fmla="*/ 756719 w 1231598"/>
                <a:gd name="connsiteY257" fmla="*/ 16215 h 1231598"/>
                <a:gd name="connsiteX258" fmla="*/ 748997 w 1231598"/>
                <a:gd name="connsiteY258" fmla="*/ 50191 h 1231598"/>
                <a:gd name="connsiteX259" fmla="*/ 513488 w 1231598"/>
                <a:gd name="connsiteY259" fmla="*/ 44013 h 1231598"/>
                <a:gd name="connsiteX260" fmla="*/ 507310 w 1231598"/>
                <a:gd name="connsiteY260" fmla="*/ 10038 h 1231598"/>
                <a:gd name="connsiteX261" fmla="*/ 542830 w 1231598"/>
                <a:gd name="connsiteY261" fmla="*/ 4633 h 1231598"/>
                <a:gd name="connsiteX262" fmla="*/ 547463 w 1231598"/>
                <a:gd name="connsiteY262" fmla="*/ 38608 h 1231598"/>
                <a:gd name="connsiteX263" fmla="*/ 513488 w 1231598"/>
                <a:gd name="connsiteY263" fmla="*/ 44013 h 1231598"/>
                <a:gd name="connsiteX264" fmla="*/ 681819 w 1231598"/>
                <a:gd name="connsiteY264" fmla="*/ 38608 h 1231598"/>
                <a:gd name="connsiteX265" fmla="*/ 647844 w 1231598"/>
                <a:gd name="connsiteY265" fmla="*/ 35519 h 1231598"/>
                <a:gd name="connsiteX266" fmla="*/ 650160 w 1231598"/>
                <a:gd name="connsiteY266" fmla="*/ 772 h 1231598"/>
                <a:gd name="connsiteX267" fmla="*/ 685680 w 1231598"/>
                <a:gd name="connsiteY267" fmla="*/ 3861 h 1231598"/>
                <a:gd name="connsiteX268" fmla="*/ 681819 w 1231598"/>
                <a:gd name="connsiteY268" fmla="*/ 38608 h 1231598"/>
                <a:gd name="connsiteX269" fmla="*/ 580666 w 1231598"/>
                <a:gd name="connsiteY269" fmla="*/ 35519 h 1231598"/>
                <a:gd name="connsiteX270" fmla="*/ 579121 w 1231598"/>
                <a:gd name="connsiteY270" fmla="*/ 772 h 1231598"/>
                <a:gd name="connsiteX271" fmla="*/ 614641 w 1231598"/>
                <a:gd name="connsiteY271" fmla="*/ 0 h 1231598"/>
                <a:gd name="connsiteX272" fmla="*/ 614641 w 1231598"/>
                <a:gd name="connsiteY272" fmla="*/ 34747 h 1231598"/>
                <a:gd name="connsiteX273" fmla="*/ 580666 w 1231598"/>
                <a:gd name="connsiteY273" fmla="*/ 35519 h 1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lnTo>
                    <a:pt x="34747" y="616957"/>
                  </a:ln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w="7680" cap="flat">
              <a:noFill/>
              <a:prstDash val="solid"/>
              <a:miter/>
            </a:ln>
          </p:spPr>
          <p:txBody>
            <a:bodyPr rtlCol="0" anchor="ctr"/>
            <a:lstStyle/>
            <a:p>
              <a:endParaRPr lang="ru-RU">
                <a:solidFill>
                  <a:srgbClr val="57565A"/>
                </a:solidFill>
              </a:endParaRPr>
            </a:p>
          </p:txBody>
        </p:sp>
      </p:grpSp>
      <p:sp>
        <p:nvSpPr>
          <p:cNvPr id="45" name="TextBox 44">
            <a:extLst>
              <a:ext uri="{FF2B5EF4-FFF2-40B4-BE49-F238E27FC236}">
                <a16:creationId xmlns:a16="http://schemas.microsoft.com/office/drawing/2014/main" xmlns="" id="{78BB36EC-5A62-4391-928A-4B0E1F9403E6}"/>
              </a:ext>
            </a:extLst>
          </p:cNvPr>
          <p:cNvSpPr txBox="1"/>
          <p:nvPr/>
        </p:nvSpPr>
        <p:spPr>
          <a:xfrm>
            <a:off x="317358" y="5030016"/>
            <a:ext cx="2682298" cy="523220"/>
          </a:xfrm>
          <a:prstGeom prst="rect">
            <a:avLst/>
          </a:prstGeom>
          <a:noFill/>
        </p:spPr>
        <p:txBody>
          <a:bodyPr wrap="square">
            <a:spAutoFit/>
          </a:bodyPr>
          <a:lstStyle/>
          <a:p>
            <a:pPr algn="ctr"/>
            <a:r>
              <a:rPr lang="ru-RU" sz="1400" b="1" spc="-1" dirty="0" smtClean="0">
                <a:solidFill>
                  <a:srgbClr val="404040"/>
                </a:solidFill>
                <a:latin typeface="Roboto Condensed" panose="02000000000000000000" pitchFamily="2" charset="0"/>
                <a:ea typeface="Roboto Condensed" panose="02000000000000000000" pitchFamily="2" charset="0"/>
              </a:rPr>
              <a:t>ОРГАНОВ ЗАГС</a:t>
            </a:r>
          </a:p>
          <a:p>
            <a:pPr algn="ctr"/>
            <a:r>
              <a:rPr lang="ru-RU" sz="1400" b="1" spc="-1" dirty="0" smtClean="0">
                <a:solidFill>
                  <a:srgbClr val="404040"/>
                </a:solidFill>
                <a:latin typeface="Roboto Condensed" panose="02000000000000000000" pitchFamily="2" charset="0"/>
                <a:ea typeface="Roboto Condensed" panose="02000000000000000000" pitchFamily="2" charset="0"/>
              </a:rPr>
              <a:t>по состоянию на 01.10.2021</a:t>
            </a:r>
            <a:endParaRPr lang="ru-RU" sz="1400" b="1" spc="-1" dirty="0">
              <a:solidFill>
                <a:srgbClr val="404040"/>
              </a:solidFill>
              <a:latin typeface="Roboto Condensed" panose="02000000000000000000" pitchFamily="2" charset="0"/>
              <a:ea typeface="Roboto Condensed" panose="02000000000000000000" pitchFamily="2" charset="0"/>
            </a:endParaRPr>
          </a:p>
        </p:txBody>
      </p:sp>
      <p:sp>
        <p:nvSpPr>
          <p:cNvPr id="56" name="TextBox 55">
            <a:extLst>
              <a:ext uri="{FF2B5EF4-FFF2-40B4-BE49-F238E27FC236}">
                <a16:creationId xmlns:a16="http://schemas.microsoft.com/office/drawing/2014/main" xmlns="" id="{09EBB806-6BF2-4A88-9D86-D67235118A3F}"/>
              </a:ext>
            </a:extLst>
          </p:cNvPr>
          <p:cNvSpPr txBox="1"/>
          <p:nvPr/>
        </p:nvSpPr>
        <p:spPr>
          <a:xfrm>
            <a:off x="5690726" y="5030016"/>
            <a:ext cx="3816879" cy="954107"/>
          </a:xfrm>
          <a:prstGeom prst="rect">
            <a:avLst/>
          </a:prstGeom>
          <a:noFill/>
        </p:spPr>
        <p:txBody>
          <a:bodyPr wrap="square">
            <a:spAutoFit/>
          </a:bodyPr>
          <a:lstStyle/>
          <a:p>
            <a:pPr algn="ctr"/>
            <a:r>
              <a:rPr lang="ru-RU" sz="1400" b="1" spc="-1" dirty="0" smtClean="0">
                <a:solidFill>
                  <a:srgbClr val="404040"/>
                </a:solidFill>
                <a:latin typeface="Roboto Condensed" panose="02000000000000000000" pitchFamily="2" charset="0"/>
                <a:ea typeface="Roboto Condensed" panose="02000000000000000000" pitchFamily="2" charset="0"/>
              </a:rPr>
              <a:t>ЗАРЕГИСТРИРОВАНО ЗАПИСЕЙ АКТОВ </a:t>
            </a:r>
            <a:br>
              <a:rPr lang="ru-RU" sz="1400" b="1" spc="-1" dirty="0" smtClean="0">
                <a:solidFill>
                  <a:srgbClr val="404040"/>
                </a:solidFill>
                <a:latin typeface="Roboto Condensed" panose="02000000000000000000" pitchFamily="2" charset="0"/>
                <a:ea typeface="Roboto Condensed" panose="02000000000000000000" pitchFamily="2" charset="0"/>
              </a:rPr>
            </a:br>
            <a:r>
              <a:rPr lang="ru-RU" sz="1400" b="1" spc="-1" dirty="0">
                <a:solidFill>
                  <a:srgbClr val="404040"/>
                </a:solidFill>
                <a:latin typeface="Roboto Condensed" panose="02000000000000000000" pitchFamily="2" charset="0"/>
                <a:ea typeface="Roboto Condensed" panose="02000000000000000000" pitchFamily="2" charset="0"/>
              </a:rPr>
              <a:t>з</a:t>
            </a:r>
            <a:r>
              <a:rPr lang="ru-RU" sz="1400" b="1" spc="-1" dirty="0" smtClean="0">
                <a:solidFill>
                  <a:srgbClr val="404040"/>
                </a:solidFill>
                <a:latin typeface="Roboto Condensed" panose="02000000000000000000" pitchFamily="2" charset="0"/>
                <a:ea typeface="Roboto Condensed" panose="02000000000000000000" pitchFamily="2" charset="0"/>
              </a:rPr>
              <a:t>а 9 месяцев 2021 года</a:t>
            </a:r>
          </a:p>
          <a:p>
            <a:pPr algn="ctr"/>
            <a:r>
              <a:rPr lang="en-US" sz="1400" b="1" spc="-1" dirty="0" smtClean="0">
                <a:solidFill>
                  <a:srgbClr val="404040"/>
                </a:solidFill>
                <a:latin typeface="Roboto Condensed" panose="02000000000000000000" pitchFamily="2" charset="0"/>
                <a:ea typeface="Roboto Condensed" panose="02000000000000000000" pitchFamily="2" charset="0"/>
              </a:rPr>
              <a:t>(</a:t>
            </a:r>
            <a:r>
              <a:rPr lang="ru-RU" sz="1400" b="1" dirty="0" smtClean="0">
                <a:solidFill>
                  <a:srgbClr val="231A6F"/>
                </a:solidFill>
                <a:latin typeface="Roboto Condensed" panose="02000000000000000000" pitchFamily="2" charset="0"/>
                <a:ea typeface="Roboto Condensed" panose="02000000000000000000" pitchFamily="2" charset="0"/>
              </a:rPr>
              <a:t>16 047 297</a:t>
            </a:r>
            <a:r>
              <a:rPr lang="en-US" sz="1400" b="1" dirty="0" smtClean="0">
                <a:solidFill>
                  <a:srgbClr val="231A6F"/>
                </a:solidFill>
                <a:latin typeface="Roboto Condensed" panose="02000000000000000000" pitchFamily="2" charset="0"/>
                <a:ea typeface="Roboto Condensed" panose="02000000000000000000" pitchFamily="2" charset="0"/>
              </a:rPr>
              <a:t> </a:t>
            </a:r>
            <a:r>
              <a:rPr lang="ru-RU" sz="1400" b="1" spc="-1" dirty="0" smtClean="0">
                <a:solidFill>
                  <a:srgbClr val="404040"/>
                </a:solidFill>
                <a:latin typeface="Roboto Condensed" panose="02000000000000000000" pitchFamily="2" charset="0"/>
                <a:ea typeface="Roboto Condensed" panose="02000000000000000000" pitchFamily="2" charset="0"/>
              </a:rPr>
              <a:t>с начала эксплуатации)</a:t>
            </a:r>
            <a:endParaRPr lang="ru-RU" sz="1400" b="1" spc="-1" dirty="0">
              <a:solidFill>
                <a:srgbClr val="404040"/>
              </a:solidFill>
              <a:latin typeface="Roboto Condensed" panose="02000000000000000000" pitchFamily="2" charset="0"/>
              <a:ea typeface="Roboto Condensed" panose="02000000000000000000" pitchFamily="2" charset="0"/>
            </a:endParaRPr>
          </a:p>
          <a:p>
            <a:pPr algn="ctr"/>
            <a:r>
              <a:rPr lang="ru-RU" sz="1400" b="1" spc="-1" dirty="0" smtClean="0">
                <a:solidFill>
                  <a:srgbClr val="404040"/>
                </a:solidFill>
                <a:latin typeface="Roboto Condensed" panose="02000000000000000000" pitchFamily="2" charset="0"/>
                <a:ea typeface="Roboto Condensed" panose="02000000000000000000" pitchFamily="2" charset="0"/>
              </a:rPr>
              <a:t> </a:t>
            </a:r>
            <a:endParaRPr lang="ru-RU" sz="1400" b="1" spc="-1" dirty="0">
              <a:solidFill>
                <a:srgbClr val="404040"/>
              </a:solidFill>
              <a:latin typeface="Roboto Condensed" panose="02000000000000000000" pitchFamily="2" charset="0"/>
              <a:ea typeface="Roboto Condensed" panose="02000000000000000000" pitchFamily="2" charset="0"/>
            </a:endParaRPr>
          </a:p>
        </p:txBody>
      </p:sp>
      <p:sp>
        <p:nvSpPr>
          <p:cNvPr id="49" name="Прямоугольник 48">
            <a:extLst>
              <a:ext uri="{FF2B5EF4-FFF2-40B4-BE49-F238E27FC236}">
                <a16:creationId xmlns:a16="http://schemas.microsoft.com/office/drawing/2014/main" xmlns="" id="{691072C5-4EB7-443F-ADA3-87E295BB371A}"/>
              </a:ext>
            </a:extLst>
          </p:cNvPr>
          <p:cNvSpPr/>
          <p:nvPr/>
        </p:nvSpPr>
        <p:spPr>
          <a:xfrm>
            <a:off x="6258017" y="2560352"/>
            <a:ext cx="2682299" cy="646331"/>
          </a:xfrm>
          <a:prstGeom prst="rect">
            <a:avLst/>
          </a:prstGeom>
        </p:spPr>
        <p:txBody>
          <a:bodyPr wrap="square">
            <a:spAutoFit/>
          </a:bodyPr>
          <a:lstStyle/>
          <a:p>
            <a:pPr algn="ctr"/>
            <a:r>
              <a:rPr lang="ru-RU" sz="3600" b="1" dirty="0" smtClean="0">
                <a:solidFill>
                  <a:srgbClr val="231A6F"/>
                </a:solidFill>
                <a:latin typeface="Roboto Condensed" panose="02000000000000000000" pitchFamily="2" charset="0"/>
                <a:ea typeface="Roboto Condensed" panose="02000000000000000000" pitchFamily="2" charset="0"/>
              </a:rPr>
              <a:t>4</a:t>
            </a:r>
            <a:r>
              <a:rPr lang="en-US" sz="3600" b="1" dirty="0" smtClean="0">
                <a:solidFill>
                  <a:srgbClr val="231A6F"/>
                </a:solidFill>
                <a:latin typeface="Roboto Condensed" panose="02000000000000000000" pitchFamily="2" charset="0"/>
                <a:ea typeface="Roboto Condensed" panose="02000000000000000000" pitchFamily="2" charset="0"/>
              </a:rPr>
              <a:t> </a:t>
            </a:r>
            <a:r>
              <a:rPr lang="ru-RU" sz="3600" b="1" dirty="0" smtClean="0">
                <a:solidFill>
                  <a:srgbClr val="231A6F"/>
                </a:solidFill>
                <a:latin typeface="Roboto Condensed" panose="02000000000000000000" pitchFamily="2" charset="0"/>
                <a:ea typeface="Roboto Condensed" panose="02000000000000000000" pitchFamily="2" charset="0"/>
              </a:rPr>
              <a:t>251</a:t>
            </a:r>
            <a:r>
              <a:rPr lang="en-US" sz="3600" b="1" dirty="0" smtClean="0">
                <a:solidFill>
                  <a:srgbClr val="231A6F"/>
                </a:solidFill>
                <a:latin typeface="Roboto Condensed" panose="02000000000000000000" pitchFamily="2" charset="0"/>
                <a:ea typeface="Roboto Condensed" panose="02000000000000000000" pitchFamily="2" charset="0"/>
              </a:rPr>
              <a:t> </a:t>
            </a:r>
            <a:r>
              <a:rPr lang="ru-RU" sz="3600" b="1" dirty="0" smtClean="0">
                <a:solidFill>
                  <a:srgbClr val="231A6F"/>
                </a:solidFill>
                <a:latin typeface="Roboto Condensed" panose="02000000000000000000" pitchFamily="2" charset="0"/>
                <a:ea typeface="Roboto Condensed" panose="02000000000000000000" pitchFamily="2" charset="0"/>
              </a:rPr>
              <a:t>119</a:t>
            </a:r>
            <a:endParaRPr lang="ru-RU" sz="3600" b="1" dirty="0">
              <a:solidFill>
                <a:srgbClr val="231A6F"/>
              </a:solidFill>
              <a:latin typeface="Roboto Condensed" panose="02000000000000000000" pitchFamily="2" charset="0"/>
              <a:ea typeface="Roboto Condensed" panose="02000000000000000000" pitchFamily="2" charset="0"/>
            </a:endParaRPr>
          </a:p>
        </p:txBody>
      </p:sp>
      <p:pic>
        <p:nvPicPr>
          <p:cNvPr id="50" name="Рисунок 49" descr="Папка-планшет с галочками">
            <a:extLst>
              <a:ext uri="{FF2B5EF4-FFF2-40B4-BE49-F238E27FC236}">
                <a16:creationId xmlns="" xmlns:a16="http://schemas.microsoft.com/office/drawing/2014/main" id="{8B5763A0-A740-403B-98EA-D6047EBD1F0E}"/>
              </a:ext>
            </a:extLst>
          </p:cNvPr>
          <p:cNvPicPr>
            <a:picLocks noChangeAspect="1"/>
          </p:cNvPicPr>
          <p:nvPr/>
        </p:nvPicPr>
        <p:blipFill>
          <a:blip r:embed="rId3">
            <a:extLst>
              <a:ext uri="{96DAC541-7B7A-43D3-8B79-37D633B846F1}">
                <asvg:svgBlip xmlns="" xmlns:asvg="http://schemas.microsoft.com/office/drawing/2016/SVG/main" r:embed="rId6"/>
              </a:ext>
            </a:extLst>
          </a:blip>
          <a:srcRect/>
          <a:stretch/>
        </p:blipFill>
        <p:spPr>
          <a:xfrm>
            <a:off x="7248128" y="4365104"/>
            <a:ext cx="684076" cy="684076"/>
          </a:xfrm>
          <a:prstGeom prst="rect">
            <a:avLst/>
          </a:prstGeom>
        </p:spPr>
      </p:pic>
      <p:sp>
        <p:nvSpPr>
          <p:cNvPr id="52" name="TextBox 51">
            <a:extLst>
              <a:ext uri="{FF2B5EF4-FFF2-40B4-BE49-F238E27FC236}">
                <a16:creationId xmlns:a16="http://schemas.microsoft.com/office/drawing/2014/main" xmlns="" id="{09EBB806-6BF2-4A88-9D86-D67235118A3F}"/>
              </a:ext>
            </a:extLst>
          </p:cNvPr>
          <p:cNvSpPr txBox="1"/>
          <p:nvPr/>
        </p:nvSpPr>
        <p:spPr>
          <a:xfrm>
            <a:off x="8687833" y="5026408"/>
            <a:ext cx="3816879" cy="523220"/>
          </a:xfrm>
          <a:prstGeom prst="rect">
            <a:avLst/>
          </a:prstGeom>
          <a:noFill/>
        </p:spPr>
        <p:txBody>
          <a:bodyPr wrap="square">
            <a:spAutoFit/>
          </a:bodyPr>
          <a:lstStyle/>
          <a:p>
            <a:pPr algn="ctr"/>
            <a:r>
              <a:rPr lang="ru-RU" sz="1400" b="1" spc="-1" dirty="0" smtClean="0">
                <a:solidFill>
                  <a:srgbClr val="404040"/>
                </a:solidFill>
                <a:latin typeface="Roboto Condensed" panose="02000000000000000000" pitchFamily="2" charset="0"/>
                <a:ea typeface="Roboto Condensed" panose="02000000000000000000" pitchFamily="2" charset="0"/>
              </a:rPr>
              <a:t>ОБРАБОТАНО ЗАПРОСОВ СМЭВ </a:t>
            </a:r>
            <a:br>
              <a:rPr lang="ru-RU" sz="1400" b="1" spc="-1" dirty="0" smtClean="0">
                <a:solidFill>
                  <a:srgbClr val="404040"/>
                </a:solidFill>
                <a:latin typeface="Roboto Condensed" panose="02000000000000000000" pitchFamily="2" charset="0"/>
                <a:ea typeface="Roboto Condensed" panose="02000000000000000000" pitchFamily="2" charset="0"/>
              </a:rPr>
            </a:br>
            <a:r>
              <a:rPr lang="ru-RU" sz="1400" b="1" spc="-1" dirty="0">
                <a:solidFill>
                  <a:srgbClr val="404040"/>
                </a:solidFill>
                <a:latin typeface="Roboto Condensed" panose="02000000000000000000" pitchFamily="2" charset="0"/>
                <a:ea typeface="Roboto Condensed" panose="02000000000000000000" pitchFamily="2" charset="0"/>
              </a:rPr>
              <a:t>з</a:t>
            </a:r>
            <a:r>
              <a:rPr lang="ru-RU" sz="1400" b="1" spc="-1" dirty="0" smtClean="0">
                <a:solidFill>
                  <a:srgbClr val="404040"/>
                </a:solidFill>
                <a:latin typeface="Roboto Condensed" panose="02000000000000000000" pitchFamily="2" charset="0"/>
                <a:ea typeface="Roboto Condensed" panose="02000000000000000000" pitchFamily="2" charset="0"/>
              </a:rPr>
              <a:t>а 9 месяцев 2021 года </a:t>
            </a:r>
            <a:endParaRPr lang="ru-RU" sz="1400" b="1" spc="-1" dirty="0">
              <a:solidFill>
                <a:srgbClr val="404040"/>
              </a:solidFill>
              <a:latin typeface="Roboto Condensed" panose="02000000000000000000" pitchFamily="2" charset="0"/>
              <a:ea typeface="Roboto Condensed" panose="02000000000000000000" pitchFamily="2" charset="0"/>
            </a:endParaRPr>
          </a:p>
        </p:txBody>
      </p:sp>
      <p:sp>
        <p:nvSpPr>
          <p:cNvPr id="54" name="Прямоугольник 53">
            <a:extLst>
              <a:ext uri="{FF2B5EF4-FFF2-40B4-BE49-F238E27FC236}">
                <a16:creationId xmlns:a16="http://schemas.microsoft.com/office/drawing/2014/main" xmlns="" id="{691072C5-4EB7-443F-ADA3-87E295BB371A}"/>
              </a:ext>
            </a:extLst>
          </p:cNvPr>
          <p:cNvSpPr/>
          <p:nvPr/>
        </p:nvSpPr>
        <p:spPr>
          <a:xfrm>
            <a:off x="9264352" y="2560950"/>
            <a:ext cx="2682299" cy="646331"/>
          </a:xfrm>
          <a:prstGeom prst="rect">
            <a:avLst/>
          </a:prstGeom>
        </p:spPr>
        <p:txBody>
          <a:bodyPr wrap="square">
            <a:spAutoFit/>
          </a:bodyPr>
          <a:lstStyle/>
          <a:p>
            <a:pPr algn="ctr"/>
            <a:r>
              <a:rPr lang="ru-RU" sz="3600" b="1" dirty="0" smtClean="0">
                <a:solidFill>
                  <a:srgbClr val="231A6F"/>
                </a:solidFill>
                <a:latin typeface="Roboto Condensed" panose="02000000000000000000" pitchFamily="2" charset="0"/>
                <a:ea typeface="Roboto Condensed" panose="02000000000000000000" pitchFamily="2" charset="0"/>
              </a:rPr>
              <a:t>141 184</a:t>
            </a:r>
            <a:r>
              <a:rPr lang="en-US" sz="3600" b="1" dirty="0" smtClean="0">
                <a:solidFill>
                  <a:srgbClr val="231A6F"/>
                </a:solidFill>
                <a:latin typeface="Roboto Condensed" panose="02000000000000000000" pitchFamily="2" charset="0"/>
                <a:ea typeface="Roboto Condensed" panose="02000000000000000000" pitchFamily="2" charset="0"/>
              </a:rPr>
              <a:t> </a:t>
            </a:r>
            <a:r>
              <a:rPr lang="ru-RU" sz="3600" b="1" dirty="0" smtClean="0">
                <a:solidFill>
                  <a:srgbClr val="231A6F"/>
                </a:solidFill>
                <a:latin typeface="Roboto Condensed" panose="02000000000000000000" pitchFamily="2" charset="0"/>
                <a:ea typeface="Roboto Condensed" panose="02000000000000000000" pitchFamily="2" charset="0"/>
              </a:rPr>
              <a:t>704</a:t>
            </a:r>
            <a:endParaRPr lang="ru-RU" sz="3600" b="1" dirty="0">
              <a:solidFill>
                <a:srgbClr val="231A6F"/>
              </a:solidFill>
              <a:latin typeface="Roboto Condensed" panose="02000000000000000000" pitchFamily="2" charset="0"/>
              <a:ea typeface="Roboto Condensed" panose="02000000000000000000" pitchFamily="2" charset="0"/>
            </a:endParaRPr>
          </a:p>
        </p:txBody>
      </p:sp>
      <p:sp>
        <p:nvSpPr>
          <p:cNvPr id="64" name="Прямоугольник 63">
            <a:extLst>
              <a:ext uri="{FF2B5EF4-FFF2-40B4-BE49-F238E27FC236}">
                <a16:creationId xmlns:a16="http://schemas.microsoft.com/office/drawing/2014/main" xmlns="" id="{EE3EE137-0E99-41FA-85C3-C2B4D22DC477}"/>
              </a:ext>
            </a:extLst>
          </p:cNvPr>
          <p:cNvSpPr/>
          <p:nvPr/>
        </p:nvSpPr>
        <p:spPr>
          <a:xfrm>
            <a:off x="3269685" y="2560351"/>
            <a:ext cx="2682299" cy="646331"/>
          </a:xfrm>
          <a:prstGeom prst="rect">
            <a:avLst/>
          </a:prstGeom>
        </p:spPr>
        <p:txBody>
          <a:bodyPr wrap="square">
            <a:spAutoFit/>
          </a:bodyPr>
          <a:lstStyle/>
          <a:p>
            <a:pPr algn="ctr"/>
            <a:r>
              <a:rPr lang="ru-RU" sz="3600" b="1" dirty="0" smtClean="0">
                <a:solidFill>
                  <a:srgbClr val="231A6F"/>
                </a:solidFill>
                <a:latin typeface="Roboto Condensed" panose="02000000000000000000" pitchFamily="2" charset="0"/>
                <a:ea typeface="Roboto Condensed" panose="02000000000000000000" pitchFamily="2" charset="0"/>
              </a:rPr>
              <a:t>427</a:t>
            </a:r>
            <a:endParaRPr lang="ru-RU" sz="3600" b="1" dirty="0">
              <a:solidFill>
                <a:srgbClr val="231A6F"/>
              </a:solidFill>
              <a:latin typeface="Roboto Condensed" panose="02000000000000000000" pitchFamily="2" charset="0"/>
              <a:ea typeface="Roboto Condensed" panose="02000000000000000000" pitchFamily="2" charset="0"/>
            </a:endParaRPr>
          </a:p>
        </p:txBody>
      </p:sp>
      <p:sp>
        <p:nvSpPr>
          <p:cNvPr id="66" name="Прямоугольник 65">
            <a:extLst>
              <a:ext uri="{FF2B5EF4-FFF2-40B4-BE49-F238E27FC236}">
                <a16:creationId xmlns:a16="http://schemas.microsoft.com/office/drawing/2014/main" xmlns="" id="{EE3EE137-0E99-41FA-85C3-C2B4D22DC477}"/>
              </a:ext>
            </a:extLst>
          </p:cNvPr>
          <p:cNvSpPr/>
          <p:nvPr/>
        </p:nvSpPr>
        <p:spPr>
          <a:xfrm>
            <a:off x="317357" y="2566645"/>
            <a:ext cx="2682299" cy="646331"/>
          </a:xfrm>
          <a:prstGeom prst="rect">
            <a:avLst/>
          </a:prstGeom>
        </p:spPr>
        <p:txBody>
          <a:bodyPr wrap="square">
            <a:spAutoFit/>
          </a:bodyPr>
          <a:lstStyle/>
          <a:p>
            <a:pPr algn="ctr"/>
            <a:r>
              <a:rPr lang="ru-RU" sz="3600" b="1" dirty="0">
                <a:solidFill>
                  <a:srgbClr val="231A6F"/>
                </a:solidFill>
                <a:latin typeface="Roboto Condensed" panose="02000000000000000000" pitchFamily="2" charset="0"/>
                <a:ea typeface="Roboto Condensed" panose="02000000000000000000" pitchFamily="2" charset="0"/>
              </a:rPr>
              <a:t>3</a:t>
            </a:r>
            <a:r>
              <a:rPr lang="ru-RU" sz="3600" b="1" dirty="0" smtClean="0">
                <a:solidFill>
                  <a:srgbClr val="231A6F"/>
                </a:solidFill>
                <a:latin typeface="Roboto Condensed" panose="02000000000000000000" pitchFamily="2" charset="0"/>
                <a:ea typeface="Roboto Condensed" panose="02000000000000000000" pitchFamily="2" charset="0"/>
              </a:rPr>
              <a:t> 924</a:t>
            </a:r>
            <a:endParaRPr lang="ru-RU" sz="3600" b="1" dirty="0">
              <a:solidFill>
                <a:srgbClr val="231A6F"/>
              </a:solidFill>
              <a:latin typeface="Roboto Condensed" panose="02000000000000000000" pitchFamily="2" charset="0"/>
              <a:ea typeface="Roboto Condensed" panose="02000000000000000000" pitchFamily="2" charset="0"/>
            </a:endParaRPr>
          </a:p>
        </p:txBody>
      </p:sp>
      <p:sp>
        <p:nvSpPr>
          <p:cNvPr id="67" name="TextBox 66">
            <a:extLst>
              <a:ext uri="{FF2B5EF4-FFF2-40B4-BE49-F238E27FC236}">
                <a16:creationId xmlns:a16="http://schemas.microsoft.com/office/drawing/2014/main" xmlns="" id="{78BB36EC-5A62-4391-928A-4B0E1F9403E6}"/>
              </a:ext>
            </a:extLst>
          </p:cNvPr>
          <p:cNvSpPr txBox="1"/>
          <p:nvPr/>
        </p:nvSpPr>
        <p:spPr>
          <a:xfrm>
            <a:off x="3305690" y="5013176"/>
            <a:ext cx="2682298" cy="738664"/>
          </a:xfrm>
          <a:prstGeom prst="rect">
            <a:avLst/>
          </a:prstGeom>
          <a:noFill/>
        </p:spPr>
        <p:txBody>
          <a:bodyPr wrap="square">
            <a:spAutoFit/>
          </a:bodyPr>
          <a:lstStyle/>
          <a:p>
            <a:pPr algn="ctr"/>
            <a:r>
              <a:rPr lang="ru-RU" sz="1400" b="1" spc="-1" dirty="0" smtClean="0">
                <a:solidFill>
                  <a:srgbClr val="404040"/>
                </a:solidFill>
                <a:latin typeface="Roboto Condensed" panose="02000000000000000000" pitchFamily="2" charset="0"/>
                <a:ea typeface="Roboto Condensed" panose="02000000000000000000" pitchFamily="2" charset="0"/>
              </a:rPr>
              <a:t>из них МФЦ</a:t>
            </a:r>
          </a:p>
          <a:p>
            <a:pPr algn="ctr"/>
            <a:r>
              <a:rPr lang="ru-RU" sz="1400" b="1" spc="-1" dirty="0" smtClean="0">
                <a:solidFill>
                  <a:srgbClr val="404040"/>
                </a:solidFill>
                <a:latin typeface="Roboto Condensed" panose="02000000000000000000" pitchFamily="2" charset="0"/>
                <a:ea typeface="Roboto Condensed" panose="02000000000000000000" pitchFamily="2" charset="0"/>
              </a:rPr>
              <a:t>(по состоянию на 01.10.2021 подключено </a:t>
            </a:r>
            <a:r>
              <a:rPr lang="ru-RU" sz="1400" b="1" dirty="0" smtClean="0">
                <a:solidFill>
                  <a:srgbClr val="231A6F"/>
                </a:solidFill>
                <a:latin typeface="Roboto Condensed" panose="02000000000000000000" pitchFamily="2" charset="0"/>
                <a:ea typeface="Roboto Condensed" panose="02000000000000000000" pitchFamily="2" charset="0"/>
              </a:rPr>
              <a:t>14</a:t>
            </a:r>
            <a:r>
              <a:rPr lang="ru-RU" sz="1400" b="1" spc="-1" dirty="0" smtClean="0">
                <a:solidFill>
                  <a:srgbClr val="404040"/>
                </a:solidFill>
                <a:latin typeface="Roboto Condensed" panose="02000000000000000000" pitchFamily="2" charset="0"/>
                <a:ea typeface="Roboto Condensed" panose="02000000000000000000" pitchFamily="2" charset="0"/>
              </a:rPr>
              <a:t> субъектов РФ)</a:t>
            </a:r>
            <a:endParaRPr lang="ru-RU" sz="1400" b="1" spc="-1" dirty="0">
              <a:solidFill>
                <a:srgbClr val="404040"/>
              </a:solidFill>
              <a:latin typeface="Roboto Condensed" panose="02000000000000000000" pitchFamily="2" charset="0"/>
              <a:ea typeface="Roboto Condensed" panose="02000000000000000000" pitchFamily="2" charset="0"/>
            </a:endParaRPr>
          </a:p>
        </p:txBody>
      </p:sp>
      <p:pic>
        <p:nvPicPr>
          <p:cNvPr id="51" name="Рисунок 50" descr="Безимени-2.png"/>
          <p:cNvPicPr>
            <a:picLocks noChangeAspect="1"/>
          </p:cNvPicPr>
          <p:nvPr/>
        </p:nvPicPr>
        <p:blipFill>
          <a:blip r:embed="rId7">
            <a:clrChange>
              <a:clrFrom>
                <a:srgbClr val="FFFFFF"/>
              </a:clrFrom>
              <a:clrTo>
                <a:srgbClr val="FFFFFF">
                  <a:alpha val="0"/>
                </a:srgbClr>
              </a:clrTo>
            </a:clrChange>
          </a:blip>
          <a:stretch>
            <a:fillRect/>
          </a:stretch>
        </p:blipFill>
        <p:spPr>
          <a:xfrm>
            <a:off x="4310050" y="4329176"/>
            <a:ext cx="684000" cy="684000"/>
          </a:xfrm>
          <a:prstGeom prst="rect">
            <a:avLst/>
          </a:prstGeom>
        </p:spPr>
      </p:pic>
      <p:pic>
        <p:nvPicPr>
          <p:cNvPr id="53" name="Рисунок 52" descr="Безимени-1.png"/>
          <p:cNvPicPr>
            <a:picLocks noChangeAspect="1"/>
          </p:cNvPicPr>
          <p:nvPr/>
        </p:nvPicPr>
        <p:blipFill>
          <a:blip r:embed="rId8">
            <a:clrChange>
              <a:clrFrom>
                <a:srgbClr val="FFFFFF"/>
              </a:clrFrom>
              <a:clrTo>
                <a:srgbClr val="FFFFFF">
                  <a:alpha val="0"/>
                </a:srgbClr>
              </a:clrTo>
            </a:clrChange>
          </a:blip>
          <a:stretch>
            <a:fillRect/>
          </a:stretch>
        </p:blipFill>
        <p:spPr>
          <a:xfrm>
            <a:off x="1309654" y="4316636"/>
            <a:ext cx="684000" cy="684000"/>
          </a:xfrm>
          <a:prstGeom prst="rect">
            <a:avLst/>
          </a:prstGeom>
        </p:spPr>
      </p:pic>
      <p:pic>
        <p:nvPicPr>
          <p:cNvPr id="55" name="Рисунок 54" descr="Безимени-4.png"/>
          <p:cNvPicPr>
            <a:picLocks noChangeAspect="1"/>
          </p:cNvPicPr>
          <p:nvPr/>
        </p:nvPicPr>
        <p:blipFill>
          <a:blip r:embed="rId9">
            <a:clrChange>
              <a:clrFrom>
                <a:srgbClr val="FFFFFF"/>
              </a:clrFrom>
              <a:clrTo>
                <a:srgbClr val="FFFFFF">
                  <a:alpha val="0"/>
                </a:srgbClr>
              </a:clrTo>
            </a:clrChange>
          </a:blip>
          <a:stretch>
            <a:fillRect/>
          </a:stretch>
        </p:blipFill>
        <p:spPr>
          <a:xfrm>
            <a:off x="10239404" y="4424636"/>
            <a:ext cx="576000" cy="576000"/>
          </a:xfrm>
          <a:prstGeom prst="rect">
            <a:avLst/>
          </a:prstGeom>
        </p:spPr>
      </p:pic>
    </p:spTree>
    <p:extLst>
      <p:ext uri="{BB962C8B-B14F-4D97-AF65-F5344CB8AC3E}">
        <p14:creationId xmlns:p14="http://schemas.microsoft.com/office/powerpoint/2010/main" val="24129324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 xmlns:a16="http://schemas.microsoft.com/office/drawing/2014/main" id="{04255A48-2E46-447F-98DA-0E287025F3FD}"/>
              </a:ext>
            </a:extLst>
          </p:cNvPr>
          <p:cNvSpPr/>
          <p:nvPr/>
        </p:nvSpPr>
        <p:spPr>
          <a:xfrm>
            <a:off x="0" y="0"/>
            <a:ext cx="1235460" cy="1235460"/>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16" name="Subtitle 2">
            <a:extLst>
              <a:ext uri="{FF2B5EF4-FFF2-40B4-BE49-F238E27FC236}">
                <a16:creationId xmlns="" xmlns:a16="http://schemas.microsoft.com/office/drawing/2014/main" id="{51A55428-D23F-4777-96FE-D91E0B26310D}"/>
              </a:ext>
            </a:extLst>
          </p:cNvPr>
          <p:cNvSpPr txBox="1">
            <a:spLocks/>
          </p:cNvSpPr>
          <p:nvPr/>
        </p:nvSpPr>
        <p:spPr>
          <a:xfrm>
            <a:off x="1595499" y="0"/>
            <a:ext cx="10218367" cy="1235459"/>
          </a:xfrm>
          <a:prstGeom prst="rect">
            <a:avLst/>
          </a:prstGeom>
        </p:spPr>
        <p:txBody>
          <a:bodyPr vert="horz" lIns="0" tIns="0" rIns="0" bIns="0" rtlCol="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a:tabLst>
                <a:tab pos="342900" algn="l"/>
              </a:tabLst>
            </a:pPr>
            <a:r>
              <a:rPr lang="ru-RU" b="1" dirty="0">
                <a:solidFill>
                  <a:schemeClr val="tx1">
                    <a:lumMod val="75000"/>
                  </a:schemeClr>
                </a:solidFill>
                <a:latin typeface="Roboto Condensed" panose="02000000000000000000" pitchFamily="2" charset="0"/>
              </a:rPr>
              <a:t>ДИНАМИКА </a:t>
            </a:r>
            <a:r>
              <a:rPr lang="ru-RU" b="1" dirty="0" smtClean="0">
                <a:solidFill>
                  <a:schemeClr val="tx1">
                    <a:lumMod val="75000"/>
                  </a:schemeClr>
                </a:solidFill>
                <a:latin typeface="Roboto Condensed" panose="02000000000000000000" pitchFamily="2" charset="0"/>
              </a:rPr>
              <a:t>КЛЮЧЕВЫХ СОЦИАЛЬНО-ЭКОНОМИЧЕСКИХ ПОКАЗАТЕЛЕЙ</a:t>
            </a:r>
          </a:p>
        </p:txBody>
      </p:sp>
      <p:grpSp>
        <p:nvGrpSpPr>
          <p:cNvPr id="44" name="Группа 43">
            <a:extLst>
              <a:ext uri="{FF2B5EF4-FFF2-40B4-BE49-F238E27FC236}">
                <a16:creationId xmlns="" xmlns:a16="http://schemas.microsoft.com/office/drawing/2014/main" id="{019F74D2-C307-466E-A3FC-5577DACB81C1}"/>
              </a:ext>
            </a:extLst>
          </p:cNvPr>
          <p:cNvGrpSpPr/>
          <p:nvPr/>
        </p:nvGrpSpPr>
        <p:grpSpPr>
          <a:xfrm>
            <a:off x="170060" y="170060"/>
            <a:ext cx="895342" cy="895342"/>
            <a:chOff x="1398681" y="3263936"/>
            <a:chExt cx="1231598" cy="1231598"/>
          </a:xfrm>
        </p:grpSpPr>
        <p:grpSp>
          <p:nvGrpSpPr>
            <p:cNvPr id="6" name="Рисунок 2">
              <a:extLst>
                <a:ext uri="{FF2B5EF4-FFF2-40B4-BE49-F238E27FC236}">
                  <a16:creationId xmlns="" xmlns:a16="http://schemas.microsoft.com/office/drawing/2014/main" id="{2862BDDB-996B-423A-834B-02C0E4B78B81}"/>
                </a:ext>
              </a:extLst>
            </p:cNvPr>
            <p:cNvGrpSpPr/>
            <p:nvPr/>
          </p:nvGrpSpPr>
          <p:grpSpPr>
            <a:xfrm>
              <a:off x="1597898" y="3407558"/>
              <a:ext cx="833162" cy="944353"/>
              <a:chOff x="1542689" y="2816538"/>
              <a:chExt cx="833162" cy="944353"/>
            </a:xfrm>
          </p:grpSpPr>
          <p:grpSp>
            <p:nvGrpSpPr>
              <p:cNvPr id="7" name="Рисунок 2">
                <a:extLst>
                  <a:ext uri="{FF2B5EF4-FFF2-40B4-BE49-F238E27FC236}">
                    <a16:creationId xmlns="" xmlns:a16="http://schemas.microsoft.com/office/drawing/2014/main" id="{2862BDDB-996B-423A-834B-02C0E4B78B81}"/>
                  </a:ext>
                </a:extLst>
              </p:cNvPr>
              <p:cNvGrpSpPr/>
              <p:nvPr/>
            </p:nvGrpSpPr>
            <p:grpSpPr>
              <a:xfrm>
                <a:off x="1581297" y="2876064"/>
                <a:ext cx="755946" cy="825721"/>
                <a:chOff x="1581297" y="2876064"/>
                <a:chExt cx="755946" cy="825721"/>
              </a:xfrm>
            </p:grpSpPr>
            <p:sp>
              <p:nvSpPr>
                <p:cNvPr id="23" name="Полилиния: фигура 22">
                  <a:extLst>
                    <a:ext uri="{FF2B5EF4-FFF2-40B4-BE49-F238E27FC236}">
                      <a16:creationId xmlns="" xmlns:a16="http://schemas.microsoft.com/office/drawing/2014/main" id="{D47B51B5-5B9E-4773-8EB9-496F42F26909}"/>
                    </a:ext>
                  </a:extLst>
                </p:cNvPr>
                <p:cNvSpPr/>
                <p:nvPr/>
              </p:nvSpPr>
              <p:spPr>
                <a:xfrm rot="-3598124">
                  <a:off x="1761688" y="3431256"/>
                  <a:ext cx="34749" cy="340542"/>
                </a:xfrm>
                <a:custGeom>
                  <a:avLst/>
                  <a:gdLst>
                    <a:gd name="connsiteX0" fmla="*/ 0 w 34749"/>
                    <a:gd name="connsiteY0" fmla="*/ 0 h 340542"/>
                    <a:gd name="connsiteX1" fmla="*/ 34749 w 34749"/>
                    <a:gd name="connsiteY1" fmla="*/ 0 h 340542"/>
                    <a:gd name="connsiteX2" fmla="*/ 34749 w 34749"/>
                    <a:gd name="connsiteY2" fmla="*/ 340542 h 340542"/>
                    <a:gd name="connsiteX3" fmla="*/ 0 w 34749"/>
                    <a:gd name="connsiteY3" fmla="*/ 340542 h 340542"/>
                  </a:gdLst>
                  <a:ahLst/>
                  <a:cxnLst>
                    <a:cxn ang="0">
                      <a:pos x="connsiteX0" y="connsiteY0"/>
                    </a:cxn>
                    <a:cxn ang="0">
                      <a:pos x="connsiteX1" y="connsiteY1"/>
                    </a:cxn>
                    <a:cxn ang="0">
                      <a:pos x="connsiteX2" y="connsiteY2"/>
                    </a:cxn>
                    <a:cxn ang="0">
                      <a:pos x="connsiteX3" y="connsiteY3"/>
                    </a:cxn>
                  </a:cxnLst>
                  <a:rect l="l" t="t" r="r" b="b"/>
                  <a:pathLst>
                    <a:path w="34749" h="340542">
                      <a:moveTo>
                        <a:pt x="0" y="0"/>
                      </a:moveTo>
                      <a:lnTo>
                        <a:pt x="34749" y="0"/>
                      </a:lnTo>
                      <a:lnTo>
                        <a:pt x="34749" y="340542"/>
                      </a:lnTo>
                      <a:lnTo>
                        <a:pt x="0" y="340542"/>
                      </a:lnTo>
                      <a:close/>
                    </a:path>
                  </a:pathLst>
                </a:custGeom>
                <a:solidFill>
                  <a:srgbClr val="43D3E8"/>
                </a:solidFill>
                <a:ln w="7680" cap="flat">
                  <a:noFill/>
                  <a:prstDash val="solid"/>
                  <a:miter/>
                </a:ln>
              </p:spPr>
              <p:txBody>
                <a:bodyPr rtlCol="0" anchor="ctr"/>
                <a:lstStyle/>
                <a:p>
                  <a:endParaRPr lang="ru-RU" dirty="0"/>
                </a:p>
              </p:txBody>
            </p:sp>
            <p:sp>
              <p:nvSpPr>
                <p:cNvPr id="24" name="Полилиния: фигура 23">
                  <a:extLst>
                    <a:ext uri="{FF2B5EF4-FFF2-40B4-BE49-F238E27FC236}">
                      <a16:creationId xmlns="" xmlns:a16="http://schemas.microsoft.com/office/drawing/2014/main" id="{C806057A-ECFF-4744-87AF-9A72A2FB9EB3}"/>
                    </a:ext>
                  </a:extLst>
                </p:cNvPr>
                <p:cNvSpPr/>
                <p:nvPr/>
              </p:nvSpPr>
              <p:spPr>
                <a:xfrm>
                  <a:off x="15812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25" name="Полилиния: фигура 24">
                  <a:extLst>
                    <a:ext uri="{FF2B5EF4-FFF2-40B4-BE49-F238E27FC236}">
                      <a16:creationId xmlns="" xmlns:a16="http://schemas.microsoft.com/office/drawing/2014/main" id="{46B80DA4-4D6B-44C7-BDAB-65F2FDAE4353}"/>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242D3C"/>
                </a:solidFill>
                <a:ln w="7680" cap="flat">
                  <a:noFill/>
                  <a:prstDash val="solid"/>
                  <a:miter/>
                </a:ln>
              </p:spPr>
              <p:txBody>
                <a:bodyPr rtlCol="0" anchor="ctr"/>
                <a:lstStyle/>
                <a:p>
                  <a:endParaRPr lang="ru-RU" dirty="0"/>
                </a:p>
              </p:txBody>
            </p:sp>
            <p:sp>
              <p:nvSpPr>
                <p:cNvPr id="26" name="Полилиния: фигура 25">
                  <a:extLst>
                    <a:ext uri="{FF2B5EF4-FFF2-40B4-BE49-F238E27FC236}">
                      <a16:creationId xmlns="" xmlns:a16="http://schemas.microsoft.com/office/drawing/2014/main" id="{D548DBBD-4E6B-44F0-B2A9-73DBC0669B35}"/>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27" name="Полилиния: фигура 26">
                  <a:extLst>
                    <a:ext uri="{FF2B5EF4-FFF2-40B4-BE49-F238E27FC236}">
                      <a16:creationId xmlns="" xmlns:a16="http://schemas.microsoft.com/office/drawing/2014/main" id="{8ADEB9A2-6C80-46DE-A6A1-77367AB94E63}"/>
                    </a:ext>
                  </a:extLst>
                </p:cNvPr>
                <p:cNvSpPr/>
                <p:nvPr/>
              </p:nvSpPr>
              <p:spPr>
                <a:xfrm rot="-1798039">
                  <a:off x="1608964" y="2958607"/>
                  <a:ext cx="339747" cy="34746"/>
                </a:xfrm>
                <a:custGeom>
                  <a:avLst/>
                  <a:gdLst>
                    <a:gd name="connsiteX0" fmla="*/ 0 w 339747"/>
                    <a:gd name="connsiteY0" fmla="*/ 0 h 34746"/>
                    <a:gd name="connsiteX1" fmla="*/ 339747 w 339747"/>
                    <a:gd name="connsiteY1" fmla="*/ 0 h 34746"/>
                    <a:gd name="connsiteX2" fmla="*/ 339747 w 339747"/>
                    <a:gd name="connsiteY2" fmla="*/ 34747 h 34746"/>
                    <a:gd name="connsiteX3" fmla="*/ 0 w 33974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339747" h="34746">
                      <a:moveTo>
                        <a:pt x="0" y="0"/>
                      </a:moveTo>
                      <a:lnTo>
                        <a:pt x="339747" y="0"/>
                      </a:lnTo>
                      <a:lnTo>
                        <a:pt x="339747" y="34747"/>
                      </a:lnTo>
                      <a:lnTo>
                        <a:pt x="0" y="34747"/>
                      </a:lnTo>
                      <a:close/>
                    </a:path>
                  </a:pathLst>
                </a:custGeom>
                <a:solidFill>
                  <a:srgbClr val="F96232"/>
                </a:solidFill>
                <a:ln w="7680" cap="flat">
                  <a:noFill/>
                  <a:prstDash val="solid"/>
                  <a:miter/>
                </a:ln>
              </p:spPr>
              <p:txBody>
                <a:bodyPr rtlCol="0" anchor="ctr"/>
                <a:lstStyle/>
                <a:p>
                  <a:endParaRPr lang="ru-RU" dirty="0"/>
                </a:p>
              </p:txBody>
            </p:sp>
            <p:sp>
              <p:nvSpPr>
                <p:cNvPr id="28" name="Полилиния: фигура 27">
                  <a:extLst>
                    <a:ext uri="{FF2B5EF4-FFF2-40B4-BE49-F238E27FC236}">
                      <a16:creationId xmlns="" xmlns:a16="http://schemas.microsoft.com/office/drawing/2014/main" id="{FF3F01F6-C86A-4DC1-91D4-9715366F0F97}"/>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F96232"/>
                </a:solidFill>
                <a:ln w="7680" cap="flat">
                  <a:noFill/>
                  <a:prstDash val="solid"/>
                  <a:miter/>
                </a:ln>
              </p:spPr>
              <p:txBody>
                <a:bodyPr rtlCol="0" anchor="ctr"/>
                <a:lstStyle/>
                <a:p>
                  <a:endParaRPr lang="ru-RU" dirty="0"/>
                </a:p>
              </p:txBody>
            </p:sp>
            <p:sp>
              <p:nvSpPr>
                <p:cNvPr id="29" name="Полилиния: фигура 28">
                  <a:extLst>
                    <a:ext uri="{FF2B5EF4-FFF2-40B4-BE49-F238E27FC236}">
                      <a16:creationId xmlns="" xmlns:a16="http://schemas.microsoft.com/office/drawing/2014/main" id="{BB2E3AA9-1C45-4213-8861-F763E272E8F5}"/>
                    </a:ext>
                  </a:extLst>
                </p:cNvPr>
                <p:cNvSpPr/>
                <p:nvPr/>
              </p:nvSpPr>
              <p:spPr>
                <a:xfrm rot="-3601663">
                  <a:off x="2122922" y="2805909"/>
                  <a:ext cx="34748" cy="340536"/>
                </a:xfrm>
                <a:custGeom>
                  <a:avLst/>
                  <a:gdLst>
                    <a:gd name="connsiteX0" fmla="*/ 0 w 34748"/>
                    <a:gd name="connsiteY0" fmla="*/ 0 h 340536"/>
                    <a:gd name="connsiteX1" fmla="*/ 34749 w 34748"/>
                    <a:gd name="connsiteY1" fmla="*/ 0 h 340536"/>
                    <a:gd name="connsiteX2" fmla="*/ 34749 w 34748"/>
                    <a:gd name="connsiteY2" fmla="*/ 340536 h 340536"/>
                    <a:gd name="connsiteX3" fmla="*/ 0 w 34748"/>
                    <a:gd name="connsiteY3" fmla="*/ 340536 h 340536"/>
                  </a:gdLst>
                  <a:ahLst/>
                  <a:cxnLst>
                    <a:cxn ang="0">
                      <a:pos x="connsiteX0" y="connsiteY0"/>
                    </a:cxn>
                    <a:cxn ang="0">
                      <a:pos x="connsiteX1" y="connsiteY1"/>
                    </a:cxn>
                    <a:cxn ang="0">
                      <a:pos x="connsiteX2" y="connsiteY2"/>
                    </a:cxn>
                    <a:cxn ang="0">
                      <a:pos x="connsiteX3" y="connsiteY3"/>
                    </a:cxn>
                  </a:cxnLst>
                  <a:rect l="l" t="t" r="r" b="b"/>
                  <a:pathLst>
                    <a:path w="34748" h="340536">
                      <a:moveTo>
                        <a:pt x="0" y="0"/>
                      </a:moveTo>
                      <a:lnTo>
                        <a:pt x="34749" y="0"/>
                      </a:lnTo>
                      <a:lnTo>
                        <a:pt x="34749" y="340536"/>
                      </a:lnTo>
                      <a:lnTo>
                        <a:pt x="0" y="340536"/>
                      </a:lnTo>
                      <a:close/>
                    </a:path>
                  </a:pathLst>
                </a:custGeom>
                <a:solidFill>
                  <a:srgbClr val="F96232"/>
                </a:solidFill>
                <a:ln w="7680" cap="flat">
                  <a:noFill/>
                  <a:prstDash val="solid"/>
                  <a:miter/>
                </a:ln>
              </p:spPr>
              <p:txBody>
                <a:bodyPr rtlCol="0" anchor="ctr"/>
                <a:lstStyle/>
                <a:p>
                  <a:endParaRPr lang="ru-RU" dirty="0"/>
                </a:p>
              </p:txBody>
            </p:sp>
            <p:sp>
              <p:nvSpPr>
                <p:cNvPr id="30" name="Полилиния: фигура 29">
                  <a:extLst>
                    <a:ext uri="{FF2B5EF4-FFF2-40B4-BE49-F238E27FC236}">
                      <a16:creationId xmlns="" xmlns:a16="http://schemas.microsoft.com/office/drawing/2014/main" id="{DEE038AF-A4DB-4921-9C55-57B56C108751}"/>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242D3C"/>
                </a:solidFill>
                <a:ln w="7680" cap="flat">
                  <a:noFill/>
                  <a:prstDash val="solid"/>
                  <a:miter/>
                </a:ln>
              </p:spPr>
              <p:txBody>
                <a:bodyPr rtlCol="0" anchor="ctr"/>
                <a:lstStyle/>
                <a:p>
                  <a:endParaRPr lang="ru-RU" dirty="0"/>
                </a:p>
              </p:txBody>
            </p:sp>
            <p:sp>
              <p:nvSpPr>
                <p:cNvPr id="31" name="Полилиния: фигура 30">
                  <a:extLst>
                    <a:ext uri="{FF2B5EF4-FFF2-40B4-BE49-F238E27FC236}">
                      <a16:creationId xmlns="" xmlns:a16="http://schemas.microsoft.com/office/drawing/2014/main" id="{30CBA823-FBC8-488E-96BF-4B28528C5AE2}"/>
                    </a:ext>
                  </a:extLst>
                </p:cNvPr>
                <p:cNvSpPr/>
                <p:nvPr/>
              </p:nvSpPr>
              <p:spPr>
                <a:xfrm>
                  <a:off x="23024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32" name="Полилиния: фигура 31">
                  <a:extLst>
                    <a:ext uri="{FF2B5EF4-FFF2-40B4-BE49-F238E27FC236}">
                      <a16:creationId xmlns="" xmlns:a16="http://schemas.microsoft.com/office/drawing/2014/main" id="{7A4488E0-C746-44E7-9759-CDED619781B5}"/>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F96232"/>
                </a:solidFill>
                <a:ln w="7680" cap="flat">
                  <a:noFill/>
                  <a:prstDash val="solid"/>
                  <a:miter/>
                </a:ln>
              </p:spPr>
              <p:txBody>
                <a:bodyPr rtlCol="0" anchor="ctr"/>
                <a:lstStyle/>
                <a:p>
                  <a:endParaRPr lang="ru-RU" dirty="0"/>
                </a:p>
              </p:txBody>
            </p:sp>
            <p:sp>
              <p:nvSpPr>
                <p:cNvPr id="33" name="Полилиния: фигура 32">
                  <a:extLst>
                    <a:ext uri="{FF2B5EF4-FFF2-40B4-BE49-F238E27FC236}">
                      <a16:creationId xmlns="" xmlns:a16="http://schemas.microsoft.com/office/drawing/2014/main" id="{C2C11E84-4302-4D02-B309-989EC48CC3DE}"/>
                    </a:ext>
                  </a:extLst>
                </p:cNvPr>
                <p:cNvSpPr/>
                <p:nvPr/>
              </p:nvSpPr>
              <p:spPr>
                <a:xfrm rot="-1801578">
                  <a:off x="1969829" y="3583842"/>
                  <a:ext cx="340525" cy="34747"/>
                </a:xfrm>
                <a:custGeom>
                  <a:avLst/>
                  <a:gdLst>
                    <a:gd name="connsiteX0" fmla="*/ 0 w 340525"/>
                    <a:gd name="connsiteY0" fmla="*/ 0 h 34747"/>
                    <a:gd name="connsiteX1" fmla="*/ 340525 w 340525"/>
                    <a:gd name="connsiteY1" fmla="*/ 0 h 34747"/>
                    <a:gd name="connsiteX2" fmla="*/ 340525 w 340525"/>
                    <a:gd name="connsiteY2" fmla="*/ 34747 h 34747"/>
                    <a:gd name="connsiteX3" fmla="*/ 0 w 340525"/>
                    <a:gd name="connsiteY3" fmla="*/ 34747 h 34747"/>
                  </a:gdLst>
                  <a:ahLst/>
                  <a:cxnLst>
                    <a:cxn ang="0">
                      <a:pos x="connsiteX0" y="connsiteY0"/>
                    </a:cxn>
                    <a:cxn ang="0">
                      <a:pos x="connsiteX1" y="connsiteY1"/>
                    </a:cxn>
                    <a:cxn ang="0">
                      <a:pos x="connsiteX2" y="connsiteY2"/>
                    </a:cxn>
                    <a:cxn ang="0">
                      <a:pos x="connsiteX3" y="connsiteY3"/>
                    </a:cxn>
                  </a:cxnLst>
                  <a:rect l="l" t="t" r="r" b="b"/>
                  <a:pathLst>
                    <a:path w="340525" h="34747">
                      <a:moveTo>
                        <a:pt x="0" y="0"/>
                      </a:moveTo>
                      <a:lnTo>
                        <a:pt x="340525" y="0"/>
                      </a:lnTo>
                      <a:lnTo>
                        <a:pt x="340525" y="34747"/>
                      </a:lnTo>
                      <a:lnTo>
                        <a:pt x="0" y="34747"/>
                      </a:lnTo>
                      <a:close/>
                    </a:path>
                  </a:pathLst>
                </a:custGeom>
                <a:solidFill>
                  <a:srgbClr val="43D3E8"/>
                </a:solidFill>
                <a:ln w="7680" cap="flat">
                  <a:noFill/>
                  <a:prstDash val="solid"/>
                  <a:miter/>
                </a:ln>
              </p:spPr>
              <p:txBody>
                <a:bodyPr rtlCol="0" anchor="ctr"/>
                <a:lstStyle/>
                <a:p>
                  <a:endParaRPr lang="ru-RU" dirty="0"/>
                </a:p>
              </p:txBody>
            </p:sp>
            <p:sp>
              <p:nvSpPr>
                <p:cNvPr id="34" name="Полилиния: фигура 33">
                  <a:extLst>
                    <a:ext uri="{FF2B5EF4-FFF2-40B4-BE49-F238E27FC236}">
                      <a16:creationId xmlns="" xmlns:a16="http://schemas.microsoft.com/office/drawing/2014/main" id="{ED5C64A1-B6D9-4B50-A1E2-9C593CEADC54}"/>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grpSp>
          <p:grpSp>
            <p:nvGrpSpPr>
              <p:cNvPr id="35" name="Рисунок 2">
                <a:extLst>
                  <a:ext uri="{FF2B5EF4-FFF2-40B4-BE49-F238E27FC236}">
                    <a16:creationId xmlns="" xmlns:a16="http://schemas.microsoft.com/office/drawing/2014/main" id="{2862BDDB-996B-423A-834B-02C0E4B78B81}"/>
                  </a:ext>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16:creationId xmlns="" xmlns:a16="http://schemas.microsoft.com/office/drawing/2014/main" id="{34EE368B-24C1-4ED8-8EB1-8A5D2E0D15E4}"/>
                    </a:ext>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7" name="Полилиния: фигура 36">
                  <a:extLst>
                    <a:ext uri="{FF2B5EF4-FFF2-40B4-BE49-F238E27FC236}">
                      <a16:creationId xmlns="" xmlns:a16="http://schemas.microsoft.com/office/drawing/2014/main" id="{82204F6F-E3CA-45B6-9F04-5EE0ED7F83D0}"/>
                    </a:ext>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8" name="Полилиния: фигура 37">
                  <a:extLst>
                    <a:ext uri="{FF2B5EF4-FFF2-40B4-BE49-F238E27FC236}">
                      <a16:creationId xmlns="" xmlns:a16="http://schemas.microsoft.com/office/drawing/2014/main" id="{0514346D-4272-4845-B929-B5FFEE35E254}"/>
                    </a:ext>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9" name="Полилиния: фигура 38">
                  <a:extLst>
                    <a:ext uri="{FF2B5EF4-FFF2-40B4-BE49-F238E27FC236}">
                      <a16:creationId xmlns="" xmlns:a16="http://schemas.microsoft.com/office/drawing/2014/main" id="{10FBA4A6-090C-4517-BEA3-9433F3BF894D}"/>
                    </a:ext>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0" name="Полилиния: фигура 39">
                  <a:extLst>
                    <a:ext uri="{FF2B5EF4-FFF2-40B4-BE49-F238E27FC236}">
                      <a16:creationId xmlns="" xmlns:a16="http://schemas.microsoft.com/office/drawing/2014/main" id="{9F878CEE-547E-4D31-BEF7-6CC3A19342E3}"/>
                    </a:ext>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1" name="Полилиния: фигура 40">
                  <a:extLst>
                    <a:ext uri="{FF2B5EF4-FFF2-40B4-BE49-F238E27FC236}">
                      <a16:creationId xmlns="" xmlns:a16="http://schemas.microsoft.com/office/drawing/2014/main" id="{206391AA-4BCF-4ABF-939E-341707D4DCC6}"/>
                    </a:ext>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2" name="Полилиния: фигура 41">
                  <a:extLst>
                    <a:ext uri="{FF2B5EF4-FFF2-40B4-BE49-F238E27FC236}">
                      <a16:creationId xmlns="" xmlns:a16="http://schemas.microsoft.com/office/drawing/2014/main" id="{4A2590E7-6B1D-4386-A964-DB3E5CD68A77}"/>
                    </a:ext>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grpSp>
        </p:grpSp>
        <p:sp>
          <p:nvSpPr>
            <p:cNvPr id="43" name="Полилиния: фигура 42">
              <a:extLst>
                <a:ext uri="{FF2B5EF4-FFF2-40B4-BE49-F238E27FC236}">
                  <a16:creationId xmlns="" xmlns:a16="http://schemas.microsoft.com/office/drawing/2014/main" id="{2338C980-225E-46D7-8459-7215ABA4A035}"/>
                </a:ext>
              </a:extLst>
            </p:cNvPr>
            <p:cNvSpPr/>
            <p:nvPr/>
          </p:nvSpPr>
          <p:spPr>
            <a:xfrm>
              <a:off x="1398681" y="3263936"/>
              <a:ext cx="1231598" cy="1231598"/>
            </a:xfrm>
            <a:custGeom>
              <a:avLst/>
              <a:gdLst>
                <a:gd name="connsiteX0" fmla="*/ 616185 w 1231598"/>
                <a:gd name="connsiteY0" fmla="*/ 1231598 h 1231598"/>
                <a:gd name="connsiteX1" fmla="*/ 616185 w 1231598"/>
                <a:gd name="connsiteY1" fmla="*/ 1196851 h 1231598"/>
                <a:gd name="connsiteX2" fmla="*/ 650160 w 1231598"/>
                <a:gd name="connsiteY2" fmla="*/ 1196079 h 1231598"/>
                <a:gd name="connsiteX3" fmla="*/ 652477 w 1231598"/>
                <a:gd name="connsiteY3" fmla="*/ 1230826 h 1231598"/>
                <a:gd name="connsiteX4" fmla="*/ 616185 w 1231598"/>
                <a:gd name="connsiteY4" fmla="*/ 1231598 h 1231598"/>
                <a:gd name="connsiteX5" fmla="*/ 580666 w 1231598"/>
                <a:gd name="connsiteY5" fmla="*/ 1230826 h 1231598"/>
                <a:gd name="connsiteX6" fmla="*/ 545146 w 1231598"/>
                <a:gd name="connsiteY6" fmla="*/ 1227737 h 1231598"/>
                <a:gd name="connsiteX7" fmla="*/ 549007 w 1231598"/>
                <a:gd name="connsiteY7" fmla="*/ 1192990 h 1231598"/>
                <a:gd name="connsiteX8" fmla="*/ 582982 w 1231598"/>
                <a:gd name="connsiteY8" fmla="*/ 1196079 h 1231598"/>
                <a:gd name="connsiteX9" fmla="*/ 580666 w 1231598"/>
                <a:gd name="connsiteY9" fmla="*/ 1230826 h 1231598"/>
                <a:gd name="connsiteX10" fmla="*/ 687996 w 1231598"/>
                <a:gd name="connsiteY10" fmla="*/ 1227737 h 1231598"/>
                <a:gd name="connsiteX11" fmla="*/ 684135 w 1231598"/>
                <a:gd name="connsiteY11" fmla="*/ 1192990 h 1231598"/>
                <a:gd name="connsiteX12" fmla="*/ 717338 w 1231598"/>
                <a:gd name="connsiteY12" fmla="*/ 1188357 h 1231598"/>
                <a:gd name="connsiteX13" fmla="*/ 723516 w 1231598"/>
                <a:gd name="connsiteY13" fmla="*/ 1222332 h 1231598"/>
                <a:gd name="connsiteX14" fmla="*/ 687996 w 1231598"/>
                <a:gd name="connsiteY14" fmla="*/ 1227737 h 1231598"/>
                <a:gd name="connsiteX15" fmla="*/ 509627 w 1231598"/>
                <a:gd name="connsiteY15" fmla="*/ 1222332 h 1231598"/>
                <a:gd name="connsiteX16" fmla="*/ 474880 w 1231598"/>
                <a:gd name="connsiteY16" fmla="*/ 1215383 h 1231598"/>
                <a:gd name="connsiteX17" fmla="*/ 482601 w 1231598"/>
                <a:gd name="connsiteY17" fmla="*/ 1181408 h 1231598"/>
                <a:gd name="connsiteX18" fmla="*/ 515804 w 1231598"/>
                <a:gd name="connsiteY18" fmla="*/ 1188357 h 1231598"/>
                <a:gd name="connsiteX19" fmla="*/ 509627 w 1231598"/>
                <a:gd name="connsiteY19" fmla="*/ 1222332 h 1231598"/>
                <a:gd name="connsiteX20" fmla="*/ 758263 w 1231598"/>
                <a:gd name="connsiteY20" fmla="*/ 1215383 h 1231598"/>
                <a:gd name="connsiteX21" fmla="*/ 750541 w 1231598"/>
                <a:gd name="connsiteY21" fmla="*/ 1181408 h 1231598"/>
                <a:gd name="connsiteX22" fmla="*/ 782972 w 1231598"/>
                <a:gd name="connsiteY22" fmla="*/ 1172914 h 1231598"/>
                <a:gd name="connsiteX23" fmla="*/ 793010 w 1231598"/>
                <a:gd name="connsiteY23" fmla="*/ 1206117 h 1231598"/>
                <a:gd name="connsiteX24" fmla="*/ 758263 w 1231598"/>
                <a:gd name="connsiteY24" fmla="*/ 1215383 h 1231598"/>
                <a:gd name="connsiteX25" fmla="*/ 439360 w 1231598"/>
                <a:gd name="connsiteY25" fmla="*/ 1206117 h 1231598"/>
                <a:gd name="connsiteX26" fmla="*/ 405385 w 1231598"/>
                <a:gd name="connsiteY26" fmla="*/ 1194534 h 1231598"/>
                <a:gd name="connsiteX27" fmla="*/ 416967 w 1231598"/>
                <a:gd name="connsiteY27" fmla="*/ 1162104 h 1231598"/>
                <a:gd name="connsiteX28" fmla="*/ 449398 w 1231598"/>
                <a:gd name="connsiteY28" fmla="*/ 1172914 h 1231598"/>
                <a:gd name="connsiteX29" fmla="*/ 439360 w 1231598"/>
                <a:gd name="connsiteY29" fmla="*/ 1206117 h 1231598"/>
                <a:gd name="connsiteX30" fmla="*/ 826985 w 1231598"/>
                <a:gd name="connsiteY30" fmla="*/ 1194534 h 1231598"/>
                <a:gd name="connsiteX31" fmla="*/ 815403 w 1231598"/>
                <a:gd name="connsiteY31" fmla="*/ 1162104 h 1231598"/>
                <a:gd name="connsiteX32" fmla="*/ 847062 w 1231598"/>
                <a:gd name="connsiteY32" fmla="*/ 1149749 h 1231598"/>
                <a:gd name="connsiteX33" fmla="*/ 860961 w 1231598"/>
                <a:gd name="connsiteY33" fmla="*/ 1181408 h 1231598"/>
                <a:gd name="connsiteX34" fmla="*/ 826985 w 1231598"/>
                <a:gd name="connsiteY34" fmla="*/ 1194534 h 1231598"/>
                <a:gd name="connsiteX35" fmla="*/ 372182 w 1231598"/>
                <a:gd name="connsiteY35" fmla="*/ 1181408 h 1231598"/>
                <a:gd name="connsiteX36" fmla="*/ 339751 w 1231598"/>
                <a:gd name="connsiteY36" fmla="*/ 1165964 h 1231598"/>
                <a:gd name="connsiteX37" fmla="*/ 355194 w 1231598"/>
                <a:gd name="connsiteY37" fmla="*/ 1135078 h 1231598"/>
                <a:gd name="connsiteX38" fmla="*/ 386081 w 1231598"/>
                <a:gd name="connsiteY38" fmla="*/ 1149749 h 1231598"/>
                <a:gd name="connsiteX39" fmla="*/ 372182 w 1231598"/>
                <a:gd name="connsiteY39" fmla="*/ 1181408 h 1231598"/>
                <a:gd name="connsiteX40" fmla="*/ 892619 w 1231598"/>
                <a:gd name="connsiteY40" fmla="*/ 1165964 h 1231598"/>
                <a:gd name="connsiteX41" fmla="*/ 877176 w 1231598"/>
                <a:gd name="connsiteY41" fmla="*/ 1135078 h 1231598"/>
                <a:gd name="connsiteX42" fmla="*/ 906518 w 1231598"/>
                <a:gd name="connsiteY42" fmla="*/ 1118863 h 1231598"/>
                <a:gd name="connsiteX43" fmla="*/ 924278 w 1231598"/>
                <a:gd name="connsiteY43" fmla="*/ 1148977 h 1231598"/>
                <a:gd name="connsiteX44" fmla="*/ 892619 w 1231598"/>
                <a:gd name="connsiteY44" fmla="*/ 1165964 h 1231598"/>
                <a:gd name="connsiteX45" fmla="*/ 308093 w 1231598"/>
                <a:gd name="connsiteY45" fmla="*/ 1149749 h 1231598"/>
                <a:gd name="connsiteX46" fmla="*/ 277206 w 1231598"/>
                <a:gd name="connsiteY46" fmla="*/ 1131217 h 1231598"/>
                <a:gd name="connsiteX47" fmla="*/ 296510 w 1231598"/>
                <a:gd name="connsiteY47" fmla="*/ 1101875 h 1231598"/>
                <a:gd name="connsiteX48" fmla="*/ 325080 w 1231598"/>
                <a:gd name="connsiteY48" fmla="*/ 1119635 h 1231598"/>
                <a:gd name="connsiteX49" fmla="*/ 308093 w 1231598"/>
                <a:gd name="connsiteY49" fmla="*/ 1149749 h 1231598"/>
                <a:gd name="connsiteX50" fmla="*/ 954392 w 1231598"/>
                <a:gd name="connsiteY50" fmla="*/ 1130445 h 1231598"/>
                <a:gd name="connsiteX51" fmla="*/ 935088 w 1231598"/>
                <a:gd name="connsiteY51" fmla="*/ 1101103 h 1231598"/>
                <a:gd name="connsiteX52" fmla="*/ 962886 w 1231598"/>
                <a:gd name="connsiteY52" fmla="*/ 1081799 h 1231598"/>
                <a:gd name="connsiteX53" fmla="*/ 983734 w 1231598"/>
                <a:gd name="connsiteY53" fmla="*/ 1109597 h 1231598"/>
                <a:gd name="connsiteX54" fmla="*/ 954392 w 1231598"/>
                <a:gd name="connsiteY54" fmla="*/ 1130445 h 1231598"/>
                <a:gd name="connsiteX55" fmla="*/ 248636 w 1231598"/>
                <a:gd name="connsiteY55" fmla="*/ 1110369 h 1231598"/>
                <a:gd name="connsiteX56" fmla="*/ 220838 w 1231598"/>
                <a:gd name="connsiteY56" fmla="*/ 1087976 h 1231598"/>
                <a:gd name="connsiteX57" fmla="*/ 243231 w 1231598"/>
                <a:gd name="connsiteY57" fmla="*/ 1061723 h 1231598"/>
                <a:gd name="connsiteX58" fmla="*/ 269485 w 1231598"/>
                <a:gd name="connsiteY58" fmla="*/ 1082571 h 1231598"/>
                <a:gd name="connsiteX59" fmla="*/ 248636 w 1231598"/>
                <a:gd name="connsiteY59" fmla="*/ 1110369 h 1231598"/>
                <a:gd name="connsiteX60" fmla="*/ 1011532 w 1231598"/>
                <a:gd name="connsiteY60" fmla="*/ 1087204 h 1231598"/>
                <a:gd name="connsiteX61" fmla="*/ 989139 w 1231598"/>
                <a:gd name="connsiteY61" fmla="*/ 1060950 h 1231598"/>
                <a:gd name="connsiteX62" fmla="*/ 1014621 w 1231598"/>
                <a:gd name="connsiteY62" fmla="*/ 1038558 h 1231598"/>
                <a:gd name="connsiteX63" fmla="*/ 1038558 w 1231598"/>
                <a:gd name="connsiteY63" fmla="*/ 1064039 h 1231598"/>
                <a:gd name="connsiteX64" fmla="*/ 1011532 w 1231598"/>
                <a:gd name="connsiteY64" fmla="*/ 1087204 h 1231598"/>
                <a:gd name="connsiteX65" fmla="*/ 193813 w 1231598"/>
                <a:gd name="connsiteY65" fmla="*/ 1064039 h 1231598"/>
                <a:gd name="connsiteX66" fmla="*/ 168331 w 1231598"/>
                <a:gd name="connsiteY66" fmla="*/ 1038558 h 1231598"/>
                <a:gd name="connsiteX67" fmla="*/ 193813 w 1231598"/>
                <a:gd name="connsiteY67" fmla="*/ 1014621 h 1231598"/>
                <a:gd name="connsiteX68" fmla="*/ 217750 w 1231598"/>
                <a:gd name="connsiteY68" fmla="*/ 1038558 h 1231598"/>
                <a:gd name="connsiteX69" fmla="*/ 193813 w 1231598"/>
                <a:gd name="connsiteY69" fmla="*/ 1064039 h 1231598"/>
                <a:gd name="connsiteX70" fmla="*/ 1064039 w 1231598"/>
                <a:gd name="connsiteY70" fmla="*/ 1038558 h 1231598"/>
                <a:gd name="connsiteX71" fmla="*/ 1038558 w 1231598"/>
                <a:gd name="connsiteY71" fmla="*/ 1014621 h 1231598"/>
                <a:gd name="connsiteX72" fmla="*/ 1060950 w 1231598"/>
                <a:gd name="connsiteY72" fmla="*/ 989139 h 1231598"/>
                <a:gd name="connsiteX73" fmla="*/ 1087204 w 1231598"/>
                <a:gd name="connsiteY73" fmla="*/ 1011532 h 1231598"/>
                <a:gd name="connsiteX74" fmla="*/ 1064039 w 1231598"/>
                <a:gd name="connsiteY74" fmla="*/ 1038558 h 1231598"/>
                <a:gd name="connsiteX75" fmla="*/ 144394 w 1231598"/>
                <a:gd name="connsiteY75" fmla="*/ 1012304 h 1231598"/>
                <a:gd name="connsiteX76" fmla="*/ 122002 w 1231598"/>
                <a:gd name="connsiteY76" fmla="*/ 984506 h 1231598"/>
                <a:gd name="connsiteX77" fmla="*/ 149799 w 1231598"/>
                <a:gd name="connsiteY77" fmla="*/ 963658 h 1231598"/>
                <a:gd name="connsiteX78" fmla="*/ 170648 w 1231598"/>
                <a:gd name="connsiteY78" fmla="*/ 989912 h 1231598"/>
                <a:gd name="connsiteX79" fmla="*/ 144394 w 1231598"/>
                <a:gd name="connsiteY79" fmla="*/ 1012304 h 1231598"/>
                <a:gd name="connsiteX80" fmla="*/ 1109597 w 1231598"/>
                <a:gd name="connsiteY80" fmla="*/ 983734 h 1231598"/>
                <a:gd name="connsiteX81" fmla="*/ 1081799 w 1231598"/>
                <a:gd name="connsiteY81" fmla="*/ 962886 h 1231598"/>
                <a:gd name="connsiteX82" fmla="*/ 1101103 w 1231598"/>
                <a:gd name="connsiteY82" fmla="*/ 935088 h 1231598"/>
                <a:gd name="connsiteX83" fmla="*/ 1130445 w 1231598"/>
                <a:gd name="connsiteY83" fmla="*/ 954392 h 1231598"/>
                <a:gd name="connsiteX84" fmla="*/ 1109597 w 1231598"/>
                <a:gd name="connsiteY84" fmla="*/ 983734 h 1231598"/>
                <a:gd name="connsiteX85" fmla="*/ 101153 w 1231598"/>
                <a:gd name="connsiteY85" fmla="*/ 954392 h 1231598"/>
                <a:gd name="connsiteX86" fmla="*/ 82621 w 1231598"/>
                <a:gd name="connsiteY86" fmla="*/ 924278 h 1231598"/>
                <a:gd name="connsiteX87" fmla="*/ 112736 w 1231598"/>
                <a:gd name="connsiteY87" fmla="*/ 906518 h 1231598"/>
                <a:gd name="connsiteX88" fmla="*/ 130495 w 1231598"/>
                <a:gd name="connsiteY88" fmla="*/ 935088 h 1231598"/>
                <a:gd name="connsiteX89" fmla="*/ 101153 w 1231598"/>
                <a:gd name="connsiteY89" fmla="*/ 954392 h 1231598"/>
                <a:gd name="connsiteX90" fmla="*/ 1148977 w 1231598"/>
                <a:gd name="connsiteY90" fmla="*/ 923506 h 1231598"/>
                <a:gd name="connsiteX91" fmla="*/ 1118863 w 1231598"/>
                <a:gd name="connsiteY91" fmla="*/ 905746 h 1231598"/>
                <a:gd name="connsiteX92" fmla="*/ 1135078 w 1231598"/>
                <a:gd name="connsiteY92" fmla="*/ 875632 h 1231598"/>
                <a:gd name="connsiteX93" fmla="*/ 1165964 w 1231598"/>
                <a:gd name="connsiteY93" fmla="*/ 891075 h 1231598"/>
                <a:gd name="connsiteX94" fmla="*/ 1148977 w 1231598"/>
                <a:gd name="connsiteY94" fmla="*/ 923506 h 1231598"/>
                <a:gd name="connsiteX95" fmla="*/ 65634 w 1231598"/>
                <a:gd name="connsiteY95" fmla="*/ 892619 h 1231598"/>
                <a:gd name="connsiteX96" fmla="*/ 50191 w 1231598"/>
                <a:gd name="connsiteY96" fmla="*/ 860188 h 1231598"/>
                <a:gd name="connsiteX97" fmla="*/ 81849 w 1231598"/>
                <a:gd name="connsiteY97" fmla="*/ 846289 h 1231598"/>
                <a:gd name="connsiteX98" fmla="*/ 96520 w 1231598"/>
                <a:gd name="connsiteY98" fmla="*/ 877176 h 1231598"/>
                <a:gd name="connsiteX99" fmla="*/ 65634 w 1231598"/>
                <a:gd name="connsiteY99" fmla="*/ 892619 h 1231598"/>
                <a:gd name="connsiteX100" fmla="*/ 1181408 w 1231598"/>
                <a:gd name="connsiteY100" fmla="*/ 859416 h 1231598"/>
                <a:gd name="connsiteX101" fmla="*/ 1149749 w 1231598"/>
                <a:gd name="connsiteY101" fmla="*/ 845517 h 1231598"/>
                <a:gd name="connsiteX102" fmla="*/ 1162104 w 1231598"/>
                <a:gd name="connsiteY102" fmla="*/ 813859 h 1231598"/>
                <a:gd name="connsiteX103" fmla="*/ 1194534 w 1231598"/>
                <a:gd name="connsiteY103" fmla="*/ 825441 h 1231598"/>
                <a:gd name="connsiteX104" fmla="*/ 1181408 w 1231598"/>
                <a:gd name="connsiteY104" fmla="*/ 859416 h 1231598"/>
                <a:gd name="connsiteX105" fmla="*/ 37064 w 1231598"/>
                <a:gd name="connsiteY105" fmla="*/ 826985 h 1231598"/>
                <a:gd name="connsiteX106" fmla="*/ 25481 w 1231598"/>
                <a:gd name="connsiteY106" fmla="*/ 793010 h 1231598"/>
                <a:gd name="connsiteX107" fmla="*/ 58684 w 1231598"/>
                <a:gd name="connsiteY107" fmla="*/ 782972 h 1231598"/>
                <a:gd name="connsiteX108" fmla="*/ 69495 w 1231598"/>
                <a:gd name="connsiteY108" fmla="*/ 815403 h 1231598"/>
                <a:gd name="connsiteX109" fmla="*/ 37064 w 1231598"/>
                <a:gd name="connsiteY109" fmla="*/ 826985 h 1231598"/>
                <a:gd name="connsiteX110" fmla="*/ 1206117 w 1231598"/>
                <a:gd name="connsiteY110" fmla="*/ 792238 h 1231598"/>
                <a:gd name="connsiteX111" fmla="*/ 1172914 w 1231598"/>
                <a:gd name="connsiteY111" fmla="*/ 782200 h 1231598"/>
                <a:gd name="connsiteX112" fmla="*/ 1181408 w 1231598"/>
                <a:gd name="connsiteY112" fmla="*/ 749769 h 1231598"/>
                <a:gd name="connsiteX113" fmla="*/ 1215383 w 1231598"/>
                <a:gd name="connsiteY113" fmla="*/ 757491 h 1231598"/>
                <a:gd name="connsiteX114" fmla="*/ 1206117 w 1231598"/>
                <a:gd name="connsiteY114" fmla="*/ 792238 h 1231598"/>
                <a:gd name="connsiteX115" fmla="*/ 16988 w 1231598"/>
                <a:gd name="connsiteY115" fmla="*/ 758263 h 1231598"/>
                <a:gd name="connsiteX116" fmla="*/ 10038 w 1231598"/>
                <a:gd name="connsiteY116" fmla="*/ 723516 h 1231598"/>
                <a:gd name="connsiteX117" fmla="*/ 44013 w 1231598"/>
                <a:gd name="connsiteY117" fmla="*/ 717338 h 1231598"/>
                <a:gd name="connsiteX118" fmla="*/ 50963 w 1231598"/>
                <a:gd name="connsiteY118" fmla="*/ 750541 h 1231598"/>
                <a:gd name="connsiteX119" fmla="*/ 16988 w 1231598"/>
                <a:gd name="connsiteY119" fmla="*/ 758263 h 1231598"/>
                <a:gd name="connsiteX120" fmla="*/ 1222332 w 1231598"/>
                <a:gd name="connsiteY120" fmla="*/ 722744 h 1231598"/>
                <a:gd name="connsiteX121" fmla="*/ 1188357 w 1231598"/>
                <a:gd name="connsiteY121" fmla="*/ 716566 h 1231598"/>
                <a:gd name="connsiteX122" fmla="*/ 1192990 w 1231598"/>
                <a:gd name="connsiteY122" fmla="*/ 683363 h 1231598"/>
                <a:gd name="connsiteX123" fmla="*/ 1227737 w 1231598"/>
                <a:gd name="connsiteY123" fmla="*/ 687224 h 1231598"/>
                <a:gd name="connsiteX124" fmla="*/ 1222332 w 1231598"/>
                <a:gd name="connsiteY124" fmla="*/ 722744 h 1231598"/>
                <a:gd name="connsiteX125" fmla="*/ 3861 w 1231598"/>
                <a:gd name="connsiteY125" fmla="*/ 687996 h 1231598"/>
                <a:gd name="connsiteX126" fmla="*/ 772 w 1231598"/>
                <a:gd name="connsiteY126" fmla="*/ 652477 h 1231598"/>
                <a:gd name="connsiteX127" fmla="*/ 35519 w 1231598"/>
                <a:gd name="connsiteY127" fmla="*/ 650160 h 1231598"/>
                <a:gd name="connsiteX128" fmla="*/ 38608 w 1231598"/>
                <a:gd name="connsiteY128" fmla="*/ 684135 h 1231598"/>
                <a:gd name="connsiteX129" fmla="*/ 3861 w 1231598"/>
                <a:gd name="connsiteY129" fmla="*/ 687996 h 1231598"/>
                <a:gd name="connsiteX130" fmla="*/ 1230826 w 1231598"/>
                <a:gd name="connsiteY130" fmla="*/ 651705 h 1231598"/>
                <a:gd name="connsiteX131" fmla="*/ 1196079 w 1231598"/>
                <a:gd name="connsiteY131" fmla="*/ 649388 h 1231598"/>
                <a:gd name="connsiteX132" fmla="*/ 1196851 w 1231598"/>
                <a:gd name="connsiteY132" fmla="*/ 615413 h 1231598"/>
                <a:gd name="connsiteX133" fmla="*/ 1196851 w 1231598"/>
                <a:gd name="connsiteY133" fmla="*/ 613869 h 1231598"/>
                <a:gd name="connsiteX134" fmla="*/ 1231598 w 1231598"/>
                <a:gd name="connsiteY134" fmla="*/ 613869 h 1231598"/>
                <a:gd name="connsiteX135" fmla="*/ 1231598 w 1231598"/>
                <a:gd name="connsiteY135" fmla="*/ 615413 h 1231598"/>
                <a:gd name="connsiteX136" fmla="*/ 1230826 w 1231598"/>
                <a:gd name="connsiteY136" fmla="*/ 651705 h 1231598"/>
                <a:gd name="connsiteX137" fmla="*/ 34747 w 1231598"/>
                <a:gd name="connsiteY137" fmla="*/ 616957 h 1231598"/>
                <a:gd name="connsiteX138" fmla="*/ 0 w 1231598"/>
                <a:gd name="connsiteY138" fmla="*/ 616957 h 1231598"/>
                <a:gd name="connsiteX139" fmla="*/ 0 w 1231598"/>
                <a:gd name="connsiteY139" fmla="*/ 616185 h 1231598"/>
                <a:gd name="connsiteX140" fmla="*/ 772 w 1231598"/>
                <a:gd name="connsiteY140" fmla="*/ 581438 h 1231598"/>
                <a:gd name="connsiteX141" fmla="*/ 35519 w 1231598"/>
                <a:gd name="connsiteY141" fmla="*/ 583754 h 1231598"/>
                <a:gd name="connsiteX142" fmla="*/ 34747 w 1231598"/>
                <a:gd name="connsiteY142" fmla="*/ 616957 h 1231598"/>
                <a:gd name="connsiteX143" fmla="*/ 34747 w 1231598"/>
                <a:gd name="connsiteY143" fmla="*/ 616957 h 1231598"/>
                <a:gd name="connsiteX144" fmla="*/ 1196079 w 1231598"/>
                <a:gd name="connsiteY144" fmla="*/ 580666 h 1231598"/>
                <a:gd name="connsiteX145" fmla="*/ 1192990 w 1231598"/>
                <a:gd name="connsiteY145" fmla="*/ 546691 h 1231598"/>
                <a:gd name="connsiteX146" fmla="*/ 1227737 w 1231598"/>
                <a:gd name="connsiteY146" fmla="*/ 542830 h 1231598"/>
                <a:gd name="connsiteX147" fmla="*/ 1230826 w 1231598"/>
                <a:gd name="connsiteY147" fmla="*/ 578349 h 1231598"/>
                <a:gd name="connsiteX148" fmla="*/ 1196079 w 1231598"/>
                <a:gd name="connsiteY148" fmla="*/ 580666 h 1231598"/>
                <a:gd name="connsiteX149" fmla="*/ 38608 w 1231598"/>
                <a:gd name="connsiteY149" fmla="*/ 549007 h 1231598"/>
                <a:gd name="connsiteX150" fmla="*/ 3861 w 1231598"/>
                <a:gd name="connsiteY150" fmla="*/ 545146 h 1231598"/>
                <a:gd name="connsiteX151" fmla="*/ 9266 w 1231598"/>
                <a:gd name="connsiteY151" fmla="*/ 509627 h 1231598"/>
                <a:gd name="connsiteX152" fmla="*/ 43241 w 1231598"/>
                <a:gd name="connsiteY152" fmla="*/ 515804 h 1231598"/>
                <a:gd name="connsiteX153" fmla="*/ 38608 w 1231598"/>
                <a:gd name="connsiteY153" fmla="*/ 549007 h 1231598"/>
                <a:gd name="connsiteX154" fmla="*/ 1187585 w 1231598"/>
                <a:gd name="connsiteY154" fmla="*/ 513488 h 1231598"/>
                <a:gd name="connsiteX155" fmla="*/ 1180636 w 1231598"/>
                <a:gd name="connsiteY155" fmla="*/ 480285 h 1231598"/>
                <a:gd name="connsiteX156" fmla="*/ 1214611 w 1231598"/>
                <a:gd name="connsiteY156" fmla="*/ 472563 h 1231598"/>
                <a:gd name="connsiteX157" fmla="*/ 1221560 w 1231598"/>
                <a:gd name="connsiteY157" fmla="*/ 507310 h 1231598"/>
                <a:gd name="connsiteX158" fmla="*/ 1187585 w 1231598"/>
                <a:gd name="connsiteY158" fmla="*/ 513488 h 1231598"/>
                <a:gd name="connsiteX159" fmla="*/ 50191 w 1231598"/>
                <a:gd name="connsiteY159" fmla="*/ 482601 h 1231598"/>
                <a:gd name="connsiteX160" fmla="*/ 16215 w 1231598"/>
                <a:gd name="connsiteY160" fmla="*/ 474880 h 1231598"/>
                <a:gd name="connsiteX161" fmla="*/ 25481 w 1231598"/>
                <a:gd name="connsiteY161" fmla="*/ 440132 h 1231598"/>
                <a:gd name="connsiteX162" fmla="*/ 58684 w 1231598"/>
                <a:gd name="connsiteY162" fmla="*/ 450170 h 1231598"/>
                <a:gd name="connsiteX163" fmla="*/ 50191 w 1231598"/>
                <a:gd name="connsiteY163" fmla="*/ 482601 h 1231598"/>
                <a:gd name="connsiteX164" fmla="*/ 1172142 w 1231598"/>
                <a:gd name="connsiteY164" fmla="*/ 447854 h 1231598"/>
                <a:gd name="connsiteX165" fmla="*/ 1161331 w 1231598"/>
                <a:gd name="connsiteY165" fmla="*/ 415423 h 1231598"/>
                <a:gd name="connsiteX166" fmla="*/ 1193762 w 1231598"/>
                <a:gd name="connsiteY166" fmla="*/ 403069 h 1231598"/>
                <a:gd name="connsiteX167" fmla="*/ 1205345 w 1231598"/>
                <a:gd name="connsiteY167" fmla="*/ 437044 h 1231598"/>
                <a:gd name="connsiteX168" fmla="*/ 1172142 w 1231598"/>
                <a:gd name="connsiteY168" fmla="*/ 447854 h 1231598"/>
                <a:gd name="connsiteX169" fmla="*/ 69495 w 1231598"/>
                <a:gd name="connsiteY169" fmla="*/ 417740 h 1231598"/>
                <a:gd name="connsiteX170" fmla="*/ 37064 w 1231598"/>
                <a:gd name="connsiteY170" fmla="*/ 406157 h 1231598"/>
                <a:gd name="connsiteX171" fmla="*/ 50191 w 1231598"/>
                <a:gd name="connsiteY171" fmla="*/ 372954 h 1231598"/>
                <a:gd name="connsiteX172" fmla="*/ 81849 w 1231598"/>
                <a:gd name="connsiteY172" fmla="*/ 386853 h 1231598"/>
                <a:gd name="connsiteX173" fmla="*/ 69495 w 1231598"/>
                <a:gd name="connsiteY173" fmla="*/ 417740 h 1231598"/>
                <a:gd name="connsiteX174" fmla="*/ 1148977 w 1231598"/>
                <a:gd name="connsiteY174" fmla="*/ 384537 h 1231598"/>
                <a:gd name="connsiteX175" fmla="*/ 1134306 w 1231598"/>
                <a:gd name="connsiteY175" fmla="*/ 353650 h 1231598"/>
                <a:gd name="connsiteX176" fmla="*/ 1165192 w 1231598"/>
                <a:gd name="connsiteY176" fmla="*/ 338207 h 1231598"/>
                <a:gd name="connsiteX177" fmla="*/ 1180636 w 1231598"/>
                <a:gd name="connsiteY177" fmla="*/ 370638 h 1231598"/>
                <a:gd name="connsiteX178" fmla="*/ 1148977 w 1231598"/>
                <a:gd name="connsiteY178" fmla="*/ 384537 h 1231598"/>
                <a:gd name="connsiteX179" fmla="*/ 95748 w 1231598"/>
                <a:gd name="connsiteY179" fmla="*/ 355967 h 1231598"/>
                <a:gd name="connsiteX180" fmla="*/ 64862 w 1231598"/>
                <a:gd name="connsiteY180" fmla="*/ 340523 h 1231598"/>
                <a:gd name="connsiteX181" fmla="*/ 81849 w 1231598"/>
                <a:gd name="connsiteY181" fmla="*/ 308865 h 1231598"/>
                <a:gd name="connsiteX182" fmla="*/ 111963 w 1231598"/>
                <a:gd name="connsiteY182" fmla="*/ 325852 h 1231598"/>
                <a:gd name="connsiteX183" fmla="*/ 95748 w 1231598"/>
                <a:gd name="connsiteY183" fmla="*/ 355967 h 1231598"/>
                <a:gd name="connsiteX184" fmla="*/ 1118863 w 1231598"/>
                <a:gd name="connsiteY184" fmla="*/ 324308 h 1231598"/>
                <a:gd name="connsiteX185" fmla="*/ 1101103 w 1231598"/>
                <a:gd name="connsiteY185" fmla="*/ 295738 h 1231598"/>
                <a:gd name="connsiteX186" fmla="*/ 1130445 w 1231598"/>
                <a:gd name="connsiteY186" fmla="*/ 276434 h 1231598"/>
                <a:gd name="connsiteX187" fmla="*/ 1148977 w 1231598"/>
                <a:gd name="connsiteY187" fmla="*/ 306548 h 1231598"/>
                <a:gd name="connsiteX188" fmla="*/ 1118863 w 1231598"/>
                <a:gd name="connsiteY188" fmla="*/ 324308 h 1231598"/>
                <a:gd name="connsiteX189" fmla="*/ 129723 w 1231598"/>
                <a:gd name="connsiteY189" fmla="*/ 297282 h 1231598"/>
                <a:gd name="connsiteX190" fmla="*/ 101153 w 1231598"/>
                <a:gd name="connsiteY190" fmla="*/ 277978 h 1231598"/>
                <a:gd name="connsiteX191" fmla="*/ 122002 w 1231598"/>
                <a:gd name="connsiteY191" fmla="*/ 248636 h 1231598"/>
                <a:gd name="connsiteX192" fmla="*/ 149799 w 1231598"/>
                <a:gd name="connsiteY192" fmla="*/ 269485 h 1231598"/>
                <a:gd name="connsiteX193" fmla="*/ 129723 w 1231598"/>
                <a:gd name="connsiteY193" fmla="*/ 297282 h 1231598"/>
                <a:gd name="connsiteX194" fmla="*/ 1081027 w 1231598"/>
                <a:gd name="connsiteY194" fmla="*/ 267940 h 1231598"/>
                <a:gd name="connsiteX195" fmla="*/ 1060178 w 1231598"/>
                <a:gd name="connsiteY195" fmla="*/ 241687 h 1231598"/>
                <a:gd name="connsiteX196" fmla="*/ 1086432 w 1231598"/>
                <a:gd name="connsiteY196" fmla="*/ 219294 h 1231598"/>
                <a:gd name="connsiteX197" fmla="*/ 1108825 w 1231598"/>
                <a:gd name="connsiteY197" fmla="*/ 247092 h 1231598"/>
                <a:gd name="connsiteX198" fmla="*/ 1081027 w 1231598"/>
                <a:gd name="connsiteY198" fmla="*/ 267940 h 1231598"/>
                <a:gd name="connsiteX199" fmla="*/ 169876 w 1231598"/>
                <a:gd name="connsiteY199" fmla="*/ 243231 h 1231598"/>
                <a:gd name="connsiteX200" fmla="*/ 143622 w 1231598"/>
                <a:gd name="connsiteY200" fmla="*/ 220838 h 1231598"/>
                <a:gd name="connsiteX201" fmla="*/ 167559 w 1231598"/>
                <a:gd name="connsiteY201" fmla="*/ 193813 h 1231598"/>
                <a:gd name="connsiteX202" fmla="*/ 193040 w 1231598"/>
                <a:gd name="connsiteY202" fmla="*/ 217750 h 1231598"/>
                <a:gd name="connsiteX203" fmla="*/ 169876 w 1231598"/>
                <a:gd name="connsiteY203" fmla="*/ 243231 h 1231598"/>
                <a:gd name="connsiteX204" fmla="*/ 1037786 w 1231598"/>
                <a:gd name="connsiteY204" fmla="*/ 216205 h 1231598"/>
                <a:gd name="connsiteX205" fmla="*/ 1013849 w 1231598"/>
                <a:gd name="connsiteY205" fmla="*/ 192268 h 1231598"/>
                <a:gd name="connsiteX206" fmla="*/ 1037786 w 1231598"/>
                <a:gd name="connsiteY206" fmla="*/ 166787 h 1231598"/>
                <a:gd name="connsiteX207" fmla="*/ 1063267 w 1231598"/>
                <a:gd name="connsiteY207" fmla="*/ 192268 h 1231598"/>
                <a:gd name="connsiteX208" fmla="*/ 1037786 w 1231598"/>
                <a:gd name="connsiteY208" fmla="*/ 216205 h 1231598"/>
                <a:gd name="connsiteX209" fmla="*/ 216205 w 1231598"/>
                <a:gd name="connsiteY209" fmla="*/ 193813 h 1231598"/>
                <a:gd name="connsiteX210" fmla="*/ 192268 w 1231598"/>
                <a:gd name="connsiteY210" fmla="*/ 168331 h 1231598"/>
                <a:gd name="connsiteX211" fmla="*/ 219294 w 1231598"/>
                <a:gd name="connsiteY211" fmla="*/ 144394 h 1231598"/>
                <a:gd name="connsiteX212" fmla="*/ 241687 w 1231598"/>
                <a:gd name="connsiteY212" fmla="*/ 170648 h 1231598"/>
                <a:gd name="connsiteX213" fmla="*/ 216205 w 1231598"/>
                <a:gd name="connsiteY213" fmla="*/ 193813 h 1231598"/>
                <a:gd name="connsiteX214" fmla="*/ 988367 w 1231598"/>
                <a:gd name="connsiteY214" fmla="*/ 169876 h 1231598"/>
                <a:gd name="connsiteX215" fmla="*/ 962114 w 1231598"/>
                <a:gd name="connsiteY215" fmla="*/ 149027 h 1231598"/>
                <a:gd name="connsiteX216" fmla="*/ 982962 w 1231598"/>
                <a:gd name="connsiteY216" fmla="*/ 121229 h 1231598"/>
                <a:gd name="connsiteX217" fmla="*/ 1010760 w 1231598"/>
                <a:gd name="connsiteY217" fmla="*/ 143622 h 1231598"/>
                <a:gd name="connsiteX218" fmla="*/ 988367 w 1231598"/>
                <a:gd name="connsiteY218" fmla="*/ 169876 h 1231598"/>
                <a:gd name="connsiteX219" fmla="*/ 267940 w 1231598"/>
                <a:gd name="connsiteY219" fmla="*/ 149799 h 1231598"/>
                <a:gd name="connsiteX220" fmla="*/ 247092 w 1231598"/>
                <a:gd name="connsiteY220" fmla="*/ 122002 h 1231598"/>
                <a:gd name="connsiteX221" fmla="*/ 276434 w 1231598"/>
                <a:gd name="connsiteY221" fmla="*/ 101153 h 1231598"/>
                <a:gd name="connsiteX222" fmla="*/ 295738 w 1231598"/>
                <a:gd name="connsiteY222" fmla="*/ 130495 h 1231598"/>
                <a:gd name="connsiteX223" fmla="*/ 267940 w 1231598"/>
                <a:gd name="connsiteY223" fmla="*/ 149799 h 1231598"/>
                <a:gd name="connsiteX224" fmla="*/ 934316 w 1231598"/>
                <a:gd name="connsiteY224" fmla="*/ 129723 h 1231598"/>
                <a:gd name="connsiteX225" fmla="*/ 905746 w 1231598"/>
                <a:gd name="connsiteY225" fmla="*/ 111963 h 1231598"/>
                <a:gd name="connsiteX226" fmla="*/ 922733 w 1231598"/>
                <a:gd name="connsiteY226" fmla="*/ 81849 h 1231598"/>
                <a:gd name="connsiteX227" fmla="*/ 953620 w 1231598"/>
                <a:gd name="connsiteY227" fmla="*/ 100381 h 1231598"/>
                <a:gd name="connsiteX228" fmla="*/ 934316 w 1231598"/>
                <a:gd name="connsiteY228" fmla="*/ 129723 h 1231598"/>
                <a:gd name="connsiteX229" fmla="*/ 324308 w 1231598"/>
                <a:gd name="connsiteY229" fmla="*/ 112736 h 1231598"/>
                <a:gd name="connsiteX230" fmla="*/ 306548 w 1231598"/>
                <a:gd name="connsiteY230" fmla="*/ 82621 h 1231598"/>
                <a:gd name="connsiteX231" fmla="*/ 338207 w 1231598"/>
                <a:gd name="connsiteY231" fmla="*/ 65634 h 1231598"/>
                <a:gd name="connsiteX232" fmla="*/ 353650 w 1231598"/>
                <a:gd name="connsiteY232" fmla="*/ 96520 h 1231598"/>
                <a:gd name="connsiteX233" fmla="*/ 324308 w 1231598"/>
                <a:gd name="connsiteY233" fmla="*/ 112736 h 1231598"/>
                <a:gd name="connsiteX234" fmla="*/ 875632 w 1231598"/>
                <a:gd name="connsiteY234" fmla="*/ 95748 h 1231598"/>
                <a:gd name="connsiteX235" fmla="*/ 844745 w 1231598"/>
                <a:gd name="connsiteY235" fmla="*/ 81849 h 1231598"/>
                <a:gd name="connsiteX236" fmla="*/ 858644 w 1231598"/>
                <a:gd name="connsiteY236" fmla="*/ 50191 h 1231598"/>
                <a:gd name="connsiteX237" fmla="*/ 891075 w 1231598"/>
                <a:gd name="connsiteY237" fmla="*/ 65634 h 1231598"/>
                <a:gd name="connsiteX238" fmla="*/ 875632 w 1231598"/>
                <a:gd name="connsiteY238" fmla="*/ 95748 h 1231598"/>
                <a:gd name="connsiteX239" fmla="*/ 384537 w 1231598"/>
                <a:gd name="connsiteY239" fmla="*/ 82621 h 1231598"/>
                <a:gd name="connsiteX240" fmla="*/ 370638 w 1231598"/>
                <a:gd name="connsiteY240" fmla="*/ 50963 h 1231598"/>
                <a:gd name="connsiteX241" fmla="*/ 403841 w 1231598"/>
                <a:gd name="connsiteY241" fmla="*/ 37836 h 1231598"/>
                <a:gd name="connsiteX242" fmla="*/ 415423 w 1231598"/>
                <a:gd name="connsiteY242" fmla="*/ 70267 h 1231598"/>
                <a:gd name="connsiteX243" fmla="*/ 384537 w 1231598"/>
                <a:gd name="connsiteY243" fmla="*/ 82621 h 1231598"/>
                <a:gd name="connsiteX244" fmla="*/ 813087 w 1231598"/>
                <a:gd name="connsiteY244" fmla="*/ 69495 h 1231598"/>
                <a:gd name="connsiteX245" fmla="*/ 780656 w 1231598"/>
                <a:gd name="connsiteY245" fmla="*/ 58684 h 1231598"/>
                <a:gd name="connsiteX246" fmla="*/ 790694 w 1231598"/>
                <a:gd name="connsiteY246" fmla="*/ 25481 h 1231598"/>
                <a:gd name="connsiteX247" fmla="*/ 824669 w 1231598"/>
                <a:gd name="connsiteY247" fmla="*/ 37064 h 1231598"/>
                <a:gd name="connsiteX248" fmla="*/ 813087 w 1231598"/>
                <a:gd name="connsiteY248" fmla="*/ 69495 h 1231598"/>
                <a:gd name="connsiteX249" fmla="*/ 447854 w 1231598"/>
                <a:gd name="connsiteY249" fmla="*/ 59456 h 1231598"/>
                <a:gd name="connsiteX250" fmla="*/ 437816 w 1231598"/>
                <a:gd name="connsiteY250" fmla="*/ 26254 h 1231598"/>
                <a:gd name="connsiteX251" fmla="*/ 472563 w 1231598"/>
                <a:gd name="connsiteY251" fmla="*/ 16988 h 1231598"/>
                <a:gd name="connsiteX252" fmla="*/ 480285 w 1231598"/>
                <a:gd name="connsiteY252" fmla="*/ 50963 h 1231598"/>
                <a:gd name="connsiteX253" fmla="*/ 447854 w 1231598"/>
                <a:gd name="connsiteY253" fmla="*/ 59456 h 1231598"/>
                <a:gd name="connsiteX254" fmla="*/ 748997 w 1231598"/>
                <a:gd name="connsiteY254" fmla="*/ 50191 h 1231598"/>
                <a:gd name="connsiteX255" fmla="*/ 715794 w 1231598"/>
                <a:gd name="connsiteY255" fmla="*/ 43241 h 1231598"/>
                <a:gd name="connsiteX256" fmla="*/ 721971 w 1231598"/>
                <a:gd name="connsiteY256" fmla="*/ 9266 h 1231598"/>
                <a:gd name="connsiteX257" fmla="*/ 756719 w 1231598"/>
                <a:gd name="connsiteY257" fmla="*/ 16215 h 1231598"/>
                <a:gd name="connsiteX258" fmla="*/ 748997 w 1231598"/>
                <a:gd name="connsiteY258" fmla="*/ 50191 h 1231598"/>
                <a:gd name="connsiteX259" fmla="*/ 513488 w 1231598"/>
                <a:gd name="connsiteY259" fmla="*/ 44013 h 1231598"/>
                <a:gd name="connsiteX260" fmla="*/ 507310 w 1231598"/>
                <a:gd name="connsiteY260" fmla="*/ 10038 h 1231598"/>
                <a:gd name="connsiteX261" fmla="*/ 542830 w 1231598"/>
                <a:gd name="connsiteY261" fmla="*/ 4633 h 1231598"/>
                <a:gd name="connsiteX262" fmla="*/ 547463 w 1231598"/>
                <a:gd name="connsiteY262" fmla="*/ 38608 h 1231598"/>
                <a:gd name="connsiteX263" fmla="*/ 513488 w 1231598"/>
                <a:gd name="connsiteY263" fmla="*/ 44013 h 1231598"/>
                <a:gd name="connsiteX264" fmla="*/ 681819 w 1231598"/>
                <a:gd name="connsiteY264" fmla="*/ 38608 h 1231598"/>
                <a:gd name="connsiteX265" fmla="*/ 647844 w 1231598"/>
                <a:gd name="connsiteY265" fmla="*/ 35519 h 1231598"/>
                <a:gd name="connsiteX266" fmla="*/ 650160 w 1231598"/>
                <a:gd name="connsiteY266" fmla="*/ 772 h 1231598"/>
                <a:gd name="connsiteX267" fmla="*/ 685680 w 1231598"/>
                <a:gd name="connsiteY267" fmla="*/ 3861 h 1231598"/>
                <a:gd name="connsiteX268" fmla="*/ 681819 w 1231598"/>
                <a:gd name="connsiteY268" fmla="*/ 38608 h 1231598"/>
                <a:gd name="connsiteX269" fmla="*/ 580666 w 1231598"/>
                <a:gd name="connsiteY269" fmla="*/ 35519 h 1231598"/>
                <a:gd name="connsiteX270" fmla="*/ 579121 w 1231598"/>
                <a:gd name="connsiteY270" fmla="*/ 772 h 1231598"/>
                <a:gd name="connsiteX271" fmla="*/ 614641 w 1231598"/>
                <a:gd name="connsiteY271" fmla="*/ 0 h 1231598"/>
                <a:gd name="connsiteX272" fmla="*/ 614641 w 1231598"/>
                <a:gd name="connsiteY272" fmla="*/ 34747 h 1231598"/>
                <a:gd name="connsiteX273" fmla="*/ 580666 w 1231598"/>
                <a:gd name="connsiteY273" fmla="*/ 35519 h 1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lnTo>
                    <a:pt x="34747" y="616957"/>
                  </a:ln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w="7680" cap="flat">
              <a:noFill/>
              <a:prstDash val="solid"/>
              <a:miter/>
            </a:ln>
          </p:spPr>
          <p:txBody>
            <a:bodyPr rtlCol="0" anchor="ctr"/>
            <a:lstStyle/>
            <a:p>
              <a:endParaRPr lang="ru-RU" dirty="0"/>
            </a:p>
          </p:txBody>
        </p:sp>
      </p:grpSp>
      <p:grpSp>
        <p:nvGrpSpPr>
          <p:cNvPr id="9" name="Группа 8">
            <a:extLst>
              <a:ext uri="{FF2B5EF4-FFF2-40B4-BE49-F238E27FC236}">
                <a16:creationId xmlns="" xmlns:a16="http://schemas.microsoft.com/office/drawing/2014/main" id="{DA07FAEB-D114-4368-A96C-73CBF5DA5E3B}"/>
              </a:ext>
            </a:extLst>
          </p:cNvPr>
          <p:cNvGrpSpPr/>
          <p:nvPr/>
        </p:nvGrpSpPr>
        <p:grpSpPr>
          <a:xfrm>
            <a:off x="377081" y="1584338"/>
            <a:ext cx="3558678" cy="1390064"/>
            <a:chOff x="377081" y="1682153"/>
            <a:chExt cx="3558678" cy="1390064"/>
          </a:xfrm>
        </p:grpSpPr>
        <p:sp>
          <p:nvSpPr>
            <p:cNvPr id="52" name="TextBox 51">
              <a:extLst>
                <a:ext uri="{FF2B5EF4-FFF2-40B4-BE49-F238E27FC236}">
                  <a16:creationId xmlns="" xmlns:a16="http://schemas.microsoft.com/office/drawing/2014/main" id="{71CF494F-04DF-46AF-8EAD-15F928755E68}"/>
                </a:ext>
              </a:extLst>
            </p:cNvPr>
            <p:cNvSpPr txBox="1"/>
            <p:nvPr/>
          </p:nvSpPr>
          <p:spPr>
            <a:xfrm>
              <a:off x="587740" y="1682153"/>
              <a:ext cx="3348019" cy="1021556"/>
            </a:xfrm>
            <a:prstGeom prst="roundRect">
              <a:avLst/>
            </a:prstGeom>
            <a:solidFill>
              <a:schemeClr val="bg1"/>
            </a:solidFill>
          </p:spPr>
          <p:txBody>
            <a:bodyPr wrap="square" lIns="360000" rtlCol="0" anchor="ctr">
              <a:spAutoFit/>
            </a:bodyPr>
            <a:lstStyle/>
            <a:p>
              <a:r>
                <a:rPr lang="ru-RU" altLang="ko-KR" sz="5400" b="1" dirty="0" smtClean="0">
                  <a:solidFill>
                    <a:srgbClr val="231A6F"/>
                  </a:solidFill>
                  <a:latin typeface="Roboto Condensed" panose="02000000000000000000" pitchFamily="2" charset="0"/>
                  <a:ea typeface="Roboto Condensed" panose="02000000000000000000" pitchFamily="2" charset="0"/>
                  <a:cs typeface="Arial" pitchFamily="34" charset="0"/>
                </a:rPr>
                <a:t>+4,8%</a:t>
              </a:r>
              <a:endParaRPr lang="ru-RU" altLang="ko-KR" sz="5400" b="1" dirty="0">
                <a:solidFill>
                  <a:srgbClr val="231A6F"/>
                </a:solidFill>
                <a:latin typeface="Roboto Condensed" panose="02000000000000000000" pitchFamily="2" charset="0"/>
                <a:ea typeface="Roboto Condensed" panose="02000000000000000000" pitchFamily="2" charset="0"/>
                <a:cs typeface="Arial" pitchFamily="34" charset="0"/>
              </a:endParaRPr>
            </a:p>
          </p:txBody>
        </p:sp>
        <p:sp>
          <p:nvSpPr>
            <p:cNvPr id="49" name="Oval 11">
              <a:extLst>
                <a:ext uri="{FF2B5EF4-FFF2-40B4-BE49-F238E27FC236}">
                  <a16:creationId xmlns="" xmlns:a16="http://schemas.microsoft.com/office/drawing/2014/main" id="{FB4CE1DE-E209-41E4-962B-717C648E9687}"/>
                </a:ext>
              </a:extLst>
            </p:cNvPr>
            <p:cNvSpPr>
              <a:spLocks noChangeArrowheads="1"/>
            </p:cNvSpPr>
            <p:nvPr/>
          </p:nvSpPr>
          <p:spPr bwMode="auto">
            <a:xfrm>
              <a:off x="377081" y="1979610"/>
              <a:ext cx="425516" cy="426642"/>
            </a:xfrm>
            <a:prstGeom prst="ellipse">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lt1"/>
                </a:solidFill>
              </a:endParaRPr>
            </a:p>
          </p:txBody>
        </p:sp>
        <p:sp>
          <p:nvSpPr>
            <p:cNvPr id="50" name="TextBox 49">
              <a:extLst>
                <a:ext uri="{FF2B5EF4-FFF2-40B4-BE49-F238E27FC236}">
                  <a16:creationId xmlns="" xmlns:a16="http://schemas.microsoft.com/office/drawing/2014/main" id="{E48FB126-6688-408E-97E4-22A6310D03EE}"/>
                </a:ext>
              </a:extLst>
            </p:cNvPr>
            <p:cNvSpPr txBox="1"/>
            <p:nvPr/>
          </p:nvSpPr>
          <p:spPr>
            <a:xfrm>
              <a:off x="587741" y="2733663"/>
              <a:ext cx="2447920" cy="338554"/>
            </a:xfrm>
            <a:prstGeom prst="rect">
              <a:avLst/>
            </a:prstGeom>
            <a:noFill/>
          </p:spPr>
          <p:txBody>
            <a:bodyPr wrap="square" rtlCol="0" anchor="t">
              <a:spAutoFit/>
            </a:bodyPr>
            <a:lstStyle/>
            <a:p>
              <a:r>
                <a:rPr lang="ru-RU" altLang="ko-KR" sz="1600" dirty="0" smtClean="0">
                  <a:solidFill>
                    <a:schemeClr val="tx1">
                      <a:lumMod val="75000"/>
                    </a:schemeClr>
                  </a:solidFill>
                  <a:latin typeface="Roboto Condensed" panose="02000000000000000000" pitchFamily="2" charset="0"/>
                  <a:ea typeface="Roboto Condensed" panose="02000000000000000000" pitchFamily="2" charset="0"/>
                  <a:cs typeface="Arial" pitchFamily="34" charset="0"/>
                </a:rPr>
                <a:t>ВВП (</a:t>
              </a:r>
              <a:r>
                <a:rPr lang="en-US" altLang="ko-KR" sz="1600" dirty="0" smtClean="0">
                  <a:solidFill>
                    <a:schemeClr val="tx1">
                      <a:lumMod val="75000"/>
                    </a:schemeClr>
                  </a:solidFill>
                  <a:latin typeface="Roboto Condensed" panose="02000000000000000000" pitchFamily="2" charset="0"/>
                  <a:ea typeface="Roboto Condensed" panose="02000000000000000000" pitchFamily="2" charset="0"/>
                  <a:cs typeface="Arial" pitchFamily="34" charset="0"/>
                </a:rPr>
                <a:t>I </a:t>
              </a:r>
              <a:r>
                <a:rPr lang="ru-RU" altLang="ko-KR" sz="1600" dirty="0" smtClean="0">
                  <a:solidFill>
                    <a:schemeClr val="tx1">
                      <a:lumMod val="75000"/>
                    </a:schemeClr>
                  </a:solidFill>
                  <a:latin typeface="Roboto Condensed" panose="02000000000000000000" pitchFamily="2" charset="0"/>
                  <a:ea typeface="Roboto Condensed" panose="02000000000000000000" pitchFamily="2" charset="0"/>
                  <a:cs typeface="Arial" pitchFamily="34" charset="0"/>
                </a:rPr>
                <a:t>полугодие 2021)</a:t>
              </a:r>
              <a:endParaRPr lang="ru-RU" altLang="ko-KR" sz="1600" dirty="0">
                <a:solidFill>
                  <a:schemeClr val="tx1">
                    <a:lumMod val="75000"/>
                  </a:schemeClr>
                </a:solidFill>
                <a:latin typeface="Roboto Condensed" panose="02000000000000000000" pitchFamily="2" charset="0"/>
                <a:ea typeface="Roboto Condensed" panose="02000000000000000000" pitchFamily="2" charset="0"/>
                <a:cs typeface="Arial" pitchFamily="34" charset="0"/>
              </a:endParaRPr>
            </a:p>
          </p:txBody>
        </p:sp>
        <p:pic>
          <p:nvPicPr>
            <p:cNvPr id="51" name="Рисунок 50" descr="Диаграмма с подъемом">
              <a:extLst>
                <a:ext uri="{FF2B5EF4-FFF2-40B4-BE49-F238E27FC236}">
                  <a16:creationId xmlns="" xmlns:a16="http://schemas.microsoft.com/office/drawing/2014/main" id="{05FB502C-A0E8-448F-A191-151E5A239306}"/>
                </a:ext>
              </a:extLst>
            </p:cNvPr>
            <p:cNvPicPr>
              <a:picLocks noChangeAspect="1"/>
            </p:cNvPicPr>
            <p:nvPr/>
          </p:nvPicPr>
          <p:blipFill>
            <a:blip r:embed="rId3">
              <a:extLst>
                <a:ext uri="{96DAC541-7B7A-43D3-8B79-37D633B846F1}">
                  <asvg:svgBlip xmlns="" xmlns:asvg="http://schemas.microsoft.com/office/drawing/2016/SVG/main" r:embed="rId4"/>
                </a:ext>
              </a:extLst>
            </a:blip>
            <a:srcRect/>
            <a:stretch/>
          </p:blipFill>
          <p:spPr>
            <a:xfrm>
              <a:off x="443806" y="2046898"/>
              <a:ext cx="292066" cy="292066"/>
            </a:xfrm>
            <a:prstGeom prst="rect">
              <a:avLst/>
            </a:prstGeom>
          </p:spPr>
        </p:pic>
      </p:grpSp>
      <p:grpSp>
        <p:nvGrpSpPr>
          <p:cNvPr id="10" name="Группа 9">
            <a:extLst>
              <a:ext uri="{FF2B5EF4-FFF2-40B4-BE49-F238E27FC236}">
                <a16:creationId xmlns="" xmlns:a16="http://schemas.microsoft.com/office/drawing/2014/main" id="{EE82CDD1-A389-4837-A404-1CEA036548F4}"/>
              </a:ext>
            </a:extLst>
          </p:cNvPr>
          <p:cNvGrpSpPr/>
          <p:nvPr/>
        </p:nvGrpSpPr>
        <p:grpSpPr>
          <a:xfrm>
            <a:off x="377081" y="3326708"/>
            <a:ext cx="3558678" cy="1636285"/>
            <a:chOff x="377081" y="3429000"/>
            <a:chExt cx="3558678" cy="1636285"/>
          </a:xfrm>
        </p:grpSpPr>
        <p:sp>
          <p:nvSpPr>
            <p:cNvPr id="70" name="TextBox 69">
              <a:extLst>
                <a:ext uri="{FF2B5EF4-FFF2-40B4-BE49-F238E27FC236}">
                  <a16:creationId xmlns="" xmlns:a16="http://schemas.microsoft.com/office/drawing/2014/main" id="{F3B5FACF-678B-46AA-9E3E-924783CA1D74}"/>
                </a:ext>
              </a:extLst>
            </p:cNvPr>
            <p:cNvSpPr txBox="1"/>
            <p:nvPr/>
          </p:nvSpPr>
          <p:spPr>
            <a:xfrm>
              <a:off x="587740" y="3429000"/>
              <a:ext cx="3348019" cy="1021556"/>
            </a:xfrm>
            <a:prstGeom prst="roundRect">
              <a:avLst/>
            </a:prstGeom>
            <a:solidFill>
              <a:schemeClr val="bg1"/>
            </a:solidFill>
          </p:spPr>
          <p:txBody>
            <a:bodyPr wrap="square" lIns="360000" rtlCol="0" anchor="ctr">
              <a:spAutoFit/>
            </a:bodyPr>
            <a:lstStyle/>
            <a:p>
              <a:r>
                <a:rPr lang="ru-RU" altLang="ko-KR" sz="5400" b="1" dirty="0" smtClean="0">
                  <a:solidFill>
                    <a:srgbClr val="231A6F"/>
                  </a:solidFill>
                  <a:latin typeface="Roboto Condensed" panose="02000000000000000000" pitchFamily="2" charset="0"/>
                  <a:ea typeface="Roboto Condensed" panose="02000000000000000000" pitchFamily="2" charset="0"/>
                  <a:cs typeface="Arial" pitchFamily="34" charset="0"/>
                </a:rPr>
                <a:t>+</a:t>
              </a:r>
              <a:r>
                <a:rPr lang="ru-RU" altLang="ko-KR" sz="5400" b="1" dirty="0">
                  <a:solidFill>
                    <a:srgbClr val="231A6F"/>
                  </a:solidFill>
                  <a:latin typeface="Roboto Condensed" panose="02000000000000000000" pitchFamily="2" charset="0"/>
                  <a:ea typeface="Roboto Condensed" panose="02000000000000000000" pitchFamily="2" charset="0"/>
                  <a:cs typeface="Arial" pitchFamily="34" charset="0"/>
                </a:rPr>
                <a:t>9</a:t>
              </a:r>
              <a:r>
                <a:rPr lang="ru-RU" altLang="ko-KR" sz="5400" b="1" dirty="0" smtClean="0">
                  <a:solidFill>
                    <a:srgbClr val="231A6F"/>
                  </a:solidFill>
                  <a:latin typeface="Roboto Condensed" panose="02000000000000000000" pitchFamily="2" charset="0"/>
                  <a:ea typeface="Roboto Condensed" panose="02000000000000000000" pitchFamily="2" charset="0"/>
                  <a:cs typeface="Arial" pitchFamily="34" charset="0"/>
                </a:rPr>
                <a:t>,2%</a:t>
              </a:r>
              <a:endParaRPr lang="ru-RU" altLang="ko-KR" sz="5400" b="1" dirty="0">
                <a:solidFill>
                  <a:srgbClr val="231A6F"/>
                </a:solidFill>
                <a:latin typeface="Roboto Condensed" panose="02000000000000000000" pitchFamily="2" charset="0"/>
                <a:ea typeface="Roboto Condensed" panose="02000000000000000000" pitchFamily="2" charset="0"/>
                <a:cs typeface="Arial" pitchFamily="34" charset="0"/>
              </a:endParaRPr>
            </a:p>
          </p:txBody>
        </p:sp>
        <p:sp>
          <p:nvSpPr>
            <p:cNvPr id="71" name="Oval 11">
              <a:extLst>
                <a:ext uri="{FF2B5EF4-FFF2-40B4-BE49-F238E27FC236}">
                  <a16:creationId xmlns="" xmlns:a16="http://schemas.microsoft.com/office/drawing/2014/main" id="{AAE906E7-B1C0-49B0-833D-8B7FB009FDEC}"/>
                </a:ext>
              </a:extLst>
            </p:cNvPr>
            <p:cNvSpPr>
              <a:spLocks noChangeArrowheads="1"/>
            </p:cNvSpPr>
            <p:nvPr/>
          </p:nvSpPr>
          <p:spPr bwMode="auto">
            <a:xfrm>
              <a:off x="377081" y="3726457"/>
              <a:ext cx="425516" cy="426642"/>
            </a:xfrm>
            <a:prstGeom prst="ellipse">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lt1"/>
                </a:solidFill>
              </a:endParaRPr>
            </a:p>
          </p:txBody>
        </p:sp>
        <p:sp>
          <p:nvSpPr>
            <p:cNvPr id="72" name="TextBox 71">
              <a:extLst>
                <a:ext uri="{FF2B5EF4-FFF2-40B4-BE49-F238E27FC236}">
                  <a16:creationId xmlns="" xmlns:a16="http://schemas.microsoft.com/office/drawing/2014/main" id="{55F9162D-BF21-46FB-9751-2A71FD7FD126}"/>
                </a:ext>
              </a:extLst>
            </p:cNvPr>
            <p:cNvSpPr txBox="1"/>
            <p:nvPr/>
          </p:nvSpPr>
          <p:spPr>
            <a:xfrm>
              <a:off x="587740" y="4480510"/>
              <a:ext cx="3077989" cy="584775"/>
            </a:xfrm>
            <a:prstGeom prst="rect">
              <a:avLst/>
            </a:prstGeom>
            <a:noFill/>
          </p:spPr>
          <p:txBody>
            <a:bodyPr wrap="square" rtlCol="0" anchor="t">
              <a:spAutoFit/>
            </a:bodyPr>
            <a:lstStyle/>
            <a:p>
              <a:r>
                <a:rPr lang="ru-RU" altLang="ko-KR" sz="1600" dirty="0">
                  <a:solidFill>
                    <a:schemeClr val="tx1">
                      <a:lumMod val="75000"/>
                    </a:schemeClr>
                  </a:solidFill>
                  <a:latin typeface="Roboto Condensed" panose="02000000000000000000" pitchFamily="2" charset="0"/>
                  <a:ea typeface="Roboto Condensed" panose="02000000000000000000" pitchFamily="2" charset="0"/>
                  <a:cs typeface="Arial" pitchFamily="34" charset="0"/>
                </a:rPr>
                <a:t>Заработная плата:</a:t>
              </a:r>
            </a:p>
            <a:p>
              <a:r>
                <a:rPr lang="ru-RU" altLang="ko-KR" sz="1600" dirty="0">
                  <a:solidFill>
                    <a:schemeClr val="tx1">
                      <a:lumMod val="75000"/>
                    </a:schemeClr>
                  </a:solidFill>
                  <a:latin typeface="Roboto Condensed" panose="02000000000000000000" pitchFamily="2" charset="0"/>
                  <a:ea typeface="Roboto Condensed" panose="02000000000000000000" pitchFamily="2" charset="0"/>
                  <a:cs typeface="Arial" pitchFamily="34" charset="0"/>
                </a:rPr>
                <a:t>н</a:t>
              </a:r>
              <a:r>
                <a:rPr lang="ru-RU" altLang="ko-KR" sz="1600" dirty="0" smtClean="0">
                  <a:solidFill>
                    <a:schemeClr val="tx1">
                      <a:lumMod val="75000"/>
                    </a:schemeClr>
                  </a:solidFill>
                  <a:latin typeface="Roboto Condensed" panose="02000000000000000000" pitchFamily="2" charset="0"/>
                  <a:ea typeface="Roboto Condensed" panose="02000000000000000000" pitchFamily="2" charset="0"/>
                  <a:cs typeface="Arial" pitchFamily="34" charset="0"/>
                </a:rPr>
                <a:t>оминальная (8 мес. 2021)</a:t>
              </a:r>
              <a:endParaRPr lang="ru-RU" altLang="ko-KR" sz="1600" dirty="0">
                <a:solidFill>
                  <a:schemeClr val="tx1">
                    <a:lumMod val="75000"/>
                  </a:schemeClr>
                </a:solidFill>
                <a:latin typeface="Roboto Condensed" panose="02000000000000000000" pitchFamily="2" charset="0"/>
                <a:ea typeface="Roboto Condensed" panose="02000000000000000000" pitchFamily="2" charset="0"/>
                <a:cs typeface="Arial" pitchFamily="34" charset="0"/>
              </a:endParaRPr>
            </a:p>
          </p:txBody>
        </p:sp>
        <p:pic>
          <p:nvPicPr>
            <p:cNvPr id="73" name="Рисунок 72" descr="Бумажник">
              <a:extLst>
                <a:ext uri="{FF2B5EF4-FFF2-40B4-BE49-F238E27FC236}">
                  <a16:creationId xmlns="" xmlns:a16="http://schemas.microsoft.com/office/drawing/2014/main" id="{7ABB986B-ACE0-4912-85E1-8E3B2641F153}"/>
                </a:ext>
              </a:extLst>
            </p:cNvPr>
            <p:cNvPicPr>
              <a:picLocks noChangeAspect="1"/>
            </p:cNvPicPr>
            <p:nvPr/>
          </p:nvPicPr>
          <p:blipFill>
            <a:blip r:embed="rId5">
              <a:extLst>
                <a:ext uri="{96DAC541-7B7A-43D3-8B79-37D633B846F1}">
                  <asvg:svgBlip xmlns="" xmlns:asvg="http://schemas.microsoft.com/office/drawing/2016/SVG/main" r:embed="rId6"/>
                </a:ext>
              </a:extLst>
            </a:blip>
            <a:srcRect/>
            <a:stretch/>
          </p:blipFill>
          <p:spPr>
            <a:xfrm>
              <a:off x="443806" y="3793745"/>
              <a:ext cx="292066" cy="292066"/>
            </a:xfrm>
            <a:prstGeom prst="rect">
              <a:avLst/>
            </a:prstGeom>
          </p:spPr>
        </p:pic>
      </p:grpSp>
      <p:grpSp>
        <p:nvGrpSpPr>
          <p:cNvPr id="11" name="Группа 10">
            <a:extLst>
              <a:ext uri="{FF2B5EF4-FFF2-40B4-BE49-F238E27FC236}">
                <a16:creationId xmlns="" xmlns:a16="http://schemas.microsoft.com/office/drawing/2014/main" id="{D5F26C78-9AE6-4ADB-BC0F-CAAF43FE1D26}"/>
              </a:ext>
            </a:extLst>
          </p:cNvPr>
          <p:cNvGrpSpPr/>
          <p:nvPr/>
        </p:nvGrpSpPr>
        <p:grpSpPr>
          <a:xfrm>
            <a:off x="377081" y="5069079"/>
            <a:ext cx="3558678" cy="1636285"/>
            <a:chOff x="377081" y="5166894"/>
            <a:chExt cx="3558678" cy="1636285"/>
          </a:xfrm>
        </p:grpSpPr>
        <p:sp>
          <p:nvSpPr>
            <p:cNvPr id="89" name="TextBox 88">
              <a:extLst>
                <a:ext uri="{FF2B5EF4-FFF2-40B4-BE49-F238E27FC236}">
                  <a16:creationId xmlns="" xmlns:a16="http://schemas.microsoft.com/office/drawing/2014/main" id="{6E4722DE-558C-4955-819A-B1AE099DD34C}"/>
                </a:ext>
              </a:extLst>
            </p:cNvPr>
            <p:cNvSpPr txBox="1"/>
            <p:nvPr/>
          </p:nvSpPr>
          <p:spPr>
            <a:xfrm>
              <a:off x="587740" y="5166894"/>
              <a:ext cx="3348019" cy="1021556"/>
            </a:xfrm>
            <a:prstGeom prst="roundRect">
              <a:avLst/>
            </a:prstGeom>
            <a:solidFill>
              <a:schemeClr val="bg1"/>
            </a:solidFill>
          </p:spPr>
          <p:txBody>
            <a:bodyPr wrap="square" lIns="360000" rtlCol="0" anchor="ctr">
              <a:spAutoFit/>
            </a:bodyPr>
            <a:lstStyle/>
            <a:p>
              <a:r>
                <a:rPr lang="ru-RU" altLang="ko-KR" sz="5400" b="1" dirty="0" smtClean="0">
                  <a:solidFill>
                    <a:srgbClr val="231A6F"/>
                  </a:solidFill>
                  <a:latin typeface="Roboto Condensed" panose="02000000000000000000" pitchFamily="2" charset="0"/>
                  <a:ea typeface="Roboto Condensed" panose="02000000000000000000" pitchFamily="2" charset="0"/>
                  <a:cs typeface="Arial" pitchFamily="34" charset="0"/>
                </a:rPr>
                <a:t>+</a:t>
              </a:r>
              <a:r>
                <a:rPr lang="ru-RU" altLang="ko-KR" sz="5400" b="1" dirty="0">
                  <a:solidFill>
                    <a:srgbClr val="231A6F"/>
                  </a:solidFill>
                  <a:latin typeface="Roboto Condensed" panose="02000000000000000000" pitchFamily="2" charset="0"/>
                  <a:ea typeface="Roboto Condensed" panose="02000000000000000000" pitchFamily="2" charset="0"/>
                  <a:cs typeface="Arial" pitchFamily="34" charset="0"/>
                </a:rPr>
                <a:t>8</a:t>
              </a:r>
              <a:r>
                <a:rPr lang="ru-RU" altLang="ko-KR" sz="5400" b="1" dirty="0" smtClean="0">
                  <a:solidFill>
                    <a:srgbClr val="231A6F"/>
                  </a:solidFill>
                  <a:latin typeface="Roboto Condensed" panose="02000000000000000000" pitchFamily="2" charset="0"/>
                  <a:ea typeface="Roboto Condensed" panose="02000000000000000000" pitchFamily="2" charset="0"/>
                  <a:cs typeface="Arial" pitchFamily="34" charset="0"/>
                </a:rPr>
                <a:t>,4%</a:t>
              </a:r>
              <a:endParaRPr lang="ru-RU" altLang="ko-KR" sz="5400" b="1" dirty="0">
                <a:solidFill>
                  <a:srgbClr val="231A6F"/>
                </a:solidFill>
                <a:latin typeface="Roboto Condensed" panose="02000000000000000000" pitchFamily="2" charset="0"/>
                <a:ea typeface="Roboto Condensed" panose="02000000000000000000" pitchFamily="2" charset="0"/>
                <a:cs typeface="Arial" pitchFamily="34" charset="0"/>
              </a:endParaRPr>
            </a:p>
          </p:txBody>
        </p:sp>
        <p:sp>
          <p:nvSpPr>
            <p:cNvPr id="90" name="Oval 11">
              <a:extLst>
                <a:ext uri="{FF2B5EF4-FFF2-40B4-BE49-F238E27FC236}">
                  <a16:creationId xmlns="" xmlns:a16="http://schemas.microsoft.com/office/drawing/2014/main" id="{6D2A5290-E769-44F2-9975-99F19366AAA4}"/>
                </a:ext>
              </a:extLst>
            </p:cNvPr>
            <p:cNvSpPr>
              <a:spLocks noChangeArrowheads="1"/>
            </p:cNvSpPr>
            <p:nvPr/>
          </p:nvSpPr>
          <p:spPr bwMode="auto">
            <a:xfrm>
              <a:off x="377081" y="5464351"/>
              <a:ext cx="425516" cy="426642"/>
            </a:xfrm>
            <a:prstGeom prst="ellipse">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lt1"/>
                </a:solidFill>
              </a:endParaRPr>
            </a:p>
          </p:txBody>
        </p:sp>
        <p:sp>
          <p:nvSpPr>
            <p:cNvPr id="91" name="TextBox 90">
              <a:extLst>
                <a:ext uri="{FF2B5EF4-FFF2-40B4-BE49-F238E27FC236}">
                  <a16:creationId xmlns="" xmlns:a16="http://schemas.microsoft.com/office/drawing/2014/main" id="{C488CDDC-2AE7-48BA-A88D-1799337AB079}"/>
                </a:ext>
              </a:extLst>
            </p:cNvPr>
            <p:cNvSpPr txBox="1"/>
            <p:nvPr/>
          </p:nvSpPr>
          <p:spPr>
            <a:xfrm>
              <a:off x="587740" y="6218404"/>
              <a:ext cx="3167999" cy="584775"/>
            </a:xfrm>
            <a:prstGeom prst="rect">
              <a:avLst/>
            </a:prstGeom>
            <a:noFill/>
          </p:spPr>
          <p:txBody>
            <a:bodyPr wrap="square" rtlCol="0" anchor="t">
              <a:spAutoFit/>
            </a:bodyPr>
            <a:lstStyle/>
            <a:p>
              <a:r>
                <a:rPr lang="ru-RU" altLang="ko-KR" sz="1600" dirty="0">
                  <a:solidFill>
                    <a:schemeClr val="tx1">
                      <a:lumMod val="75000"/>
                    </a:schemeClr>
                  </a:solidFill>
                  <a:latin typeface="Roboto Condensed" panose="02000000000000000000" pitchFamily="2" charset="0"/>
                  <a:ea typeface="Roboto Condensed" panose="02000000000000000000" pitchFamily="2" charset="0"/>
                  <a:cs typeface="Arial" pitchFamily="34" charset="0"/>
                </a:rPr>
                <a:t>Оборот </a:t>
              </a:r>
              <a:r>
                <a:rPr lang="ru-RU" altLang="ko-KR" sz="1600" dirty="0" smtClean="0">
                  <a:solidFill>
                    <a:schemeClr val="tx1">
                      <a:lumMod val="75000"/>
                    </a:schemeClr>
                  </a:solidFill>
                  <a:latin typeface="Roboto Condensed" panose="02000000000000000000" pitchFamily="2" charset="0"/>
                  <a:ea typeface="Roboto Condensed" panose="02000000000000000000" pitchFamily="2" charset="0"/>
                  <a:cs typeface="Arial" pitchFamily="34" charset="0"/>
                </a:rPr>
                <a:t>розничной торговли</a:t>
              </a:r>
            </a:p>
            <a:p>
              <a:r>
                <a:rPr lang="ru-RU" altLang="ko-KR" sz="1600" dirty="0" smtClean="0">
                  <a:solidFill>
                    <a:schemeClr val="tx1">
                      <a:lumMod val="75000"/>
                    </a:schemeClr>
                  </a:solidFill>
                  <a:latin typeface="Roboto Condensed" panose="02000000000000000000" pitchFamily="2" charset="0"/>
                  <a:ea typeface="Roboto Condensed" panose="02000000000000000000" pitchFamily="2" charset="0"/>
                  <a:cs typeface="Arial" pitchFamily="34" charset="0"/>
                </a:rPr>
                <a:t>(9 </a:t>
              </a:r>
              <a:r>
                <a:rPr lang="ru-RU" altLang="ko-KR" sz="1600" dirty="0">
                  <a:solidFill>
                    <a:schemeClr val="tx1">
                      <a:lumMod val="75000"/>
                    </a:schemeClr>
                  </a:solidFill>
                  <a:latin typeface="Roboto Condensed" panose="02000000000000000000" pitchFamily="2" charset="0"/>
                  <a:ea typeface="Roboto Condensed" panose="02000000000000000000" pitchFamily="2" charset="0"/>
                  <a:cs typeface="Arial" pitchFamily="34" charset="0"/>
                </a:rPr>
                <a:t>мес. 2021</a:t>
              </a:r>
              <a:r>
                <a:rPr lang="ru-RU" altLang="ko-KR" sz="1600" dirty="0" smtClean="0">
                  <a:solidFill>
                    <a:schemeClr val="tx1">
                      <a:lumMod val="75000"/>
                    </a:schemeClr>
                  </a:solidFill>
                  <a:latin typeface="Roboto Condensed" panose="02000000000000000000" pitchFamily="2" charset="0"/>
                  <a:ea typeface="Roboto Condensed" panose="02000000000000000000" pitchFamily="2" charset="0"/>
                  <a:cs typeface="Arial" pitchFamily="34" charset="0"/>
                </a:rPr>
                <a:t>)</a:t>
              </a:r>
              <a:endParaRPr lang="ru-RU" altLang="ko-KR" sz="1600" dirty="0">
                <a:solidFill>
                  <a:schemeClr val="tx1">
                    <a:lumMod val="75000"/>
                  </a:schemeClr>
                </a:solidFill>
                <a:latin typeface="Roboto Condensed" panose="02000000000000000000" pitchFamily="2" charset="0"/>
                <a:ea typeface="Roboto Condensed" panose="02000000000000000000" pitchFamily="2" charset="0"/>
                <a:cs typeface="Arial" pitchFamily="34" charset="0"/>
              </a:endParaRPr>
            </a:p>
          </p:txBody>
        </p:sp>
        <p:pic>
          <p:nvPicPr>
            <p:cNvPr id="92" name="Рисунок 91" descr="Тележка для покупок">
              <a:extLst>
                <a:ext uri="{FF2B5EF4-FFF2-40B4-BE49-F238E27FC236}">
                  <a16:creationId xmlns="" xmlns:a16="http://schemas.microsoft.com/office/drawing/2014/main" id="{3D248A46-522A-4D2C-9952-1CE243901099}"/>
                </a:ext>
              </a:extLst>
            </p:cNvPr>
            <p:cNvPicPr>
              <a:picLocks noChangeAspect="1"/>
            </p:cNvPicPr>
            <p:nvPr/>
          </p:nvPicPr>
          <p:blipFill>
            <a:blip r:embed="rId7">
              <a:extLst>
                <a:ext uri="{96DAC541-7B7A-43D3-8B79-37D633B846F1}">
                  <asvg:svgBlip xmlns="" xmlns:asvg="http://schemas.microsoft.com/office/drawing/2016/SVG/main" r:embed="rId8"/>
                </a:ext>
              </a:extLst>
            </a:blip>
            <a:srcRect/>
            <a:stretch/>
          </p:blipFill>
          <p:spPr>
            <a:xfrm>
              <a:off x="443806" y="5531639"/>
              <a:ext cx="292066" cy="292066"/>
            </a:xfrm>
            <a:prstGeom prst="rect">
              <a:avLst/>
            </a:prstGeom>
          </p:spPr>
        </p:pic>
      </p:grpSp>
      <p:grpSp>
        <p:nvGrpSpPr>
          <p:cNvPr id="93" name="Группа 92">
            <a:extLst>
              <a:ext uri="{FF2B5EF4-FFF2-40B4-BE49-F238E27FC236}">
                <a16:creationId xmlns="" xmlns:a16="http://schemas.microsoft.com/office/drawing/2014/main" id="{55FD54D7-9AA8-4F5D-8C99-4F118DC6E99C}"/>
              </a:ext>
            </a:extLst>
          </p:cNvPr>
          <p:cNvGrpSpPr/>
          <p:nvPr/>
        </p:nvGrpSpPr>
        <p:grpSpPr>
          <a:xfrm>
            <a:off x="4282331" y="1584338"/>
            <a:ext cx="3558678" cy="1636285"/>
            <a:chOff x="377081" y="1682153"/>
            <a:chExt cx="3558678" cy="1636285"/>
          </a:xfrm>
        </p:grpSpPr>
        <p:sp>
          <p:nvSpPr>
            <p:cNvPr id="94" name="TextBox 93">
              <a:extLst>
                <a:ext uri="{FF2B5EF4-FFF2-40B4-BE49-F238E27FC236}">
                  <a16:creationId xmlns="" xmlns:a16="http://schemas.microsoft.com/office/drawing/2014/main" id="{DD0BBDDB-5A85-421C-94B3-04342B4CEF09}"/>
                </a:ext>
              </a:extLst>
            </p:cNvPr>
            <p:cNvSpPr txBox="1"/>
            <p:nvPr/>
          </p:nvSpPr>
          <p:spPr>
            <a:xfrm>
              <a:off x="587740" y="1682153"/>
              <a:ext cx="3348019" cy="1021556"/>
            </a:xfrm>
            <a:prstGeom prst="roundRect">
              <a:avLst/>
            </a:prstGeom>
            <a:solidFill>
              <a:schemeClr val="bg1"/>
            </a:solidFill>
          </p:spPr>
          <p:txBody>
            <a:bodyPr wrap="square" lIns="360000" rtlCol="0" anchor="ctr">
              <a:spAutoFit/>
            </a:bodyPr>
            <a:lstStyle/>
            <a:p>
              <a:r>
                <a:rPr lang="ru-RU" altLang="ko-KR" sz="5400" b="1" dirty="0" smtClean="0">
                  <a:solidFill>
                    <a:srgbClr val="231A6F"/>
                  </a:solidFill>
                  <a:latin typeface="Roboto Condensed" panose="02000000000000000000" pitchFamily="2" charset="0"/>
                  <a:ea typeface="Roboto Condensed" panose="02000000000000000000" pitchFamily="2" charset="0"/>
                  <a:cs typeface="Arial" pitchFamily="34" charset="0"/>
                </a:rPr>
                <a:t>+</a:t>
              </a:r>
              <a:r>
                <a:rPr lang="ru-RU" altLang="ko-KR" sz="5400" b="1" dirty="0">
                  <a:solidFill>
                    <a:srgbClr val="231A6F"/>
                  </a:solidFill>
                  <a:latin typeface="Roboto Condensed" panose="02000000000000000000" pitchFamily="2" charset="0"/>
                  <a:ea typeface="Roboto Condensed" panose="02000000000000000000" pitchFamily="2" charset="0"/>
                  <a:cs typeface="Arial" pitchFamily="34" charset="0"/>
                </a:rPr>
                <a:t>6</a:t>
              </a:r>
              <a:r>
                <a:rPr lang="ru-RU" altLang="ko-KR" sz="5400" b="1" dirty="0" smtClean="0">
                  <a:solidFill>
                    <a:srgbClr val="231A6F"/>
                  </a:solidFill>
                  <a:latin typeface="Roboto Condensed" panose="02000000000000000000" pitchFamily="2" charset="0"/>
                  <a:ea typeface="Roboto Condensed" panose="02000000000000000000" pitchFamily="2" charset="0"/>
                  <a:cs typeface="Arial" pitchFamily="34" charset="0"/>
                </a:rPr>
                <a:t>,1%</a:t>
              </a:r>
              <a:endParaRPr lang="ru-RU" altLang="ko-KR" sz="5400" b="1" dirty="0">
                <a:solidFill>
                  <a:srgbClr val="231A6F"/>
                </a:solidFill>
                <a:latin typeface="Roboto Condensed" panose="02000000000000000000" pitchFamily="2" charset="0"/>
                <a:ea typeface="Roboto Condensed" panose="02000000000000000000" pitchFamily="2" charset="0"/>
                <a:cs typeface="Arial" pitchFamily="34" charset="0"/>
              </a:endParaRPr>
            </a:p>
          </p:txBody>
        </p:sp>
        <p:sp>
          <p:nvSpPr>
            <p:cNvPr id="95" name="Oval 11">
              <a:extLst>
                <a:ext uri="{FF2B5EF4-FFF2-40B4-BE49-F238E27FC236}">
                  <a16:creationId xmlns="" xmlns:a16="http://schemas.microsoft.com/office/drawing/2014/main" id="{0CF9D5DB-603B-4079-97BB-D2A584807581}"/>
                </a:ext>
              </a:extLst>
            </p:cNvPr>
            <p:cNvSpPr>
              <a:spLocks noChangeArrowheads="1"/>
            </p:cNvSpPr>
            <p:nvPr/>
          </p:nvSpPr>
          <p:spPr bwMode="auto">
            <a:xfrm>
              <a:off x="377081" y="1979610"/>
              <a:ext cx="425516" cy="426642"/>
            </a:xfrm>
            <a:prstGeom prst="ellipse">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lt1"/>
                </a:solidFill>
              </a:endParaRPr>
            </a:p>
          </p:txBody>
        </p:sp>
        <p:sp>
          <p:nvSpPr>
            <p:cNvPr id="96" name="TextBox 95">
              <a:extLst>
                <a:ext uri="{FF2B5EF4-FFF2-40B4-BE49-F238E27FC236}">
                  <a16:creationId xmlns="" xmlns:a16="http://schemas.microsoft.com/office/drawing/2014/main" id="{D4B917CF-E5AA-4450-83FB-9D4B54F0F81F}"/>
                </a:ext>
              </a:extLst>
            </p:cNvPr>
            <p:cNvSpPr txBox="1"/>
            <p:nvPr/>
          </p:nvSpPr>
          <p:spPr>
            <a:xfrm>
              <a:off x="587741" y="2733663"/>
              <a:ext cx="2447920" cy="584775"/>
            </a:xfrm>
            <a:prstGeom prst="rect">
              <a:avLst/>
            </a:prstGeom>
            <a:noFill/>
          </p:spPr>
          <p:txBody>
            <a:bodyPr wrap="square" rtlCol="0" anchor="t">
              <a:spAutoFit/>
            </a:bodyPr>
            <a:lstStyle/>
            <a:p>
              <a:r>
                <a:rPr lang="ru-RU" altLang="ko-KR" sz="1600" dirty="0">
                  <a:solidFill>
                    <a:schemeClr val="tx1">
                      <a:lumMod val="75000"/>
                    </a:schemeClr>
                  </a:solidFill>
                  <a:latin typeface="Roboto Condensed" panose="02000000000000000000" pitchFamily="2" charset="0"/>
                  <a:ea typeface="Roboto Condensed" panose="02000000000000000000" pitchFamily="2" charset="0"/>
                  <a:cs typeface="Arial" pitchFamily="34" charset="0"/>
                </a:rPr>
                <a:t>Инфляция </a:t>
              </a:r>
              <a:r>
                <a:rPr lang="ru-RU" altLang="ko-KR" sz="1600" dirty="0" smtClean="0">
                  <a:solidFill>
                    <a:schemeClr val="tx1">
                      <a:lumMod val="75000"/>
                    </a:schemeClr>
                  </a:solidFill>
                  <a:latin typeface="Roboto Condensed" panose="02000000000000000000" pitchFamily="2" charset="0"/>
                  <a:ea typeface="Roboto Condensed" panose="02000000000000000000" pitchFamily="2" charset="0"/>
                  <a:cs typeface="Arial" pitchFamily="34" charset="0"/>
                </a:rPr>
                <a:t>(9 </a:t>
              </a:r>
              <a:r>
                <a:rPr lang="ru-RU" altLang="ko-KR" sz="1600" dirty="0">
                  <a:solidFill>
                    <a:schemeClr val="tx1">
                      <a:lumMod val="75000"/>
                    </a:schemeClr>
                  </a:solidFill>
                  <a:latin typeface="Roboto Condensed" panose="02000000000000000000" pitchFamily="2" charset="0"/>
                  <a:ea typeface="Roboto Condensed" panose="02000000000000000000" pitchFamily="2" charset="0"/>
                  <a:cs typeface="Arial" pitchFamily="34" charset="0"/>
                </a:rPr>
                <a:t>мес. 2021)</a:t>
              </a:r>
            </a:p>
            <a:p>
              <a:endParaRPr lang="ru-RU" altLang="ko-KR" sz="1600" dirty="0">
                <a:solidFill>
                  <a:schemeClr val="tx1">
                    <a:lumMod val="75000"/>
                  </a:schemeClr>
                </a:solidFill>
                <a:latin typeface="Roboto Condensed" panose="02000000000000000000" pitchFamily="2" charset="0"/>
                <a:ea typeface="Roboto Condensed" panose="02000000000000000000" pitchFamily="2" charset="0"/>
                <a:cs typeface="Arial" pitchFamily="34" charset="0"/>
              </a:endParaRPr>
            </a:p>
          </p:txBody>
        </p:sp>
        <p:pic>
          <p:nvPicPr>
            <p:cNvPr id="97" name="Рисунок 96" descr="Монеты">
              <a:extLst>
                <a:ext uri="{FF2B5EF4-FFF2-40B4-BE49-F238E27FC236}">
                  <a16:creationId xmlns="" xmlns:a16="http://schemas.microsoft.com/office/drawing/2014/main" id="{D9C28D31-DCDD-4601-BC08-625C1AB1DF72}"/>
                </a:ext>
              </a:extLst>
            </p:cNvPr>
            <p:cNvPicPr>
              <a:picLocks noChangeAspect="1"/>
            </p:cNvPicPr>
            <p:nvPr/>
          </p:nvPicPr>
          <p:blipFill>
            <a:blip r:embed="rId9">
              <a:extLst>
                <a:ext uri="{96DAC541-7B7A-43D3-8B79-37D633B846F1}">
                  <asvg:svgBlip xmlns="" xmlns:asvg="http://schemas.microsoft.com/office/drawing/2016/SVG/main" r:embed="rId10"/>
                </a:ext>
              </a:extLst>
            </a:blip>
            <a:srcRect/>
            <a:stretch/>
          </p:blipFill>
          <p:spPr>
            <a:xfrm>
              <a:off x="443806" y="2046898"/>
              <a:ext cx="292066" cy="292066"/>
            </a:xfrm>
            <a:prstGeom prst="rect">
              <a:avLst/>
            </a:prstGeom>
          </p:spPr>
        </p:pic>
      </p:grpSp>
      <p:grpSp>
        <p:nvGrpSpPr>
          <p:cNvPr id="98" name="Группа 97">
            <a:extLst>
              <a:ext uri="{FF2B5EF4-FFF2-40B4-BE49-F238E27FC236}">
                <a16:creationId xmlns="" xmlns:a16="http://schemas.microsoft.com/office/drawing/2014/main" id="{7041DE26-5544-418E-B4E9-A48368BDA5F8}"/>
              </a:ext>
            </a:extLst>
          </p:cNvPr>
          <p:cNvGrpSpPr/>
          <p:nvPr/>
        </p:nvGrpSpPr>
        <p:grpSpPr>
          <a:xfrm>
            <a:off x="4282331" y="3326708"/>
            <a:ext cx="3558678" cy="1636285"/>
            <a:chOff x="377081" y="3429000"/>
            <a:chExt cx="3558678" cy="1636285"/>
          </a:xfrm>
        </p:grpSpPr>
        <p:sp>
          <p:nvSpPr>
            <p:cNvPr id="99" name="TextBox 98">
              <a:extLst>
                <a:ext uri="{FF2B5EF4-FFF2-40B4-BE49-F238E27FC236}">
                  <a16:creationId xmlns="" xmlns:a16="http://schemas.microsoft.com/office/drawing/2014/main" id="{829BF344-3B1D-4AEF-9D2E-819B4F12D58C}"/>
                </a:ext>
              </a:extLst>
            </p:cNvPr>
            <p:cNvSpPr txBox="1"/>
            <p:nvPr/>
          </p:nvSpPr>
          <p:spPr>
            <a:xfrm>
              <a:off x="587740" y="3429000"/>
              <a:ext cx="3348019" cy="1021556"/>
            </a:xfrm>
            <a:prstGeom prst="roundRect">
              <a:avLst/>
            </a:prstGeom>
            <a:solidFill>
              <a:schemeClr val="bg1"/>
            </a:solidFill>
          </p:spPr>
          <p:txBody>
            <a:bodyPr wrap="square" lIns="360000" rtlCol="0" anchor="ctr">
              <a:spAutoFit/>
            </a:bodyPr>
            <a:lstStyle/>
            <a:p>
              <a:r>
                <a:rPr lang="ru-RU" altLang="ko-KR" sz="5400" b="1" dirty="0" smtClean="0">
                  <a:solidFill>
                    <a:srgbClr val="231A6F"/>
                  </a:solidFill>
                  <a:latin typeface="Roboto Condensed" panose="02000000000000000000" pitchFamily="2" charset="0"/>
                  <a:ea typeface="Roboto Condensed" panose="02000000000000000000" pitchFamily="2" charset="0"/>
                  <a:cs typeface="Arial" pitchFamily="34" charset="0"/>
                </a:rPr>
                <a:t>+3,0%</a:t>
              </a:r>
              <a:endParaRPr lang="ru-RU" altLang="ko-KR" sz="5400" b="1" dirty="0">
                <a:solidFill>
                  <a:srgbClr val="231A6F"/>
                </a:solidFill>
                <a:latin typeface="Roboto Condensed" panose="02000000000000000000" pitchFamily="2" charset="0"/>
                <a:ea typeface="Roboto Condensed" panose="02000000000000000000" pitchFamily="2" charset="0"/>
                <a:cs typeface="Arial" pitchFamily="34" charset="0"/>
              </a:endParaRPr>
            </a:p>
          </p:txBody>
        </p:sp>
        <p:sp>
          <p:nvSpPr>
            <p:cNvPr id="100" name="Oval 11">
              <a:extLst>
                <a:ext uri="{FF2B5EF4-FFF2-40B4-BE49-F238E27FC236}">
                  <a16:creationId xmlns="" xmlns:a16="http://schemas.microsoft.com/office/drawing/2014/main" id="{1EF53ECA-42CD-483E-AFDF-7C06E38EB1EF}"/>
                </a:ext>
              </a:extLst>
            </p:cNvPr>
            <p:cNvSpPr>
              <a:spLocks noChangeArrowheads="1"/>
            </p:cNvSpPr>
            <p:nvPr/>
          </p:nvSpPr>
          <p:spPr bwMode="auto">
            <a:xfrm>
              <a:off x="377081" y="3726457"/>
              <a:ext cx="425516" cy="426642"/>
            </a:xfrm>
            <a:prstGeom prst="ellipse">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lt1"/>
                </a:solidFill>
              </a:endParaRPr>
            </a:p>
          </p:txBody>
        </p:sp>
        <p:sp>
          <p:nvSpPr>
            <p:cNvPr id="101" name="TextBox 100">
              <a:extLst>
                <a:ext uri="{FF2B5EF4-FFF2-40B4-BE49-F238E27FC236}">
                  <a16:creationId xmlns="" xmlns:a16="http://schemas.microsoft.com/office/drawing/2014/main" id="{3D97274D-F9F1-4C7D-AD94-74A3D5EE81E7}"/>
                </a:ext>
              </a:extLst>
            </p:cNvPr>
            <p:cNvSpPr txBox="1"/>
            <p:nvPr/>
          </p:nvSpPr>
          <p:spPr>
            <a:xfrm>
              <a:off x="587741" y="4480510"/>
              <a:ext cx="2447920" cy="584775"/>
            </a:xfrm>
            <a:prstGeom prst="rect">
              <a:avLst/>
            </a:prstGeom>
            <a:noFill/>
          </p:spPr>
          <p:txBody>
            <a:bodyPr wrap="square" rtlCol="0" anchor="t">
              <a:spAutoFit/>
            </a:bodyPr>
            <a:lstStyle/>
            <a:p>
              <a:r>
                <a:rPr lang="ru-RU" altLang="ko-KR" sz="1600" dirty="0">
                  <a:solidFill>
                    <a:schemeClr val="tx1">
                      <a:lumMod val="75000"/>
                    </a:schemeClr>
                  </a:solidFill>
                  <a:latin typeface="Roboto Condensed" panose="02000000000000000000" pitchFamily="2" charset="0"/>
                  <a:ea typeface="Roboto Condensed" panose="02000000000000000000" pitchFamily="2" charset="0"/>
                  <a:cs typeface="Arial" pitchFamily="34" charset="0"/>
                </a:rPr>
                <a:t>Заработная плата:</a:t>
              </a:r>
            </a:p>
            <a:p>
              <a:r>
                <a:rPr lang="ru-RU" altLang="ko-KR" sz="1600" dirty="0">
                  <a:solidFill>
                    <a:schemeClr val="tx1">
                      <a:lumMod val="75000"/>
                    </a:schemeClr>
                  </a:solidFill>
                  <a:latin typeface="Roboto Condensed" panose="02000000000000000000" pitchFamily="2" charset="0"/>
                  <a:ea typeface="Roboto Condensed" panose="02000000000000000000" pitchFamily="2" charset="0"/>
                  <a:cs typeface="Arial" pitchFamily="34" charset="0"/>
                </a:rPr>
                <a:t>р</a:t>
              </a:r>
              <a:r>
                <a:rPr lang="ru-RU" altLang="ko-KR" sz="1600" dirty="0" smtClean="0">
                  <a:solidFill>
                    <a:schemeClr val="tx1">
                      <a:lumMod val="75000"/>
                    </a:schemeClr>
                  </a:solidFill>
                  <a:latin typeface="Roboto Condensed" panose="02000000000000000000" pitchFamily="2" charset="0"/>
                  <a:ea typeface="Roboto Condensed" panose="02000000000000000000" pitchFamily="2" charset="0"/>
                  <a:cs typeface="Arial" pitchFamily="34" charset="0"/>
                </a:rPr>
                <a:t>еальная (8 мес. 2021)</a:t>
              </a:r>
              <a:endParaRPr lang="ru-RU" altLang="ko-KR" sz="1600" dirty="0">
                <a:solidFill>
                  <a:schemeClr val="tx1">
                    <a:lumMod val="75000"/>
                  </a:schemeClr>
                </a:solidFill>
                <a:latin typeface="Roboto Condensed" panose="02000000000000000000" pitchFamily="2" charset="0"/>
                <a:ea typeface="Roboto Condensed" panose="02000000000000000000" pitchFamily="2" charset="0"/>
                <a:cs typeface="Arial" pitchFamily="34" charset="0"/>
              </a:endParaRPr>
            </a:p>
          </p:txBody>
        </p:sp>
        <p:pic>
          <p:nvPicPr>
            <p:cNvPr id="102" name="Рисунок 101" descr="Бумажник">
              <a:extLst>
                <a:ext uri="{FF2B5EF4-FFF2-40B4-BE49-F238E27FC236}">
                  <a16:creationId xmlns="" xmlns:a16="http://schemas.microsoft.com/office/drawing/2014/main" id="{16B1B554-3776-4A17-82EA-C22266388A2B}"/>
                </a:ext>
              </a:extLst>
            </p:cNvPr>
            <p:cNvPicPr>
              <a:picLocks noChangeAspect="1"/>
            </p:cNvPicPr>
            <p:nvPr/>
          </p:nvPicPr>
          <p:blipFill>
            <a:blip r:embed="rId5">
              <a:extLst>
                <a:ext uri="{96DAC541-7B7A-43D3-8B79-37D633B846F1}">
                  <asvg:svgBlip xmlns="" xmlns:asvg="http://schemas.microsoft.com/office/drawing/2016/SVG/main" r:embed="rId6"/>
                </a:ext>
              </a:extLst>
            </a:blip>
            <a:srcRect/>
            <a:stretch/>
          </p:blipFill>
          <p:spPr>
            <a:xfrm>
              <a:off x="443806" y="3793745"/>
              <a:ext cx="292066" cy="292066"/>
            </a:xfrm>
            <a:prstGeom prst="rect">
              <a:avLst/>
            </a:prstGeom>
          </p:spPr>
        </p:pic>
      </p:grpSp>
      <p:grpSp>
        <p:nvGrpSpPr>
          <p:cNvPr id="103" name="Группа 102">
            <a:extLst>
              <a:ext uri="{FF2B5EF4-FFF2-40B4-BE49-F238E27FC236}">
                <a16:creationId xmlns="" xmlns:a16="http://schemas.microsoft.com/office/drawing/2014/main" id="{5B0A2939-8BCB-4466-9D6D-357A75454BE1}"/>
              </a:ext>
            </a:extLst>
          </p:cNvPr>
          <p:cNvGrpSpPr/>
          <p:nvPr/>
        </p:nvGrpSpPr>
        <p:grpSpPr>
          <a:xfrm>
            <a:off x="4282331" y="5069079"/>
            <a:ext cx="3558678" cy="1636285"/>
            <a:chOff x="377081" y="5166894"/>
            <a:chExt cx="3558678" cy="1636285"/>
          </a:xfrm>
        </p:grpSpPr>
        <p:sp>
          <p:nvSpPr>
            <p:cNvPr id="104" name="TextBox 103">
              <a:extLst>
                <a:ext uri="{FF2B5EF4-FFF2-40B4-BE49-F238E27FC236}">
                  <a16:creationId xmlns="" xmlns:a16="http://schemas.microsoft.com/office/drawing/2014/main" id="{EDEC287D-1400-4FF8-B9B6-BEF4092A6AE3}"/>
                </a:ext>
              </a:extLst>
            </p:cNvPr>
            <p:cNvSpPr txBox="1"/>
            <p:nvPr/>
          </p:nvSpPr>
          <p:spPr>
            <a:xfrm>
              <a:off x="587740" y="5166894"/>
              <a:ext cx="3348019" cy="1021556"/>
            </a:xfrm>
            <a:prstGeom prst="roundRect">
              <a:avLst/>
            </a:prstGeom>
            <a:solidFill>
              <a:schemeClr val="bg1"/>
            </a:solidFill>
          </p:spPr>
          <p:txBody>
            <a:bodyPr wrap="square" lIns="360000" rtlCol="0" anchor="ctr">
              <a:spAutoFit/>
            </a:bodyPr>
            <a:lstStyle/>
            <a:p>
              <a:r>
                <a:rPr lang="ru-RU" altLang="ko-KR" sz="5400" b="1" dirty="0" smtClean="0">
                  <a:solidFill>
                    <a:srgbClr val="231A6F"/>
                  </a:solidFill>
                  <a:latin typeface="Roboto Condensed" panose="02000000000000000000" pitchFamily="2" charset="0"/>
                  <a:ea typeface="Roboto Condensed" panose="02000000000000000000" pitchFamily="2" charset="0"/>
                  <a:cs typeface="Arial" pitchFamily="34" charset="0"/>
                </a:rPr>
                <a:t>73,8</a:t>
              </a:r>
              <a:endParaRPr lang="ru-RU" altLang="ko-KR" sz="5400" b="1" dirty="0">
                <a:solidFill>
                  <a:srgbClr val="231A6F"/>
                </a:solidFill>
                <a:latin typeface="Roboto Condensed" panose="02000000000000000000" pitchFamily="2" charset="0"/>
                <a:ea typeface="Roboto Condensed" panose="02000000000000000000" pitchFamily="2" charset="0"/>
                <a:cs typeface="Arial" pitchFamily="34" charset="0"/>
              </a:endParaRPr>
            </a:p>
          </p:txBody>
        </p:sp>
        <p:sp>
          <p:nvSpPr>
            <p:cNvPr id="105" name="Oval 11">
              <a:extLst>
                <a:ext uri="{FF2B5EF4-FFF2-40B4-BE49-F238E27FC236}">
                  <a16:creationId xmlns="" xmlns:a16="http://schemas.microsoft.com/office/drawing/2014/main" id="{627A0D25-19C1-4918-9E5B-E90ECD12E0CA}"/>
                </a:ext>
              </a:extLst>
            </p:cNvPr>
            <p:cNvSpPr>
              <a:spLocks noChangeArrowheads="1"/>
            </p:cNvSpPr>
            <p:nvPr/>
          </p:nvSpPr>
          <p:spPr bwMode="auto">
            <a:xfrm>
              <a:off x="377081" y="5464351"/>
              <a:ext cx="425516" cy="426642"/>
            </a:xfrm>
            <a:prstGeom prst="ellipse">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lt1"/>
                </a:solidFill>
              </a:endParaRPr>
            </a:p>
          </p:txBody>
        </p:sp>
        <p:sp>
          <p:nvSpPr>
            <p:cNvPr id="106" name="TextBox 105">
              <a:extLst>
                <a:ext uri="{FF2B5EF4-FFF2-40B4-BE49-F238E27FC236}">
                  <a16:creationId xmlns="" xmlns:a16="http://schemas.microsoft.com/office/drawing/2014/main" id="{F527CE94-403F-4DCB-A53D-A939B6F6C1DB}"/>
                </a:ext>
              </a:extLst>
            </p:cNvPr>
            <p:cNvSpPr txBox="1"/>
            <p:nvPr/>
          </p:nvSpPr>
          <p:spPr>
            <a:xfrm>
              <a:off x="587740" y="6218404"/>
              <a:ext cx="3348019" cy="584775"/>
            </a:xfrm>
            <a:prstGeom prst="rect">
              <a:avLst/>
            </a:prstGeom>
            <a:noFill/>
          </p:spPr>
          <p:txBody>
            <a:bodyPr wrap="square" rtlCol="0" anchor="t">
              <a:spAutoFit/>
            </a:bodyPr>
            <a:lstStyle/>
            <a:p>
              <a:r>
                <a:rPr lang="ru-RU" altLang="ko-KR" sz="1600" dirty="0">
                  <a:solidFill>
                    <a:schemeClr val="tx1">
                      <a:lumMod val="75000"/>
                    </a:schemeClr>
                  </a:solidFill>
                  <a:latin typeface="Roboto Condensed" panose="02000000000000000000" pitchFamily="2" charset="0"/>
                  <a:ea typeface="Roboto Condensed" panose="02000000000000000000" pitchFamily="2" charset="0"/>
                  <a:cs typeface="Arial" pitchFamily="34" charset="0"/>
                </a:rPr>
                <a:t>Средний курс </a:t>
              </a:r>
              <a:r>
                <a:rPr lang="ru-RU" altLang="ko-KR" sz="1600" dirty="0" smtClean="0">
                  <a:solidFill>
                    <a:schemeClr val="tx1">
                      <a:lumMod val="75000"/>
                    </a:schemeClr>
                  </a:solidFill>
                  <a:latin typeface="Roboto Condensed" panose="02000000000000000000" pitchFamily="2" charset="0"/>
                  <a:ea typeface="Roboto Condensed" panose="02000000000000000000" pitchFamily="2" charset="0"/>
                  <a:cs typeface="Arial" pitchFamily="34" charset="0"/>
                </a:rPr>
                <a:t>доллара (10 мес. 2021)</a:t>
              </a:r>
              <a:endParaRPr lang="ru-RU" altLang="ko-KR" sz="1600" dirty="0">
                <a:solidFill>
                  <a:schemeClr val="tx1">
                    <a:lumMod val="75000"/>
                  </a:schemeClr>
                </a:solidFill>
                <a:latin typeface="Roboto Condensed" panose="02000000000000000000" pitchFamily="2" charset="0"/>
                <a:ea typeface="Roboto Condensed" panose="02000000000000000000" pitchFamily="2" charset="0"/>
                <a:cs typeface="Arial" pitchFamily="34" charset="0"/>
              </a:endParaRPr>
            </a:p>
            <a:p>
              <a:r>
                <a:rPr lang="ru-RU" altLang="ko-KR" sz="1600" dirty="0">
                  <a:solidFill>
                    <a:schemeClr val="tx1">
                      <a:lumMod val="75000"/>
                    </a:schemeClr>
                  </a:solidFill>
                  <a:latin typeface="Roboto Condensed" panose="02000000000000000000" pitchFamily="2" charset="0"/>
                  <a:ea typeface="Roboto Condensed" panose="02000000000000000000" pitchFamily="2" charset="0"/>
                  <a:cs typeface="Arial" pitchFamily="34" charset="0"/>
                </a:rPr>
                <a:t>(рублей за доллар)</a:t>
              </a:r>
            </a:p>
          </p:txBody>
        </p:sp>
        <p:pic>
          <p:nvPicPr>
            <p:cNvPr id="107" name="Рисунок 106" descr="Доллар">
              <a:extLst>
                <a:ext uri="{FF2B5EF4-FFF2-40B4-BE49-F238E27FC236}">
                  <a16:creationId xmlns="" xmlns:a16="http://schemas.microsoft.com/office/drawing/2014/main" id="{7FDAAB5B-095E-4BF6-B33A-E847406DE886}"/>
                </a:ext>
              </a:extLst>
            </p:cNvPr>
            <p:cNvPicPr>
              <a:picLocks noChangeAspect="1"/>
            </p:cNvPicPr>
            <p:nvPr/>
          </p:nvPicPr>
          <p:blipFill>
            <a:blip r:embed="rId11">
              <a:extLst>
                <a:ext uri="{96DAC541-7B7A-43D3-8B79-37D633B846F1}">
                  <asvg:svgBlip xmlns="" xmlns:asvg="http://schemas.microsoft.com/office/drawing/2016/SVG/main" r:embed="rId12"/>
                </a:ext>
              </a:extLst>
            </a:blip>
            <a:srcRect/>
            <a:stretch/>
          </p:blipFill>
          <p:spPr>
            <a:xfrm>
              <a:off x="443806" y="5531639"/>
              <a:ext cx="292066" cy="292066"/>
            </a:xfrm>
            <a:prstGeom prst="rect">
              <a:avLst/>
            </a:prstGeom>
          </p:spPr>
        </p:pic>
      </p:grpSp>
      <p:grpSp>
        <p:nvGrpSpPr>
          <p:cNvPr id="108" name="Группа 107">
            <a:extLst>
              <a:ext uri="{FF2B5EF4-FFF2-40B4-BE49-F238E27FC236}">
                <a16:creationId xmlns="" xmlns:a16="http://schemas.microsoft.com/office/drawing/2014/main" id="{1C559891-40E1-4867-B9CF-29491D9B390B}"/>
              </a:ext>
            </a:extLst>
          </p:cNvPr>
          <p:cNvGrpSpPr/>
          <p:nvPr/>
        </p:nvGrpSpPr>
        <p:grpSpPr>
          <a:xfrm>
            <a:off x="8187581" y="1584338"/>
            <a:ext cx="3558678" cy="1882507"/>
            <a:chOff x="377081" y="1682153"/>
            <a:chExt cx="3558678" cy="1882507"/>
          </a:xfrm>
        </p:grpSpPr>
        <p:sp>
          <p:nvSpPr>
            <p:cNvPr id="109" name="TextBox 108">
              <a:extLst>
                <a:ext uri="{FF2B5EF4-FFF2-40B4-BE49-F238E27FC236}">
                  <a16:creationId xmlns="" xmlns:a16="http://schemas.microsoft.com/office/drawing/2014/main" id="{C68E679F-FD8A-4F01-A86A-920A1282BC52}"/>
                </a:ext>
              </a:extLst>
            </p:cNvPr>
            <p:cNvSpPr txBox="1"/>
            <p:nvPr/>
          </p:nvSpPr>
          <p:spPr>
            <a:xfrm>
              <a:off x="587740" y="1682153"/>
              <a:ext cx="3348019" cy="1021556"/>
            </a:xfrm>
            <a:prstGeom prst="roundRect">
              <a:avLst/>
            </a:prstGeom>
            <a:solidFill>
              <a:schemeClr val="bg1"/>
            </a:solidFill>
          </p:spPr>
          <p:txBody>
            <a:bodyPr wrap="square" lIns="360000" rtlCol="0" anchor="ctr">
              <a:spAutoFit/>
            </a:bodyPr>
            <a:lstStyle/>
            <a:p>
              <a:r>
                <a:rPr lang="ru-RU" altLang="ko-KR" sz="5400" b="1" dirty="0" smtClean="0">
                  <a:solidFill>
                    <a:srgbClr val="231A6F"/>
                  </a:solidFill>
                  <a:latin typeface="Roboto Condensed" panose="02000000000000000000" pitchFamily="2" charset="0"/>
                  <a:ea typeface="Roboto Condensed" panose="02000000000000000000" pitchFamily="2" charset="0"/>
                  <a:cs typeface="Arial" pitchFamily="34" charset="0"/>
                </a:rPr>
                <a:t>+4,7%</a:t>
              </a:r>
              <a:endParaRPr lang="ru-RU" altLang="ko-KR" sz="5400" b="1" dirty="0">
                <a:solidFill>
                  <a:srgbClr val="231A6F"/>
                </a:solidFill>
                <a:latin typeface="Roboto Condensed" panose="02000000000000000000" pitchFamily="2" charset="0"/>
                <a:ea typeface="Roboto Condensed" panose="02000000000000000000" pitchFamily="2" charset="0"/>
                <a:cs typeface="Arial" pitchFamily="34" charset="0"/>
              </a:endParaRPr>
            </a:p>
          </p:txBody>
        </p:sp>
        <p:sp>
          <p:nvSpPr>
            <p:cNvPr id="110" name="Oval 11">
              <a:extLst>
                <a:ext uri="{FF2B5EF4-FFF2-40B4-BE49-F238E27FC236}">
                  <a16:creationId xmlns="" xmlns:a16="http://schemas.microsoft.com/office/drawing/2014/main" id="{8EBF35D8-A34A-4D2A-8667-A1AC69E7E718}"/>
                </a:ext>
              </a:extLst>
            </p:cNvPr>
            <p:cNvSpPr>
              <a:spLocks noChangeArrowheads="1"/>
            </p:cNvSpPr>
            <p:nvPr/>
          </p:nvSpPr>
          <p:spPr bwMode="auto">
            <a:xfrm>
              <a:off x="377081" y="1979610"/>
              <a:ext cx="425516" cy="426642"/>
            </a:xfrm>
            <a:prstGeom prst="ellipse">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lt1"/>
                </a:solidFill>
              </a:endParaRPr>
            </a:p>
          </p:txBody>
        </p:sp>
        <p:sp>
          <p:nvSpPr>
            <p:cNvPr id="111" name="TextBox 110">
              <a:extLst>
                <a:ext uri="{FF2B5EF4-FFF2-40B4-BE49-F238E27FC236}">
                  <a16:creationId xmlns="" xmlns:a16="http://schemas.microsoft.com/office/drawing/2014/main" id="{A3DB18C1-3A5A-4B52-A95C-EB7B89EF7EE8}"/>
                </a:ext>
              </a:extLst>
            </p:cNvPr>
            <p:cNvSpPr txBox="1"/>
            <p:nvPr/>
          </p:nvSpPr>
          <p:spPr>
            <a:xfrm>
              <a:off x="587741" y="2733663"/>
              <a:ext cx="3348018" cy="830997"/>
            </a:xfrm>
            <a:prstGeom prst="rect">
              <a:avLst/>
            </a:prstGeom>
            <a:noFill/>
          </p:spPr>
          <p:txBody>
            <a:bodyPr wrap="square" rtlCol="0" anchor="t">
              <a:spAutoFit/>
            </a:bodyPr>
            <a:lstStyle/>
            <a:p>
              <a:r>
                <a:rPr lang="ru-RU" altLang="ko-KR" sz="1600" dirty="0">
                  <a:solidFill>
                    <a:schemeClr val="tx1">
                      <a:lumMod val="75000"/>
                    </a:schemeClr>
                  </a:solidFill>
                  <a:latin typeface="Roboto Condensed" panose="02000000000000000000" pitchFamily="2" charset="0"/>
                  <a:ea typeface="Roboto Condensed" panose="02000000000000000000" pitchFamily="2" charset="0"/>
                  <a:cs typeface="Arial" pitchFamily="34" charset="0"/>
                </a:rPr>
                <a:t>Индекс промышленного производства </a:t>
              </a:r>
              <a:r>
                <a:rPr lang="ru-RU" altLang="ko-KR" sz="1600" dirty="0" smtClean="0">
                  <a:solidFill>
                    <a:schemeClr val="tx1">
                      <a:lumMod val="75000"/>
                    </a:schemeClr>
                  </a:solidFill>
                  <a:latin typeface="Roboto Condensed" panose="02000000000000000000" pitchFamily="2" charset="0"/>
                  <a:ea typeface="Roboto Condensed" panose="02000000000000000000" pitchFamily="2" charset="0"/>
                  <a:cs typeface="Arial" pitchFamily="34" charset="0"/>
                </a:rPr>
                <a:t>(9 </a:t>
              </a:r>
              <a:r>
                <a:rPr lang="ru-RU" altLang="ko-KR" sz="1600" dirty="0">
                  <a:solidFill>
                    <a:schemeClr val="tx1">
                      <a:lumMod val="75000"/>
                    </a:schemeClr>
                  </a:solidFill>
                  <a:latin typeface="Roboto Condensed" panose="02000000000000000000" pitchFamily="2" charset="0"/>
                  <a:ea typeface="Roboto Condensed" panose="02000000000000000000" pitchFamily="2" charset="0"/>
                  <a:cs typeface="Arial" pitchFamily="34" charset="0"/>
                </a:rPr>
                <a:t>мес. 2021)</a:t>
              </a:r>
            </a:p>
            <a:p>
              <a:endParaRPr lang="ru-RU" altLang="ko-KR" sz="1600" dirty="0">
                <a:solidFill>
                  <a:schemeClr val="tx1">
                    <a:lumMod val="75000"/>
                  </a:schemeClr>
                </a:solidFill>
                <a:latin typeface="Roboto Condensed" panose="02000000000000000000" pitchFamily="2" charset="0"/>
                <a:ea typeface="Roboto Condensed" panose="02000000000000000000" pitchFamily="2" charset="0"/>
                <a:cs typeface="Arial" pitchFamily="34" charset="0"/>
              </a:endParaRPr>
            </a:p>
          </p:txBody>
        </p:sp>
        <p:pic>
          <p:nvPicPr>
            <p:cNvPr id="112" name="Рисунок 111" descr="Производство">
              <a:extLst>
                <a:ext uri="{FF2B5EF4-FFF2-40B4-BE49-F238E27FC236}">
                  <a16:creationId xmlns="" xmlns:a16="http://schemas.microsoft.com/office/drawing/2014/main" id="{647A0ADB-F661-4021-A0B1-86A4B99E612C}"/>
                </a:ext>
              </a:extLst>
            </p:cNvPr>
            <p:cNvPicPr>
              <a:picLocks noChangeAspect="1"/>
            </p:cNvPicPr>
            <p:nvPr/>
          </p:nvPicPr>
          <p:blipFill>
            <a:blip r:embed="rId13">
              <a:extLst>
                <a:ext uri="{96DAC541-7B7A-43D3-8B79-37D633B846F1}">
                  <asvg:svgBlip xmlns="" xmlns:asvg="http://schemas.microsoft.com/office/drawing/2016/SVG/main" r:embed="rId14"/>
                </a:ext>
              </a:extLst>
            </a:blip>
            <a:srcRect/>
            <a:stretch/>
          </p:blipFill>
          <p:spPr>
            <a:xfrm>
              <a:off x="443806" y="2046898"/>
              <a:ext cx="292066" cy="292066"/>
            </a:xfrm>
            <a:prstGeom prst="rect">
              <a:avLst/>
            </a:prstGeom>
          </p:spPr>
        </p:pic>
      </p:grpSp>
      <p:grpSp>
        <p:nvGrpSpPr>
          <p:cNvPr id="113" name="Группа 112">
            <a:extLst>
              <a:ext uri="{FF2B5EF4-FFF2-40B4-BE49-F238E27FC236}">
                <a16:creationId xmlns="" xmlns:a16="http://schemas.microsoft.com/office/drawing/2014/main" id="{C09FF45A-E391-453B-B221-EEE0A58E5F12}"/>
              </a:ext>
            </a:extLst>
          </p:cNvPr>
          <p:cNvGrpSpPr/>
          <p:nvPr/>
        </p:nvGrpSpPr>
        <p:grpSpPr>
          <a:xfrm>
            <a:off x="8187581" y="3326708"/>
            <a:ext cx="3558678" cy="1636285"/>
            <a:chOff x="377081" y="3429000"/>
            <a:chExt cx="3558678" cy="1636285"/>
          </a:xfrm>
        </p:grpSpPr>
        <p:sp>
          <p:nvSpPr>
            <p:cNvPr id="114" name="TextBox 113">
              <a:extLst>
                <a:ext uri="{FF2B5EF4-FFF2-40B4-BE49-F238E27FC236}">
                  <a16:creationId xmlns="" xmlns:a16="http://schemas.microsoft.com/office/drawing/2014/main" id="{35005FF7-18ED-4015-AFE9-A2B47DE81956}"/>
                </a:ext>
              </a:extLst>
            </p:cNvPr>
            <p:cNvSpPr txBox="1"/>
            <p:nvPr/>
          </p:nvSpPr>
          <p:spPr>
            <a:xfrm>
              <a:off x="587740" y="3429000"/>
              <a:ext cx="3348019" cy="1021556"/>
            </a:xfrm>
            <a:prstGeom prst="roundRect">
              <a:avLst/>
            </a:prstGeom>
            <a:solidFill>
              <a:schemeClr val="bg1"/>
            </a:solidFill>
          </p:spPr>
          <p:txBody>
            <a:bodyPr wrap="square" lIns="360000" rtlCol="0" anchor="ctr">
              <a:spAutoFit/>
            </a:bodyPr>
            <a:lstStyle/>
            <a:p>
              <a:r>
                <a:rPr lang="ru-RU" altLang="ko-KR" sz="5400" b="1" dirty="0" smtClean="0">
                  <a:solidFill>
                    <a:srgbClr val="231A6F"/>
                  </a:solidFill>
                  <a:latin typeface="Roboto Condensed" panose="02000000000000000000" pitchFamily="2" charset="0"/>
                  <a:ea typeface="Roboto Condensed" panose="02000000000000000000" pitchFamily="2" charset="0"/>
                  <a:cs typeface="Arial" pitchFamily="34" charset="0"/>
                </a:rPr>
                <a:t>+ </a:t>
              </a:r>
              <a:r>
                <a:rPr lang="ru-RU" altLang="ko-KR" sz="3200" b="1" dirty="0" smtClean="0">
                  <a:solidFill>
                    <a:srgbClr val="231A6F"/>
                  </a:solidFill>
                  <a:latin typeface="Roboto Condensed" panose="02000000000000000000" pitchFamily="2" charset="0"/>
                  <a:ea typeface="Roboto Condensed" panose="02000000000000000000" pitchFamily="2" charset="0"/>
                  <a:cs typeface="Arial" pitchFamily="34" charset="0"/>
                </a:rPr>
                <a:t>в</a:t>
              </a:r>
              <a:r>
                <a:rPr lang="ru-RU" altLang="ko-KR" sz="5400" b="1" dirty="0" smtClean="0">
                  <a:solidFill>
                    <a:srgbClr val="231A6F"/>
                  </a:solidFill>
                  <a:latin typeface="Roboto Condensed" panose="02000000000000000000" pitchFamily="2" charset="0"/>
                  <a:ea typeface="Roboto Condensed" panose="02000000000000000000" pitchFamily="2" charset="0"/>
                  <a:cs typeface="Arial" pitchFamily="34" charset="0"/>
                </a:rPr>
                <a:t> 1,8 </a:t>
              </a:r>
              <a:r>
                <a:rPr lang="ru-RU" altLang="ko-KR" sz="3200" b="1" dirty="0" smtClean="0">
                  <a:solidFill>
                    <a:srgbClr val="231A6F"/>
                  </a:solidFill>
                  <a:latin typeface="Roboto Condensed" panose="02000000000000000000" pitchFamily="2" charset="0"/>
                  <a:ea typeface="Roboto Condensed" panose="02000000000000000000" pitchFamily="2" charset="0"/>
                  <a:cs typeface="Arial" pitchFamily="34" charset="0"/>
                </a:rPr>
                <a:t>раза</a:t>
              </a:r>
              <a:endParaRPr lang="ru-RU" altLang="ko-KR" sz="3600" b="1" dirty="0">
                <a:solidFill>
                  <a:srgbClr val="231A6F"/>
                </a:solidFill>
                <a:latin typeface="Roboto Condensed" panose="02000000000000000000" pitchFamily="2" charset="0"/>
                <a:ea typeface="Roboto Condensed" panose="02000000000000000000" pitchFamily="2" charset="0"/>
                <a:cs typeface="Arial" pitchFamily="34" charset="0"/>
              </a:endParaRPr>
            </a:p>
          </p:txBody>
        </p:sp>
        <p:sp>
          <p:nvSpPr>
            <p:cNvPr id="115" name="Oval 11">
              <a:extLst>
                <a:ext uri="{FF2B5EF4-FFF2-40B4-BE49-F238E27FC236}">
                  <a16:creationId xmlns="" xmlns:a16="http://schemas.microsoft.com/office/drawing/2014/main" id="{B1F6779D-45D9-4890-A45D-332EE5CA8F33}"/>
                </a:ext>
              </a:extLst>
            </p:cNvPr>
            <p:cNvSpPr>
              <a:spLocks noChangeArrowheads="1"/>
            </p:cNvSpPr>
            <p:nvPr/>
          </p:nvSpPr>
          <p:spPr bwMode="auto">
            <a:xfrm>
              <a:off x="377081" y="3726457"/>
              <a:ext cx="425516" cy="426642"/>
            </a:xfrm>
            <a:prstGeom prst="ellipse">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lt1"/>
                </a:solidFill>
              </a:endParaRPr>
            </a:p>
          </p:txBody>
        </p:sp>
        <p:sp>
          <p:nvSpPr>
            <p:cNvPr id="116" name="TextBox 115">
              <a:extLst>
                <a:ext uri="{FF2B5EF4-FFF2-40B4-BE49-F238E27FC236}">
                  <a16:creationId xmlns="" xmlns:a16="http://schemas.microsoft.com/office/drawing/2014/main" id="{A1A7A4D2-8797-43BC-8531-F6520AD50215}"/>
                </a:ext>
              </a:extLst>
            </p:cNvPr>
            <p:cNvSpPr txBox="1"/>
            <p:nvPr/>
          </p:nvSpPr>
          <p:spPr>
            <a:xfrm>
              <a:off x="587741" y="4480510"/>
              <a:ext cx="2447920" cy="584775"/>
            </a:xfrm>
            <a:prstGeom prst="rect">
              <a:avLst/>
            </a:prstGeom>
            <a:noFill/>
          </p:spPr>
          <p:txBody>
            <a:bodyPr wrap="square" rtlCol="0" anchor="t">
              <a:spAutoFit/>
            </a:bodyPr>
            <a:lstStyle/>
            <a:p>
              <a:r>
                <a:rPr lang="ru-RU" altLang="ko-KR" sz="1600" dirty="0">
                  <a:solidFill>
                    <a:schemeClr val="tx1">
                      <a:lumMod val="75000"/>
                    </a:schemeClr>
                  </a:solidFill>
                  <a:latin typeface="Roboto Condensed" panose="02000000000000000000" pitchFamily="2" charset="0"/>
                  <a:ea typeface="Roboto Condensed" panose="02000000000000000000" pitchFamily="2" charset="0"/>
                  <a:cs typeface="Arial" pitchFamily="34" charset="0"/>
                </a:rPr>
                <a:t>Прибыль прибыльных </a:t>
              </a:r>
            </a:p>
            <a:p>
              <a:r>
                <a:rPr lang="ru-RU" altLang="ko-KR" sz="1600" dirty="0" smtClean="0">
                  <a:solidFill>
                    <a:schemeClr val="tx1">
                      <a:lumMod val="75000"/>
                    </a:schemeClr>
                  </a:solidFill>
                  <a:latin typeface="Roboto Condensed" panose="02000000000000000000" pitchFamily="2" charset="0"/>
                  <a:ea typeface="Roboto Condensed" panose="02000000000000000000" pitchFamily="2" charset="0"/>
                  <a:cs typeface="Arial" pitchFamily="34" charset="0"/>
                </a:rPr>
                <a:t>организаций (8 мес. 2021)</a:t>
              </a:r>
              <a:endParaRPr lang="ru-RU" altLang="ko-KR" sz="1600" dirty="0">
                <a:solidFill>
                  <a:schemeClr val="tx1">
                    <a:lumMod val="75000"/>
                  </a:schemeClr>
                </a:solidFill>
                <a:latin typeface="Roboto Condensed" panose="02000000000000000000" pitchFamily="2" charset="0"/>
                <a:ea typeface="Roboto Condensed" panose="02000000000000000000" pitchFamily="2" charset="0"/>
                <a:cs typeface="Arial" pitchFamily="34" charset="0"/>
              </a:endParaRPr>
            </a:p>
          </p:txBody>
        </p:sp>
        <p:pic>
          <p:nvPicPr>
            <p:cNvPr id="117" name="Рисунок 116" descr="Деньги">
              <a:extLst>
                <a:ext uri="{FF2B5EF4-FFF2-40B4-BE49-F238E27FC236}">
                  <a16:creationId xmlns="" xmlns:a16="http://schemas.microsoft.com/office/drawing/2014/main" id="{6244FA40-3C9C-4B85-BE8F-4A7271055B2E}"/>
                </a:ext>
              </a:extLst>
            </p:cNvPr>
            <p:cNvPicPr>
              <a:picLocks noChangeAspect="1"/>
            </p:cNvPicPr>
            <p:nvPr/>
          </p:nvPicPr>
          <p:blipFill>
            <a:blip r:embed="rId15">
              <a:extLst>
                <a:ext uri="{96DAC541-7B7A-43D3-8B79-37D633B846F1}">
                  <asvg:svgBlip xmlns="" xmlns:asvg="http://schemas.microsoft.com/office/drawing/2016/SVG/main" r:embed="rId16"/>
                </a:ext>
              </a:extLst>
            </a:blip>
            <a:srcRect/>
            <a:stretch/>
          </p:blipFill>
          <p:spPr>
            <a:xfrm>
              <a:off x="443806" y="3793745"/>
              <a:ext cx="292066" cy="292066"/>
            </a:xfrm>
            <a:prstGeom prst="rect">
              <a:avLst/>
            </a:prstGeom>
          </p:spPr>
        </p:pic>
      </p:grpSp>
      <p:grpSp>
        <p:nvGrpSpPr>
          <p:cNvPr id="118" name="Группа 117">
            <a:extLst>
              <a:ext uri="{FF2B5EF4-FFF2-40B4-BE49-F238E27FC236}">
                <a16:creationId xmlns="" xmlns:a16="http://schemas.microsoft.com/office/drawing/2014/main" id="{B9DDAFE0-FC30-4DF4-A78E-172051EAD7C3}"/>
              </a:ext>
            </a:extLst>
          </p:cNvPr>
          <p:cNvGrpSpPr/>
          <p:nvPr/>
        </p:nvGrpSpPr>
        <p:grpSpPr>
          <a:xfrm>
            <a:off x="8187581" y="5069079"/>
            <a:ext cx="3813074" cy="1636285"/>
            <a:chOff x="377081" y="5166894"/>
            <a:chExt cx="3813074" cy="1636285"/>
          </a:xfrm>
        </p:grpSpPr>
        <p:sp>
          <p:nvSpPr>
            <p:cNvPr id="119" name="TextBox 118">
              <a:extLst>
                <a:ext uri="{FF2B5EF4-FFF2-40B4-BE49-F238E27FC236}">
                  <a16:creationId xmlns="" xmlns:a16="http://schemas.microsoft.com/office/drawing/2014/main" id="{06AC84DA-7E1E-4C9C-AE94-7B7566D46DA4}"/>
                </a:ext>
              </a:extLst>
            </p:cNvPr>
            <p:cNvSpPr txBox="1"/>
            <p:nvPr/>
          </p:nvSpPr>
          <p:spPr>
            <a:xfrm>
              <a:off x="587740" y="5166894"/>
              <a:ext cx="3348019" cy="1021556"/>
            </a:xfrm>
            <a:prstGeom prst="roundRect">
              <a:avLst/>
            </a:prstGeom>
            <a:solidFill>
              <a:schemeClr val="bg1"/>
            </a:solidFill>
          </p:spPr>
          <p:txBody>
            <a:bodyPr wrap="square" lIns="360000" rtlCol="0" anchor="ctr">
              <a:spAutoFit/>
            </a:bodyPr>
            <a:lstStyle/>
            <a:p>
              <a:r>
                <a:rPr lang="ru-RU" altLang="ko-KR" sz="5400" b="1" dirty="0" smtClean="0">
                  <a:solidFill>
                    <a:srgbClr val="231A6F"/>
                  </a:solidFill>
                  <a:latin typeface="Roboto Condensed" panose="02000000000000000000" pitchFamily="2" charset="0"/>
                  <a:ea typeface="Roboto Condensed" panose="02000000000000000000" pitchFamily="2" charset="0"/>
                  <a:cs typeface="Arial" pitchFamily="34" charset="0"/>
                </a:rPr>
                <a:t>67,6</a:t>
              </a:r>
              <a:endParaRPr lang="ru-RU" altLang="ko-KR" sz="5400" b="1" dirty="0">
                <a:solidFill>
                  <a:srgbClr val="231A6F"/>
                </a:solidFill>
                <a:latin typeface="Roboto Condensed" panose="02000000000000000000" pitchFamily="2" charset="0"/>
                <a:ea typeface="Roboto Condensed" panose="02000000000000000000" pitchFamily="2" charset="0"/>
                <a:cs typeface="Arial" pitchFamily="34" charset="0"/>
              </a:endParaRPr>
            </a:p>
          </p:txBody>
        </p:sp>
        <p:sp>
          <p:nvSpPr>
            <p:cNvPr id="120" name="Oval 11">
              <a:extLst>
                <a:ext uri="{FF2B5EF4-FFF2-40B4-BE49-F238E27FC236}">
                  <a16:creationId xmlns="" xmlns:a16="http://schemas.microsoft.com/office/drawing/2014/main" id="{A2A0D5C9-F520-4213-BCC6-2E8F01B29FD4}"/>
                </a:ext>
              </a:extLst>
            </p:cNvPr>
            <p:cNvSpPr>
              <a:spLocks noChangeArrowheads="1"/>
            </p:cNvSpPr>
            <p:nvPr/>
          </p:nvSpPr>
          <p:spPr bwMode="auto">
            <a:xfrm>
              <a:off x="377081" y="5464351"/>
              <a:ext cx="425516" cy="426642"/>
            </a:xfrm>
            <a:prstGeom prst="ellipse">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lt1"/>
                </a:solidFill>
              </a:endParaRPr>
            </a:p>
          </p:txBody>
        </p:sp>
        <p:sp>
          <p:nvSpPr>
            <p:cNvPr id="121" name="TextBox 120">
              <a:extLst>
                <a:ext uri="{FF2B5EF4-FFF2-40B4-BE49-F238E27FC236}">
                  <a16:creationId xmlns="" xmlns:a16="http://schemas.microsoft.com/office/drawing/2014/main" id="{D256072C-655E-48BB-9B8D-D7C37E3D0C78}"/>
                </a:ext>
              </a:extLst>
            </p:cNvPr>
            <p:cNvSpPr txBox="1"/>
            <p:nvPr/>
          </p:nvSpPr>
          <p:spPr>
            <a:xfrm>
              <a:off x="587740" y="6218404"/>
              <a:ext cx="3602415" cy="584775"/>
            </a:xfrm>
            <a:prstGeom prst="rect">
              <a:avLst/>
            </a:prstGeom>
            <a:noFill/>
          </p:spPr>
          <p:txBody>
            <a:bodyPr wrap="square" rtlCol="0" anchor="t">
              <a:spAutoFit/>
            </a:bodyPr>
            <a:lstStyle/>
            <a:p>
              <a:r>
                <a:rPr lang="ru-RU" altLang="ko-KR" sz="1600" dirty="0" smtClean="0">
                  <a:solidFill>
                    <a:schemeClr val="tx1">
                      <a:lumMod val="75000"/>
                    </a:schemeClr>
                  </a:solidFill>
                  <a:latin typeface="Roboto Condensed" panose="02000000000000000000" pitchFamily="2" charset="0"/>
                  <a:ea typeface="Roboto Condensed" panose="02000000000000000000" pitchFamily="2" charset="0"/>
                  <a:cs typeface="Arial" pitchFamily="34" charset="0"/>
                </a:rPr>
                <a:t>Средняя цена на нефть марки</a:t>
              </a:r>
              <a:r>
                <a:rPr lang="en-US" altLang="ko-KR" sz="1600" dirty="0" smtClean="0">
                  <a:solidFill>
                    <a:schemeClr val="tx1">
                      <a:lumMod val="75000"/>
                    </a:schemeClr>
                  </a:solidFill>
                  <a:latin typeface="Roboto Condensed" panose="02000000000000000000" pitchFamily="2" charset="0"/>
                  <a:ea typeface="Roboto Condensed" panose="02000000000000000000" pitchFamily="2" charset="0"/>
                  <a:cs typeface="Arial" pitchFamily="34" charset="0"/>
                </a:rPr>
                <a:t> </a:t>
              </a:r>
              <a:r>
                <a:rPr lang="ru-RU" altLang="ko-KR" sz="1600" dirty="0">
                  <a:solidFill>
                    <a:schemeClr val="tx1">
                      <a:lumMod val="75000"/>
                    </a:schemeClr>
                  </a:solidFill>
                  <a:latin typeface="Roboto Condensed" panose="02000000000000000000" pitchFamily="2" charset="0"/>
                  <a:ea typeface="Roboto Condensed" panose="02000000000000000000" pitchFamily="2" charset="0"/>
                  <a:cs typeface="Arial" pitchFamily="34" charset="0"/>
                </a:rPr>
                <a:t>“URALS” </a:t>
              </a:r>
              <a:r>
                <a:rPr lang="ru-RU" altLang="ko-KR" sz="1600" dirty="0" smtClean="0">
                  <a:solidFill>
                    <a:schemeClr val="tx1">
                      <a:lumMod val="75000"/>
                    </a:schemeClr>
                  </a:solidFill>
                  <a:latin typeface="Roboto Condensed" panose="02000000000000000000" pitchFamily="2" charset="0"/>
                  <a:ea typeface="Roboto Condensed" panose="02000000000000000000" pitchFamily="2" charset="0"/>
                  <a:cs typeface="Arial" pitchFamily="34" charset="0"/>
                </a:rPr>
                <a:t>(долларов/баррель) </a:t>
              </a:r>
              <a:r>
                <a:rPr lang="en-US" altLang="ko-KR" sz="1600" dirty="0" smtClean="0">
                  <a:solidFill>
                    <a:schemeClr val="tx1">
                      <a:lumMod val="75000"/>
                    </a:schemeClr>
                  </a:solidFill>
                  <a:latin typeface="Roboto Condensed" panose="02000000000000000000" pitchFamily="2" charset="0"/>
                  <a:ea typeface="Roboto Condensed" panose="02000000000000000000" pitchFamily="2" charset="0"/>
                  <a:cs typeface="Arial" pitchFamily="34" charset="0"/>
                </a:rPr>
                <a:t>(10 </a:t>
              </a:r>
              <a:r>
                <a:rPr lang="ru-RU" altLang="ko-KR" sz="1600" dirty="0" smtClean="0">
                  <a:solidFill>
                    <a:schemeClr val="tx1">
                      <a:lumMod val="75000"/>
                    </a:schemeClr>
                  </a:solidFill>
                  <a:latin typeface="Roboto Condensed" panose="02000000000000000000" pitchFamily="2" charset="0"/>
                  <a:ea typeface="Roboto Condensed" panose="02000000000000000000" pitchFamily="2" charset="0"/>
                  <a:cs typeface="Arial" pitchFamily="34" charset="0"/>
                </a:rPr>
                <a:t>мес. 2021)</a:t>
              </a:r>
              <a:endParaRPr lang="ru-RU" altLang="ko-KR" sz="1600" dirty="0">
                <a:solidFill>
                  <a:schemeClr val="tx1">
                    <a:lumMod val="75000"/>
                  </a:schemeClr>
                </a:solidFill>
                <a:latin typeface="Roboto Condensed" panose="02000000000000000000" pitchFamily="2" charset="0"/>
                <a:ea typeface="Roboto Condensed" panose="02000000000000000000" pitchFamily="2" charset="0"/>
                <a:cs typeface="Arial" pitchFamily="34" charset="0"/>
              </a:endParaRPr>
            </a:p>
          </p:txBody>
        </p:sp>
        <p:pic>
          <p:nvPicPr>
            <p:cNvPr id="122" name="Рисунок 121" descr="Баррель">
              <a:extLst>
                <a:ext uri="{FF2B5EF4-FFF2-40B4-BE49-F238E27FC236}">
                  <a16:creationId xmlns="" xmlns:a16="http://schemas.microsoft.com/office/drawing/2014/main" id="{681DA42D-C7EF-4C3E-AB8C-0F1ACE58915C}"/>
                </a:ext>
              </a:extLst>
            </p:cNvPr>
            <p:cNvPicPr>
              <a:picLocks noChangeAspect="1"/>
            </p:cNvPicPr>
            <p:nvPr/>
          </p:nvPicPr>
          <p:blipFill>
            <a:blip r:embed="rId17">
              <a:extLst>
                <a:ext uri="{96DAC541-7B7A-43D3-8B79-37D633B846F1}">
                  <asvg:svgBlip xmlns="" xmlns:asvg="http://schemas.microsoft.com/office/drawing/2016/SVG/main" r:embed="rId18"/>
                </a:ext>
              </a:extLst>
            </a:blip>
            <a:srcRect/>
            <a:stretch/>
          </p:blipFill>
          <p:spPr>
            <a:xfrm>
              <a:off x="443806" y="5531639"/>
              <a:ext cx="292066" cy="292066"/>
            </a:xfrm>
            <a:prstGeom prst="rect">
              <a:avLst/>
            </a:prstGeom>
          </p:spPr>
        </p:pic>
      </p:grpSp>
      <p:sp>
        <p:nvSpPr>
          <p:cNvPr id="123" name="TextBox 122">
            <a:extLst>
              <a:ext uri="{FF2B5EF4-FFF2-40B4-BE49-F238E27FC236}">
                <a16:creationId xmlns="" xmlns:a16="http://schemas.microsoft.com/office/drawing/2014/main" id="{5FA7296C-FB2A-4F38-AA31-7A138900D44F}"/>
              </a:ext>
            </a:extLst>
          </p:cNvPr>
          <p:cNvSpPr txBox="1"/>
          <p:nvPr/>
        </p:nvSpPr>
        <p:spPr>
          <a:xfrm>
            <a:off x="6456040" y="5127785"/>
            <a:ext cx="1260139" cy="461665"/>
          </a:xfrm>
          <a:prstGeom prst="rect">
            <a:avLst/>
          </a:prstGeom>
          <a:noFill/>
        </p:spPr>
        <p:txBody>
          <a:bodyPr wrap="square">
            <a:spAutoFit/>
          </a:bodyPr>
          <a:lstStyle/>
          <a:p>
            <a:pPr algn="r"/>
            <a:r>
              <a:rPr lang="ru-RU" altLang="ko-KR" b="1" dirty="0" smtClean="0">
                <a:solidFill>
                  <a:srgbClr val="231A6F"/>
                </a:solidFill>
                <a:latin typeface="Roboto Condensed" panose="02000000000000000000" pitchFamily="2" charset="0"/>
                <a:ea typeface="Roboto Condensed" panose="02000000000000000000" pitchFamily="2" charset="0"/>
                <a:cs typeface="Arial" pitchFamily="34" charset="0"/>
              </a:rPr>
              <a:t>+3,2</a:t>
            </a:r>
            <a:r>
              <a:rPr lang="ru-RU" altLang="ko-KR" sz="2400" b="1" dirty="0" smtClean="0">
                <a:solidFill>
                  <a:srgbClr val="231A6F"/>
                </a:solidFill>
                <a:latin typeface="Roboto Condensed" panose="02000000000000000000" pitchFamily="2" charset="0"/>
                <a:ea typeface="Roboto Condensed" panose="02000000000000000000" pitchFamily="2" charset="0"/>
                <a:cs typeface="Arial" pitchFamily="34" charset="0"/>
              </a:rPr>
              <a:t>%</a:t>
            </a:r>
            <a:endParaRPr lang="ru-RU" altLang="ko-KR" sz="2400" b="1" dirty="0">
              <a:solidFill>
                <a:srgbClr val="231A6F"/>
              </a:solidFill>
              <a:latin typeface="Roboto Condensed" panose="02000000000000000000" pitchFamily="2" charset="0"/>
              <a:ea typeface="Roboto Condensed" panose="02000000000000000000" pitchFamily="2" charset="0"/>
              <a:cs typeface="Arial" pitchFamily="34" charset="0"/>
            </a:endParaRPr>
          </a:p>
        </p:txBody>
      </p:sp>
      <p:sp>
        <p:nvSpPr>
          <p:cNvPr id="124" name="TextBox 123">
            <a:extLst>
              <a:ext uri="{FF2B5EF4-FFF2-40B4-BE49-F238E27FC236}">
                <a16:creationId xmlns="" xmlns:a16="http://schemas.microsoft.com/office/drawing/2014/main" id="{D8A7ACF1-A330-4DD2-A90D-52FB42F9E84F}"/>
              </a:ext>
            </a:extLst>
          </p:cNvPr>
          <p:cNvSpPr txBox="1"/>
          <p:nvPr/>
        </p:nvSpPr>
        <p:spPr>
          <a:xfrm>
            <a:off x="10329540" y="5127785"/>
            <a:ext cx="1260139" cy="954107"/>
          </a:xfrm>
          <a:prstGeom prst="rect">
            <a:avLst/>
          </a:prstGeom>
          <a:noFill/>
        </p:spPr>
        <p:txBody>
          <a:bodyPr wrap="square">
            <a:spAutoFit/>
          </a:bodyPr>
          <a:lstStyle/>
          <a:p>
            <a:pPr algn="r"/>
            <a:r>
              <a:rPr lang="ru-RU" altLang="ko-KR" b="1" dirty="0" smtClean="0">
                <a:solidFill>
                  <a:srgbClr val="231A6F"/>
                </a:solidFill>
                <a:latin typeface="Roboto Condensed" panose="02000000000000000000" pitchFamily="2" charset="0"/>
                <a:ea typeface="Roboto Condensed" panose="02000000000000000000" pitchFamily="2" charset="0"/>
                <a:cs typeface="Arial" pitchFamily="34" charset="0"/>
              </a:rPr>
              <a:t>в </a:t>
            </a:r>
            <a:r>
              <a:rPr lang="ru-RU" altLang="ko-KR" sz="3200" b="1" dirty="0" smtClean="0">
                <a:solidFill>
                  <a:srgbClr val="231A6F"/>
                </a:solidFill>
                <a:latin typeface="Roboto Condensed" panose="02000000000000000000" pitchFamily="2" charset="0"/>
                <a:ea typeface="Roboto Condensed" panose="02000000000000000000" pitchFamily="2" charset="0"/>
                <a:cs typeface="Arial" pitchFamily="34" charset="0"/>
              </a:rPr>
              <a:t>1,7 </a:t>
            </a:r>
            <a:r>
              <a:rPr lang="ru-RU" altLang="ko-KR" b="1" dirty="0" smtClean="0">
                <a:solidFill>
                  <a:srgbClr val="231A6F"/>
                </a:solidFill>
                <a:latin typeface="Roboto Condensed" panose="02000000000000000000" pitchFamily="2" charset="0"/>
                <a:ea typeface="Roboto Condensed" panose="02000000000000000000" pitchFamily="2" charset="0"/>
                <a:cs typeface="Arial" pitchFamily="34" charset="0"/>
              </a:rPr>
              <a:t>раза</a:t>
            </a:r>
            <a:endParaRPr lang="ru-RU" altLang="ko-KR" sz="2400" b="1" dirty="0">
              <a:solidFill>
                <a:srgbClr val="231A6F"/>
              </a:solidFill>
              <a:latin typeface="Roboto Condensed" panose="02000000000000000000" pitchFamily="2" charset="0"/>
              <a:ea typeface="Roboto Condensed" panose="02000000000000000000" pitchFamily="2" charset="0"/>
              <a:cs typeface="Arial" pitchFamily="34" charset="0"/>
            </a:endParaRPr>
          </a:p>
        </p:txBody>
      </p:sp>
      <p:sp>
        <p:nvSpPr>
          <p:cNvPr id="76" name="TextBox 75">
            <a:extLst>
              <a:ext uri="{FF2B5EF4-FFF2-40B4-BE49-F238E27FC236}">
                <a16:creationId xmlns="" xmlns:a16="http://schemas.microsoft.com/office/drawing/2014/main" id="{5FA7296C-FB2A-4F38-AA31-7A138900D44F}"/>
              </a:ext>
            </a:extLst>
          </p:cNvPr>
          <p:cNvSpPr txBox="1"/>
          <p:nvPr/>
        </p:nvSpPr>
        <p:spPr>
          <a:xfrm>
            <a:off x="2742345" y="5127785"/>
            <a:ext cx="1260139" cy="830997"/>
          </a:xfrm>
          <a:prstGeom prst="rect">
            <a:avLst/>
          </a:prstGeom>
          <a:noFill/>
        </p:spPr>
        <p:txBody>
          <a:bodyPr wrap="square">
            <a:spAutoFit/>
          </a:bodyPr>
          <a:lstStyle/>
          <a:p>
            <a:pPr algn="r"/>
            <a:r>
              <a:rPr lang="ru-RU" altLang="ko-KR" b="1" dirty="0" smtClean="0">
                <a:solidFill>
                  <a:srgbClr val="231A6F"/>
                </a:solidFill>
                <a:latin typeface="Roboto Condensed" panose="02000000000000000000" pitchFamily="2" charset="0"/>
                <a:ea typeface="Roboto Condensed" panose="02000000000000000000" pitchFamily="2" charset="0"/>
                <a:cs typeface="Arial" pitchFamily="34" charset="0"/>
              </a:rPr>
              <a:t>+12,2 п.п.</a:t>
            </a:r>
            <a:endParaRPr lang="ru-RU" altLang="ko-KR" sz="2400" b="1" dirty="0">
              <a:solidFill>
                <a:srgbClr val="231A6F"/>
              </a:solidFill>
              <a:latin typeface="Roboto Condensed" panose="02000000000000000000" pitchFamily="2" charset="0"/>
              <a:ea typeface="Roboto Condensed" panose="02000000000000000000" pitchFamily="2" charset="0"/>
              <a:cs typeface="Arial" pitchFamily="34" charset="0"/>
            </a:endParaRPr>
          </a:p>
        </p:txBody>
      </p:sp>
      <p:sp>
        <p:nvSpPr>
          <p:cNvPr id="77" name="TextBox 76">
            <a:extLst>
              <a:ext uri="{FF2B5EF4-FFF2-40B4-BE49-F238E27FC236}">
                <a16:creationId xmlns="" xmlns:a16="http://schemas.microsoft.com/office/drawing/2014/main" id="{5FA7296C-FB2A-4F38-AA31-7A138900D44F}"/>
              </a:ext>
            </a:extLst>
          </p:cNvPr>
          <p:cNvSpPr txBox="1"/>
          <p:nvPr/>
        </p:nvSpPr>
        <p:spPr>
          <a:xfrm>
            <a:off x="2405591" y="3326708"/>
            <a:ext cx="1260139" cy="461665"/>
          </a:xfrm>
          <a:prstGeom prst="rect">
            <a:avLst/>
          </a:prstGeom>
          <a:noFill/>
        </p:spPr>
        <p:txBody>
          <a:bodyPr wrap="square">
            <a:spAutoFit/>
          </a:bodyPr>
          <a:lstStyle/>
          <a:p>
            <a:pPr algn="r"/>
            <a:r>
              <a:rPr lang="ru-RU" altLang="ko-KR" b="1" dirty="0" smtClean="0">
                <a:solidFill>
                  <a:srgbClr val="231A6F"/>
                </a:solidFill>
                <a:latin typeface="Roboto Condensed" panose="02000000000000000000" pitchFamily="2" charset="0"/>
                <a:ea typeface="Roboto Condensed" panose="02000000000000000000" pitchFamily="2" charset="0"/>
                <a:cs typeface="Arial" pitchFamily="34" charset="0"/>
              </a:rPr>
              <a:t>+3,6 п.п.</a:t>
            </a:r>
            <a:endParaRPr lang="ru-RU" altLang="ko-KR" sz="2400" b="1" dirty="0">
              <a:solidFill>
                <a:srgbClr val="231A6F"/>
              </a:solidFill>
              <a:latin typeface="Roboto Condensed" panose="02000000000000000000" pitchFamily="2" charset="0"/>
              <a:ea typeface="Roboto Condensed" panose="02000000000000000000" pitchFamily="2" charset="0"/>
              <a:cs typeface="Arial" pitchFamily="34" charset="0"/>
            </a:endParaRPr>
          </a:p>
        </p:txBody>
      </p:sp>
      <p:sp>
        <p:nvSpPr>
          <p:cNvPr id="78" name="TextBox 77">
            <a:extLst>
              <a:ext uri="{FF2B5EF4-FFF2-40B4-BE49-F238E27FC236}">
                <a16:creationId xmlns="" xmlns:a16="http://schemas.microsoft.com/office/drawing/2014/main" id="{5FA7296C-FB2A-4F38-AA31-7A138900D44F}"/>
              </a:ext>
            </a:extLst>
          </p:cNvPr>
          <p:cNvSpPr txBox="1"/>
          <p:nvPr/>
        </p:nvSpPr>
        <p:spPr>
          <a:xfrm>
            <a:off x="6468514" y="3326708"/>
            <a:ext cx="1260139" cy="461665"/>
          </a:xfrm>
          <a:prstGeom prst="rect">
            <a:avLst/>
          </a:prstGeom>
          <a:noFill/>
        </p:spPr>
        <p:txBody>
          <a:bodyPr wrap="square">
            <a:spAutoFit/>
          </a:bodyPr>
          <a:lstStyle/>
          <a:p>
            <a:pPr algn="r"/>
            <a:r>
              <a:rPr lang="ru-RU" altLang="ko-KR" b="1" dirty="0">
                <a:solidFill>
                  <a:srgbClr val="231A6F"/>
                </a:solidFill>
                <a:latin typeface="Roboto Condensed" panose="02000000000000000000" pitchFamily="2" charset="0"/>
                <a:ea typeface="Roboto Condensed" panose="02000000000000000000" pitchFamily="2" charset="0"/>
                <a:cs typeface="Arial" pitchFamily="34" charset="0"/>
              </a:rPr>
              <a:t>+</a:t>
            </a:r>
            <a:r>
              <a:rPr lang="ru-RU" altLang="ko-KR" b="1" dirty="0" smtClean="0">
                <a:solidFill>
                  <a:srgbClr val="231A6F"/>
                </a:solidFill>
                <a:latin typeface="Roboto Condensed" panose="02000000000000000000" pitchFamily="2" charset="0"/>
                <a:ea typeface="Roboto Condensed" panose="02000000000000000000" pitchFamily="2" charset="0"/>
                <a:cs typeface="Arial" pitchFamily="34" charset="0"/>
              </a:rPr>
              <a:t>0,4 п.п.</a:t>
            </a:r>
            <a:endParaRPr lang="ru-RU" altLang="ko-KR" sz="2400" b="1" dirty="0">
              <a:solidFill>
                <a:srgbClr val="231A6F"/>
              </a:solidFill>
              <a:latin typeface="Roboto Condensed" panose="02000000000000000000" pitchFamily="2" charset="0"/>
              <a:ea typeface="Roboto Condensed" panose="02000000000000000000" pitchFamily="2" charset="0"/>
              <a:cs typeface="Arial" pitchFamily="34" charset="0"/>
            </a:endParaRPr>
          </a:p>
        </p:txBody>
      </p:sp>
      <p:sp>
        <p:nvSpPr>
          <p:cNvPr id="86" name="TextBox 85">
            <a:extLst>
              <a:ext uri="{FF2B5EF4-FFF2-40B4-BE49-F238E27FC236}">
                <a16:creationId xmlns="" xmlns:a16="http://schemas.microsoft.com/office/drawing/2014/main" id="{5FA7296C-FB2A-4F38-AA31-7A138900D44F}"/>
              </a:ext>
            </a:extLst>
          </p:cNvPr>
          <p:cNvSpPr txBox="1"/>
          <p:nvPr/>
        </p:nvSpPr>
        <p:spPr>
          <a:xfrm>
            <a:off x="9878454" y="3203598"/>
            <a:ext cx="1935413" cy="523220"/>
          </a:xfrm>
          <a:prstGeom prst="rect">
            <a:avLst/>
          </a:prstGeom>
          <a:noFill/>
        </p:spPr>
        <p:txBody>
          <a:bodyPr wrap="square">
            <a:spAutoFit/>
          </a:bodyPr>
          <a:lstStyle/>
          <a:p>
            <a:pPr algn="r"/>
            <a:r>
              <a:rPr lang="ru-RU" altLang="ko-KR" b="1" dirty="0" smtClean="0">
                <a:solidFill>
                  <a:srgbClr val="231A6F"/>
                </a:solidFill>
                <a:latin typeface="Roboto Condensed" panose="02000000000000000000" pitchFamily="2" charset="0"/>
                <a:ea typeface="Roboto Condensed" panose="02000000000000000000" pitchFamily="2" charset="0"/>
                <a:cs typeface="Arial" pitchFamily="34" charset="0"/>
              </a:rPr>
              <a:t>+ </a:t>
            </a:r>
            <a:r>
              <a:rPr lang="ru-RU" altLang="ko-KR" sz="2000" b="1" dirty="0" smtClean="0">
                <a:solidFill>
                  <a:srgbClr val="231A6F"/>
                </a:solidFill>
                <a:latin typeface="Roboto Condensed" panose="02000000000000000000" pitchFamily="2" charset="0"/>
                <a:ea typeface="Roboto Condensed" panose="02000000000000000000" pitchFamily="2" charset="0"/>
                <a:cs typeface="Arial" pitchFamily="34" charset="0"/>
              </a:rPr>
              <a:t>в</a:t>
            </a:r>
            <a:r>
              <a:rPr lang="ru-RU" altLang="ko-KR" b="1" dirty="0" smtClean="0">
                <a:solidFill>
                  <a:srgbClr val="231A6F"/>
                </a:solidFill>
                <a:latin typeface="Roboto Condensed" panose="02000000000000000000" pitchFamily="2" charset="0"/>
                <a:ea typeface="Roboto Condensed" panose="02000000000000000000" pitchFamily="2" charset="0"/>
                <a:cs typeface="Arial" pitchFamily="34" charset="0"/>
              </a:rPr>
              <a:t> </a:t>
            </a:r>
            <a:r>
              <a:rPr lang="ru-RU" altLang="ko-KR" sz="2800" b="1" dirty="0" smtClean="0">
                <a:solidFill>
                  <a:srgbClr val="231A6F"/>
                </a:solidFill>
                <a:latin typeface="Roboto Condensed" panose="02000000000000000000" pitchFamily="2" charset="0"/>
                <a:ea typeface="Roboto Condensed" panose="02000000000000000000" pitchFamily="2" charset="0"/>
                <a:cs typeface="Arial" pitchFamily="34" charset="0"/>
              </a:rPr>
              <a:t>2,4</a:t>
            </a:r>
            <a:r>
              <a:rPr lang="ru-RU" altLang="ko-KR" b="1" dirty="0" smtClean="0">
                <a:solidFill>
                  <a:srgbClr val="231A6F"/>
                </a:solidFill>
                <a:latin typeface="Roboto Condensed" panose="02000000000000000000" pitchFamily="2" charset="0"/>
                <a:ea typeface="Roboto Condensed" panose="02000000000000000000" pitchFamily="2" charset="0"/>
                <a:cs typeface="Arial" pitchFamily="34" charset="0"/>
              </a:rPr>
              <a:t> </a:t>
            </a:r>
            <a:r>
              <a:rPr lang="ru-RU" altLang="ko-KR" sz="2000" b="1" dirty="0" smtClean="0">
                <a:solidFill>
                  <a:srgbClr val="231A6F"/>
                </a:solidFill>
                <a:latin typeface="Roboto Condensed" panose="02000000000000000000" pitchFamily="2" charset="0"/>
                <a:ea typeface="Roboto Condensed" panose="02000000000000000000" pitchFamily="2" charset="0"/>
                <a:cs typeface="Arial" pitchFamily="34" charset="0"/>
              </a:rPr>
              <a:t>раза</a:t>
            </a:r>
            <a:endParaRPr lang="ru-RU" altLang="ko-KR" sz="2400" b="1" dirty="0">
              <a:solidFill>
                <a:srgbClr val="231A6F"/>
              </a:solidFill>
              <a:latin typeface="Roboto Condensed" panose="02000000000000000000" pitchFamily="2" charset="0"/>
              <a:ea typeface="Roboto Condensed" panose="02000000000000000000" pitchFamily="2" charset="0"/>
              <a:cs typeface="Arial" pitchFamily="34" charset="0"/>
            </a:endParaRPr>
          </a:p>
        </p:txBody>
      </p:sp>
      <p:sp>
        <p:nvSpPr>
          <p:cNvPr id="88" name="TextBox 87">
            <a:extLst>
              <a:ext uri="{FF2B5EF4-FFF2-40B4-BE49-F238E27FC236}">
                <a16:creationId xmlns="" xmlns:a16="http://schemas.microsoft.com/office/drawing/2014/main" id="{5FA7296C-FB2A-4F38-AA31-7A138900D44F}"/>
              </a:ext>
            </a:extLst>
          </p:cNvPr>
          <p:cNvSpPr txBox="1"/>
          <p:nvPr/>
        </p:nvSpPr>
        <p:spPr>
          <a:xfrm>
            <a:off x="2405591" y="1566146"/>
            <a:ext cx="1260139" cy="461665"/>
          </a:xfrm>
          <a:prstGeom prst="rect">
            <a:avLst/>
          </a:prstGeom>
          <a:noFill/>
        </p:spPr>
        <p:txBody>
          <a:bodyPr wrap="square">
            <a:spAutoFit/>
          </a:bodyPr>
          <a:lstStyle/>
          <a:p>
            <a:pPr algn="r"/>
            <a:r>
              <a:rPr lang="ru-RU" altLang="ko-KR" b="1" dirty="0" smtClean="0">
                <a:solidFill>
                  <a:srgbClr val="231A6F"/>
                </a:solidFill>
                <a:latin typeface="Roboto Condensed" panose="02000000000000000000" pitchFamily="2" charset="0"/>
                <a:ea typeface="Roboto Condensed" panose="02000000000000000000" pitchFamily="2" charset="0"/>
                <a:cs typeface="Arial" pitchFamily="34" charset="0"/>
              </a:rPr>
              <a:t>+8,2 п.п.</a:t>
            </a:r>
            <a:endParaRPr lang="ru-RU" altLang="ko-KR" sz="2400" b="1" dirty="0">
              <a:solidFill>
                <a:srgbClr val="231A6F"/>
              </a:solidFill>
              <a:latin typeface="Roboto Condensed" panose="02000000000000000000" pitchFamily="2" charset="0"/>
              <a:ea typeface="Roboto Condensed" panose="02000000000000000000" pitchFamily="2" charset="0"/>
              <a:cs typeface="Arial" pitchFamily="34" charset="0"/>
            </a:endParaRPr>
          </a:p>
        </p:txBody>
      </p:sp>
      <p:sp>
        <p:nvSpPr>
          <p:cNvPr id="126" name="TextBox 125">
            <a:extLst>
              <a:ext uri="{FF2B5EF4-FFF2-40B4-BE49-F238E27FC236}">
                <a16:creationId xmlns="" xmlns:a16="http://schemas.microsoft.com/office/drawing/2014/main" id="{5FA7296C-FB2A-4F38-AA31-7A138900D44F}"/>
              </a:ext>
            </a:extLst>
          </p:cNvPr>
          <p:cNvSpPr txBox="1"/>
          <p:nvPr/>
        </p:nvSpPr>
        <p:spPr>
          <a:xfrm>
            <a:off x="6456039" y="1566146"/>
            <a:ext cx="1260139" cy="461665"/>
          </a:xfrm>
          <a:prstGeom prst="rect">
            <a:avLst/>
          </a:prstGeom>
          <a:noFill/>
        </p:spPr>
        <p:txBody>
          <a:bodyPr wrap="square">
            <a:spAutoFit/>
          </a:bodyPr>
          <a:lstStyle/>
          <a:p>
            <a:pPr algn="r"/>
            <a:r>
              <a:rPr lang="ru-RU" altLang="ko-KR" b="1" dirty="0" smtClean="0">
                <a:solidFill>
                  <a:srgbClr val="231A6F"/>
                </a:solidFill>
                <a:latin typeface="Roboto Condensed" panose="02000000000000000000" pitchFamily="2" charset="0"/>
                <a:ea typeface="Roboto Condensed" panose="02000000000000000000" pitchFamily="2" charset="0"/>
                <a:cs typeface="Arial" pitchFamily="34" charset="0"/>
              </a:rPr>
              <a:t>+3,0 п.п.</a:t>
            </a:r>
            <a:endParaRPr lang="ru-RU" altLang="ko-KR" sz="2400" b="1" dirty="0">
              <a:solidFill>
                <a:srgbClr val="231A6F"/>
              </a:solidFill>
              <a:latin typeface="Roboto Condensed" panose="02000000000000000000" pitchFamily="2" charset="0"/>
              <a:ea typeface="Roboto Condensed" panose="02000000000000000000" pitchFamily="2" charset="0"/>
              <a:cs typeface="Arial" pitchFamily="34" charset="0"/>
            </a:endParaRPr>
          </a:p>
        </p:txBody>
      </p:sp>
      <p:sp>
        <p:nvSpPr>
          <p:cNvPr id="128" name="TextBox 127">
            <a:extLst>
              <a:ext uri="{FF2B5EF4-FFF2-40B4-BE49-F238E27FC236}">
                <a16:creationId xmlns="" xmlns:a16="http://schemas.microsoft.com/office/drawing/2014/main" id="{5FA7296C-FB2A-4F38-AA31-7A138900D44F}"/>
              </a:ext>
            </a:extLst>
          </p:cNvPr>
          <p:cNvSpPr txBox="1"/>
          <p:nvPr/>
        </p:nvSpPr>
        <p:spPr>
          <a:xfrm>
            <a:off x="10361289" y="1566146"/>
            <a:ext cx="1260139" cy="461665"/>
          </a:xfrm>
          <a:prstGeom prst="rect">
            <a:avLst/>
          </a:prstGeom>
          <a:noFill/>
        </p:spPr>
        <p:txBody>
          <a:bodyPr wrap="square">
            <a:spAutoFit/>
          </a:bodyPr>
          <a:lstStyle/>
          <a:p>
            <a:pPr algn="r"/>
            <a:r>
              <a:rPr lang="ru-RU" altLang="ko-KR" b="1" dirty="0" smtClean="0">
                <a:solidFill>
                  <a:srgbClr val="231A6F"/>
                </a:solidFill>
                <a:latin typeface="Roboto Condensed" panose="02000000000000000000" pitchFamily="2" charset="0"/>
                <a:ea typeface="Roboto Condensed" panose="02000000000000000000" pitchFamily="2" charset="0"/>
                <a:cs typeface="Arial" pitchFamily="34" charset="0"/>
              </a:rPr>
              <a:t>+7,3 п.п.</a:t>
            </a:r>
            <a:endParaRPr lang="ru-RU" altLang="ko-KR" sz="2400" b="1" dirty="0">
              <a:solidFill>
                <a:srgbClr val="231A6F"/>
              </a:solidFill>
              <a:latin typeface="Roboto Condensed" panose="02000000000000000000" pitchFamily="2" charset="0"/>
              <a:ea typeface="Roboto Condensed" panose="02000000000000000000" pitchFamily="2" charset="0"/>
              <a:cs typeface="Arial" pitchFamily="34" charset="0"/>
            </a:endParaRPr>
          </a:p>
        </p:txBody>
      </p:sp>
    </p:spTree>
    <p:extLst>
      <p:ext uri="{BB962C8B-B14F-4D97-AF65-F5344CB8AC3E}">
        <p14:creationId xmlns:p14="http://schemas.microsoft.com/office/powerpoint/2010/main" val="22801644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xmlns="" id="{04255A48-2E46-447F-98DA-0E287025F3FD}"/>
              </a:ext>
            </a:extLst>
          </p:cNvPr>
          <p:cNvSpPr/>
          <p:nvPr/>
        </p:nvSpPr>
        <p:spPr>
          <a:xfrm>
            <a:off x="0" y="0"/>
            <a:ext cx="1235460" cy="1235460"/>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16" name="Subtitle 2">
            <a:extLst>
              <a:ext uri="{FF2B5EF4-FFF2-40B4-BE49-F238E27FC236}">
                <a16:creationId xmlns:a16="http://schemas.microsoft.com/office/drawing/2014/main" xmlns="" id="{51A55428-D23F-4777-96FE-D91E0B26310D}"/>
              </a:ext>
            </a:extLst>
          </p:cNvPr>
          <p:cNvSpPr txBox="1">
            <a:spLocks/>
          </p:cNvSpPr>
          <p:nvPr/>
        </p:nvSpPr>
        <p:spPr>
          <a:xfrm>
            <a:off x="1595500" y="0"/>
            <a:ext cx="9865096" cy="1235459"/>
          </a:xfrm>
          <a:prstGeom prst="rect">
            <a:avLst/>
          </a:prstGeom>
        </p:spPr>
        <p:txBody>
          <a:bodyPr vert="horz" lIns="0" tIns="0" rIns="0" bIns="0" rtlCol="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a:tabLst>
                <a:tab pos="342900" algn="l"/>
              </a:tabLst>
            </a:pPr>
            <a:r>
              <a:rPr lang="ru-RU" b="1" dirty="0" smtClean="0">
                <a:solidFill>
                  <a:schemeClr val="tx1">
                    <a:lumMod val="75000"/>
                  </a:schemeClr>
                </a:solidFill>
                <a:latin typeface="Roboto Condensed" panose="02000000000000000000" pitchFamily="2" charset="0"/>
              </a:rPr>
              <a:t>ПОКАЗАТЕЛИ В СФЕРЕ ИНФОРМАЦИОННО-КОММУНИКАЦИОННЫХ ТЕХНОЛОГИЙ</a:t>
            </a:r>
            <a:endParaRPr lang="ru-RU" b="1" dirty="0">
              <a:solidFill>
                <a:schemeClr val="tx1">
                  <a:lumMod val="75000"/>
                </a:schemeClr>
              </a:solidFill>
              <a:latin typeface="Roboto Condensed" panose="02000000000000000000" pitchFamily="2" charset="0"/>
            </a:endParaRPr>
          </a:p>
        </p:txBody>
      </p:sp>
      <p:grpSp>
        <p:nvGrpSpPr>
          <p:cNvPr id="44" name="Группа 43">
            <a:extLst>
              <a:ext uri="{FF2B5EF4-FFF2-40B4-BE49-F238E27FC236}">
                <a16:creationId xmlns:a16="http://schemas.microsoft.com/office/drawing/2014/main" xmlns="" id="{019F74D2-C307-466E-A3FC-5577DACB81C1}"/>
              </a:ext>
            </a:extLst>
          </p:cNvPr>
          <p:cNvGrpSpPr/>
          <p:nvPr/>
        </p:nvGrpSpPr>
        <p:grpSpPr>
          <a:xfrm>
            <a:off x="170060" y="170060"/>
            <a:ext cx="895342" cy="895342"/>
            <a:chOff x="1398681" y="3263936"/>
            <a:chExt cx="1231598" cy="1231598"/>
          </a:xfrm>
        </p:grpSpPr>
        <p:grpSp>
          <p:nvGrpSpPr>
            <p:cNvPr id="6" name="Рисунок 2">
              <a:extLst>
                <a:ext uri="{FF2B5EF4-FFF2-40B4-BE49-F238E27FC236}">
                  <a16:creationId xmlns:a16="http://schemas.microsoft.com/office/drawing/2014/main" xmlns="" id="{2862BDDB-996B-423A-834B-02C0E4B78B81}"/>
                </a:ext>
              </a:extLst>
            </p:cNvPr>
            <p:cNvGrpSpPr/>
            <p:nvPr/>
          </p:nvGrpSpPr>
          <p:grpSpPr>
            <a:xfrm>
              <a:off x="1597898" y="3407558"/>
              <a:ext cx="833162" cy="944353"/>
              <a:chOff x="1542689" y="2816538"/>
              <a:chExt cx="833162" cy="944353"/>
            </a:xfrm>
          </p:grpSpPr>
          <p:grpSp>
            <p:nvGrpSpPr>
              <p:cNvPr id="7" name="Рисунок 2">
                <a:extLst>
                  <a:ext uri="{FF2B5EF4-FFF2-40B4-BE49-F238E27FC236}">
                    <a16:creationId xmlns:a16="http://schemas.microsoft.com/office/drawing/2014/main" xmlns="" id="{2862BDDB-996B-423A-834B-02C0E4B78B81}"/>
                  </a:ext>
                </a:extLst>
              </p:cNvPr>
              <p:cNvGrpSpPr/>
              <p:nvPr/>
            </p:nvGrpSpPr>
            <p:grpSpPr>
              <a:xfrm>
                <a:off x="1581297" y="2876064"/>
                <a:ext cx="755946" cy="825721"/>
                <a:chOff x="1581297" y="2876064"/>
                <a:chExt cx="755946" cy="825721"/>
              </a:xfrm>
            </p:grpSpPr>
            <p:sp>
              <p:nvSpPr>
                <p:cNvPr id="23" name="Полилиния: фигура 22">
                  <a:extLst>
                    <a:ext uri="{FF2B5EF4-FFF2-40B4-BE49-F238E27FC236}">
                      <a16:creationId xmlns:a16="http://schemas.microsoft.com/office/drawing/2014/main" xmlns="" id="{D47B51B5-5B9E-4773-8EB9-496F42F26909}"/>
                    </a:ext>
                  </a:extLst>
                </p:cNvPr>
                <p:cNvSpPr/>
                <p:nvPr/>
              </p:nvSpPr>
              <p:spPr>
                <a:xfrm rot="-3598124">
                  <a:off x="1761688" y="3431256"/>
                  <a:ext cx="34749" cy="340542"/>
                </a:xfrm>
                <a:custGeom>
                  <a:avLst/>
                  <a:gdLst>
                    <a:gd name="connsiteX0" fmla="*/ 0 w 34749"/>
                    <a:gd name="connsiteY0" fmla="*/ 0 h 340542"/>
                    <a:gd name="connsiteX1" fmla="*/ 34749 w 34749"/>
                    <a:gd name="connsiteY1" fmla="*/ 0 h 340542"/>
                    <a:gd name="connsiteX2" fmla="*/ 34749 w 34749"/>
                    <a:gd name="connsiteY2" fmla="*/ 340542 h 340542"/>
                    <a:gd name="connsiteX3" fmla="*/ 0 w 34749"/>
                    <a:gd name="connsiteY3" fmla="*/ 340542 h 340542"/>
                  </a:gdLst>
                  <a:ahLst/>
                  <a:cxnLst>
                    <a:cxn ang="0">
                      <a:pos x="connsiteX0" y="connsiteY0"/>
                    </a:cxn>
                    <a:cxn ang="0">
                      <a:pos x="connsiteX1" y="connsiteY1"/>
                    </a:cxn>
                    <a:cxn ang="0">
                      <a:pos x="connsiteX2" y="connsiteY2"/>
                    </a:cxn>
                    <a:cxn ang="0">
                      <a:pos x="connsiteX3" y="connsiteY3"/>
                    </a:cxn>
                  </a:cxnLst>
                  <a:rect l="l" t="t" r="r" b="b"/>
                  <a:pathLst>
                    <a:path w="34749" h="340542">
                      <a:moveTo>
                        <a:pt x="0" y="0"/>
                      </a:moveTo>
                      <a:lnTo>
                        <a:pt x="34749" y="0"/>
                      </a:lnTo>
                      <a:lnTo>
                        <a:pt x="34749" y="340542"/>
                      </a:lnTo>
                      <a:lnTo>
                        <a:pt x="0" y="340542"/>
                      </a:lnTo>
                      <a:close/>
                    </a:path>
                  </a:pathLst>
                </a:custGeom>
                <a:solidFill>
                  <a:srgbClr val="43D3E8"/>
                </a:solidFill>
                <a:ln w="7680" cap="flat">
                  <a:noFill/>
                  <a:prstDash val="solid"/>
                  <a:miter/>
                </a:ln>
              </p:spPr>
              <p:txBody>
                <a:bodyPr rtlCol="0" anchor="ctr"/>
                <a:lstStyle/>
                <a:p>
                  <a:endParaRPr lang="ru-RU"/>
                </a:p>
              </p:txBody>
            </p:sp>
            <p:sp>
              <p:nvSpPr>
                <p:cNvPr id="24" name="Полилиния: фигура 23">
                  <a:extLst>
                    <a:ext uri="{FF2B5EF4-FFF2-40B4-BE49-F238E27FC236}">
                      <a16:creationId xmlns:a16="http://schemas.microsoft.com/office/drawing/2014/main" xmlns="" id="{C806057A-ECFF-4744-87AF-9A72A2FB9EB3}"/>
                    </a:ext>
                  </a:extLst>
                </p:cNvPr>
                <p:cNvSpPr/>
                <p:nvPr/>
              </p:nvSpPr>
              <p:spPr>
                <a:xfrm>
                  <a:off x="15812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25" name="Полилиния: фигура 24">
                  <a:extLst>
                    <a:ext uri="{FF2B5EF4-FFF2-40B4-BE49-F238E27FC236}">
                      <a16:creationId xmlns:a16="http://schemas.microsoft.com/office/drawing/2014/main" xmlns="" id="{46B80DA4-4D6B-44C7-BDAB-65F2FDAE4353}"/>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242D3C"/>
                </a:solidFill>
                <a:ln w="7680" cap="flat">
                  <a:noFill/>
                  <a:prstDash val="solid"/>
                  <a:miter/>
                </a:ln>
              </p:spPr>
              <p:txBody>
                <a:bodyPr rtlCol="0" anchor="ctr"/>
                <a:lstStyle/>
                <a:p>
                  <a:endParaRPr lang="ru-RU"/>
                </a:p>
              </p:txBody>
            </p:sp>
            <p:sp>
              <p:nvSpPr>
                <p:cNvPr id="26" name="Полилиния: фигура 25">
                  <a:extLst>
                    <a:ext uri="{FF2B5EF4-FFF2-40B4-BE49-F238E27FC236}">
                      <a16:creationId xmlns:a16="http://schemas.microsoft.com/office/drawing/2014/main" xmlns="" id="{D548DBBD-4E6B-44F0-B2A9-73DBC0669B35}"/>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27" name="Полилиния: фигура 26">
                  <a:extLst>
                    <a:ext uri="{FF2B5EF4-FFF2-40B4-BE49-F238E27FC236}">
                      <a16:creationId xmlns:a16="http://schemas.microsoft.com/office/drawing/2014/main" xmlns="" id="{8ADEB9A2-6C80-46DE-A6A1-77367AB94E63}"/>
                    </a:ext>
                  </a:extLst>
                </p:cNvPr>
                <p:cNvSpPr/>
                <p:nvPr/>
              </p:nvSpPr>
              <p:spPr>
                <a:xfrm rot="-1798039">
                  <a:off x="1608964" y="2958607"/>
                  <a:ext cx="339747" cy="34746"/>
                </a:xfrm>
                <a:custGeom>
                  <a:avLst/>
                  <a:gdLst>
                    <a:gd name="connsiteX0" fmla="*/ 0 w 339747"/>
                    <a:gd name="connsiteY0" fmla="*/ 0 h 34746"/>
                    <a:gd name="connsiteX1" fmla="*/ 339747 w 339747"/>
                    <a:gd name="connsiteY1" fmla="*/ 0 h 34746"/>
                    <a:gd name="connsiteX2" fmla="*/ 339747 w 339747"/>
                    <a:gd name="connsiteY2" fmla="*/ 34747 h 34746"/>
                    <a:gd name="connsiteX3" fmla="*/ 0 w 33974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339747" h="34746">
                      <a:moveTo>
                        <a:pt x="0" y="0"/>
                      </a:moveTo>
                      <a:lnTo>
                        <a:pt x="339747" y="0"/>
                      </a:lnTo>
                      <a:lnTo>
                        <a:pt x="339747" y="34747"/>
                      </a:lnTo>
                      <a:lnTo>
                        <a:pt x="0" y="34747"/>
                      </a:lnTo>
                      <a:close/>
                    </a:path>
                  </a:pathLst>
                </a:custGeom>
                <a:solidFill>
                  <a:srgbClr val="F96232"/>
                </a:solidFill>
                <a:ln w="7680" cap="flat">
                  <a:noFill/>
                  <a:prstDash val="solid"/>
                  <a:miter/>
                </a:ln>
              </p:spPr>
              <p:txBody>
                <a:bodyPr rtlCol="0" anchor="ctr"/>
                <a:lstStyle/>
                <a:p>
                  <a:endParaRPr lang="ru-RU"/>
                </a:p>
              </p:txBody>
            </p:sp>
            <p:sp>
              <p:nvSpPr>
                <p:cNvPr id="28" name="Полилиния: фигура 27">
                  <a:extLst>
                    <a:ext uri="{FF2B5EF4-FFF2-40B4-BE49-F238E27FC236}">
                      <a16:creationId xmlns:a16="http://schemas.microsoft.com/office/drawing/2014/main" xmlns="" id="{FF3F01F6-C86A-4DC1-91D4-9715366F0F97}"/>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F96232"/>
                </a:solidFill>
                <a:ln w="7680" cap="flat">
                  <a:noFill/>
                  <a:prstDash val="solid"/>
                  <a:miter/>
                </a:ln>
              </p:spPr>
              <p:txBody>
                <a:bodyPr rtlCol="0" anchor="ctr"/>
                <a:lstStyle/>
                <a:p>
                  <a:endParaRPr lang="ru-RU"/>
                </a:p>
              </p:txBody>
            </p:sp>
            <p:sp>
              <p:nvSpPr>
                <p:cNvPr id="29" name="Полилиния: фигура 28">
                  <a:extLst>
                    <a:ext uri="{FF2B5EF4-FFF2-40B4-BE49-F238E27FC236}">
                      <a16:creationId xmlns:a16="http://schemas.microsoft.com/office/drawing/2014/main" xmlns="" id="{BB2E3AA9-1C45-4213-8861-F763E272E8F5}"/>
                    </a:ext>
                  </a:extLst>
                </p:cNvPr>
                <p:cNvSpPr/>
                <p:nvPr/>
              </p:nvSpPr>
              <p:spPr>
                <a:xfrm rot="-3601663">
                  <a:off x="2122922" y="2805909"/>
                  <a:ext cx="34748" cy="340536"/>
                </a:xfrm>
                <a:custGeom>
                  <a:avLst/>
                  <a:gdLst>
                    <a:gd name="connsiteX0" fmla="*/ 0 w 34748"/>
                    <a:gd name="connsiteY0" fmla="*/ 0 h 340536"/>
                    <a:gd name="connsiteX1" fmla="*/ 34749 w 34748"/>
                    <a:gd name="connsiteY1" fmla="*/ 0 h 340536"/>
                    <a:gd name="connsiteX2" fmla="*/ 34749 w 34748"/>
                    <a:gd name="connsiteY2" fmla="*/ 340536 h 340536"/>
                    <a:gd name="connsiteX3" fmla="*/ 0 w 34748"/>
                    <a:gd name="connsiteY3" fmla="*/ 340536 h 340536"/>
                  </a:gdLst>
                  <a:ahLst/>
                  <a:cxnLst>
                    <a:cxn ang="0">
                      <a:pos x="connsiteX0" y="connsiteY0"/>
                    </a:cxn>
                    <a:cxn ang="0">
                      <a:pos x="connsiteX1" y="connsiteY1"/>
                    </a:cxn>
                    <a:cxn ang="0">
                      <a:pos x="connsiteX2" y="connsiteY2"/>
                    </a:cxn>
                    <a:cxn ang="0">
                      <a:pos x="connsiteX3" y="connsiteY3"/>
                    </a:cxn>
                  </a:cxnLst>
                  <a:rect l="l" t="t" r="r" b="b"/>
                  <a:pathLst>
                    <a:path w="34748" h="340536">
                      <a:moveTo>
                        <a:pt x="0" y="0"/>
                      </a:moveTo>
                      <a:lnTo>
                        <a:pt x="34749" y="0"/>
                      </a:lnTo>
                      <a:lnTo>
                        <a:pt x="34749" y="340536"/>
                      </a:lnTo>
                      <a:lnTo>
                        <a:pt x="0" y="340536"/>
                      </a:lnTo>
                      <a:close/>
                    </a:path>
                  </a:pathLst>
                </a:custGeom>
                <a:solidFill>
                  <a:srgbClr val="F96232"/>
                </a:solidFill>
                <a:ln w="7680" cap="flat">
                  <a:noFill/>
                  <a:prstDash val="solid"/>
                  <a:miter/>
                </a:ln>
              </p:spPr>
              <p:txBody>
                <a:bodyPr rtlCol="0" anchor="ctr"/>
                <a:lstStyle/>
                <a:p>
                  <a:endParaRPr lang="ru-RU"/>
                </a:p>
              </p:txBody>
            </p:sp>
            <p:sp>
              <p:nvSpPr>
                <p:cNvPr id="30" name="Полилиния: фигура 29">
                  <a:extLst>
                    <a:ext uri="{FF2B5EF4-FFF2-40B4-BE49-F238E27FC236}">
                      <a16:creationId xmlns:a16="http://schemas.microsoft.com/office/drawing/2014/main" xmlns="" id="{DEE038AF-A4DB-4921-9C55-57B56C108751}"/>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242D3C"/>
                </a:solidFill>
                <a:ln w="7680" cap="flat">
                  <a:noFill/>
                  <a:prstDash val="solid"/>
                  <a:miter/>
                </a:ln>
              </p:spPr>
              <p:txBody>
                <a:bodyPr rtlCol="0" anchor="ctr"/>
                <a:lstStyle/>
                <a:p>
                  <a:endParaRPr lang="ru-RU"/>
                </a:p>
              </p:txBody>
            </p:sp>
            <p:sp>
              <p:nvSpPr>
                <p:cNvPr id="31" name="Полилиния: фигура 30">
                  <a:extLst>
                    <a:ext uri="{FF2B5EF4-FFF2-40B4-BE49-F238E27FC236}">
                      <a16:creationId xmlns:a16="http://schemas.microsoft.com/office/drawing/2014/main" xmlns="" id="{30CBA823-FBC8-488E-96BF-4B28528C5AE2}"/>
                    </a:ext>
                  </a:extLst>
                </p:cNvPr>
                <p:cNvSpPr/>
                <p:nvPr/>
              </p:nvSpPr>
              <p:spPr>
                <a:xfrm>
                  <a:off x="23024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32" name="Полилиния: фигура 31">
                  <a:extLst>
                    <a:ext uri="{FF2B5EF4-FFF2-40B4-BE49-F238E27FC236}">
                      <a16:creationId xmlns:a16="http://schemas.microsoft.com/office/drawing/2014/main" xmlns="" id="{7A4488E0-C746-44E7-9759-CDED619781B5}"/>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F96232"/>
                </a:solidFill>
                <a:ln w="7680" cap="flat">
                  <a:noFill/>
                  <a:prstDash val="solid"/>
                  <a:miter/>
                </a:ln>
              </p:spPr>
              <p:txBody>
                <a:bodyPr rtlCol="0" anchor="ctr"/>
                <a:lstStyle/>
                <a:p>
                  <a:endParaRPr lang="ru-RU"/>
                </a:p>
              </p:txBody>
            </p:sp>
            <p:sp>
              <p:nvSpPr>
                <p:cNvPr id="33" name="Полилиния: фигура 32">
                  <a:extLst>
                    <a:ext uri="{FF2B5EF4-FFF2-40B4-BE49-F238E27FC236}">
                      <a16:creationId xmlns:a16="http://schemas.microsoft.com/office/drawing/2014/main" xmlns="" id="{C2C11E84-4302-4D02-B309-989EC48CC3DE}"/>
                    </a:ext>
                  </a:extLst>
                </p:cNvPr>
                <p:cNvSpPr/>
                <p:nvPr/>
              </p:nvSpPr>
              <p:spPr>
                <a:xfrm rot="-1801578">
                  <a:off x="1969829" y="3583842"/>
                  <a:ext cx="340525" cy="34747"/>
                </a:xfrm>
                <a:custGeom>
                  <a:avLst/>
                  <a:gdLst>
                    <a:gd name="connsiteX0" fmla="*/ 0 w 340525"/>
                    <a:gd name="connsiteY0" fmla="*/ 0 h 34747"/>
                    <a:gd name="connsiteX1" fmla="*/ 340525 w 340525"/>
                    <a:gd name="connsiteY1" fmla="*/ 0 h 34747"/>
                    <a:gd name="connsiteX2" fmla="*/ 340525 w 340525"/>
                    <a:gd name="connsiteY2" fmla="*/ 34747 h 34747"/>
                    <a:gd name="connsiteX3" fmla="*/ 0 w 340525"/>
                    <a:gd name="connsiteY3" fmla="*/ 34747 h 34747"/>
                  </a:gdLst>
                  <a:ahLst/>
                  <a:cxnLst>
                    <a:cxn ang="0">
                      <a:pos x="connsiteX0" y="connsiteY0"/>
                    </a:cxn>
                    <a:cxn ang="0">
                      <a:pos x="connsiteX1" y="connsiteY1"/>
                    </a:cxn>
                    <a:cxn ang="0">
                      <a:pos x="connsiteX2" y="connsiteY2"/>
                    </a:cxn>
                    <a:cxn ang="0">
                      <a:pos x="connsiteX3" y="connsiteY3"/>
                    </a:cxn>
                  </a:cxnLst>
                  <a:rect l="l" t="t" r="r" b="b"/>
                  <a:pathLst>
                    <a:path w="340525" h="34747">
                      <a:moveTo>
                        <a:pt x="0" y="0"/>
                      </a:moveTo>
                      <a:lnTo>
                        <a:pt x="340525" y="0"/>
                      </a:lnTo>
                      <a:lnTo>
                        <a:pt x="340525" y="34747"/>
                      </a:lnTo>
                      <a:lnTo>
                        <a:pt x="0" y="34747"/>
                      </a:lnTo>
                      <a:close/>
                    </a:path>
                  </a:pathLst>
                </a:custGeom>
                <a:solidFill>
                  <a:srgbClr val="43D3E8"/>
                </a:solidFill>
                <a:ln w="7680" cap="flat">
                  <a:noFill/>
                  <a:prstDash val="solid"/>
                  <a:miter/>
                </a:ln>
              </p:spPr>
              <p:txBody>
                <a:bodyPr rtlCol="0" anchor="ctr"/>
                <a:lstStyle/>
                <a:p>
                  <a:endParaRPr lang="ru-RU"/>
                </a:p>
              </p:txBody>
            </p:sp>
            <p:sp>
              <p:nvSpPr>
                <p:cNvPr id="34" name="Полилиния: фигура 33">
                  <a:extLst>
                    <a:ext uri="{FF2B5EF4-FFF2-40B4-BE49-F238E27FC236}">
                      <a16:creationId xmlns:a16="http://schemas.microsoft.com/office/drawing/2014/main" xmlns="" id="{ED5C64A1-B6D9-4B50-A1E2-9C593CEADC54}"/>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grpSp>
          <p:grpSp>
            <p:nvGrpSpPr>
              <p:cNvPr id="35" name="Рисунок 2">
                <a:extLst>
                  <a:ext uri="{FF2B5EF4-FFF2-40B4-BE49-F238E27FC236}">
                    <a16:creationId xmlns:a16="http://schemas.microsoft.com/office/drawing/2014/main" xmlns="" id="{2862BDDB-996B-423A-834B-02C0E4B78B81}"/>
                  </a:ext>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16:creationId xmlns:a16="http://schemas.microsoft.com/office/drawing/2014/main" xmlns="" id="{34EE368B-24C1-4ED8-8EB1-8A5D2E0D15E4}"/>
                    </a:ext>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7" name="Полилиния: фигура 36">
                  <a:extLst>
                    <a:ext uri="{FF2B5EF4-FFF2-40B4-BE49-F238E27FC236}">
                      <a16:creationId xmlns:a16="http://schemas.microsoft.com/office/drawing/2014/main" xmlns="" id="{82204F6F-E3CA-45B6-9F04-5EE0ED7F83D0}"/>
                    </a:ext>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8" name="Полилиния: фигура 37">
                  <a:extLst>
                    <a:ext uri="{FF2B5EF4-FFF2-40B4-BE49-F238E27FC236}">
                      <a16:creationId xmlns:a16="http://schemas.microsoft.com/office/drawing/2014/main" xmlns="" id="{0514346D-4272-4845-B929-B5FFEE35E254}"/>
                    </a:ext>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9" name="Полилиния: фигура 38">
                  <a:extLst>
                    <a:ext uri="{FF2B5EF4-FFF2-40B4-BE49-F238E27FC236}">
                      <a16:creationId xmlns:a16="http://schemas.microsoft.com/office/drawing/2014/main" xmlns="" id="{10FBA4A6-090C-4517-BEA3-9433F3BF894D}"/>
                    </a:ext>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0" name="Полилиния: фигура 39">
                  <a:extLst>
                    <a:ext uri="{FF2B5EF4-FFF2-40B4-BE49-F238E27FC236}">
                      <a16:creationId xmlns:a16="http://schemas.microsoft.com/office/drawing/2014/main" xmlns="" id="{9F878CEE-547E-4D31-BEF7-6CC3A19342E3}"/>
                    </a:ext>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1" name="Полилиния: фигура 40">
                  <a:extLst>
                    <a:ext uri="{FF2B5EF4-FFF2-40B4-BE49-F238E27FC236}">
                      <a16:creationId xmlns:a16="http://schemas.microsoft.com/office/drawing/2014/main" xmlns="" id="{206391AA-4BCF-4ABF-939E-341707D4DCC6}"/>
                    </a:ext>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2" name="Полилиния: фигура 41">
                  <a:extLst>
                    <a:ext uri="{FF2B5EF4-FFF2-40B4-BE49-F238E27FC236}">
                      <a16:creationId xmlns:a16="http://schemas.microsoft.com/office/drawing/2014/main" xmlns="" id="{4A2590E7-6B1D-4386-A964-DB3E5CD68A77}"/>
                    </a:ext>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grpSp>
        </p:grpSp>
        <p:sp>
          <p:nvSpPr>
            <p:cNvPr id="43" name="Полилиния: фигура 42">
              <a:extLst>
                <a:ext uri="{FF2B5EF4-FFF2-40B4-BE49-F238E27FC236}">
                  <a16:creationId xmlns:a16="http://schemas.microsoft.com/office/drawing/2014/main" xmlns="" id="{2338C980-225E-46D7-8459-7215ABA4A035}"/>
                </a:ext>
              </a:extLst>
            </p:cNvPr>
            <p:cNvSpPr/>
            <p:nvPr/>
          </p:nvSpPr>
          <p:spPr>
            <a:xfrm>
              <a:off x="1398681" y="3263936"/>
              <a:ext cx="1231598" cy="1231598"/>
            </a:xfrm>
            <a:custGeom>
              <a:avLst/>
              <a:gdLst>
                <a:gd name="connsiteX0" fmla="*/ 616185 w 1231598"/>
                <a:gd name="connsiteY0" fmla="*/ 1231598 h 1231598"/>
                <a:gd name="connsiteX1" fmla="*/ 616185 w 1231598"/>
                <a:gd name="connsiteY1" fmla="*/ 1196851 h 1231598"/>
                <a:gd name="connsiteX2" fmla="*/ 650160 w 1231598"/>
                <a:gd name="connsiteY2" fmla="*/ 1196079 h 1231598"/>
                <a:gd name="connsiteX3" fmla="*/ 652477 w 1231598"/>
                <a:gd name="connsiteY3" fmla="*/ 1230826 h 1231598"/>
                <a:gd name="connsiteX4" fmla="*/ 616185 w 1231598"/>
                <a:gd name="connsiteY4" fmla="*/ 1231598 h 1231598"/>
                <a:gd name="connsiteX5" fmla="*/ 580666 w 1231598"/>
                <a:gd name="connsiteY5" fmla="*/ 1230826 h 1231598"/>
                <a:gd name="connsiteX6" fmla="*/ 545146 w 1231598"/>
                <a:gd name="connsiteY6" fmla="*/ 1227737 h 1231598"/>
                <a:gd name="connsiteX7" fmla="*/ 549007 w 1231598"/>
                <a:gd name="connsiteY7" fmla="*/ 1192990 h 1231598"/>
                <a:gd name="connsiteX8" fmla="*/ 582982 w 1231598"/>
                <a:gd name="connsiteY8" fmla="*/ 1196079 h 1231598"/>
                <a:gd name="connsiteX9" fmla="*/ 580666 w 1231598"/>
                <a:gd name="connsiteY9" fmla="*/ 1230826 h 1231598"/>
                <a:gd name="connsiteX10" fmla="*/ 687996 w 1231598"/>
                <a:gd name="connsiteY10" fmla="*/ 1227737 h 1231598"/>
                <a:gd name="connsiteX11" fmla="*/ 684135 w 1231598"/>
                <a:gd name="connsiteY11" fmla="*/ 1192990 h 1231598"/>
                <a:gd name="connsiteX12" fmla="*/ 717338 w 1231598"/>
                <a:gd name="connsiteY12" fmla="*/ 1188357 h 1231598"/>
                <a:gd name="connsiteX13" fmla="*/ 723516 w 1231598"/>
                <a:gd name="connsiteY13" fmla="*/ 1222332 h 1231598"/>
                <a:gd name="connsiteX14" fmla="*/ 687996 w 1231598"/>
                <a:gd name="connsiteY14" fmla="*/ 1227737 h 1231598"/>
                <a:gd name="connsiteX15" fmla="*/ 509627 w 1231598"/>
                <a:gd name="connsiteY15" fmla="*/ 1222332 h 1231598"/>
                <a:gd name="connsiteX16" fmla="*/ 474880 w 1231598"/>
                <a:gd name="connsiteY16" fmla="*/ 1215383 h 1231598"/>
                <a:gd name="connsiteX17" fmla="*/ 482601 w 1231598"/>
                <a:gd name="connsiteY17" fmla="*/ 1181408 h 1231598"/>
                <a:gd name="connsiteX18" fmla="*/ 515804 w 1231598"/>
                <a:gd name="connsiteY18" fmla="*/ 1188357 h 1231598"/>
                <a:gd name="connsiteX19" fmla="*/ 509627 w 1231598"/>
                <a:gd name="connsiteY19" fmla="*/ 1222332 h 1231598"/>
                <a:gd name="connsiteX20" fmla="*/ 758263 w 1231598"/>
                <a:gd name="connsiteY20" fmla="*/ 1215383 h 1231598"/>
                <a:gd name="connsiteX21" fmla="*/ 750541 w 1231598"/>
                <a:gd name="connsiteY21" fmla="*/ 1181408 h 1231598"/>
                <a:gd name="connsiteX22" fmla="*/ 782972 w 1231598"/>
                <a:gd name="connsiteY22" fmla="*/ 1172914 h 1231598"/>
                <a:gd name="connsiteX23" fmla="*/ 793010 w 1231598"/>
                <a:gd name="connsiteY23" fmla="*/ 1206117 h 1231598"/>
                <a:gd name="connsiteX24" fmla="*/ 758263 w 1231598"/>
                <a:gd name="connsiteY24" fmla="*/ 1215383 h 1231598"/>
                <a:gd name="connsiteX25" fmla="*/ 439360 w 1231598"/>
                <a:gd name="connsiteY25" fmla="*/ 1206117 h 1231598"/>
                <a:gd name="connsiteX26" fmla="*/ 405385 w 1231598"/>
                <a:gd name="connsiteY26" fmla="*/ 1194534 h 1231598"/>
                <a:gd name="connsiteX27" fmla="*/ 416967 w 1231598"/>
                <a:gd name="connsiteY27" fmla="*/ 1162104 h 1231598"/>
                <a:gd name="connsiteX28" fmla="*/ 449398 w 1231598"/>
                <a:gd name="connsiteY28" fmla="*/ 1172914 h 1231598"/>
                <a:gd name="connsiteX29" fmla="*/ 439360 w 1231598"/>
                <a:gd name="connsiteY29" fmla="*/ 1206117 h 1231598"/>
                <a:gd name="connsiteX30" fmla="*/ 826985 w 1231598"/>
                <a:gd name="connsiteY30" fmla="*/ 1194534 h 1231598"/>
                <a:gd name="connsiteX31" fmla="*/ 815403 w 1231598"/>
                <a:gd name="connsiteY31" fmla="*/ 1162104 h 1231598"/>
                <a:gd name="connsiteX32" fmla="*/ 847062 w 1231598"/>
                <a:gd name="connsiteY32" fmla="*/ 1149749 h 1231598"/>
                <a:gd name="connsiteX33" fmla="*/ 860961 w 1231598"/>
                <a:gd name="connsiteY33" fmla="*/ 1181408 h 1231598"/>
                <a:gd name="connsiteX34" fmla="*/ 826985 w 1231598"/>
                <a:gd name="connsiteY34" fmla="*/ 1194534 h 1231598"/>
                <a:gd name="connsiteX35" fmla="*/ 372182 w 1231598"/>
                <a:gd name="connsiteY35" fmla="*/ 1181408 h 1231598"/>
                <a:gd name="connsiteX36" fmla="*/ 339751 w 1231598"/>
                <a:gd name="connsiteY36" fmla="*/ 1165964 h 1231598"/>
                <a:gd name="connsiteX37" fmla="*/ 355194 w 1231598"/>
                <a:gd name="connsiteY37" fmla="*/ 1135078 h 1231598"/>
                <a:gd name="connsiteX38" fmla="*/ 386081 w 1231598"/>
                <a:gd name="connsiteY38" fmla="*/ 1149749 h 1231598"/>
                <a:gd name="connsiteX39" fmla="*/ 372182 w 1231598"/>
                <a:gd name="connsiteY39" fmla="*/ 1181408 h 1231598"/>
                <a:gd name="connsiteX40" fmla="*/ 892619 w 1231598"/>
                <a:gd name="connsiteY40" fmla="*/ 1165964 h 1231598"/>
                <a:gd name="connsiteX41" fmla="*/ 877176 w 1231598"/>
                <a:gd name="connsiteY41" fmla="*/ 1135078 h 1231598"/>
                <a:gd name="connsiteX42" fmla="*/ 906518 w 1231598"/>
                <a:gd name="connsiteY42" fmla="*/ 1118863 h 1231598"/>
                <a:gd name="connsiteX43" fmla="*/ 924278 w 1231598"/>
                <a:gd name="connsiteY43" fmla="*/ 1148977 h 1231598"/>
                <a:gd name="connsiteX44" fmla="*/ 892619 w 1231598"/>
                <a:gd name="connsiteY44" fmla="*/ 1165964 h 1231598"/>
                <a:gd name="connsiteX45" fmla="*/ 308093 w 1231598"/>
                <a:gd name="connsiteY45" fmla="*/ 1149749 h 1231598"/>
                <a:gd name="connsiteX46" fmla="*/ 277206 w 1231598"/>
                <a:gd name="connsiteY46" fmla="*/ 1131217 h 1231598"/>
                <a:gd name="connsiteX47" fmla="*/ 296510 w 1231598"/>
                <a:gd name="connsiteY47" fmla="*/ 1101875 h 1231598"/>
                <a:gd name="connsiteX48" fmla="*/ 325080 w 1231598"/>
                <a:gd name="connsiteY48" fmla="*/ 1119635 h 1231598"/>
                <a:gd name="connsiteX49" fmla="*/ 308093 w 1231598"/>
                <a:gd name="connsiteY49" fmla="*/ 1149749 h 1231598"/>
                <a:gd name="connsiteX50" fmla="*/ 954392 w 1231598"/>
                <a:gd name="connsiteY50" fmla="*/ 1130445 h 1231598"/>
                <a:gd name="connsiteX51" fmla="*/ 935088 w 1231598"/>
                <a:gd name="connsiteY51" fmla="*/ 1101103 h 1231598"/>
                <a:gd name="connsiteX52" fmla="*/ 962886 w 1231598"/>
                <a:gd name="connsiteY52" fmla="*/ 1081799 h 1231598"/>
                <a:gd name="connsiteX53" fmla="*/ 983734 w 1231598"/>
                <a:gd name="connsiteY53" fmla="*/ 1109597 h 1231598"/>
                <a:gd name="connsiteX54" fmla="*/ 954392 w 1231598"/>
                <a:gd name="connsiteY54" fmla="*/ 1130445 h 1231598"/>
                <a:gd name="connsiteX55" fmla="*/ 248636 w 1231598"/>
                <a:gd name="connsiteY55" fmla="*/ 1110369 h 1231598"/>
                <a:gd name="connsiteX56" fmla="*/ 220838 w 1231598"/>
                <a:gd name="connsiteY56" fmla="*/ 1087976 h 1231598"/>
                <a:gd name="connsiteX57" fmla="*/ 243231 w 1231598"/>
                <a:gd name="connsiteY57" fmla="*/ 1061723 h 1231598"/>
                <a:gd name="connsiteX58" fmla="*/ 269485 w 1231598"/>
                <a:gd name="connsiteY58" fmla="*/ 1082571 h 1231598"/>
                <a:gd name="connsiteX59" fmla="*/ 248636 w 1231598"/>
                <a:gd name="connsiteY59" fmla="*/ 1110369 h 1231598"/>
                <a:gd name="connsiteX60" fmla="*/ 1011532 w 1231598"/>
                <a:gd name="connsiteY60" fmla="*/ 1087204 h 1231598"/>
                <a:gd name="connsiteX61" fmla="*/ 989139 w 1231598"/>
                <a:gd name="connsiteY61" fmla="*/ 1060950 h 1231598"/>
                <a:gd name="connsiteX62" fmla="*/ 1014621 w 1231598"/>
                <a:gd name="connsiteY62" fmla="*/ 1038558 h 1231598"/>
                <a:gd name="connsiteX63" fmla="*/ 1038558 w 1231598"/>
                <a:gd name="connsiteY63" fmla="*/ 1064039 h 1231598"/>
                <a:gd name="connsiteX64" fmla="*/ 1011532 w 1231598"/>
                <a:gd name="connsiteY64" fmla="*/ 1087204 h 1231598"/>
                <a:gd name="connsiteX65" fmla="*/ 193813 w 1231598"/>
                <a:gd name="connsiteY65" fmla="*/ 1064039 h 1231598"/>
                <a:gd name="connsiteX66" fmla="*/ 168331 w 1231598"/>
                <a:gd name="connsiteY66" fmla="*/ 1038558 h 1231598"/>
                <a:gd name="connsiteX67" fmla="*/ 193813 w 1231598"/>
                <a:gd name="connsiteY67" fmla="*/ 1014621 h 1231598"/>
                <a:gd name="connsiteX68" fmla="*/ 217750 w 1231598"/>
                <a:gd name="connsiteY68" fmla="*/ 1038558 h 1231598"/>
                <a:gd name="connsiteX69" fmla="*/ 193813 w 1231598"/>
                <a:gd name="connsiteY69" fmla="*/ 1064039 h 1231598"/>
                <a:gd name="connsiteX70" fmla="*/ 1064039 w 1231598"/>
                <a:gd name="connsiteY70" fmla="*/ 1038558 h 1231598"/>
                <a:gd name="connsiteX71" fmla="*/ 1038558 w 1231598"/>
                <a:gd name="connsiteY71" fmla="*/ 1014621 h 1231598"/>
                <a:gd name="connsiteX72" fmla="*/ 1060950 w 1231598"/>
                <a:gd name="connsiteY72" fmla="*/ 989139 h 1231598"/>
                <a:gd name="connsiteX73" fmla="*/ 1087204 w 1231598"/>
                <a:gd name="connsiteY73" fmla="*/ 1011532 h 1231598"/>
                <a:gd name="connsiteX74" fmla="*/ 1064039 w 1231598"/>
                <a:gd name="connsiteY74" fmla="*/ 1038558 h 1231598"/>
                <a:gd name="connsiteX75" fmla="*/ 144394 w 1231598"/>
                <a:gd name="connsiteY75" fmla="*/ 1012304 h 1231598"/>
                <a:gd name="connsiteX76" fmla="*/ 122002 w 1231598"/>
                <a:gd name="connsiteY76" fmla="*/ 984506 h 1231598"/>
                <a:gd name="connsiteX77" fmla="*/ 149799 w 1231598"/>
                <a:gd name="connsiteY77" fmla="*/ 963658 h 1231598"/>
                <a:gd name="connsiteX78" fmla="*/ 170648 w 1231598"/>
                <a:gd name="connsiteY78" fmla="*/ 989912 h 1231598"/>
                <a:gd name="connsiteX79" fmla="*/ 144394 w 1231598"/>
                <a:gd name="connsiteY79" fmla="*/ 1012304 h 1231598"/>
                <a:gd name="connsiteX80" fmla="*/ 1109597 w 1231598"/>
                <a:gd name="connsiteY80" fmla="*/ 983734 h 1231598"/>
                <a:gd name="connsiteX81" fmla="*/ 1081799 w 1231598"/>
                <a:gd name="connsiteY81" fmla="*/ 962886 h 1231598"/>
                <a:gd name="connsiteX82" fmla="*/ 1101103 w 1231598"/>
                <a:gd name="connsiteY82" fmla="*/ 935088 h 1231598"/>
                <a:gd name="connsiteX83" fmla="*/ 1130445 w 1231598"/>
                <a:gd name="connsiteY83" fmla="*/ 954392 h 1231598"/>
                <a:gd name="connsiteX84" fmla="*/ 1109597 w 1231598"/>
                <a:gd name="connsiteY84" fmla="*/ 983734 h 1231598"/>
                <a:gd name="connsiteX85" fmla="*/ 101153 w 1231598"/>
                <a:gd name="connsiteY85" fmla="*/ 954392 h 1231598"/>
                <a:gd name="connsiteX86" fmla="*/ 82621 w 1231598"/>
                <a:gd name="connsiteY86" fmla="*/ 924278 h 1231598"/>
                <a:gd name="connsiteX87" fmla="*/ 112736 w 1231598"/>
                <a:gd name="connsiteY87" fmla="*/ 906518 h 1231598"/>
                <a:gd name="connsiteX88" fmla="*/ 130495 w 1231598"/>
                <a:gd name="connsiteY88" fmla="*/ 935088 h 1231598"/>
                <a:gd name="connsiteX89" fmla="*/ 101153 w 1231598"/>
                <a:gd name="connsiteY89" fmla="*/ 954392 h 1231598"/>
                <a:gd name="connsiteX90" fmla="*/ 1148977 w 1231598"/>
                <a:gd name="connsiteY90" fmla="*/ 923506 h 1231598"/>
                <a:gd name="connsiteX91" fmla="*/ 1118863 w 1231598"/>
                <a:gd name="connsiteY91" fmla="*/ 905746 h 1231598"/>
                <a:gd name="connsiteX92" fmla="*/ 1135078 w 1231598"/>
                <a:gd name="connsiteY92" fmla="*/ 875632 h 1231598"/>
                <a:gd name="connsiteX93" fmla="*/ 1165964 w 1231598"/>
                <a:gd name="connsiteY93" fmla="*/ 891075 h 1231598"/>
                <a:gd name="connsiteX94" fmla="*/ 1148977 w 1231598"/>
                <a:gd name="connsiteY94" fmla="*/ 923506 h 1231598"/>
                <a:gd name="connsiteX95" fmla="*/ 65634 w 1231598"/>
                <a:gd name="connsiteY95" fmla="*/ 892619 h 1231598"/>
                <a:gd name="connsiteX96" fmla="*/ 50191 w 1231598"/>
                <a:gd name="connsiteY96" fmla="*/ 860188 h 1231598"/>
                <a:gd name="connsiteX97" fmla="*/ 81849 w 1231598"/>
                <a:gd name="connsiteY97" fmla="*/ 846289 h 1231598"/>
                <a:gd name="connsiteX98" fmla="*/ 96520 w 1231598"/>
                <a:gd name="connsiteY98" fmla="*/ 877176 h 1231598"/>
                <a:gd name="connsiteX99" fmla="*/ 65634 w 1231598"/>
                <a:gd name="connsiteY99" fmla="*/ 892619 h 1231598"/>
                <a:gd name="connsiteX100" fmla="*/ 1181408 w 1231598"/>
                <a:gd name="connsiteY100" fmla="*/ 859416 h 1231598"/>
                <a:gd name="connsiteX101" fmla="*/ 1149749 w 1231598"/>
                <a:gd name="connsiteY101" fmla="*/ 845517 h 1231598"/>
                <a:gd name="connsiteX102" fmla="*/ 1162104 w 1231598"/>
                <a:gd name="connsiteY102" fmla="*/ 813859 h 1231598"/>
                <a:gd name="connsiteX103" fmla="*/ 1194534 w 1231598"/>
                <a:gd name="connsiteY103" fmla="*/ 825441 h 1231598"/>
                <a:gd name="connsiteX104" fmla="*/ 1181408 w 1231598"/>
                <a:gd name="connsiteY104" fmla="*/ 859416 h 1231598"/>
                <a:gd name="connsiteX105" fmla="*/ 37064 w 1231598"/>
                <a:gd name="connsiteY105" fmla="*/ 826985 h 1231598"/>
                <a:gd name="connsiteX106" fmla="*/ 25481 w 1231598"/>
                <a:gd name="connsiteY106" fmla="*/ 793010 h 1231598"/>
                <a:gd name="connsiteX107" fmla="*/ 58684 w 1231598"/>
                <a:gd name="connsiteY107" fmla="*/ 782972 h 1231598"/>
                <a:gd name="connsiteX108" fmla="*/ 69495 w 1231598"/>
                <a:gd name="connsiteY108" fmla="*/ 815403 h 1231598"/>
                <a:gd name="connsiteX109" fmla="*/ 37064 w 1231598"/>
                <a:gd name="connsiteY109" fmla="*/ 826985 h 1231598"/>
                <a:gd name="connsiteX110" fmla="*/ 1206117 w 1231598"/>
                <a:gd name="connsiteY110" fmla="*/ 792238 h 1231598"/>
                <a:gd name="connsiteX111" fmla="*/ 1172914 w 1231598"/>
                <a:gd name="connsiteY111" fmla="*/ 782200 h 1231598"/>
                <a:gd name="connsiteX112" fmla="*/ 1181408 w 1231598"/>
                <a:gd name="connsiteY112" fmla="*/ 749769 h 1231598"/>
                <a:gd name="connsiteX113" fmla="*/ 1215383 w 1231598"/>
                <a:gd name="connsiteY113" fmla="*/ 757491 h 1231598"/>
                <a:gd name="connsiteX114" fmla="*/ 1206117 w 1231598"/>
                <a:gd name="connsiteY114" fmla="*/ 792238 h 1231598"/>
                <a:gd name="connsiteX115" fmla="*/ 16988 w 1231598"/>
                <a:gd name="connsiteY115" fmla="*/ 758263 h 1231598"/>
                <a:gd name="connsiteX116" fmla="*/ 10038 w 1231598"/>
                <a:gd name="connsiteY116" fmla="*/ 723516 h 1231598"/>
                <a:gd name="connsiteX117" fmla="*/ 44013 w 1231598"/>
                <a:gd name="connsiteY117" fmla="*/ 717338 h 1231598"/>
                <a:gd name="connsiteX118" fmla="*/ 50963 w 1231598"/>
                <a:gd name="connsiteY118" fmla="*/ 750541 h 1231598"/>
                <a:gd name="connsiteX119" fmla="*/ 16988 w 1231598"/>
                <a:gd name="connsiteY119" fmla="*/ 758263 h 1231598"/>
                <a:gd name="connsiteX120" fmla="*/ 1222332 w 1231598"/>
                <a:gd name="connsiteY120" fmla="*/ 722744 h 1231598"/>
                <a:gd name="connsiteX121" fmla="*/ 1188357 w 1231598"/>
                <a:gd name="connsiteY121" fmla="*/ 716566 h 1231598"/>
                <a:gd name="connsiteX122" fmla="*/ 1192990 w 1231598"/>
                <a:gd name="connsiteY122" fmla="*/ 683363 h 1231598"/>
                <a:gd name="connsiteX123" fmla="*/ 1227737 w 1231598"/>
                <a:gd name="connsiteY123" fmla="*/ 687224 h 1231598"/>
                <a:gd name="connsiteX124" fmla="*/ 1222332 w 1231598"/>
                <a:gd name="connsiteY124" fmla="*/ 722744 h 1231598"/>
                <a:gd name="connsiteX125" fmla="*/ 3861 w 1231598"/>
                <a:gd name="connsiteY125" fmla="*/ 687996 h 1231598"/>
                <a:gd name="connsiteX126" fmla="*/ 772 w 1231598"/>
                <a:gd name="connsiteY126" fmla="*/ 652477 h 1231598"/>
                <a:gd name="connsiteX127" fmla="*/ 35519 w 1231598"/>
                <a:gd name="connsiteY127" fmla="*/ 650160 h 1231598"/>
                <a:gd name="connsiteX128" fmla="*/ 38608 w 1231598"/>
                <a:gd name="connsiteY128" fmla="*/ 684135 h 1231598"/>
                <a:gd name="connsiteX129" fmla="*/ 3861 w 1231598"/>
                <a:gd name="connsiteY129" fmla="*/ 687996 h 1231598"/>
                <a:gd name="connsiteX130" fmla="*/ 1230826 w 1231598"/>
                <a:gd name="connsiteY130" fmla="*/ 651705 h 1231598"/>
                <a:gd name="connsiteX131" fmla="*/ 1196079 w 1231598"/>
                <a:gd name="connsiteY131" fmla="*/ 649388 h 1231598"/>
                <a:gd name="connsiteX132" fmla="*/ 1196851 w 1231598"/>
                <a:gd name="connsiteY132" fmla="*/ 615413 h 1231598"/>
                <a:gd name="connsiteX133" fmla="*/ 1196851 w 1231598"/>
                <a:gd name="connsiteY133" fmla="*/ 613869 h 1231598"/>
                <a:gd name="connsiteX134" fmla="*/ 1231598 w 1231598"/>
                <a:gd name="connsiteY134" fmla="*/ 613869 h 1231598"/>
                <a:gd name="connsiteX135" fmla="*/ 1231598 w 1231598"/>
                <a:gd name="connsiteY135" fmla="*/ 615413 h 1231598"/>
                <a:gd name="connsiteX136" fmla="*/ 1230826 w 1231598"/>
                <a:gd name="connsiteY136" fmla="*/ 651705 h 1231598"/>
                <a:gd name="connsiteX137" fmla="*/ 34747 w 1231598"/>
                <a:gd name="connsiteY137" fmla="*/ 616957 h 1231598"/>
                <a:gd name="connsiteX138" fmla="*/ 0 w 1231598"/>
                <a:gd name="connsiteY138" fmla="*/ 616957 h 1231598"/>
                <a:gd name="connsiteX139" fmla="*/ 0 w 1231598"/>
                <a:gd name="connsiteY139" fmla="*/ 616185 h 1231598"/>
                <a:gd name="connsiteX140" fmla="*/ 772 w 1231598"/>
                <a:gd name="connsiteY140" fmla="*/ 581438 h 1231598"/>
                <a:gd name="connsiteX141" fmla="*/ 35519 w 1231598"/>
                <a:gd name="connsiteY141" fmla="*/ 583754 h 1231598"/>
                <a:gd name="connsiteX142" fmla="*/ 34747 w 1231598"/>
                <a:gd name="connsiteY142" fmla="*/ 616957 h 1231598"/>
                <a:gd name="connsiteX143" fmla="*/ 34747 w 1231598"/>
                <a:gd name="connsiteY143" fmla="*/ 616957 h 1231598"/>
                <a:gd name="connsiteX144" fmla="*/ 1196079 w 1231598"/>
                <a:gd name="connsiteY144" fmla="*/ 580666 h 1231598"/>
                <a:gd name="connsiteX145" fmla="*/ 1192990 w 1231598"/>
                <a:gd name="connsiteY145" fmla="*/ 546691 h 1231598"/>
                <a:gd name="connsiteX146" fmla="*/ 1227737 w 1231598"/>
                <a:gd name="connsiteY146" fmla="*/ 542830 h 1231598"/>
                <a:gd name="connsiteX147" fmla="*/ 1230826 w 1231598"/>
                <a:gd name="connsiteY147" fmla="*/ 578349 h 1231598"/>
                <a:gd name="connsiteX148" fmla="*/ 1196079 w 1231598"/>
                <a:gd name="connsiteY148" fmla="*/ 580666 h 1231598"/>
                <a:gd name="connsiteX149" fmla="*/ 38608 w 1231598"/>
                <a:gd name="connsiteY149" fmla="*/ 549007 h 1231598"/>
                <a:gd name="connsiteX150" fmla="*/ 3861 w 1231598"/>
                <a:gd name="connsiteY150" fmla="*/ 545146 h 1231598"/>
                <a:gd name="connsiteX151" fmla="*/ 9266 w 1231598"/>
                <a:gd name="connsiteY151" fmla="*/ 509627 h 1231598"/>
                <a:gd name="connsiteX152" fmla="*/ 43241 w 1231598"/>
                <a:gd name="connsiteY152" fmla="*/ 515804 h 1231598"/>
                <a:gd name="connsiteX153" fmla="*/ 38608 w 1231598"/>
                <a:gd name="connsiteY153" fmla="*/ 549007 h 1231598"/>
                <a:gd name="connsiteX154" fmla="*/ 1187585 w 1231598"/>
                <a:gd name="connsiteY154" fmla="*/ 513488 h 1231598"/>
                <a:gd name="connsiteX155" fmla="*/ 1180636 w 1231598"/>
                <a:gd name="connsiteY155" fmla="*/ 480285 h 1231598"/>
                <a:gd name="connsiteX156" fmla="*/ 1214611 w 1231598"/>
                <a:gd name="connsiteY156" fmla="*/ 472563 h 1231598"/>
                <a:gd name="connsiteX157" fmla="*/ 1221560 w 1231598"/>
                <a:gd name="connsiteY157" fmla="*/ 507310 h 1231598"/>
                <a:gd name="connsiteX158" fmla="*/ 1187585 w 1231598"/>
                <a:gd name="connsiteY158" fmla="*/ 513488 h 1231598"/>
                <a:gd name="connsiteX159" fmla="*/ 50191 w 1231598"/>
                <a:gd name="connsiteY159" fmla="*/ 482601 h 1231598"/>
                <a:gd name="connsiteX160" fmla="*/ 16215 w 1231598"/>
                <a:gd name="connsiteY160" fmla="*/ 474880 h 1231598"/>
                <a:gd name="connsiteX161" fmla="*/ 25481 w 1231598"/>
                <a:gd name="connsiteY161" fmla="*/ 440132 h 1231598"/>
                <a:gd name="connsiteX162" fmla="*/ 58684 w 1231598"/>
                <a:gd name="connsiteY162" fmla="*/ 450170 h 1231598"/>
                <a:gd name="connsiteX163" fmla="*/ 50191 w 1231598"/>
                <a:gd name="connsiteY163" fmla="*/ 482601 h 1231598"/>
                <a:gd name="connsiteX164" fmla="*/ 1172142 w 1231598"/>
                <a:gd name="connsiteY164" fmla="*/ 447854 h 1231598"/>
                <a:gd name="connsiteX165" fmla="*/ 1161331 w 1231598"/>
                <a:gd name="connsiteY165" fmla="*/ 415423 h 1231598"/>
                <a:gd name="connsiteX166" fmla="*/ 1193762 w 1231598"/>
                <a:gd name="connsiteY166" fmla="*/ 403069 h 1231598"/>
                <a:gd name="connsiteX167" fmla="*/ 1205345 w 1231598"/>
                <a:gd name="connsiteY167" fmla="*/ 437044 h 1231598"/>
                <a:gd name="connsiteX168" fmla="*/ 1172142 w 1231598"/>
                <a:gd name="connsiteY168" fmla="*/ 447854 h 1231598"/>
                <a:gd name="connsiteX169" fmla="*/ 69495 w 1231598"/>
                <a:gd name="connsiteY169" fmla="*/ 417740 h 1231598"/>
                <a:gd name="connsiteX170" fmla="*/ 37064 w 1231598"/>
                <a:gd name="connsiteY170" fmla="*/ 406157 h 1231598"/>
                <a:gd name="connsiteX171" fmla="*/ 50191 w 1231598"/>
                <a:gd name="connsiteY171" fmla="*/ 372954 h 1231598"/>
                <a:gd name="connsiteX172" fmla="*/ 81849 w 1231598"/>
                <a:gd name="connsiteY172" fmla="*/ 386853 h 1231598"/>
                <a:gd name="connsiteX173" fmla="*/ 69495 w 1231598"/>
                <a:gd name="connsiteY173" fmla="*/ 417740 h 1231598"/>
                <a:gd name="connsiteX174" fmla="*/ 1148977 w 1231598"/>
                <a:gd name="connsiteY174" fmla="*/ 384537 h 1231598"/>
                <a:gd name="connsiteX175" fmla="*/ 1134306 w 1231598"/>
                <a:gd name="connsiteY175" fmla="*/ 353650 h 1231598"/>
                <a:gd name="connsiteX176" fmla="*/ 1165192 w 1231598"/>
                <a:gd name="connsiteY176" fmla="*/ 338207 h 1231598"/>
                <a:gd name="connsiteX177" fmla="*/ 1180636 w 1231598"/>
                <a:gd name="connsiteY177" fmla="*/ 370638 h 1231598"/>
                <a:gd name="connsiteX178" fmla="*/ 1148977 w 1231598"/>
                <a:gd name="connsiteY178" fmla="*/ 384537 h 1231598"/>
                <a:gd name="connsiteX179" fmla="*/ 95748 w 1231598"/>
                <a:gd name="connsiteY179" fmla="*/ 355967 h 1231598"/>
                <a:gd name="connsiteX180" fmla="*/ 64862 w 1231598"/>
                <a:gd name="connsiteY180" fmla="*/ 340523 h 1231598"/>
                <a:gd name="connsiteX181" fmla="*/ 81849 w 1231598"/>
                <a:gd name="connsiteY181" fmla="*/ 308865 h 1231598"/>
                <a:gd name="connsiteX182" fmla="*/ 111963 w 1231598"/>
                <a:gd name="connsiteY182" fmla="*/ 325852 h 1231598"/>
                <a:gd name="connsiteX183" fmla="*/ 95748 w 1231598"/>
                <a:gd name="connsiteY183" fmla="*/ 355967 h 1231598"/>
                <a:gd name="connsiteX184" fmla="*/ 1118863 w 1231598"/>
                <a:gd name="connsiteY184" fmla="*/ 324308 h 1231598"/>
                <a:gd name="connsiteX185" fmla="*/ 1101103 w 1231598"/>
                <a:gd name="connsiteY185" fmla="*/ 295738 h 1231598"/>
                <a:gd name="connsiteX186" fmla="*/ 1130445 w 1231598"/>
                <a:gd name="connsiteY186" fmla="*/ 276434 h 1231598"/>
                <a:gd name="connsiteX187" fmla="*/ 1148977 w 1231598"/>
                <a:gd name="connsiteY187" fmla="*/ 306548 h 1231598"/>
                <a:gd name="connsiteX188" fmla="*/ 1118863 w 1231598"/>
                <a:gd name="connsiteY188" fmla="*/ 324308 h 1231598"/>
                <a:gd name="connsiteX189" fmla="*/ 129723 w 1231598"/>
                <a:gd name="connsiteY189" fmla="*/ 297282 h 1231598"/>
                <a:gd name="connsiteX190" fmla="*/ 101153 w 1231598"/>
                <a:gd name="connsiteY190" fmla="*/ 277978 h 1231598"/>
                <a:gd name="connsiteX191" fmla="*/ 122002 w 1231598"/>
                <a:gd name="connsiteY191" fmla="*/ 248636 h 1231598"/>
                <a:gd name="connsiteX192" fmla="*/ 149799 w 1231598"/>
                <a:gd name="connsiteY192" fmla="*/ 269485 h 1231598"/>
                <a:gd name="connsiteX193" fmla="*/ 129723 w 1231598"/>
                <a:gd name="connsiteY193" fmla="*/ 297282 h 1231598"/>
                <a:gd name="connsiteX194" fmla="*/ 1081027 w 1231598"/>
                <a:gd name="connsiteY194" fmla="*/ 267940 h 1231598"/>
                <a:gd name="connsiteX195" fmla="*/ 1060178 w 1231598"/>
                <a:gd name="connsiteY195" fmla="*/ 241687 h 1231598"/>
                <a:gd name="connsiteX196" fmla="*/ 1086432 w 1231598"/>
                <a:gd name="connsiteY196" fmla="*/ 219294 h 1231598"/>
                <a:gd name="connsiteX197" fmla="*/ 1108825 w 1231598"/>
                <a:gd name="connsiteY197" fmla="*/ 247092 h 1231598"/>
                <a:gd name="connsiteX198" fmla="*/ 1081027 w 1231598"/>
                <a:gd name="connsiteY198" fmla="*/ 267940 h 1231598"/>
                <a:gd name="connsiteX199" fmla="*/ 169876 w 1231598"/>
                <a:gd name="connsiteY199" fmla="*/ 243231 h 1231598"/>
                <a:gd name="connsiteX200" fmla="*/ 143622 w 1231598"/>
                <a:gd name="connsiteY200" fmla="*/ 220838 h 1231598"/>
                <a:gd name="connsiteX201" fmla="*/ 167559 w 1231598"/>
                <a:gd name="connsiteY201" fmla="*/ 193813 h 1231598"/>
                <a:gd name="connsiteX202" fmla="*/ 193040 w 1231598"/>
                <a:gd name="connsiteY202" fmla="*/ 217750 h 1231598"/>
                <a:gd name="connsiteX203" fmla="*/ 169876 w 1231598"/>
                <a:gd name="connsiteY203" fmla="*/ 243231 h 1231598"/>
                <a:gd name="connsiteX204" fmla="*/ 1037786 w 1231598"/>
                <a:gd name="connsiteY204" fmla="*/ 216205 h 1231598"/>
                <a:gd name="connsiteX205" fmla="*/ 1013849 w 1231598"/>
                <a:gd name="connsiteY205" fmla="*/ 192268 h 1231598"/>
                <a:gd name="connsiteX206" fmla="*/ 1037786 w 1231598"/>
                <a:gd name="connsiteY206" fmla="*/ 166787 h 1231598"/>
                <a:gd name="connsiteX207" fmla="*/ 1063267 w 1231598"/>
                <a:gd name="connsiteY207" fmla="*/ 192268 h 1231598"/>
                <a:gd name="connsiteX208" fmla="*/ 1037786 w 1231598"/>
                <a:gd name="connsiteY208" fmla="*/ 216205 h 1231598"/>
                <a:gd name="connsiteX209" fmla="*/ 216205 w 1231598"/>
                <a:gd name="connsiteY209" fmla="*/ 193813 h 1231598"/>
                <a:gd name="connsiteX210" fmla="*/ 192268 w 1231598"/>
                <a:gd name="connsiteY210" fmla="*/ 168331 h 1231598"/>
                <a:gd name="connsiteX211" fmla="*/ 219294 w 1231598"/>
                <a:gd name="connsiteY211" fmla="*/ 144394 h 1231598"/>
                <a:gd name="connsiteX212" fmla="*/ 241687 w 1231598"/>
                <a:gd name="connsiteY212" fmla="*/ 170648 h 1231598"/>
                <a:gd name="connsiteX213" fmla="*/ 216205 w 1231598"/>
                <a:gd name="connsiteY213" fmla="*/ 193813 h 1231598"/>
                <a:gd name="connsiteX214" fmla="*/ 988367 w 1231598"/>
                <a:gd name="connsiteY214" fmla="*/ 169876 h 1231598"/>
                <a:gd name="connsiteX215" fmla="*/ 962114 w 1231598"/>
                <a:gd name="connsiteY215" fmla="*/ 149027 h 1231598"/>
                <a:gd name="connsiteX216" fmla="*/ 982962 w 1231598"/>
                <a:gd name="connsiteY216" fmla="*/ 121229 h 1231598"/>
                <a:gd name="connsiteX217" fmla="*/ 1010760 w 1231598"/>
                <a:gd name="connsiteY217" fmla="*/ 143622 h 1231598"/>
                <a:gd name="connsiteX218" fmla="*/ 988367 w 1231598"/>
                <a:gd name="connsiteY218" fmla="*/ 169876 h 1231598"/>
                <a:gd name="connsiteX219" fmla="*/ 267940 w 1231598"/>
                <a:gd name="connsiteY219" fmla="*/ 149799 h 1231598"/>
                <a:gd name="connsiteX220" fmla="*/ 247092 w 1231598"/>
                <a:gd name="connsiteY220" fmla="*/ 122002 h 1231598"/>
                <a:gd name="connsiteX221" fmla="*/ 276434 w 1231598"/>
                <a:gd name="connsiteY221" fmla="*/ 101153 h 1231598"/>
                <a:gd name="connsiteX222" fmla="*/ 295738 w 1231598"/>
                <a:gd name="connsiteY222" fmla="*/ 130495 h 1231598"/>
                <a:gd name="connsiteX223" fmla="*/ 267940 w 1231598"/>
                <a:gd name="connsiteY223" fmla="*/ 149799 h 1231598"/>
                <a:gd name="connsiteX224" fmla="*/ 934316 w 1231598"/>
                <a:gd name="connsiteY224" fmla="*/ 129723 h 1231598"/>
                <a:gd name="connsiteX225" fmla="*/ 905746 w 1231598"/>
                <a:gd name="connsiteY225" fmla="*/ 111963 h 1231598"/>
                <a:gd name="connsiteX226" fmla="*/ 922733 w 1231598"/>
                <a:gd name="connsiteY226" fmla="*/ 81849 h 1231598"/>
                <a:gd name="connsiteX227" fmla="*/ 953620 w 1231598"/>
                <a:gd name="connsiteY227" fmla="*/ 100381 h 1231598"/>
                <a:gd name="connsiteX228" fmla="*/ 934316 w 1231598"/>
                <a:gd name="connsiteY228" fmla="*/ 129723 h 1231598"/>
                <a:gd name="connsiteX229" fmla="*/ 324308 w 1231598"/>
                <a:gd name="connsiteY229" fmla="*/ 112736 h 1231598"/>
                <a:gd name="connsiteX230" fmla="*/ 306548 w 1231598"/>
                <a:gd name="connsiteY230" fmla="*/ 82621 h 1231598"/>
                <a:gd name="connsiteX231" fmla="*/ 338207 w 1231598"/>
                <a:gd name="connsiteY231" fmla="*/ 65634 h 1231598"/>
                <a:gd name="connsiteX232" fmla="*/ 353650 w 1231598"/>
                <a:gd name="connsiteY232" fmla="*/ 96520 h 1231598"/>
                <a:gd name="connsiteX233" fmla="*/ 324308 w 1231598"/>
                <a:gd name="connsiteY233" fmla="*/ 112736 h 1231598"/>
                <a:gd name="connsiteX234" fmla="*/ 875632 w 1231598"/>
                <a:gd name="connsiteY234" fmla="*/ 95748 h 1231598"/>
                <a:gd name="connsiteX235" fmla="*/ 844745 w 1231598"/>
                <a:gd name="connsiteY235" fmla="*/ 81849 h 1231598"/>
                <a:gd name="connsiteX236" fmla="*/ 858644 w 1231598"/>
                <a:gd name="connsiteY236" fmla="*/ 50191 h 1231598"/>
                <a:gd name="connsiteX237" fmla="*/ 891075 w 1231598"/>
                <a:gd name="connsiteY237" fmla="*/ 65634 h 1231598"/>
                <a:gd name="connsiteX238" fmla="*/ 875632 w 1231598"/>
                <a:gd name="connsiteY238" fmla="*/ 95748 h 1231598"/>
                <a:gd name="connsiteX239" fmla="*/ 384537 w 1231598"/>
                <a:gd name="connsiteY239" fmla="*/ 82621 h 1231598"/>
                <a:gd name="connsiteX240" fmla="*/ 370638 w 1231598"/>
                <a:gd name="connsiteY240" fmla="*/ 50963 h 1231598"/>
                <a:gd name="connsiteX241" fmla="*/ 403841 w 1231598"/>
                <a:gd name="connsiteY241" fmla="*/ 37836 h 1231598"/>
                <a:gd name="connsiteX242" fmla="*/ 415423 w 1231598"/>
                <a:gd name="connsiteY242" fmla="*/ 70267 h 1231598"/>
                <a:gd name="connsiteX243" fmla="*/ 384537 w 1231598"/>
                <a:gd name="connsiteY243" fmla="*/ 82621 h 1231598"/>
                <a:gd name="connsiteX244" fmla="*/ 813087 w 1231598"/>
                <a:gd name="connsiteY244" fmla="*/ 69495 h 1231598"/>
                <a:gd name="connsiteX245" fmla="*/ 780656 w 1231598"/>
                <a:gd name="connsiteY245" fmla="*/ 58684 h 1231598"/>
                <a:gd name="connsiteX246" fmla="*/ 790694 w 1231598"/>
                <a:gd name="connsiteY246" fmla="*/ 25481 h 1231598"/>
                <a:gd name="connsiteX247" fmla="*/ 824669 w 1231598"/>
                <a:gd name="connsiteY247" fmla="*/ 37064 h 1231598"/>
                <a:gd name="connsiteX248" fmla="*/ 813087 w 1231598"/>
                <a:gd name="connsiteY248" fmla="*/ 69495 h 1231598"/>
                <a:gd name="connsiteX249" fmla="*/ 447854 w 1231598"/>
                <a:gd name="connsiteY249" fmla="*/ 59456 h 1231598"/>
                <a:gd name="connsiteX250" fmla="*/ 437816 w 1231598"/>
                <a:gd name="connsiteY250" fmla="*/ 26254 h 1231598"/>
                <a:gd name="connsiteX251" fmla="*/ 472563 w 1231598"/>
                <a:gd name="connsiteY251" fmla="*/ 16988 h 1231598"/>
                <a:gd name="connsiteX252" fmla="*/ 480285 w 1231598"/>
                <a:gd name="connsiteY252" fmla="*/ 50963 h 1231598"/>
                <a:gd name="connsiteX253" fmla="*/ 447854 w 1231598"/>
                <a:gd name="connsiteY253" fmla="*/ 59456 h 1231598"/>
                <a:gd name="connsiteX254" fmla="*/ 748997 w 1231598"/>
                <a:gd name="connsiteY254" fmla="*/ 50191 h 1231598"/>
                <a:gd name="connsiteX255" fmla="*/ 715794 w 1231598"/>
                <a:gd name="connsiteY255" fmla="*/ 43241 h 1231598"/>
                <a:gd name="connsiteX256" fmla="*/ 721971 w 1231598"/>
                <a:gd name="connsiteY256" fmla="*/ 9266 h 1231598"/>
                <a:gd name="connsiteX257" fmla="*/ 756719 w 1231598"/>
                <a:gd name="connsiteY257" fmla="*/ 16215 h 1231598"/>
                <a:gd name="connsiteX258" fmla="*/ 748997 w 1231598"/>
                <a:gd name="connsiteY258" fmla="*/ 50191 h 1231598"/>
                <a:gd name="connsiteX259" fmla="*/ 513488 w 1231598"/>
                <a:gd name="connsiteY259" fmla="*/ 44013 h 1231598"/>
                <a:gd name="connsiteX260" fmla="*/ 507310 w 1231598"/>
                <a:gd name="connsiteY260" fmla="*/ 10038 h 1231598"/>
                <a:gd name="connsiteX261" fmla="*/ 542830 w 1231598"/>
                <a:gd name="connsiteY261" fmla="*/ 4633 h 1231598"/>
                <a:gd name="connsiteX262" fmla="*/ 547463 w 1231598"/>
                <a:gd name="connsiteY262" fmla="*/ 38608 h 1231598"/>
                <a:gd name="connsiteX263" fmla="*/ 513488 w 1231598"/>
                <a:gd name="connsiteY263" fmla="*/ 44013 h 1231598"/>
                <a:gd name="connsiteX264" fmla="*/ 681819 w 1231598"/>
                <a:gd name="connsiteY264" fmla="*/ 38608 h 1231598"/>
                <a:gd name="connsiteX265" fmla="*/ 647844 w 1231598"/>
                <a:gd name="connsiteY265" fmla="*/ 35519 h 1231598"/>
                <a:gd name="connsiteX266" fmla="*/ 650160 w 1231598"/>
                <a:gd name="connsiteY266" fmla="*/ 772 h 1231598"/>
                <a:gd name="connsiteX267" fmla="*/ 685680 w 1231598"/>
                <a:gd name="connsiteY267" fmla="*/ 3861 h 1231598"/>
                <a:gd name="connsiteX268" fmla="*/ 681819 w 1231598"/>
                <a:gd name="connsiteY268" fmla="*/ 38608 h 1231598"/>
                <a:gd name="connsiteX269" fmla="*/ 580666 w 1231598"/>
                <a:gd name="connsiteY269" fmla="*/ 35519 h 1231598"/>
                <a:gd name="connsiteX270" fmla="*/ 579121 w 1231598"/>
                <a:gd name="connsiteY270" fmla="*/ 772 h 1231598"/>
                <a:gd name="connsiteX271" fmla="*/ 614641 w 1231598"/>
                <a:gd name="connsiteY271" fmla="*/ 0 h 1231598"/>
                <a:gd name="connsiteX272" fmla="*/ 614641 w 1231598"/>
                <a:gd name="connsiteY272" fmla="*/ 34747 h 1231598"/>
                <a:gd name="connsiteX273" fmla="*/ 580666 w 1231598"/>
                <a:gd name="connsiteY273" fmla="*/ 35519 h 1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lnTo>
                    <a:pt x="34747" y="616957"/>
                  </a:ln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w="7680" cap="flat">
              <a:noFill/>
              <a:prstDash val="solid"/>
              <a:miter/>
            </a:ln>
          </p:spPr>
          <p:txBody>
            <a:bodyPr rtlCol="0" anchor="ctr"/>
            <a:lstStyle/>
            <a:p>
              <a:endParaRPr lang="ru-RU"/>
            </a:p>
          </p:txBody>
        </p:sp>
      </p:grpSp>
      <p:sp>
        <p:nvSpPr>
          <p:cNvPr id="75" name="TextBox 74">
            <a:extLst>
              <a:ext uri="{FF2B5EF4-FFF2-40B4-BE49-F238E27FC236}">
                <a16:creationId xmlns:a16="http://schemas.microsoft.com/office/drawing/2014/main" xmlns="" id="{937C7814-7200-45F6-8FBF-D2CD0BA7EBE7}"/>
              </a:ext>
            </a:extLst>
          </p:cNvPr>
          <p:cNvSpPr txBox="1"/>
          <p:nvPr/>
        </p:nvSpPr>
        <p:spPr>
          <a:xfrm>
            <a:off x="170060" y="1412776"/>
            <a:ext cx="3945720" cy="707886"/>
          </a:xfrm>
          <a:prstGeom prst="rect">
            <a:avLst/>
          </a:prstGeom>
          <a:noFill/>
        </p:spPr>
        <p:txBody>
          <a:bodyPr wrap="square" rtlCol="0" anchor="t">
            <a:spAutoFit/>
          </a:bodyPr>
          <a:lstStyle/>
          <a:p>
            <a:pPr algn="ctr"/>
            <a:r>
              <a:rPr lang="ru-RU" altLang="ko-KR" sz="2000" b="1" dirty="0" smtClean="0">
                <a:solidFill>
                  <a:schemeClr val="tx1">
                    <a:lumMod val="75000"/>
                  </a:schemeClr>
                </a:solidFill>
                <a:latin typeface="Roboto Condensed" panose="02000000000000000000" pitchFamily="2" charset="0"/>
                <a:ea typeface="Roboto Condensed" panose="02000000000000000000" pitchFamily="2" charset="0"/>
                <a:cs typeface="Arial" pitchFamily="34" charset="0"/>
              </a:rPr>
              <a:t>ОБЪЕМ БЮДЖЕТНЫХ АССИГНОВАНИЙ В СФЕРЕ ИКТ</a:t>
            </a:r>
            <a:endParaRPr lang="ru-RU" altLang="ko-KR" sz="2000" b="1" dirty="0">
              <a:solidFill>
                <a:schemeClr val="tx1">
                  <a:lumMod val="75000"/>
                </a:schemeClr>
              </a:solidFill>
              <a:latin typeface="Roboto Condensed" panose="02000000000000000000" pitchFamily="2" charset="0"/>
              <a:ea typeface="Roboto Condensed" panose="02000000000000000000" pitchFamily="2" charset="0"/>
              <a:cs typeface="Arial" pitchFamily="34" charset="0"/>
            </a:endParaRPr>
          </a:p>
        </p:txBody>
      </p:sp>
      <p:sp>
        <p:nvSpPr>
          <p:cNvPr id="76" name="TextBox 75">
            <a:extLst>
              <a:ext uri="{FF2B5EF4-FFF2-40B4-BE49-F238E27FC236}">
                <a16:creationId xmlns:a16="http://schemas.microsoft.com/office/drawing/2014/main" xmlns="" id="{6A30C5C9-300D-44C3-8431-4A85DFAFC003}"/>
              </a:ext>
            </a:extLst>
          </p:cNvPr>
          <p:cNvSpPr txBox="1"/>
          <p:nvPr/>
        </p:nvSpPr>
        <p:spPr>
          <a:xfrm>
            <a:off x="4691845" y="1205181"/>
            <a:ext cx="3433167" cy="1015663"/>
          </a:xfrm>
          <a:prstGeom prst="rect">
            <a:avLst/>
          </a:prstGeom>
          <a:noFill/>
        </p:spPr>
        <p:txBody>
          <a:bodyPr wrap="square" rtlCol="0" anchor="t">
            <a:spAutoFit/>
          </a:bodyPr>
          <a:lstStyle/>
          <a:p>
            <a:pPr algn="ctr"/>
            <a:r>
              <a:rPr lang="ru-RU" altLang="ko-KR" sz="2000" b="1" dirty="0" smtClean="0">
                <a:solidFill>
                  <a:schemeClr val="tx1">
                    <a:lumMod val="75000"/>
                  </a:schemeClr>
                </a:solidFill>
                <a:latin typeface="Roboto Condensed" panose="02000000000000000000" pitchFamily="2" charset="0"/>
                <a:ea typeface="Roboto Condensed" panose="02000000000000000000" pitchFamily="2" charset="0"/>
                <a:cs typeface="Arial" pitchFamily="34" charset="0"/>
              </a:rPr>
              <a:t>РАЗВИТИЕ И СОПРОВОЖДЕНИЕ АИС ФНС РОССИИ</a:t>
            </a:r>
            <a:endParaRPr lang="ru-RU" altLang="ko-KR" sz="2000" b="1" dirty="0">
              <a:solidFill>
                <a:schemeClr val="tx1">
                  <a:lumMod val="75000"/>
                </a:schemeClr>
              </a:solidFill>
              <a:latin typeface="Roboto Condensed" panose="02000000000000000000" pitchFamily="2" charset="0"/>
              <a:ea typeface="Roboto Condensed" panose="02000000000000000000" pitchFamily="2" charset="0"/>
              <a:cs typeface="Arial" pitchFamily="34" charset="0"/>
            </a:endParaRPr>
          </a:p>
        </p:txBody>
      </p:sp>
      <p:sp>
        <p:nvSpPr>
          <p:cNvPr id="77" name="TextBox 76">
            <a:extLst>
              <a:ext uri="{FF2B5EF4-FFF2-40B4-BE49-F238E27FC236}">
                <a16:creationId xmlns:a16="http://schemas.microsoft.com/office/drawing/2014/main" xmlns="" id="{C21235EC-3E6D-40C5-B6EC-7F3CA09169A1}"/>
              </a:ext>
            </a:extLst>
          </p:cNvPr>
          <p:cNvSpPr txBox="1"/>
          <p:nvPr/>
        </p:nvSpPr>
        <p:spPr>
          <a:xfrm>
            <a:off x="8724292" y="1412776"/>
            <a:ext cx="3013906" cy="400110"/>
          </a:xfrm>
          <a:prstGeom prst="rect">
            <a:avLst/>
          </a:prstGeom>
          <a:noFill/>
        </p:spPr>
        <p:txBody>
          <a:bodyPr wrap="square" rtlCol="0" anchor="t">
            <a:spAutoFit/>
          </a:bodyPr>
          <a:lstStyle/>
          <a:p>
            <a:pPr algn="ctr"/>
            <a:r>
              <a:rPr lang="ru-RU" altLang="ko-KR" sz="2000" b="1" dirty="0" smtClean="0">
                <a:solidFill>
                  <a:schemeClr val="tx1">
                    <a:lumMod val="75000"/>
                  </a:schemeClr>
                </a:solidFill>
                <a:latin typeface="Roboto Condensed" panose="02000000000000000000" pitchFamily="2" charset="0"/>
                <a:ea typeface="Roboto Condensed" panose="02000000000000000000" pitchFamily="2" charset="0"/>
                <a:cs typeface="Arial" pitchFamily="34" charset="0"/>
              </a:rPr>
              <a:t>СМЭВ</a:t>
            </a:r>
            <a:endParaRPr lang="ru-RU" altLang="ko-KR" sz="2000" b="1" dirty="0">
              <a:solidFill>
                <a:schemeClr val="tx1">
                  <a:lumMod val="75000"/>
                </a:schemeClr>
              </a:solidFill>
              <a:latin typeface="Roboto Condensed" panose="02000000000000000000" pitchFamily="2" charset="0"/>
              <a:ea typeface="Roboto Condensed" panose="02000000000000000000" pitchFamily="2" charset="0"/>
              <a:cs typeface="Arial" pitchFamily="34" charset="0"/>
            </a:endParaRPr>
          </a:p>
        </p:txBody>
      </p:sp>
      <p:cxnSp>
        <p:nvCxnSpPr>
          <p:cNvPr id="4" name="Прямая соединительная линия 3">
            <a:extLst>
              <a:ext uri="{FF2B5EF4-FFF2-40B4-BE49-F238E27FC236}">
                <a16:creationId xmlns:a16="http://schemas.microsoft.com/office/drawing/2014/main" xmlns="" id="{F2027E40-F5FC-4038-85C7-C3E574DF127A}"/>
              </a:ext>
            </a:extLst>
          </p:cNvPr>
          <p:cNvCxnSpPr/>
          <p:nvPr/>
        </p:nvCxnSpPr>
        <p:spPr>
          <a:xfrm>
            <a:off x="4403812" y="1412776"/>
            <a:ext cx="0" cy="5256584"/>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6" name="Прямая соединительная линия 85">
            <a:extLst>
              <a:ext uri="{FF2B5EF4-FFF2-40B4-BE49-F238E27FC236}">
                <a16:creationId xmlns:a16="http://schemas.microsoft.com/office/drawing/2014/main" xmlns="" id="{99BB32D4-689A-48B0-B9D4-AD73D0146CDB}"/>
              </a:ext>
            </a:extLst>
          </p:cNvPr>
          <p:cNvCxnSpPr/>
          <p:nvPr/>
        </p:nvCxnSpPr>
        <p:spPr>
          <a:xfrm>
            <a:off x="8518612" y="1412776"/>
            <a:ext cx="0" cy="5256584"/>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85" name="TextBox 84"/>
          <p:cNvSpPr txBox="1"/>
          <p:nvPr/>
        </p:nvSpPr>
        <p:spPr>
          <a:xfrm>
            <a:off x="8663613" y="2764088"/>
            <a:ext cx="3215378" cy="707886"/>
          </a:xfrm>
          <a:prstGeom prst="rect">
            <a:avLst/>
          </a:prstGeom>
          <a:noFill/>
        </p:spPr>
        <p:txBody>
          <a:bodyPr wrap="square" rtlCol="0">
            <a:spAutoFit/>
          </a:bodyPr>
          <a:lstStyle/>
          <a:p>
            <a:pPr algn="ctr"/>
            <a:r>
              <a:rPr lang="ru-RU" sz="2000" b="1" dirty="0">
                <a:solidFill>
                  <a:srgbClr val="F79646">
                    <a:lumMod val="75000"/>
                  </a:srgbClr>
                </a:solidFill>
                <a:latin typeface="Roboto Condensed" panose="02000000000000000000" pitchFamily="2" charset="0"/>
                <a:ea typeface="Roboto Condensed" panose="02000000000000000000" pitchFamily="2" charset="0"/>
              </a:rPr>
              <a:t>+ </a:t>
            </a:r>
            <a:r>
              <a:rPr lang="ru-RU" sz="2000" b="1" dirty="0" smtClean="0">
                <a:solidFill>
                  <a:srgbClr val="F79646">
                    <a:lumMod val="75000"/>
                  </a:srgbClr>
                </a:solidFill>
                <a:latin typeface="Roboto Condensed" panose="02000000000000000000" pitchFamily="2" charset="0"/>
                <a:ea typeface="Roboto Condensed" panose="02000000000000000000" pitchFamily="2" charset="0"/>
              </a:rPr>
              <a:t>3</a:t>
            </a:r>
            <a:r>
              <a:rPr lang="ru-RU" sz="2000" b="1" dirty="0">
                <a:solidFill>
                  <a:srgbClr val="F79646">
                    <a:lumMod val="75000"/>
                  </a:srgbClr>
                </a:solidFill>
                <a:latin typeface="Roboto Condensed" panose="02000000000000000000" pitchFamily="2" charset="0"/>
                <a:ea typeface="Roboto Condensed" panose="02000000000000000000" pitchFamily="2" charset="0"/>
              </a:rPr>
              <a:t>0</a:t>
            </a:r>
            <a:r>
              <a:rPr lang="ru-RU" sz="2000" dirty="0" smtClean="0">
                <a:solidFill>
                  <a:schemeClr val="tx1">
                    <a:lumMod val="75000"/>
                  </a:schemeClr>
                </a:solidFill>
                <a:latin typeface="Roboto Condensed" panose="02000000000000000000" pitchFamily="2" charset="0"/>
                <a:ea typeface="Roboto Condensed" panose="02000000000000000000" pitchFamily="2" charset="0"/>
                <a:cs typeface="Arial" pitchFamily="34" charset="0"/>
              </a:rPr>
              <a:t> новых видов сведений ФНС России в продуктиве</a:t>
            </a:r>
            <a:endParaRPr lang="ru-RU" sz="2000" dirty="0">
              <a:solidFill>
                <a:schemeClr val="tx1">
                  <a:lumMod val="75000"/>
                </a:schemeClr>
              </a:solidFill>
              <a:latin typeface="Roboto Condensed" panose="02000000000000000000" pitchFamily="2" charset="0"/>
              <a:ea typeface="Roboto Condensed" panose="02000000000000000000" pitchFamily="2" charset="0"/>
              <a:cs typeface="Arial" pitchFamily="34" charset="0"/>
            </a:endParaRPr>
          </a:p>
        </p:txBody>
      </p:sp>
      <p:graphicFrame>
        <p:nvGraphicFramePr>
          <p:cNvPr id="56" name="Диаграмма 55"/>
          <p:cNvGraphicFramePr/>
          <p:nvPr>
            <p:extLst/>
          </p:nvPr>
        </p:nvGraphicFramePr>
        <p:xfrm>
          <a:off x="136717" y="1972246"/>
          <a:ext cx="2843989" cy="241112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1" name="Диаграмма 60"/>
          <p:cNvGraphicFramePr/>
          <p:nvPr>
            <p:extLst/>
          </p:nvPr>
        </p:nvGraphicFramePr>
        <p:xfrm>
          <a:off x="-534991" y="3870004"/>
          <a:ext cx="3623246" cy="2088232"/>
        </p:xfrm>
        <a:graphic>
          <a:graphicData uri="http://schemas.openxmlformats.org/drawingml/2006/chart">
            <c:chart xmlns:c="http://schemas.openxmlformats.org/drawingml/2006/chart" xmlns:r="http://schemas.openxmlformats.org/officeDocument/2006/relationships" r:id="rId4"/>
          </a:graphicData>
        </a:graphic>
      </p:graphicFrame>
      <p:sp>
        <p:nvSpPr>
          <p:cNvPr id="103" name="TextBox 102">
            <a:extLst>
              <a:ext uri="{FF2B5EF4-FFF2-40B4-BE49-F238E27FC236}">
                <a16:creationId xmlns:a16="http://schemas.microsoft.com/office/drawing/2014/main" xmlns="" id="{6A30C5C9-300D-44C3-8431-4A85DFAFC003}"/>
              </a:ext>
            </a:extLst>
          </p:cNvPr>
          <p:cNvSpPr txBox="1"/>
          <p:nvPr/>
        </p:nvSpPr>
        <p:spPr>
          <a:xfrm>
            <a:off x="170061" y="5975726"/>
            <a:ext cx="4176780" cy="707886"/>
          </a:xfrm>
          <a:prstGeom prst="rect">
            <a:avLst/>
          </a:prstGeom>
          <a:noFill/>
        </p:spPr>
        <p:txBody>
          <a:bodyPr wrap="square" rtlCol="0" anchor="t">
            <a:spAutoFit/>
          </a:bodyPr>
          <a:lstStyle/>
          <a:p>
            <a:pPr algn="ctr"/>
            <a:r>
              <a:rPr lang="ru-RU" altLang="ko-KR" sz="2000" b="1" dirty="0" smtClean="0">
                <a:solidFill>
                  <a:srgbClr val="F79646">
                    <a:lumMod val="75000"/>
                  </a:srgbClr>
                </a:solidFill>
                <a:latin typeface="Roboto Condensed" panose="02000000000000000000" pitchFamily="2" charset="0"/>
                <a:ea typeface="Roboto Condensed" panose="02000000000000000000" pitchFamily="2" charset="0"/>
              </a:rPr>
              <a:t>155</a:t>
            </a:r>
            <a:r>
              <a:rPr lang="ru-RU" altLang="ko-KR" sz="2000" dirty="0" smtClean="0">
                <a:solidFill>
                  <a:schemeClr val="tx1">
                    <a:lumMod val="75000"/>
                  </a:schemeClr>
                </a:solidFill>
                <a:latin typeface="Roboto Condensed" panose="02000000000000000000" pitchFamily="2" charset="0"/>
                <a:ea typeface="Roboto Condensed" panose="02000000000000000000" pitchFamily="2" charset="0"/>
                <a:cs typeface="Arial" pitchFamily="34" charset="0"/>
              </a:rPr>
              <a:t> положительных заключения Минцифры России</a:t>
            </a:r>
            <a:endParaRPr lang="ru-RU" altLang="ko-KR" sz="2000" dirty="0">
              <a:solidFill>
                <a:schemeClr val="tx1">
                  <a:lumMod val="75000"/>
                </a:schemeClr>
              </a:solidFill>
              <a:latin typeface="Roboto Condensed" panose="02000000000000000000" pitchFamily="2" charset="0"/>
              <a:ea typeface="Roboto Condensed" panose="02000000000000000000" pitchFamily="2" charset="0"/>
              <a:cs typeface="Arial" pitchFamily="34" charset="0"/>
            </a:endParaRPr>
          </a:p>
        </p:txBody>
      </p:sp>
      <p:sp>
        <p:nvSpPr>
          <p:cNvPr id="104" name="TextBox 103">
            <a:extLst>
              <a:ext uri="{FF2B5EF4-FFF2-40B4-BE49-F238E27FC236}">
                <a16:creationId xmlns:a16="http://schemas.microsoft.com/office/drawing/2014/main" xmlns="" id="{C21235EC-3E6D-40C5-B6EC-7F3CA09169A1}"/>
              </a:ext>
            </a:extLst>
          </p:cNvPr>
          <p:cNvSpPr txBox="1"/>
          <p:nvPr/>
        </p:nvSpPr>
        <p:spPr>
          <a:xfrm>
            <a:off x="1668533" y="2231104"/>
            <a:ext cx="2751341" cy="1631216"/>
          </a:xfrm>
          <a:prstGeom prst="rect">
            <a:avLst/>
          </a:prstGeom>
          <a:noFill/>
        </p:spPr>
        <p:txBody>
          <a:bodyPr wrap="square" rtlCol="0" anchor="t">
            <a:spAutoFit/>
          </a:bodyPr>
          <a:lstStyle/>
          <a:p>
            <a:pPr algn="r"/>
            <a:r>
              <a:rPr lang="ru-RU" altLang="ko-KR" sz="2000" b="1" dirty="0" smtClean="0">
                <a:solidFill>
                  <a:srgbClr val="F79646">
                    <a:lumMod val="75000"/>
                  </a:srgbClr>
                </a:solidFill>
                <a:latin typeface="Roboto Condensed" panose="02000000000000000000" pitchFamily="2" charset="0"/>
                <a:ea typeface="Roboto Condensed" panose="02000000000000000000" pitchFamily="2" charset="0"/>
              </a:rPr>
              <a:t>96,3% </a:t>
            </a:r>
          </a:p>
          <a:p>
            <a:pPr algn="r"/>
            <a:r>
              <a:rPr lang="ru-RU" altLang="ko-KR" sz="2000" b="1" dirty="0" smtClean="0">
                <a:solidFill>
                  <a:srgbClr val="F79646">
                    <a:lumMod val="75000"/>
                  </a:srgbClr>
                </a:solidFill>
                <a:latin typeface="Roboto Condensed" panose="02000000000000000000" pitchFamily="2" charset="0"/>
                <a:ea typeface="Roboto Condensed" panose="02000000000000000000" pitchFamily="2" charset="0"/>
              </a:rPr>
              <a:t>(</a:t>
            </a:r>
            <a:r>
              <a:rPr lang="en-US" altLang="ko-KR" sz="2000" b="1" dirty="0" smtClean="0">
                <a:solidFill>
                  <a:srgbClr val="F79646">
                    <a:lumMod val="75000"/>
                  </a:srgbClr>
                </a:solidFill>
                <a:latin typeface="Roboto Condensed" panose="02000000000000000000" pitchFamily="2" charset="0"/>
                <a:ea typeface="Roboto Condensed" panose="02000000000000000000" pitchFamily="2" charset="0"/>
              </a:rPr>
              <a:t>2</a:t>
            </a:r>
            <a:r>
              <a:rPr lang="ru-RU" altLang="ko-KR" sz="2000" b="1" dirty="0" smtClean="0">
                <a:solidFill>
                  <a:srgbClr val="F79646">
                    <a:lumMod val="75000"/>
                  </a:srgbClr>
                </a:solidFill>
                <a:latin typeface="Roboto Condensed" panose="02000000000000000000" pitchFamily="2" charset="0"/>
                <a:ea typeface="Roboto Condensed" panose="02000000000000000000" pitchFamily="2" charset="0"/>
              </a:rPr>
              <a:t>8,8 млрд руб.) </a:t>
            </a:r>
            <a:r>
              <a:rPr lang="ru-RU" altLang="ko-KR" sz="2000" dirty="0" smtClean="0">
                <a:solidFill>
                  <a:schemeClr val="tx1">
                    <a:lumMod val="75000"/>
                  </a:schemeClr>
                </a:solidFill>
                <a:latin typeface="Roboto Condensed" panose="02000000000000000000" pitchFamily="2" charset="0"/>
                <a:ea typeface="Roboto Condensed" panose="02000000000000000000" pitchFamily="2" charset="0"/>
                <a:cs typeface="Arial" pitchFamily="34" charset="0"/>
              </a:rPr>
              <a:t>принятые </a:t>
            </a:r>
            <a:endParaRPr lang="ru-RU" altLang="ko-KR" sz="2000" dirty="0">
              <a:solidFill>
                <a:schemeClr val="tx1">
                  <a:lumMod val="75000"/>
                </a:schemeClr>
              </a:solidFill>
              <a:latin typeface="Roboto Condensed" panose="02000000000000000000" pitchFamily="2" charset="0"/>
              <a:ea typeface="Roboto Condensed" panose="02000000000000000000" pitchFamily="2" charset="0"/>
              <a:cs typeface="Arial" pitchFamily="34" charset="0"/>
            </a:endParaRPr>
          </a:p>
          <a:p>
            <a:pPr algn="r"/>
            <a:r>
              <a:rPr lang="ru-RU" altLang="ko-KR" sz="2000" dirty="0" smtClean="0">
                <a:solidFill>
                  <a:schemeClr val="tx1">
                    <a:lumMod val="75000"/>
                  </a:schemeClr>
                </a:solidFill>
                <a:latin typeface="Roboto Condensed" panose="02000000000000000000" pitchFamily="2" charset="0"/>
                <a:ea typeface="Roboto Condensed" panose="02000000000000000000" pitchFamily="2" charset="0"/>
                <a:cs typeface="Arial" pitchFamily="34" charset="0"/>
              </a:rPr>
              <a:t>бюджетные</a:t>
            </a:r>
          </a:p>
          <a:p>
            <a:pPr algn="r"/>
            <a:r>
              <a:rPr lang="ru-RU" altLang="ko-KR" sz="2000" dirty="0" smtClean="0">
                <a:solidFill>
                  <a:schemeClr val="tx1">
                    <a:lumMod val="75000"/>
                  </a:schemeClr>
                </a:solidFill>
                <a:latin typeface="Roboto Condensed" panose="02000000000000000000" pitchFamily="2" charset="0"/>
                <a:ea typeface="Roboto Condensed" panose="02000000000000000000" pitchFamily="2" charset="0"/>
                <a:cs typeface="Arial" pitchFamily="34" charset="0"/>
              </a:rPr>
              <a:t>обязательства</a:t>
            </a:r>
            <a:endParaRPr lang="ru-RU" altLang="ko-KR" sz="2000" dirty="0">
              <a:solidFill>
                <a:schemeClr val="tx1">
                  <a:lumMod val="75000"/>
                </a:schemeClr>
              </a:solidFill>
              <a:latin typeface="Roboto Condensed" panose="02000000000000000000" pitchFamily="2" charset="0"/>
              <a:ea typeface="Roboto Condensed" panose="02000000000000000000" pitchFamily="2" charset="0"/>
              <a:cs typeface="Arial" pitchFamily="34" charset="0"/>
            </a:endParaRPr>
          </a:p>
        </p:txBody>
      </p:sp>
      <p:sp>
        <p:nvSpPr>
          <p:cNvPr id="105" name="TextBox 104">
            <a:extLst>
              <a:ext uri="{FF2B5EF4-FFF2-40B4-BE49-F238E27FC236}">
                <a16:creationId xmlns:a16="http://schemas.microsoft.com/office/drawing/2014/main" xmlns="" id="{C21235EC-3E6D-40C5-B6EC-7F3CA09169A1}"/>
              </a:ext>
            </a:extLst>
          </p:cNvPr>
          <p:cNvSpPr txBox="1"/>
          <p:nvPr/>
        </p:nvSpPr>
        <p:spPr>
          <a:xfrm>
            <a:off x="2155853" y="3921664"/>
            <a:ext cx="2190988" cy="1323439"/>
          </a:xfrm>
          <a:prstGeom prst="rect">
            <a:avLst/>
          </a:prstGeom>
          <a:noFill/>
        </p:spPr>
        <p:txBody>
          <a:bodyPr wrap="square" rtlCol="0" anchor="t">
            <a:spAutoFit/>
          </a:bodyPr>
          <a:lstStyle/>
          <a:p>
            <a:pPr algn="r"/>
            <a:r>
              <a:rPr lang="ru-RU" altLang="ko-KR" sz="2000" b="1" dirty="0" smtClean="0">
                <a:solidFill>
                  <a:srgbClr val="F79646">
                    <a:lumMod val="75000"/>
                  </a:srgbClr>
                </a:solidFill>
                <a:latin typeface="Roboto Condensed" panose="02000000000000000000" pitchFamily="2" charset="0"/>
                <a:ea typeface="Roboto Condensed" panose="02000000000000000000" pitchFamily="2" charset="0"/>
              </a:rPr>
              <a:t>43,5% </a:t>
            </a:r>
          </a:p>
          <a:p>
            <a:pPr algn="r"/>
            <a:r>
              <a:rPr lang="ru-RU" altLang="ko-KR" sz="2000" b="1" dirty="0" smtClean="0">
                <a:solidFill>
                  <a:srgbClr val="F79646">
                    <a:lumMod val="75000"/>
                  </a:srgbClr>
                </a:solidFill>
                <a:latin typeface="Roboto Condensed" panose="02000000000000000000" pitchFamily="2" charset="0"/>
                <a:ea typeface="Roboto Condensed" panose="02000000000000000000" pitchFamily="2" charset="0"/>
              </a:rPr>
              <a:t>(13 млрд руб.) </a:t>
            </a:r>
            <a:r>
              <a:rPr lang="ru-RU" altLang="ko-KR" sz="2000" dirty="0" smtClean="0">
                <a:solidFill>
                  <a:schemeClr val="tx1">
                    <a:lumMod val="75000"/>
                  </a:schemeClr>
                </a:solidFill>
                <a:latin typeface="Roboto Condensed" panose="02000000000000000000" pitchFamily="2" charset="0"/>
                <a:ea typeface="Roboto Condensed" panose="02000000000000000000" pitchFamily="2" charset="0"/>
                <a:cs typeface="Arial" pitchFamily="34" charset="0"/>
              </a:rPr>
              <a:t>кассовое исполнение</a:t>
            </a:r>
            <a:endParaRPr lang="ru-RU" altLang="ko-KR" sz="2000" dirty="0">
              <a:solidFill>
                <a:schemeClr val="tx1">
                  <a:lumMod val="75000"/>
                </a:schemeClr>
              </a:solidFill>
              <a:latin typeface="Roboto Condensed" panose="02000000000000000000" pitchFamily="2" charset="0"/>
              <a:ea typeface="Roboto Condensed" panose="02000000000000000000" pitchFamily="2" charset="0"/>
              <a:cs typeface="Arial" pitchFamily="34" charset="0"/>
            </a:endParaRPr>
          </a:p>
        </p:txBody>
      </p:sp>
      <p:sp>
        <p:nvSpPr>
          <p:cNvPr id="45" name="TextBox 44"/>
          <p:cNvSpPr txBox="1"/>
          <p:nvPr/>
        </p:nvSpPr>
        <p:spPr>
          <a:xfrm>
            <a:off x="8724292" y="4327223"/>
            <a:ext cx="3215378" cy="707886"/>
          </a:xfrm>
          <a:prstGeom prst="rect">
            <a:avLst/>
          </a:prstGeom>
          <a:noFill/>
        </p:spPr>
        <p:txBody>
          <a:bodyPr wrap="square" rtlCol="0">
            <a:spAutoFit/>
          </a:bodyPr>
          <a:lstStyle/>
          <a:p>
            <a:pPr algn="ctr"/>
            <a:r>
              <a:rPr lang="ru-RU" sz="2000" dirty="0" smtClean="0">
                <a:solidFill>
                  <a:schemeClr val="tx1">
                    <a:lumMod val="75000"/>
                  </a:schemeClr>
                </a:solidFill>
                <a:latin typeface="Roboto Condensed" panose="02000000000000000000" pitchFamily="2" charset="0"/>
                <a:ea typeface="Roboto Condensed" panose="02000000000000000000" pitchFamily="2" charset="0"/>
                <a:cs typeface="Arial" pitchFamily="34" charset="0"/>
              </a:rPr>
              <a:t>Завершен </a:t>
            </a:r>
            <a:r>
              <a:rPr lang="ru-RU" sz="2000" b="1" dirty="0">
                <a:solidFill>
                  <a:srgbClr val="F79646">
                    <a:lumMod val="75000"/>
                  </a:srgbClr>
                </a:solidFill>
                <a:latin typeface="Roboto Condensed" panose="02000000000000000000" pitchFamily="2" charset="0"/>
                <a:ea typeface="Roboto Condensed" panose="02000000000000000000" pitchFamily="2" charset="0"/>
              </a:rPr>
              <a:t>3</a:t>
            </a:r>
            <a:r>
              <a:rPr lang="ru-RU" sz="2000" dirty="0" smtClean="0">
                <a:solidFill>
                  <a:schemeClr val="tx1">
                    <a:lumMod val="75000"/>
                  </a:schemeClr>
                </a:solidFill>
                <a:latin typeface="Roboto Condensed" panose="02000000000000000000" pitchFamily="2" charset="0"/>
                <a:ea typeface="Roboto Condensed" panose="02000000000000000000" pitchFamily="2" charset="0"/>
                <a:cs typeface="Arial" pitchFamily="34" charset="0"/>
              </a:rPr>
              <a:t> этап тестирования </a:t>
            </a:r>
            <a:r>
              <a:rPr lang="ru-RU" sz="2000" b="1" dirty="0" smtClean="0">
                <a:solidFill>
                  <a:srgbClr val="F79646">
                    <a:lumMod val="75000"/>
                  </a:srgbClr>
                </a:solidFill>
                <a:latin typeface="Roboto Condensed" panose="02000000000000000000" pitchFamily="2" charset="0"/>
                <a:ea typeface="Roboto Condensed" panose="02000000000000000000" pitchFamily="2" charset="0"/>
              </a:rPr>
              <a:t>ГИС ТОР КНД</a:t>
            </a:r>
            <a:endParaRPr lang="ru-RU" sz="2000" dirty="0">
              <a:solidFill>
                <a:schemeClr val="tx1">
                  <a:lumMod val="75000"/>
                </a:schemeClr>
              </a:solidFill>
              <a:latin typeface="Roboto Condensed" panose="02000000000000000000" pitchFamily="2" charset="0"/>
              <a:ea typeface="Roboto Condensed" panose="02000000000000000000" pitchFamily="2" charset="0"/>
              <a:cs typeface="Arial" pitchFamily="34" charset="0"/>
            </a:endParaRPr>
          </a:p>
        </p:txBody>
      </p:sp>
      <p:sp>
        <p:nvSpPr>
          <p:cNvPr id="47" name="TextBox 46"/>
          <p:cNvSpPr txBox="1"/>
          <p:nvPr/>
        </p:nvSpPr>
        <p:spPr>
          <a:xfrm>
            <a:off x="4389001" y="2142009"/>
            <a:ext cx="4232451" cy="4955203"/>
          </a:xfrm>
          <a:prstGeom prst="rect">
            <a:avLst/>
          </a:prstGeom>
          <a:noFill/>
        </p:spPr>
        <p:txBody>
          <a:bodyPr wrap="square" rtlCol="0">
            <a:spAutoFit/>
          </a:bodyPr>
          <a:lstStyle/>
          <a:p>
            <a:pPr algn="ctr"/>
            <a:r>
              <a:rPr lang="ru-RU" sz="1400" dirty="0" smtClean="0">
                <a:solidFill>
                  <a:schemeClr val="tx1">
                    <a:lumMod val="75000"/>
                  </a:schemeClr>
                </a:solidFill>
                <a:latin typeface="Roboto Condensed" panose="02000000000000000000" pitchFamily="2" charset="0"/>
                <a:ea typeface="Roboto Condensed" panose="02000000000000000000" pitchFamily="2" charset="0"/>
                <a:cs typeface="Arial" pitchFamily="34" charset="0"/>
              </a:rPr>
              <a:t>  Разработано более </a:t>
            </a:r>
            <a:r>
              <a:rPr lang="ru-RU" sz="2000" b="1" dirty="0" smtClean="0">
                <a:solidFill>
                  <a:srgbClr val="F79646">
                    <a:lumMod val="75000"/>
                  </a:srgbClr>
                </a:solidFill>
                <a:latin typeface="Roboto Condensed" panose="02000000000000000000" pitchFamily="2" charset="0"/>
                <a:ea typeface="Roboto Condensed" panose="02000000000000000000" pitchFamily="2" charset="0"/>
              </a:rPr>
              <a:t>23 </a:t>
            </a:r>
            <a:r>
              <a:rPr lang="ru-RU" sz="1400" dirty="0" smtClean="0">
                <a:solidFill>
                  <a:schemeClr val="tx1">
                    <a:lumMod val="75000"/>
                  </a:schemeClr>
                </a:solidFill>
                <a:latin typeface="Roboto Condensed" panose="02000000000000000000" pitchFamily="2" charset="0"/>
                <a:ea typeface="Roboto Condensed" panose="02000000000000000000" pitchFamily="2" charset="0"/>
                <a:cs typeface="Arial" pitchFamily="34" charset="0"/>
              </a:rPr>
              <a:t>ТЗ на закупку </a:t>
            </a:r>
          </a:p>
          <a:p>
            <a:pPr algn="ctr"/>
            <a:r>
              <a:rPr lang="ru-RU" sz="1400" dirty="0">
                <a:solidFill>
                  <a:schemeClr val="tx1">
                    <a:lumMod val="75000"/>
                  </a:schemeClr>
                </a:solidFill>
                <a:latin typeface="Roboto Condensed" panose="02000000000000000000" pitchFamily="2" charset="0"/>
                <a:ea typeface="Roboto Condensed" panose="02000000000000000000" pitchFamily="2" charset="0"/>
                <a:cs typeface="Arial" pitchFamily="34" charset="0"/>
              </a:rPr>
              <a:t> </a:t>
            </a:r>
            <a:r>
              <a:rPr lang="ru-RU" sz="1400" dirty="0" smtClean="0">
                <a:solidFill>
                  <a:schemeClr val="tx1">
                    <a:lumMod val="75000"/>
                  </a:schemeClr>
                </a:solidFill>
                <a:latin typeface="Roboto Condensed" panose="02000000000000000000" pitchFamily="2" charset="0"/>
                <a:ea typeface="Roboto Condensed" panose="02000000000000000000" pitchFamily="2" charset="0"/>
                <a:cs typeface="Arial" pitchFamily="34" charset="0"/>
              </a:rPr>
              <a:t>     централизованной ИТ-инфраструктуры</a:t>
            </a:r>
          </a:p>
          <a:p>
            <a:pPr lvl="0" algn="ctr"/>
            <a:r>
              <a:rPr lang="ru-RU" sz="1400" dirty="0" smtClean="0">
                <a:solidFill>
                  <a:srgbClr val="57565A">
                    <a:lumMod val="75000"/>
                  </a:srgbClr>
                </a:solidFill>
                <a:latin typeface="Roboto Condensed" panose="02000000000000000000" pitchFamily="2" charset="0"/>
                <a:ea typeface="Roboto Condensed" panose="02000000000000000000" pitchFamily="2" charset="0"/>
                <a:cs typeface="Arial" pitchFamily="34" charset="0"/>
              </a:rPr>
              <a:t>             Рассмотрено </a:t>
            </a:r>
            <a:r>
              <a:rPr lang="ru-RU" sz="1400" dirty="0">
                <a:solidFill>
                  <a:srgbClr val="57565A">
                    <a:lumMod val="75000"/>
                  </a:srgbClr>
                </a:solidFill>
                <a:latin typeface="Roboto Condensed" panose="02000000000000000000" pitchFamily="2" charset="0"/>
                <a:ea typeface="Roboto Condensed" panose="02000000000000000000" pitchFamily="2" charset="0"/>
                <a:cs typeface="Arial" pitchFamily="34" charset="0"/>
              </a:rPr>
              <a:t>более </a:t>
            </a:r>
            <a:r>
              <a:rPr lang="en-US" sz="2000" b="1" dirty="0" smtClean="0">
                <a:solidFill>
                  <a:srgbClr val="F79646">
                    <a:lumMod val="75000"/>
                  </a:srgbClr>
                </a:solidFill>
                <a:latin typeface="Roboto Condensed" panose="02000000000000000000" pitchFamily="2" charset="0"/>
                <a:ea typeface="Roboto Condensed" panose="02000000000000000000" pitchFamily="2" charset="0"/>
              </a:rPr>
              <a:t>620</a:t>
            </a:r>
            <a:r>
              <a:rPr lang="ru-RU" sz="2000" b="1" dirty="0" smtClean="0">
                <a:solidFill>
                  <a:srgbClr val="F79646">
                    <a:lumMod val="75000"/>
                  </a:srgbClr>
                </a:solidFill>
                <a:latin typeface="Roboto Condensed" panose="02000000000000000000" pitchFamily="2" charset="0"/>
                <a:ea typeface="Roboto Condensed" panose="02000000000000000000" pitchFamily="2" charset="0"/>
              </a:rPr>
              <a:t> </a:t>
            </a:r>
            <a:r>
              <a:rPr lang="ru-RU" sz="1400" dirty="0" smtClean="0">
                <a:solidFill>
                  <a:srgbClr val="57565A">
                    <a:lumMod val="75000"/>
                  </a:srgbClr>
                </a:solidFill>
                <a:latin typeface="Roboto Condensed" panose="02000000000000000000" pitchFamily="2" charset="0"/>
                <a:ea typeface="Roboto Condensed" panose="02000000000000000000" pitchFamily="2" charset="0"/>
                <a:cs typeface="Arial" pitchFamily="34" charset="0"/>
              </a:rPr>
              <a:t>заявок </a:t>
            </a:r>
            <a:r>
              <a:rPr lang="ru-RU" sz="1400" dirty="0">
                <a:solidFill>
                  <a:srgbClr val="57565A">
                    <a:lumMod val="75000"/>
                  </a:srgbClr>
                </a:solidFill>
                <a:latin typeface="Roboto Condensed" panose="02000000000000000000" pitchFamily="2" charset="0"/>
                <a:ea typeface="Roboto Condensed" panose="02000000000000000000" pitchFamily="2" charset="0"/>
                <a:cs typeface="Arial" pitchFamily="34" charset="0"/>
              </a:rPr>
              <a:t>на закупку </a:t>
            </a:r>
          </a:p>
          <a:p>
            <a:pPr lvl="0" algn="ctr"/>
            <a:r>
              <a:rPr lang="ru-RU" sz="1400" dirty="0" smtClean="0">
                <a:solidFill>
                  <a:srgbClr val="57565A">
                    <a:lumMod val="75000"/>
                  </a:srgbClr>
                </a:solidFill>
                <a:latin typeface="Roboto Condensed" panose="02000000000000000000" pitchFamily="2" charset="0"/>
                <a:ea typeface="Roboto Condensed" panose="02000000000000000000" pitchFamily="2" charset="0"/>
                <a:cs typeface="Arial" pitchFamily="34" charset="0"/>
              </a:rPr>
              <a:t>        ИТ-инфраструктуры для ТО ФНС России</a:t>
            </a:r>
          </a:p>
          <a:p>
            <a:pPr algn="ctr"/>
            <a:endParaRPr lang="en-US" sz="1400" dirty="0">
              <a:solidFill>
                <a:schemeClr val="tx1">
                  <a:lumMod val="75000"/>
                </a:schemeClr>
              </a:solidFill>
              <a:latin typeface="Roboto Condensed" panose="02000000000000000000" pitchFamily="2" charset="0"/>
              <a:ea typeface="Roboto Condensed" panose="02000000000000000000" pitchFamily="2" charset="0"/>
              <a:cs typeface="Arial" pitchFamily="34" charset="0"/>
            </a:endParaRPr>
          </a:p>
          <a:p>
            <a:pPr algn="ctr"/>
            <a:r>
              <a:rPr lang="ru-RU" sz="1400" dirty="0" smtClean="0">
                <a:solidFill>
                  <a:schemeClr val="tx1">
                    <a:lumMod val="75000"/>
                  </a:schemeClr>
                </a:solidFill>
                <a:latin typeface="Roboto Condensed" panose="02000000000000000000" pitchFamily="2" charset="0"/>
                <a:ea typeface="Roboto Condensed" panose="02000000000000000000" pitchFamily="2" charset="0"/>
                <a:cs typeface="Arial" pitchFamily="34" charset="0"/>
              </a:rPr>
              <a:t>Заключено </a:t>
            </a:r>
            <a:r>
              <a:rPr lang="ru-RU" sz="2000" b="1" dirty="0">
                <a:solidFill>
                  <a:srgbClr val="F79646">
                    <a:lumMod val="75000"/>
                  </a:srgbClr>
                </a:solidFill>
                <a:latin typeface="Roboto Condensed" panose="02000000000000000000" pitchFamily="2" charset="0"/>
                <a:ea typeface="Roboto Condensed" panose="02000000000000000000" pitchFamily="2" charset="0"/>
              </a:rPr>
              <a:t>5</a:t>
            </a:r>
            <a:r>
              <a:rPr lang="ru-RU" sz="1400" dirty="0" smtClean="0">
                <a:solidFill>
                  <a:schemeClr val="tx1">
                    <a:lumMod val="75000"/>
                  </a:schemeClr>
                </a:solidFill>
                <a:latin typeface="Roboto Condensed" panose="02000000000000000000" pitchFamily="2" charset="0"/>
                <a:ea typeface="Roboto Condensed" panose="02000000000000000000" pitchFamily="2" charset="0"/>
                <a:cs typeface="Arial" pitchFamily="34" charset="0"/>
              </a:rPr>
              <a:t> </a:t>
            </a:r>
            <a:r>
              <a:rPr lang="ru-RU" sz="1400" dirty="0">
                <a:solidFill>
                  <a:schemeClr val="tx1">
                    <a:lumMod val="75000"/>
                  </a:schemeClr>
                </a:solidFill>
                <a:latin typeface="Roboto Condensed" panose="02000000000000000000" pitchFamily="2" charset="0"/>
                <a:ea typeface="Roboto Condensed" panose="02000000000000000000" pitchFamily="2" charset="0"/>
                <a:cs typeface="Arial" pitchFamily="34" charset="0"/>
              </a:rPr>
              <a:t>ГК на развитие АИС «Налог-3», ФГИС «ЕГР ЗАГС» и ФГИС «ЕРН» </a:t>
            </a:r>
          </a:p>
          <a:p>
            <a:pPr algn="ctr"/>
            <a:r>
              <a:rPr lang="ru-RU" sz="1400" dirty="0" smtClean="0">
                <a:solidFill>
                  <a:schemeClr val="tx1">
                    <a:lumMod val="75000"/>
                  </a:schemeClr>
                </a:solidFill>
                <a:latin typeface="Roboto Condensed" panose="02000000000000000000" pitchFamily="2" charset="0"/>
                <a:ea typeface="Roboto Condensed" panose="02000000000000000000" pitchFamily="2" charset="0"/>
                <a:cs typeface="Arial" pitchFamily="34" charset="0"/>
              </a:rPr>
              <a:t>   на общую сумму </a:t>
            </a:r>
            <a:r>
              <a:rPr lang="ru-RU" sz="2000" b="1" dirty="0" smtClean="0">
                <a:solidFill>
                  <a:srgbClr val="F79646">
                    <a:lumMod val="75000"/>
                  </a:srgbClr>
                </a:solidFill>
                <a:latin typeface="Roboto Condensed" panose="02000000000000000000" pitchFamily="2" charset="0"/>
                <a:ea typeface="Roboto Condensed" panose="02000000000000000000" pitchFamily="2" charset="0"/>
              </a:rPr>
              <a:t>5,89 </a:t>
            </a:r>
            <a:r>
              <a:rPr lang="ru-RU" altLang="ko-KR" sz="2000" b="1" dirty="0" smtClean="0">
                <a:solidFill>
                  <a:srgbClr val="F79646">
                    <a:lumMod val="75000"/>
                  </a:srgbClr>
                </a:solidFill>
                <a:latin typeface="Roboto Condensed" panose="02000000000000000000" pitchFamily="2" charset="0"/>
                <a:ea typeface="Roboto Condensed" panose="02000000000000000000" pitchFamily="2" charset="0"/>
              </a:rPr>
              <a:t>млрд</a:t>
            </a:r>
            <a:r>
              <a:rPr lang="ru-RU" sz="2000" b="1" dirty="0" smtClean="0">
                <a:solidFill>
                  <a:srgbClr val="F79646">
                    <a:lumMod val="75000"/>
                  </a:srgbClr>
                </a:solidFill>
                <a:latin typeface="Roboto Condensed" panose="02000000000000000000" pitchFamily="2" charset="0"/>
                <a:ea typeface="Roboto Condensed" panose="02000000000000000000" pitchFamily="2" charset="0"/>
              </a:rPr>
              <a:t> </a:t>
            </a:r>
            <a:r>
              <a:rPr lang="ru-RU" sz="2000" b="1" dirty="0">
                <a:solidFill>
                  <a:srgbClr val="F79646">
                    <a:lumMod val="75000"/>
                  </a:srgbClr>
                </a:solidFill>
                <a:latin typeface="Roboto Condensed" panose="02000000000000000000" pitchFamily="2" charset="0"/>
                <a:ea typeface="Roboto Condensed" panose="02000000000000000000" pitchFamily="2" charset="0"/>
              </a:rPr>
              <a:t>руб</a:t>
            </a:r>
            <a:r>
              <a:rPr lang="ru-RU" sz="2000" b="1" dirty="0" smtClean="0">
                <a:solidFill>
                  <a:srgbClr val="F79646">
                    <a:lumMod val="75000"/>
                  </a:srgbClr>
                </a:solidFill>
                <a:latin typeface="Roboto Condensed" panose="02000000000000000000" pitchFamily="2" charset="0"/>
                <a:ea typeface="Roboto Condensed" panose="02000000000000000000" pitchFamily="2" charset="0"/>
              </a:rPr>
              <a:t>.</a:t>
            </a:r>
          </a:p>
          <a:p>
            <a:pPr algn="ctr"/>
            <a:endParaRPr lang="ru-RU" sz="2000" b="1" dirty="0" smtClean="0">
              <a:solidFill>
                <a:srgbClr val="F79646">
                  <a:lumMod val="75000"/>
                </a:srgbClr>
              </a:solidFill>
              <a:latin typeface="Roboto Condensed" panose="02000000000000000000" pitchFamily="2" charset="0"/>
              <a:ea typeface="Roboto Condensed" panose="02000000000000000000" pitchFamily="2" charset="0"/>
            </a:endParaRPr>
          </a:p>
          <a:p>
            <a:pPr algn="ctr"/>
            <a:r>
              <a:rPr lang="ru-RU" sz="1400" dirty="0" smtClean="0">
                <a:solidFill>
                  <a:schemeClr val="tx1">
                    <a:lumMod val="75000"/>
                  </a:schemeClr>
                </a:solidFill>
                <a:latin typeface="Roboto Condensed" panose="02000000000000000000" pitchFamily="2" charset="0"/>
                <a:ea typeface="Roboto Condensed" panose="02000000000000000000" pitchFamily="2" charset="0"/>
                <a:cs typeface="Arial" pitchFamily="34" charset="0"/>
              </a:rPr>
              <a:t>Заключены 2 контракта </a:t>
            </a:r>
            <a:r>
              <a:rPr lang="ru-RU" sz="1400" dirty="0">
                <a:solidFill>
                  <a:schemeClr val="tx1">
                    <a:lumMod val="75000"/>
                  </a:schemeClr>
                </a:solidFill>
                <a:latin typeface="Roboto Condensed" panose="02000000000000000000" pitchFamily="2" charset="0"/>
                <a:ea typeface="Roboto Condensed" panose="02000000000000000000" pitchFamily="2" charset="0"/>
                <a:cs typeface="Arial" pitchFamily="34" charset="0"/>
              </a:rPr>
              <a:t>на сопровождение АИС </a:t>
            </a:r>
            <a:r>
              <a:rPr lang="ru-RU" sz="1400" dirty="0" smtClean="0">
                <a:solidFill>
                  <a:schemeClr val="tx1">
                    <a:lumMod val="75000"/>
                  </a:schemeClr>
                </a:solidFill>
                <a:latin typeface="Roboto Condensed" panose="02000000000000000000" pitchFamily="2" charset="0"/>
                <a:ea typeface="Roboto Condensed" panose="02000000000000000000" pitchFamily="2" charset="0"/>
                <a:cs typeface="Arial" pitchFamily="34" charset="0"/>
              </a:rPr>
              <a:t>ФНС России на </a:t>
            </a:r>
            <a:r>
              <a:rPr lang="ru-RU" sz="1400" dirty="0">
                <a:solidFill>
                  <a:schemeClr val="tx1">
                    <a:lumMod val="75000"/>
                  </a:schemeClr>
                </a:solidFill>
                <a:latin typeface="Roboto Condensed" panose="02000000000000000000" pitchFamily="2" charset="0"/>
                <a:ea typeface="Roboto Condensed" panose="02000000000000000000" pitchFamily="2" charset="0"/>
                <a:cs typeface="Arial" pitchFamily="34" charset="0"/>
              </a:rPr>
              <a:t>сумму </a:t>
            </a:r>
            <a:r>
              <a:rPr lang="ru-RU" sz="2000" b="1" dirty="0" smtClean="0">
                <a:solidFill>
                  <a:srgbClr val="F79646">
                    <a:lumMod val="75000"/>
                  </a:srgbClr>
                </a:solidFill>
                <a:latin typeface="Roboto Condensed" panose="02000000000000000000" pitchFamily="2" charset="0"/>
                <a:ea typeface="Roboto Condensed" panose="02000000000000000000" pitchFamily="2" charset="0"/>
              </a:rPr>
              <a:t>2,41 </a:t>
            </a:r>
            <a:r>
              <a:rPr lang="ru-RU" altLang="ko-KR" sz="2000" b="1" dirty="0" smtClean="0">
                <a:solidFill>
                  <a:srgbClr val="F79646">
                    <a:lumMod val="75000"/>
                  </a:srgbClr>
                </a:solidFill>
                <a:latin typeface="Roboto Condensed" panose="02000000000000000000" pitchFamily="2" charset="0"/>
                <a:ea typeface="Roboto Condensed" panose="02000000000000000000" pitchFamily="2" charset="0"/>
              </a:rPr>
              <a:t>млрд</a:t>
            </a:r>
            <a:r>
              <a:rPr lang="ru-RU" sz="2000" b="1" dirty="0" smtClean="0">
                <a:solidFill>
                  <a:srgbClr val="F79646">
                    <a:lumMod val="75000"/>
                  </a:srgbClr>
                </a:solidFill>
                <a:latin typeface="Roboto Condensed" panose="02000000000000000000" pitchFamily="2" charset="0"/>
                <a:ea typeface="Roboto Condensed" panose="02000000000000000000" pitchFamily="2" charset="0"/>
              </a:rPr>
              <a:t> руб.</a:t>
            </a:r>
          </a:p>
          <a:p>
            <a:pPr algn="ctr"/>
            <a:endParaRPr lang="ru-RU" sz="1600" b="1" dirty="0" smtClean="0">
              <a:solidFill>
                <a:srgbClr val="F79646">
                  <a:lumMod val="75000"/>
                </a:srgbClr>
              </a:solidFill>
              <a:latin typeface="Roboto Condensed" panose="02000000000000000000" pitchFamily="2" charset="0"/>
              <a:ea typeface="Roboto Condensed" panose="02000000000000000000" pitchFamily="2" charset="0"/>
            </a:endParaRPr>
          </a:p>
          <a:p>
            <a:pPr algn="ctr"/>
            <a:r>
              <a:rPr lang="ru-RU" sz="1400" dirty="0" smtClean="0">
                <a:solidFill>
                  <a:schemeClr val="tx1">
                    <a:lumMod val="75000"/>
                  </a:schemeClr>
                </a:solidFill>
                <a:latin typeface="Roboto Condensed" panose="02000000000000000000" pitchFamily="2" charset="0"/>
                <a:ea typeface="Roboto Condensed" panose="02000000000000000000" pitchFamily="2" charset="0"/>
                <a:cs typeface="Arial" pitchFamily="34" charset="0"/>
              </a:rPr>
              <a:t>Количество приемо-сдаточных испытаний (ПСИ) </a:t>
            </a:r>
            <a:r>
              <a:rPr lang="ru-RU" sz="2000" b="1" dirty="0" smtClean="0">
                <a:solidFill>
                  <a:srgbClr val="F79646">
                    <a:lumMod val="75000"/>
                  </a:srgbClr>
                </a:solidFill>
                <a:latin typeface="Roboto Condensed" panose="02000000000000000000" pitchFamily="2" charset="0"/>
                <a:ea typeface="Roboto Condensed" panose="02000000000000000000" pitchFamily="2" charset="0"/>
              </a:rPr>
              <a:t>67</a:t>
            </a:r>
          </a:p>
          <a:p>
            <a:pPr algn="ctr"/>
            <a:endParaRPr lang="ru-RU" sz="1600" b="1" dirty="0" smtClean="0">
              <a:solidFill>
                <a:srgbClr val="F79646">
                  <a:lumMod val="75000"/>
                </a:srgbClr>
              </a:solidFill>
              <a:latin typeface="Roboto Condensed" panose="02000000000000000000" pitchFamily="2" charset="0"/>
              <a:ea typeface="Roboto Condensed" panose="02000000000000000000" pitchFamily="2" charset="0"/>
            </a:endParaRPr>
          </a:p>
          <a:p>
            <a:pPr algn="ctr"/>
            <a:r>
              <a:rPr lang="ru-RU" sz="1400" dirty="0" smtClean="0">
                <a:solidFill>
                  <a:schemeClr val="tx1">
                    <a:lumMod val="75000"/>
                  </a:schemeClr>
                </a:solidFill>
                <a:latin typeface="Roboto Condensed" panose="02000000000000000000" pitchFamily="2" charset="0"/>
                <a:ea typeface="Roboto Condensed" panose="02000000000000000000" pitchFamily="2" charset="0"/>
                <a:cs typeface="Arial" pitchFamily="34" charset="0"/>
              </a:rPr>
              <a:t>Выпущено </a:t>
            </a:r>
            <a:r>
              <a:rPr lang="ru-RU" sz="2000" b="1" dirty="0" smtClean="0">
                <a:solidFill>
                  <a:srgbClr val="F79646">
                    <a:lumMod val="75000"/>
                  </a:srgbClr>
                </a:solidFill>
                <a:latin typeface="Roboto Condensed" panose="02000000000000000000" pitchFamily="2" charset="0"/>
                <a:ea typeface="Roboto Condensed" panose="02000000000000000000" pitchFamily="2" charset="0"/>
              </a:rPr>
              <a:t>108</a:t>
            </a:r>
            <a:r>
              <a:rPr lang="ru-RU" sz="1400" dirty="0" smtClean="0">
                <a:solidFill>
                  <a:schemeClr val="tx1">
                    <a:lumMod val="75000"/>
                  </a:schemeClr>
                </a:solidFill>
                <a:latin typeface="Roboto Condensed" panose="02000000000000000000" pitchFamily="2" charset="0"/>
                <a:ea typeface="Roboto Condensed" panose="02000000000000000000" pitchFamily="2" charset="0"/>
                <a:cs typeface="Arial" pitchFamily="34" charset="0"/>
              </a:rPr>
              <a:t> приказов ФНС России о вводе ПО в эксплуатацию (в том числе ОЭ -</a:t>
            </a:r>
            <a:r>
              <a:rPr lang="en-US" sz="1400" b="1" dirty="0">
                <a:solidFill>
                  <a:srgbClr val="F79646">
                    <a:lumMod val="75000"/>
                  </a:srgbClr>
                </a:solidFill>
                <a:latin typeface="Roboto Condensed" panose="02000000000000000000" pitchFamily="2" charset="0"/>
                <a:ea typeface="Roboto Condensed" panose="02000000000000000000" pitchFamily="2" charset="0"/>
              </a:rPr>
              <a:t> </a:t>
            </a:r>
            <a:r>
              <a:rPr lang="ru-RU" sz="2000" b="1" dirty="0" smtClean="0">
                <a:solidFill>
                  <a:srgbClr val="F79646">
                    <a:lumMod val="75000"/>
                  </a:srgbClr>
                </a:solidFill>
                <a:latin typeface="Roboto Condensed" panose="02000000000000000000" pitchFamily="2" charset="0"/>
                <a:ea typeface="Roboto Condensed" panose="02000000000000000000" pitchFamily="2" charset="0"/>
              </a:rPr>
              <a:t>48</a:t>
            </a:r>
            <a:r>
              <a:rPr lang="ru-RU" sz="1400" dirty="0" smtClean="0">
                <a:solidFill>
                  <a:schemeClr val="tx1">
                    <a:lumMod val="75000"/>
                  </a:schemeClr>
                </a:solidFill>
                <a:latin typeface="Roboto Condensed" panose="02000000000000000000" pitchFamily="2" charset="0"/>
                <a:ea typeface="Roboto Condensed" panose="02000000000000000000" pitchFamily="2" charset="0"/>
                <a:cs typeface="Arial" pitchFamily="34" charset="0"/>
              </a:rPr>
              <a:t>, ПЭ – </a:t>
            </a:r>
            <a:r>
              <a:rPr lang="ru-RU" sz="2000" b="1" dirty="0" smtClean="0">
                <a:solidFill>
                  <a:srgbClr val="F79646">
                    <a:lumMod val="75000"/>
                  </a:srgbClr>
                </a:solidFill>
                <a:latin typeface="Roboto Condensed" panose="02000000000000000000" pitchFamily="2" charset="0"/>
                <a:ea typeface="Roboto Condensed" panose="02000000000000000000" pitchFamily="2" charset="0"/>
              </a:rPr>
              <a:t>57</a:t>
            </a:r>
            <a:r>
              <a:rPr lang="ru-RU" sz="1400" dirty="0" smtClean="0">
                <a:solidFill>
                  <a:schemeClr val="tx1">
                    <a:lumMod val="75000"/>
                  </a:schemeClr>
                </a:solidFill>
                <a:latin typeface="Roboto Condensed" panose="02000000000000000000" pitchFamily="2" charset="0"/>
                <a:ea typeface="Roboto Condensed" panose="02000000000000000000" pitchFamily="2" charset="0"/>
                <a:cs typeface="Arial" pitchFamily="34" charset="0"/>
              </a:rPr>
              <a:t>, </a:t>
            </a:r>
            <a:br>
              <a:rPr lang="ru-RU" sz="1400" dirty="0" smtClean="0">
                <a:solidFill>
                  <a:schemeClr val="tx1">
                    <a:lumMod val="75000"/>
                  </a:schemeClr>
                </a:solidFill>
                <a:latin typeface="Roboto Condensed" panose="02000000000000000000" pitchFamily="2" charset="0"/>
                <a:ea typeface="Roboto Condensed" panose="02000000000000000000" pitchFamily="2" charset="0"/>
                <a:cs typeface="Arial" pitchFamily="34" charset="0"/>
              </a:rPr>
            </a:br>
            <a:r>
              <a:rPr lang="ru-RU" sz="1400" dirty="0" smtClean="0">
                <a:solidFill>
                  <a:schemeClr val="tx1">
                    <a:lumMod val="75000"/>
                  </a:schemeClr>
                </a:solidFill>
                <a:latin typeface="Roboto Condensed" panose="02000000000000000000" pitchFamily="2" charset="0"/>
                <a:ea typeface="Roboto Condensed" panose="02000000000000000000" pitchFamily="2" charset="0"/>
                <a:cs typeface="Arial" pitchFamily="34" charset="0"/>
              </a:rPr>
              <a:t>ОПЭ –</a:t>
            </a:r>
            <a:r>
              <a:rPr lang="ru-RU" sz="2000" dirty="0" smtClean="0">
                <a:solidFill>
                  <a:schemeClr val="tx1">
                    <a:lumMod val="75000"/>
                  </a:schemeClr>
                </a:solidFill>
                <a:latin typeface="Roboto Condensed" panose="02000000000000000000" pitchFamily="2" charset="0"/>
                <a:ea typeface="Roboto Condensed" panose="02000000000000000000" pitchFamily="2" charset="0"/>
                <a:cs typeface="Arial" pitchFamily="34" charset="0"/>
              </a:rPr>
              <a:t> </a:t>
            </a:r>
            <a:r>
              <a:rPr lang="ru-RU" sz="2000" b="1" dirty="0">
                <a:solidFill>
                  <a:srgbClr val="F79646">
                    <a:lumMod val="75000"/>
                  </a:srgbClr>
                </a:solidFill>
                <a:latin typeface="Roboto Condensed" panose="02000000000000000000" pitchFamily="2" charset="0"/>
                <a:ea typeface="Roboto Condensed" panose="02000000000000000000" pitchFamily="2" charset="0"/>
              </a:rPr>
              <a:t>3</a:t>
            </a:r>
            <a:r>
              <a:rPr lang="ru-RU" sz="1400" dirty="0" smtClean="0">
                <a:solidFill>
                  <a:schemeClr val="tx1">
                    <a:lumMod val="75000"/>
                  </a:schemeClr>
                </a:solidFill>
                <a:latin typeface="Roboto Condensed" panose="02000000000000000000" pitchFamily="2" charset="0"/>
                <a:ea typeface="Roboto Condensed" panose="02000000000000000000" pitchFamily="2" charset="0"/>
                <a:cs typeface="Arial" pitchFamily="34" charset="0"/>
              </a:rPr>
              <a:t>)</a:t>
            </a:r>
            <a:endParaRPr lang="ru-RU" sz="1400" dirty="0">
              <a:solidFill>
                <a:schemeClr val="tx1">
                  <a:lumMod val="75000"/>
                </a:schemeClr>
              </a:solidFill>
              <a:latin typeface="Roboto Condensed" panose="02000000000000000000" pitchFamily="2" charset="0"/>
              <a:ea typeface="Roboto Condensed" panose="02000000000000000000" pitchFamily="2" charset="0"/>
              <a:cs typeface="Arial" pitchFamily="34" charset="0"/>
            </a:endParaRPr>
          </a:p>
          <a:p>
            <a:pPr algn="ctr"/>
            <a:endParaRPr lang="ru-RU" sz="1400" dirty="0">
              <a:solidFill>
                <a:schemeClr val="tx1">
                  <a:lumMod val="75000"/>
                </a:schemeClr>
              </a:solidFill>
              <a:latin typeface="Roboto Condensed" panose="02000000000000000000" pitchFamily="2" charset="0"/>
              <a:ea typeface="Roboto Condensed" panose="02000000000000000000" pitchFamily="2" charset="0"/>
              <a:cs typeface="Arial" pitchFamily="34" charset="0"/>
            </a:endParaRPr>
          </a:p>
        </p:txBody>
      </p:sp>
      <p:pic>
        <p:nvPicPr>
          <p:cNvPr id="48" name="Рисунок 47"/>
          <p:cNvPicPr>
            <a:picLocks noChangeAspect="1"/>
          </p:cNvPicPr>
          <p:nvPr/>
        </p:nvPicPr>
        <p:blipFill>
          <a:blip r:embed="rId5"/>
          <a:stretch>
            <a:fillRect/>
          </a:stretch>
        </p:blipFill>
        <p:spPr>
          <a:xfrm>
            <a:off x="4541427" y="2231104"/>
            <a:ext cx="493819" cy="493819"/>
          </a:xfrm>
          <a:prstGeom prst="rect">
            <a:avLst/>
          </a:prstGeom>
        </p:spPr>
      </p:pic>
      <p:pic>
        <p:nvPicPr>
          <p:cNvPr id="3" name="Рисунок 2"/>
          <p:cNvPicPr>
            <a:picLocks noChangeAspect="1"/>
          </p:cNvPicPr>
          <p:nvPr/>
        </p:nvPicPr>
        <p:blipFill>
          <a:blip r:embed="rId6"/>
          <a:stretch>
            <a:fillRect/>
          </a:stretch>
        </p:blipFill>
        <p:spPr>
          <a:xfrm>
            <a:off x="4565745" y="2822370"/>
            <a:ext cx="463336" cy="445047"/>
          </a:xfrm>
          <a:prstGeom prst="rect">
            <a:avLst/>
          </a:prstGeom>
        </p:spPr>
      </p:pic>
    </p:spTree>
    <p:extLst>
      <p:ext uri="{BB962C8B-B14F-4D97-AF65-F5344CB8AC3E}">
        <p14:creationId xmlns:p14="http://schemas.microsoft.com/office/powerpoint/2010/main" val="177673950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Скругленный прямоугольник 56"/>
          <p:cNvSpPr/>
          <p:nvPr/>
        </p:nvSpPr>
        <p:spPr>
          <a:xfrm>
            <a:off x="731404" y="2924943"/>
            <a:ext cx="2439888" cy="2628291"/>
          </a:xfrm>
          <a:prstGeom prst="roundRect">
            <a:avLst/>
          </a:prstGeom>
          <a:ln>
            <a:noFill/>
          </a:ln>
          <a:effectLst/>
        </p:spPr>
        <p:style>
          <a:lnRef idx="1">
            <a:schemeClr val="accent1"/>
          </a:lnRef>
          <a:fillRef idx="1002">
            <a:schemeClr val="lt1"/>
          </a:fillRef>
          <a:effectRef idx="2">
            <a:schemeClr val="accent1"/>
          </a:effectRef>
          <a:fontRef idx="minor">
            <a:schemeClr val="lt1"/>
          </a:fontRef>
        </p:style>
        <p:txBody>
          <a:bodyPr rtlCol="0" anchor="ctr"/>
          <a:lstStyle/>
          <a:p>
            <a:pPr algn="ctr"/>
            <a:endParaRPr lang="ru-RU"/>
          </a:p>
        </p:txBody>
      </p:sp>
      <p:sp>
        <p:nvSpPr>
          <p:cNvPr id="72" name="Скругленный прямоугольник 71"/>
          <p:cNvSpPr/>
          <p:nvPr/>
        </p:nvSpPr>
        <p:spPr>
          <a:xfrm>
            <a:off x="766621" y="1376772"/>
            <a:ext cx="2439888" cy="1476164"/>
          </a:xfrm>
          <a:prstGeom prst="roundRect">
            <a:avLst/>
          </a:prstGeom>
          <a:ln>
            <a:noFill/>
          </a:ln>
          <a:effectLst/>
        </p:spPr>
        <p:style>
          <a:lnRef idx="1">
            <a:schemeClr val="accent1"/>
          </a:lnRef>
          <a:fillRef idx="1002">
            <a:schemeClr val="lt1"/>
          </a:fillRef>
          <a:effectRef idx="2">
            <a:schemeClr val="accent1"/>
          </a:effectRef>
          <a:fontRef idx="minor">
            <a:schemeClr val="lt1"/>
          </a:fontRef>
        </p:style>
        <p:txBody>
          <a:bodyPr rtlCol="0" anchor="ctr"/>
          <a:lstStyle/>
          <a:p>
            <a:pPr algn="ctr"/>
            <a:endParaRPr lang="ru-RU"/>
          </a:p>
        </p:txBody>
      </p:sp>
      <p:sp>
        <p:nvSpPr>
          <p:cNvPr id="66" name="Скругленный прямоугольник 65"/>
          <p:cNvSpPr/>
          <p:nvPr/>
        </p:nvSpPr>
        <p:spPr>
          <a:xfrm>
            <a:off x="3656110" y="1406096"/>
            <a:ext cx="2708601" cy="2454952"/>
          </a:xfrm>
          <a:prstGeom prst="roundRect">
            <a:avLst/>
          </a:prstGeom>
          <a:ln>
            <a:noFill/>
          </a:ln>
          <a:effectLst/>
        </p:spPr>
        <p:style>
          <a:lnRef idx="1">
            <a:schemeClr val="accent1"/>
          </a:lnRef>
          <a:fillRef idx="1002">
            <a:schemeClr val="lt1"/>
          </a:fillRef>
          <a:effectRef idx="2">
            <a:schemeClr val="accent1"/>
          </a:effectRef>
          <a:fontRef idx="minor">
            <a:schemeClr val="lt1"/>
          </a:fontRef>
        </p:style>
        <p:txBody>
          <a:bodyPr rtlCol="0" anchor="ctr"/>
          <a:lstStyle/>
          <a:p>
            <a:pPr algn="ctr"/>
            <a:endParaRPr lang="ru-RU"/>
          </a:p>
        </p:txBody>
      </p:sp>
      <p:sp>
        <p:nvSpPr>
          <p:cNvPr id="5" name="Облако 4"/>
          <p:cNvSpPr/>
          <p:nvPr/>
        </p:nvSpPr>
        <p:spPr>
          <a:xfrm>
            <a:off x="3323692" y="4185084"/>
            <a:ext cx="3410804" cy="2352223"/>
          </a:xfrm>
          <a:prstGeom prst="cloud">
            <a:avLst/>
          </a:prstGeom>
          <a:solidFill>
            <a:schemeClr val="bg2">
              <a:lumMod val="60000"/>
              <a:lumOff val="40000"/>
              <a:alpha val="57000"/>
            </a:schemeClr>
          </a:solidFill>
          <a:ln>
            <a:solidFill>
              <a:schemeClr val="tx1">
                <a:alpha val="62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2" name="Прямоугольник 1">
            <a:extLst>
              <a:ext uri="{FF2B5EF4-FFF2-40B4-BE49-F238E27FC236}">
                <a16:creationId xmlns:a16="http://schemas.microsoft.com/office/drawing/2014/main" xmlns="" id="{04255A48-2E46-447F-98DA-0E287025F3FD}"/>
              </a:ext>
            </a:extLst>
          </p:cNvPr>
          <p:cNvSpPr/>
          <p:nvPr/>
        </p:nvSpPr>
        <p:spPr>
          <a:xfrm>
            <a:off x="0" y="0"/>
            <a:ext cx="1235460" cy="1235460"/>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16" name="Subtitle 2">
            <a:extLst>
              <a:ext uri="{FF2B5EF4-FFF2-40B4-BE49-F238E27FC236}">
                <a16:creationId xmlns:a16="http://schemas.microsoft.com/office/drawing/2014/main" xmlns="" id="{51A55428-D23F-4777-96FE-D91E0B26310D}"/>
              </a:ext>
            </a:extLst>
          </p:cNvPr>
          <p:cNvSpPr txBox="1">
            <a:spLocks/>
          </p:cNvSpPr>
          <p:nvPr/>
        </p:nvSpPr>
        <p:spPr>
          <a:xfrm>
            <a:off x="1595500" y="1"/>
            <a:ext cx="9865096" cy="844910"/>
          </a:xfrm>
          <a:prstGeom prst="rect">
            <a:avLst/>
          </a:prstGeom>
        </p:spPr>
        <p:txBody>
          <a:bodyPr vert="horz" lIns="0" tIns="0" rIns="0" bIns="0" rtlCol="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a:tabLst>
                <a:tab pos="342900" algn="l"/>
              </a:tabLst>
            </a:pPr>
            <a:r>
              <a:rPr lang="ru-RU" b="1" dirty="0" smtClean="0">
                <a:solidFill>
                  <a:schemeClr val="tx1">
                    <a:lumMod val="50000"/>
                  </a:schemeClr>
                </a:solidFill>
                <a:latin typeface="Roboto Condensed" panose="02000000000000000000" pitchFamily="2" charset="0"/>
              </a:rPr>
              <a:t>РАЗВИТИЕ УДОСТОВЕРЯЮЩЕГО ЦЕНТРА ФНС РОССИИ </a:t>
            </a:r>
          </a:p>
        </p:txBody>
      </p:sp>
      <p:grpSp>
        <p:nvGrpSpPr>
          <p:cNvPr id="44" name="Группа 43">
            <a:extLst>
              <a:ext uri="{FF2B5EF4-FFF2-40B4-BE49-F238E27FC236}">
                <a16:creationId xmlns:a16="http://schemas.microsoft.com/office/drawing/2014/main" xmlns="" id="{019F74D2-C307-466E-A3FC-5577DACB81C1}"/>
              </a:ext>
            </a:extLst>
          </p:cNvPr>
          <p:cNvGrpSpPr/>
          <p:nvPr/>
        </p:nvGrpSpPr>
        <p:grpSpPr>
          <a:xfrm>
            <a:off x="170060" y="170060"/>
            <a:ext cx="895342" cy="895342"/>
            <a:chOff x="1398681" y="3263936"/>
            <a:chExt cx="1231598" cy="1231598"/>
          </a:xfrm>
        </p:grpSpPr>
        <p:grpSp>
          <p:nvGrpSpPr>
            <p:cNvPr id="6" name="Рисунок 2">
              <a:extLst>
                <a:ext uri="{FF2B5EF4-FFF2-40B4-BE49-F238E27FC236}">
                  <a16:creationId xmlns:a16="http://schemas.microsoft.com/office/drawing/2014/main" xmlns="" id="{2862BDDB-996B-423A-834B-02C0E4B78B81}"/>
                </a:ext>
              </a:extLst>
            </p:cNvPr>
            <p:cNvGrpSpPr/>
            <p:nvPr/>
          </p:nvGrpSpPr>
          <p:grpSpPr>
            <a:xfrm>
              <a:off x="1597898" y="3407558"/>
              <a:ext cx="833162" cy="944353"/>
              <a:chOff x="1542689" y="2816538"/>
              <a:chExt cx="833162" cy="944353"/>
            </a:xfrm>
          </p:grpSpPr>
          <p:grpSp>
            <p:nvGrpSpPr>
              <p:cNvPr id="7" name="Рисунок 2">
                <a:extLst>
                  <a:ext uri="{FF2B5EF4-FFF2-40B4-BE49-F238E27FC236}">
                    <a16:creationId xmlns:a16="http://schemas.microsoft.com/office/drawing/2014/main" xmlns="" id="{2862BDDB-996B-423A-834B-02C0E4B78B81}"/>
                  </a:ext>
                </a:extLst>
              </p:cNvPr>
              <p:cNvGrpSpPr/>
              <p:nvPr/>
            </p:nvGrpSpPr>
            <p:grpSpPr>
              <a:xfrm>
                <a:off x="1581297" y="2876064"/>
                <a:ext cx="755946" cy="825721"/>
                <a:chOff x="1581297" y="2876064"/>
                <a:chExt cx="755946" cy="825721"/>
              </a:xfrm>
            </p:grpSpPr>
            <p:sp>
              <p:nvSpPr>
                <p:cNvPr id="23" name="Полилиния: фигура 22">
                  <a:extLst>
                    <a:ext uri="{FF2B5EF4-FFF2-40B4-BE49-F238E27FC236}">
                      <a16:creationId xmlns:a16="http://schemas.microsoft.com/office/drawing/2014/main" xmlns="" id="{D47B51B5-5B9E-4773-8EB9-496F42F26909}"/>
                    </a:ext>
                  </a:extLst>
                </p:cNvPr>
                <p:cNvSpPr/>
                <p:nvPr/>
              </p:nvSpPr>
              <p:spPr>
                <a:xfrm rot="-3598124">
                  <a:off x="1761688" y="3431256"/>
                  <a:ext cx="34749" cy="340542"/>
                </a:xfrm>
                <a:custGeom>
                  <a:avLst/>
                  <a:gdLst>
                    <a:gd name="connsiteX0" fmla="*/ 0 w 34749"/>
                    <a:gd name="connsiteY0" fmla="*/ 0 h 340542"/>
                    <a:gd name="connsiteX1" fmla="*/ 34749 w 34749"/>
                    <a:gd name="connsiteY1" fmla="*/ 0 h 340542"/>
                    <a:gd name="connsiteX2" fmla="*/ 34749 w 34749"/>
                    <a:gd name="connsiteY2" fmla="*/ 340542 h 340542"/>
                    <a:gd name="connsiteX3" fmla="*/ 0 w 34749"/>
                    <a:gd name="connsiteY3" fmla="*/ 340542 h 340542"/>
                  </a:gdLst>
                  <a:ahLst/>
                  <a:cxnLst>
                    <a:cxn ang="0">
                      <a:pos x="connsiteX0" y="connsiteY0"/>
                    </a:cxn>
                    <a:cxn ang="0">
                      <a:pos x="connsiteX1" y="connsiteY1"/>
                    </a:cxn>
                    <a:cxn ang="0">
                      <a:pos x="connsiteX2" y="connsiteY2"/>
                    </a:cxn>
                    <a:cxn ang="0">
                      <a:pos x="connsiteX3" y="connsiteY3"/>
                    </a:cxn>
                  </a:cxnLst>
                  <a:rect l="l" t="t" r="r" b="b"/>
                  <a:pathLst>
                    <a:path w="34749" h="340542">
                      <a:moveTo>
                        <a:pt x="0" y="0"/>
                      </a:moveTo>
                      <a:lnTo>
                        <a:pt x="34749" y="0"/>
                      </a:lnTo>
                      <a:lnTo>
                        <a:pt x="34749" y="340542"/>
                      </a:lnTo>
                      <a:lnTo>
                        <a:pt x="0" y="340542"/>
                      </a:lnTo>
                      <a:close/>
                    </a:path>
                  </a:pathLst>
                </a:custGeom>
                <a:solidFill>
                  <a:srgbClr val="43D3E8"/>
                </a:solidFill>
                <a:ln w="7680" cap="flat">
                  <a:noFill/>
                  <a:prstDash val="solid"/>
                  <a:miter/>
                </a:ln>
              </p:spPr>
              <p:txBody>
                <a:bodyPr rtlCol="0" anchor="ctr"/>
                <a:lstStyle/>
                <a:p>
                  <a:endParaRPr lang="ru-RU" dirty="0"/>
                </a:p>
              </p:txBody>
            </p:sp>
            <p:sp>
              <p:nvSpPr>
                <p:cNvPr id="24" name="Полилиния: фигура 23">
                  <a:extLst>
                    <a:ext uri="{FF2B5EF4-FFF2-40B4-BE49-F238E27FC236}">
                      <a16:creationId xmlns:a16="http://schemas.microsoft.com/office/drawing/2014/main" xmlns="" id="{C806057A-ECFF-4744-87AF-9A72A2FB9EB3}"/>
                    </a:ext>
                  </a:extLst>
                </p:cNvPr>
                <p:cNvSpPr/>
                <p:nvPr/>
              </p:nvSpPr>
              <p:spPr>
                <a:xfrm>
                  <a:off x="15812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25" name="Полилиния: фигура 24">
                  <a:extLst>
                    <a:ext uri="{FF2B5EF4-FFF2-40B4-BE49-F238E27FC236}">
                      <a16:creationId xmlns:a16="http://schemas.microsoft.com/office/drawing/2014/main" xmlns="" id="{46B80DA4-4D6B-44C7-BDAB-65F2FDAE4353}"/>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242D3C"/>
                </a:solidFill>
                <a:ln w="7680" cap="flat">
                  <a:noFill/>
                  <a:prstDash val="solid"/>
                  <a:miter/>
                </a:ln>
              </p:spPr>
              <p:txBody>
                <a:bodyPr rtlCol="0" anchor="ctr"/>
                <a:lstStyle/>
                <a:p>
                  <a:endParaRPr lang="ru-RU" dirty="0"/>
                </a:p>
              </p:txBody>
            </p:sp>
            <p:sp>
              <p:nvSpPr>
                <p:cNvPr id="26" name="Полилиния: фигура 25">
                  <a:extLst>
                    <a:ext uri="{FF2B5EF4-FFF2-40B4-BE49-F238E27FC236}">
                      <a16:creationId xmlns:a16="http://schemas.microsoft.com/office/drawing/2014/main" xmlns="" id="{D548DBBD-4E6B-44F0-B2A9-73DBC0669B35}"/>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27" name="Полилиния: фигура 26">
                  <a:extLst>
                    <a:ext uri="{FF2B5EF4-FFF2-40B4-BE49-F238E27FC236}">
                      <a16:creationId xmlns:a16="http://schemas.microsoft.com/office/drawing/2014/main" xmlns="" id="{8ADEB9A2-6C80-46DE-A6A1-77367AB94E63}"/>
                    </a:ext>
                  </a:extLst>
                </p:cNvPr>
                <p:cNvSpPr/>
                <p:nvPr/>
              </p:nvSpPr>
              <p:spPr>
                <a:xfrm rot="-1798039">
                  <a:off x="1608964" y="2958607"/>
                  <a:ext cx="339747" cy="34746"/>
                </a:xfrm>
                <a:custGeom>
                  <a:avLst/>
                  <a:gdLst>
                    <a:gd name="connsiteX0" fmla="*/ 0 w 339747"/>
                    <a:gd name="connsiteY0" fmla="*/ 0 h 34746"/>
                    <a:gd name="connsiteX1" fmla="*/ 339747 w 339747"/>
                    <a:gd name="connsiteY1" fmla="*/ 0 h 34746"/>
                    <a:gd name="connsiteX2" fmla="*/ 339747 w 339747"/>
                    <a:gd name="connsiteY2" fmla="*/ 34747 h 34746"/>
                    <a:gd name="connsiteX3" fmla="*/ 0 w 33974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339747" h="34746">
                      <a:moveTo>
                        <a:pt x="0" y="0"/>
                      </a:moveTo>
                      <a:lnTo>
                        <a:pt x="339747" y="0"/>
                      </a:lnTo>
                      <a:lnTo>
                        <a:pt x="339747" y="34747"/>
                      </a:lnTo>
                      <a:lnTo>
                        <a:pt x="0" y="34747"/>
                      </a:lnTo>
                      <a:close/>
                    </a:path>
                  </a:pathLst>
                </a:custGeom>
                <a:solidFill>
                  <a:srgbClr val="F96232"/>
                </a:solidFill>
                <a:ln w="7680" cap="flat">
                  <a:noFill/>
                  <a:prstDash val="solid"/>
                  <a:miter/>
                </a:ln>
              </p:spPr>
              <p:txBody>
                <a:bodyPr rtlCol="0" anchor="ctr"/>
                <a:lstStyle/>
                <a:p>
                  <a:endParaRPr lang="ru-RU" dirty="0"/>
                </a:p>
              </p:txBody>
            </p:sp>
            <p:sp>
              <p:nvSpPr>
                <p:cNvPr id="28" name="Полилиния: фигура 27">
                  <a:extLst>
                    <a:ext uri="{FF2B5EF4-FFF2-40B4-BE49-F238E27FC236}">
                      <a16:creationId xmlns:a16="http://schemas.microsoft.com/office/drawing/2014/main" xmlns="" id="{FF3F01F6-C86A-4DC1-91D4-9715366F0F97}"/>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F96232"/>
                </a:solidFill>
                <a:ln w="7680" cap="flat">
                  <a:noFill/>
                  <a:prstDash val="solid"/>
                  <a:miter/>
                </a:ln>
              </p:spPr>
              <p:txBody>
                <a:bodyPr rtlCol="0" anchor="ctr"/>
                <a:lstStyle/>
                <a:p>
                  <a:endParaRPr lang="ru-RU" dirty="0"/>
                </a:p>
              </p:txBody>
            </p:sp>
            <p:sp>
              <p:nvSpPr>
                <p:cNvPr id="29" name="Полилиния: фигура 28">
                  <a:extLst>
                    <a:ext uri="{FF2B5EF4-FFF2-40B4-BE49-F238E27FC236}">
                      <a16:creationId xmlns:a16="http://schemas.microsoft.com/office/drawing/2014/main" xmlns="" id="{BB2E3AA9-1C45-4213-8861-F763E272E8F5}"/>
                    </a:ext>
                  </a:extLst>
                </p:cNvPr>
                <p:cNvSpPr/>
                <p:nvPr/>
              </p:nvSpPr>
              <p:spPr>
                <a:xfrm rot="-3601663">
                  <a:off x="2122922" y="2805909"/>
                  <a:ext cx="34748" cy="340536"/>
                </a:xfrm>
                <a:custGeom>
                  <a:avLst/>
                  <a:gdLst>
                    <a:gd name="connsiteX0" fmla="*/ 0 w 34748"/>
                    <a:gd name="connsiteY0" fmla="*/ 0 h 340536"/>
                    <a:gd name="connsiteX1" fmla="*/ 34749 w 34748"/>
                    <a:gd name="connsiteY1" fmla="*/ 0 h 340536"/>
                    <a:gd name="connsiteX2" fmla="*/ 34749 w 34748"/>
                    <a:gd name="connsiteY2" fmla="*/ 340536 h 340536"/>
                    <a:gd name="connsiteX3" fmla="*/ 0 w 34748"/>
                    <a:gd name="connsiteY3" fmla="*/ 340536 h 340536"/>
                  </a:gdLst>
                  <a:ahLst/>
                  <a:cxnLst>
                    <a:cxn ang="0">
                      <a:pos x="connsiteX0" y="connsiteY0"/>
                    </a:cxn>
                    <a:cxn ang="0">
                      <a:pos x="connsiteX1" y="connsiteY1"/>
                    </a:cxn>
                    <a:cxn ang="0">
                      <a:pos x="connsiteX2" y="connsiteY2"/>
                    </a:cxn>
                    <a:cxn ang="0">
                      <a:pos x="connsiteX3" y="connsiteY3"/>
                    </a:cxn>
                  </a:cxnLst>
                  <a:rect l="l" t="t" r="r" b="b"/>
                  <a:pathLst>
                    <a:path w="34748" h="340536">
                      <a:moveTo>
                        <a:pt x="0" y="0"/>
                      </a:moveTo>
                      <a:lnTo>
                        <a:pt x="34749" y="0"/>
                      </a:lnTo>
                      <a:lnTo>
                        <a:pt x="34749" y="340536"/>
                      </a:lnTo>
                      <a:lnTo>
                        <a:pt x="0" y="340536"/>
                      </a:lnTo>
                      <a:close/>
                    </a:path>
                  </a:pathLst>
                </a:custGeom>
                <a:solidFill>
                  <a:srgbClr val="F96232"/>
                </a:solidFill>
                <a:ln w="7680" cap="flat">
                  <a:noFill/>
                  <a:prstDash val="solid"/>
                  <a:miter/>
                </a:ln>
              </p:spPr>
              <p:txBody>
                <a:bodyPr rtlCol="0" anchor="ctr"/>
                <a:lstStyle/>
                <a:p>
                  <a:endParaRPr lang="ru-RU" dirty="0"/>
                </a:p>
              </p:txBody>
            </p:sp>
            <p:sp>
              <p:nvSpPr>
                <p:cNvPr id="30" name="Полилиния: фигура 29">
                  <a:extLst>
                    <a:ext uri="{FF2B5EF4-FFF2-40B4-BE49-F238E27FC236}">
                      <a16:creationId xmlns:a16="http://schemas.microsoft.com/office/drawing/2014/main" xmlns="" id="{DEE038AF-A4DB-4921-9C55-57B56C108751}"/>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242D3C"/>
                </a:solidFill>
                <a:ln w="7680" cap="flat">
                  <a:noFill/>
                  <a:prstDash val="solid"/>
                  <a:miter/>
                </a:ln>
              </p:spPr>
              <p:txBody>
                <a:bodyPr rtlCol="0" anchor="ctr"/>
                <a:lstStyle/>
                <a:p>
                  <a:endParaRPr lang="ru-RU" dirty="0"/>
                </a:p>
              </p:txBody>
            </p:sp>
            <p:sp>
              <p:nvSpPr>
                <p:cNvPr id="31" name="Полилиния: фигура 30">
                  <a:extLst>
                    <a:ext uri="{FF2B5EF4-FFF2-40B4-BE49-F238E27FC236}">
                      <a16:creationId xmlns:a16="http://schemas.microsoft.com/office/drawing/2014/main" xmlns="" id="{30CBA823-FBC8-488E-96BF-4B28528C5AE2}"/>
                    </a:ext>
                  </a:extLst>
                </p:cNvPr>
                <p:cNvSpPr/>
                <p:nvPr/>
              </p:nvSpPr>
              <p:spPr>
                <a:xfrm>
                  <a:off x="23024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32" name="Полилиния: фигура 31">
                  <a:extLst>
                    <a:ext uri="{FF2B5EF4-FFF2-40B4-BE49-F238E27FC236}">
                      <a16:creationId xmlns:a16="http://schemas.microsoft.com/office/drawing/2014/main" xmlns="" id="{7A4488E0-C746-44E7-9759-CDED619781B5}"/>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F96232"/>
                </a:solidFill>
                <a:ln w="7680" cap="flat">
                  <a:noFill/>
                  <a:prstDash val="solid"/>
                  <a:miter/>
                </a:ln>
              </p:spPr>
              <p:txBody>
                <a:bodyPr rtlCol="0" anchor="ctr"/>
                <a:lstStyle/>
                <a:p>
                  <a:endParaRPr lang="ru-RU" dirty="0"/>
                </a:p>
              </p:txBody>
            </p:sp>
            <p:sp>
              <p:nvSpPr>
                <p:cNvPr id="33" name="Полилиния: фигура 32">
                  <a:extLst>
                    <a:ext uri="{FF2B5EF4-FFF2-40B4-BE49-F238E27FC236}">
                      <a16:creationId xmlns:a16="http://schemas.microsoft.com/office/drawing/2014/main" xmlns="" id="{C2C11E84-4302-4D02-B309-989EC48CC3DE}"/>
                    </a:ext>
                  </a:extLst>
                </p:cNvPr>
                <p:cNvSpPr/>
                <p:nvPr/>
              </p:nvSpPr>
              <p:spPr>
                <a:xfrm rot="-1801578">
                  <a:off x="1969829" y="3583842"/>
                  <a:ext cx="340525" cy="34747"/>
                </a:xfrm>
                <a:custGeom>
                  <a:avLst/>
                  <a:gdLst>
                    <a:gd name="connsiteX0" fmla="*/ 0 w 340525"/>
                    <a:gd name="connsiteY0" fmla="*/ 0 h 34747"/>
                    <a:gd name="connsiteX1" fmla="*/ 340525 w 340525"/>
                    <a:gd name="connsiteY1" fmla="*/ 0 h 34747"/>
                    <a:gd name="connsiteX2" fmla="*/ 340525 w 340525"/>
                    <a:gd name="connsiteY2" fmla="*/ 34747 h 34747"/>
                    <a:gd name="connsiteX3" fmla="*/ 0 w 340525"/>
                    <a:gd name="connsiteY3" fmla="*/ 34747 h 34747"/>
                  </a:gdLst>
                  <a:ahLst/>
                  <a:cxnLst>
                    <a:cxn ang="0">
                      <a:pos x="connsiteX0" y="connsiteY0"/>
                    </a:cxn>
                    <a:cxn ang="0">
                      <a:pos x="connsiteX1" y="connsiteY1"/>
                    </a:cxn>
                    <a:cxn ang="0">
                      <a:pos x="connsiteX2" y="connsiteY2"/>
                    </a:cxn>
                    <a:cxn ang="0">
                      <a:pos x="connsiteX3" y="connsiteY3"/>
                    </a:cxn>
                  </a:cxnLst>
                  <a:rect l="l" t="t" r="r" b="b"/>
                  <a:pathLst>
                    <a:path w="340525" h="34747">
                      <a:moveTo>
                        <a:pt x="0" y="0"/>
                      </a:moveTo>
                      <a:lnTo>
                        <a:pt x="340525" y="0"/>
                      </a:lnTo>
                      <a:lnTo>
                        <a:pt x="340525" y="34747"/>
                      </a:lnTo>
                      <a:lnTo>
                        <a:pt x="0" y="34747"/>
                      </a:lnTo>
                      <a:close/>
                    </a:path>
                  </a:pathLst>
                </a:custGeom>
                <a:solidFill>
                  <a:srgbClr val="43D3E8"/>
                </a:solidFill>
                <a:ln w="7680" cap="flat">
                  <a:noFill/>
                  <a:prstDash val="solid"/>
                  <a:miter/>
                </a:ln>
              </p:spPr>
              <p:txBody>
                <a:bodyPr rtlCol="0" anchor="ctr"/>
                <a:lstStyle/>
                <a:p>
                  <a:endParaRPr lang="ru-RU" dirty="0"/>
                </a:p>
              </p:txBody>
            </p:sp>
            <p:sp>
              <p:nvSpPr>
                <p:cNvPr id="34" name="Полилиния: фигура 33">
                  <a:extLst>
                    <a:ext uri="{FF2B5EF4-FFF2-40B4-BE49-F238E27FC236}">
                      <a16:creationId xmlns:a16="http://schemas.microsoft.com/office/drawing/2014/main" xmlns="" id="{ED5C64A1-B6D9-4B50-A1E2-9C593CEADC54}"/>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grpSp>
          <p:grpSp>
            <p:nvGrpSpPr>
              <p:cNvPr id="35" name="Рисунок 2">
                <a:extLst>
                  <a:ext uri="{FF2B5EF4-FFF2-40B4-BE49-F238E27FC236}">
                    <a16:creationId xmlns:a16="http://schemas.microsoft.com/office/drawing/2014/main" xmlns="" id="{2862BDDB-996B-423A-834B-02C0E4B78B81}"/>
                  </a:ext>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16:creationId xmlns:a16="http://schemas.microsoft.com/office/drawing/2014/main" xmlns="" id="{34EE368B-24C1-4ED8-8EB1-8A5D2E0D15E4}"/>
                    </a:ext>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7" name="Полилиния: фигура 36">
                  <a:extLst>
                    <a:ext uri="{FF2B5EF4-FFF2-40B4-BE49-F238E27FC236}">
                      <a16:creationId xmlns:a16="http://schemas.microsoft.com/office/drawing/2014/main" xmlns="" id="{82204F6F-E3CA-45B6-9F04-5EE0ED7F83D0}"/>
                    </a:ext>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8" name="Полилиния: фигура 37">
                  <a:extLst>
                    <a:ext uri="{FF2B5EF4-FFF2-40B4-BE49-F238E27FC236}">
                      <a16:creationId xmlns:a16="http://schemas.microsoft.com/office/drawing/2014/main" xmlns="" id="{0514346D-4272-4845-B929-B5FFEE35E254}"/>
                    </a:ext>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9" name="Полилиния: фигура 38">
                  <a:extLst>
                    <a:ext uri="{FF2B5EF4-FFF2-40B4-BE49-F238E27FC236}">
                      <a16:creationId xmlns:a16="http://schemas.microsoft.com/office/drawing/2014/main" xmlns="" id="{10FBA4A6-090C-4517-BEA3-9433F3BF894D}"/>
                    </a:ext>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0" name="Полилиния: фигура 39">
                  <a:extLst>
                    <a:ext uri="{FF2B5EF4-FFF2-40B4-BE49-F238E27FC236}">
                      <a16:creationId xmlns:a16="http://schemas.microsoft.com/office/drawing/2014/main" xmlns="" id="{9F878CEE-547E-4D31-BEF7-6CC3A19342E3}"/>
                    </a:ext>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1" name="Полилиния: фигура 40">
                  <a:extLst>
                    <a:ext uri="{FF2B5EF4-FFF2-40B4-BE49-F238E27FC236}">
                      <a16:creationId xmlns:a16="http://schemas.microsoft.com/office/drawing/2014/main" xmlns="" id="{206391AA-4BCF-4ABF-939E-341707D4DCC6}"/>
                    </a:ext>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2" name="Полилиния: фигура 41">
                  <a:extLst>
                    <a:ext uri="{FF2B5EF4-FFF2-40B4-BE49-F238E27FC236}">
                      <a16:creationId xmlns:a16="http://schemas.microsoft.com/office/drawing/2014/main" xmlns="" id="{4A2590E7-6B1D-4386-A964-DB3E5CD68A77}"/>
                    </a:ext>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grpSp>
        </p:grpSp>
        <p:sp>
          <p:nvSpPr>
            <p:cNvPr id="43" name="Полилиния: фигура 42">
              <a:extLst>
                <a:ext uri="{FF2B5EF4-FFF2-40B4-BE49-F238E27FC236}">
                  <a16:creationId xmlns:a16="http://schemas.microsoft.com/office/drawing/2014/main" xmlns="" id="{2338C980-225E-46D7-8459-7215ABA4A035}"/>
                </a:ext>
              </a:extLst>
            </p:cNvPr>
            <p:cNvSpPr/>
            <p:nvPr/>
          </p:nvSpPr>
          <p:spPr>
            <a:xfrm>
              <a:off x="1398681" y="3263936"/>
              <a:ext cx="1231598" cy="1231598"/>
            </a:xfrm>
            <a:custGeom>
              <a:avLst/>
              <a:gdLst>
                <a:gd name="connsiteX0" fmla="*/ 616185 w 1231598"/>
                <a:gd name="connsiteY0" fmla="*/ 1231598 h 1231598"/>
                <a:gd name="connsiteX1" fmla="*/ 616185 w 1231598"/>
                <a:gd name="connsiteY1" fmla="*/ 1196851 h 1231598"/>
                <a:gd name="connsiteX2" fmla="*/ 650160 w 1231598"/>
                <a:gd name="connsiteY2" fmla="*/ 1196079 h 1231598"/>
                <a:gd name="connsiteX3" fmla="*/ 652477 w 1231598"/>
                <a:gd name="connsiteY3" fmla="*/ 1230826 h 1231598"/>
                <a:gd name="connsiteX4" fmla="*/ 616185 w 1231598"/>
                <a:gd name="connsiteY4" fmla="*/ 1231598 h 1231598"/>
                <a:gd name="connsiteX5" fmla="*/ 580666 w 1231598"/>
                <a:gd name="connsiteY5" fmla="*/ 1230826 h 1231598"/>
                <a:gd name="connsiteX6" fmla="*/ 545146 w 1231598"/>
                <a:gd name="connsiteY6" fmla="*/ 1227737 h 1231598"/>
                <a:gd name="connsiteX7" fmla="*/ 549007 w 1231598"/>
                <a:gd name="connsiteY7" fmla="*/ 1192990 h 1231598"/>
                <a:gd name="connsiteX8" fmla="*/ 582982 w 1231598"/>
                <a:gd name="connsiteY8" fmla="*/ 1196079 h 1231598"/>
                <a:gd name="connsiteX9" fmla="*/ 580666 w 1231598"/>
                <a:gd name="connsiteY9" fmla="*/ 1230826 h 1231598"/>
                <a:gd name="connsiteX10" fmla="*/ 687996 w 1231598"/>
                <a:gd name="connsiteY10" fmla="*/ 1227737 h 1231598"/>
                <a:gd name="connsiteX11" fmla="*/ 684135 w 1231598"/>
                <a:gd name="connsiteY11" fmla="*/ 1192990 h 1231598"/>
                <a:gd name="connsiteX12" fmla="*/ 717338 w 1231598"/>
                <a:gd name="connsiteY12" fmla="*/ 1188357 h 1231598"/>
                <a:gd name="connsiteX13" fmla="*/ 723516 w 1231598"/>
                <a:gd name="connsiteY13" fmla="*/ 1222332 h 1231598"/>
                <a:gd name="connsiteX14" fmla="*/ 687996 w 1231598"/>
                <a:gd name="connsiteY14" fmla="*/ 1227737 h 1231598"/>
                <a:gd name="connsiteX15" fmla="*/ 509627 w 1231598"/>
                <a:gd name="connsiteY15" fmla="*/ 1222332 h 1231598"/>
                <a:gd name="connsiteX16" fmla="*/ 474880 w 1231598"/>
                <a:gd name="connsiteY16" fmla="*/ 1215383 h 1231598"/>
                <a:gd name="connsiteX17" fmla="*/ 482601 w 1231598"/>
                <a:gd name="connsiteY17" fmla="*/ 1181408 h 1231598"/>
                <a:gd name="connsiteX18" fmla="*/ 515804 w 1231598"/>
                <a:gd name="connsiteY18" fmla="*/ 1188357 h 1231598"/>
                <a:gd name="connsiteX19" fmla="*/ 509627 w 1231598"/>
                <a:gd name="connsiteY19" fmla="*/ 1222332 h 1231598"/>
                <a:gd name="connsiteX20" fmla="*/ 758263 w 1231598"/>
                <a:gd name="connsiteY20" fmla="*/ 1215383 h 1231598"/>
                <a:gd name="connsiteX21" fmla="*/ 750541 w 1231598"/>
                <a:gd name="connsiteY21" fmla="*/ 1181408 h 1231598"/>
                <a:gd name="connsiteX22" fmla="*/ 782972 w 1231598"/>
                <a:gd name="connsiteY22" fmla="*/ 1172914 h 1231598"/>
                <a:gd name="connsiteX23" fmla="*/ 793010 w 1231598"/>
                <a:gd name="connsiteY23" fmla="*/ 1206117 h 1231598"/>
                <a:gd name="connsiteX24" fmla="*/ 758263 w 1231598"/>
                <a:gd name="connsiteY24" fmla="*/ 1215383 h 1231598"/>
                <a:gd name="connsiteX25" fmla="*/ 439360 w 1231598"/>
                <a:gd name="connsiteY25" fmla="*/ 1206117 h 1231598"/>
                <a:gd name="connsiteX26" fmla="*/ 405385 w 1231598"/>
                <a:gd name="connsiteY26" fmla="*/ 1194534 h 1231598"/>
                <a:gd name="connsiteX27" fmla="*/ 416967 w 1231598"/>
                <a:gd name="connsiteY27" fmla="*/ 1162104 h 1231598"/>
                <a:gd name="connsiteX28" fmla="*/ 449398 w 1231598"/>
                <a:gd name="connsiteY28" fmla="*/ 1172914 h 1231598"/>
                <a:gd name="connsiteX29" fmla="*/ 439360 w 1231598"/>
                <a:gd name="connsiteY29" fmla="*/ 1206117 h 1231598"/>
                <a:gd name="connsiteX30" fmla="*/ 826985 w 1231598"/>
                <a:gd name="connsiteY30" fmla="*/ 1194534 h 1231598"/>
                <a:gd name="connsiteX31" fmla="*/ 815403 w 1231598"/>
                <a:gd name="connsiteY31" fmla="*/ 1162104 h 1231598"/>
                <a:gd name="connsiteX32" fmla="*/ 847062 w 1231598"/>
                <a:gd name="connsiteY32" fmla="*/ 1149749 h 1231598"/>
                <a:gd name="connsiteX33" fmla="*/ 860961 w 1231598"/>
                <a:gd name="connsiteY33" fmla="*/ 1181408 h 1231598"/>
                <a:gd name="connsiteX34" fmla="*/ 826985 w 1231598"/>
                <a:gd name="connsiteY34" fmla="*/ 1194534 h 1231598"/>
                <a:gd name="connsiteX35" fmla="*/ 372182 w 1231598"/>
                <a:gd name="connsiteY35" fmla="*/ 1181408 h 1231598"/>
                <a:gd name="connsiteX36" fmla="*/ 339751 w 1231598"/>
                <a:gd name="connsiteY36" fmla="*/ 1165964 h 1231598"/>
                <a:gd name="connsiteX37" fmla="*/ 355194 w 1231598"/>
                <a:gd name="connsiteY37" fmla="*/ 1135078 h 1231598"/>
                <a:gd name="connsiteX38" fmla="*/ 386081 w 1231598"/>
                <a:gd name="connsiteY38" fmla="*/ 1149749 h 1231598"/>
                <a:gd name="connsiteX39" fmla="*/ 372182 w 1231598"/>
                <a:gd name="connsiteY39" fmla="*/ 1181408 h 1231598"/>
                <a:gd name="connsiteX40" fmla="*/ 892619 w 1231598"/>
                <a:gd name="connsiteY40" fmla="*/ 1165964 h 1231598"/>
                <a:gd name="connsiteX41" fmla="*/ 877176 w 1231598"/>
                <a:gd name="connsiteY41" fmla="*/ 1135078 h 1231598"/>
                <a:gd name="connsiteX42" fmla="*/ 906518 w 1231598"/>
                <a:gd name="connsiteY42" fmla="*/ 1118863 h 1231598"/>
                <a:gd name="connsiteX43" fmla="*/ 924278 w 1231598"/>
                <a:gd name="connsiteY43" fmla="*/ 1148977 h 1231598"/>
                <a:gd name="connsiteX44" fmla="*/ 892619 w 1231598"/>
                <a:gd name="connsiteY44" fmla="*/ 1165964 h 1231598"/>
                <a:gd name="connsiteX45" fmla="*/ 308093 w 1231598"/>
                <a:gd name="connsiteY45" fmla="*/ 1149749 h 1231598"/>
                <a:gd name="connsiteX46" fmla="*/ 277206 w 1231598"/>
                <a:gd name="connsiteY46" fmla="*/ 1131217 h 1231598"/>
                <a:gd name="connsiteX47" fmla="*/ 296510 w 1231598"/>
                <a:gd name="connsiteY47" fmla="*/ 1101875 h 1231598"/>
                <a:gd name="connsiteX48" fmla="*/ 325080 w 1231598"/>
                <a:gd name="connsiteY48" fmla="*/ 1119635 h 1231598"/>
                <a:gd name="connsiteX49" fmla="*/ 308093 w 1231598"/>
                <a:gd name="connsiteY49" fmla="*/ 1149749 h 1231598"/>
                <a:gd name="connsiteX50" fmla="*/ 954392 w 1231598"/>
                <a:gd name="connsiteY50" fmla="*/ 1130445 h 1231598"/>
                <a:gd name="connsiteX51" fmla="*/ 935088 w 1231598"/>
                <a:gd name="connsiteY51" fmla="*/ 1101103 h 1231598"/>
                <a:gd name="connsiteX52" fmla="*/ 962886 w 1231598"/>
                <a:gd name="connsiteY52" fmla="*/ 1081799 h 1231598"/>
                <a:gd name="connsiteX53" fmla="*/ 983734 w 1231598"/>
                <a:gd name="connsiteY53" fmla="*/ 1109597 h 1231598"/>
                <a:gd name="connsiteX54" fmla="*/ 954392 w 1231598"/>
                <a:gd name="connsiteY54" fmla="*/ 1130445 h 1231598"/>
                <a:gd name="connsiteX55" fmla="*/ 248636 w 1231598"/>
                <a:gd name="connsiteY55" fmla="*/ 1110369 h 1231598"/>
                <a:gd name="connsiteX56" fmla="*/ 220838 w 1231598"/>
                <a:gd name="connsiteY56" fmla="*/ 1087976 h 1231598"/>
                <a:gd name="connsiteX57" fmla="*/ 243231 w 1231598"/>
                <a:gd name="connsiteY57" fmla="*/ 1061723 h 1231598"/>
                <a:gd name="connsiteX58" fmla="*/ 269485 w 1231598"/>
                <a:gd name="connsiteY58" fmla="*/ 1082571 h 1231598"/>
                <a:gd name="connsiteX59" fmla="*/ 248636 w 1231598"/>
                <a:gd name="connsiteY59" fmla="*/ 1110369 h 1231598"/>
                <a:gd name="connsiteX60" fmla="*/ 1011532 w 1231598"/>
                <a:gd name="connsiteY60" fmla="*/ 1087204 h 1231598"/>
                <a:gd name="connsiteX61" fmla="*/ 989139 w 1231598"/>
                <a:gd name="connsiteY61" fmla="*/ 1060950 h 1231598"/>
                <a:gd name="connsiteX62" fmla="*/ 1014621 w 1231598"/>
                <a:gd name="connsiteY62" fmla="*/ 1038558 h 1231598"/>
                <a:gd name="connsiteX63" fmla="*/ 1038558 w 1231598"/>
                <a:gd name="connsiteY63" fmla="*/ 1064039 h 1231598"/>
                <a:gd name="connsiteX64" fmla="*/ 1011532 w 1231598"/>
                <a:gd name="connsiteY64" fmla="*/ 1087204 h 1231598"/>
                <a:gd name="connsiteX65" fmla="*/ 193813 w 1231598"/>
                <a:gd name="connsiteY65" fmla="*/ 1064039 h 1231598"/>
                <a:gd name="connsiteX66" fmla="*/ 168331 w 1231598"/>
                <a:gd name="connsiteY66" fmla="*/ 1038558 h 1231598"/>
                <a:gd name="connsiteX67" fmla="*/ 193813 w 1231598"/>
                <a:gd name="connsiteY67" fmla="*/ 1014621 h 1231598"/>
                <a:gd name="connsiteX68" fmla="*/ 217750 w 1231598"/>
                <a:gd name="connsiteY68" fmla="*/ 1038558 h 1231598"/>
                <a:gd name="connsiteX69" fmla="*/ 193813 w 1231598"/>
                <a:gd name="connsiteY69" fmla="*/ 1064039 h 1231598"/>
                <a:gd name="connsiteX70" fmla="*/ 1064039 w 1231598"/>
                <a:gd name="connsiteY70" fmla="*/ 1038558 h 1231598"/>
                <a:gd name="connsiteX71" fmla="*/ 1038558 w 1231598"/>
                <a:gd name="connsiteY71" fmla="*/ 1014621 h 1231598"/>
                <a:gd name="connsiteX72" fmla="*/ 1060950 w 1231598"/>
                <a:gd name="connsiteY72" fmla="*/ 989139 h 1231598"/>
                <a:gd name="connsiteX73" fmla="*/ 1087204 w 1231598"/>
                <a:gd name="connsiteY73" fmla="*/ 1011532 h 1231598"/>
                <a:gd name="connsiteX74" fmla="*/ 1064039 w 1231598"/>
                <a:gd name="connsiteY74" fmla="*/ 1038558 h 1231598"/>
                <a:gd name="connsiteX75" fmla="*/ 144394 w 1231598"/>
                <a:gd name="connsiteY75" fmla="*/ 1012304 h 1231598"/>
                <a:gd name="connsiteX76" fmla="*/ 122002 w 1231598"/>
                <a:gd name="connsiteY76" fmla="*/ 984506 h 1231598"/>
                <a:gd name="connsiteX77" fmla="*/ 149799 w 1231598"/>
                <a:gd name="connsiteY77" fmla="*/ 963658 h 1231598"/>
                <a:gd name="connsiteX78" fmla="*/ 170648 w 1231598"/>
                <a:gd name="connsiteY78" fmla="*/ 989912 h 1231598"/>
                <a:gd name="connsiteX79" fmla="*/ 144394 w 1231598"/>
                <a:gd name="connsiteY79" fmla="*/ 1012304 h 1231598"/>
                <a:gd name="connsiteX80" fmla="*/ 1109597 w 1231598"/>
                <a:gd name="connsiteY80" fmla="*/ 983734 h 1231598"/>
                <a:gd name="connsiteX81" fmla="*/ 1081799 w 1231598"/>
                <a:gd name="connsiteY81" fmla="*/ 962886 h 1231598"/>
                <a:gd name="connsiteX82" fmla="*/ 1101103 w 1231598"/>
                <a:gd name="connsiteY82" fmla="*/ 935088 h 1231598"/>
                <a:gd name="connsiteX83" fmla="*/ 1130445 w 1231598"/>
                <a:gd name="connsiteY83" fmla="*/ 954392 h 1231598"/>
                <a:gd name="connsiteX84" fmla="*/ 1109597 w 1231598"/>
                <a:gd name="connsiteY84" fmla="*/ 983734 h 1231598"/>
                <a:gd name="connsiteX85" fmla="*/ 101153 w 1231598"/>
                <a:gd name="connsiteY85" fmla="*/ 954392 h 1231598"/>
                <a:gd name="connsiteX86" fmla="*/ 82621 w 1231598"/>
                <a:gd name="connsiteY86" fmla="*/ 924278 h 1231598"/>
                <a:gd name="connsiteX87" fmla="*/ 112736 w 1231598"/>
                <a:gd name="connsiteY87" fmla="*/ 906518 h 1231598"/>
                <a:gd name="connsiteX88" fmla="*/ 130495 w 1231598"/>
                <a:gd name="connsiteY88" fmla="*/ 935088 h 1231598"/>
                <a:gd name="connsiteX89" fmla="*/ 101153 w 1231598"/>
                <a:gd name="connsiteY89" fmla="*/ 954392 h 1231598"/>
                <a:gd name="connsiteX90" fmla="*/ 1148977 w 1231598"/>
                <a:gd name="connsiteY90" fmla="*/ 923506 h 1231598"/>
                <a:gd name="connsiteX91" fmla="*/ 1118863 w 1231598"/>
                <a:gd name="connsiteY91" fmla="*/ 905746 h 1231598"/>
                <a:gd name="connsiteX92" fmla="*/ 1135078 w 1231598"/>
                <a:gd name="connsiteY92" fmla="*/ 875632 h 1231598"/>
                <a:gd name="connsiteX93" fmla="*/ 1165964 w 1231598"/>
                <a:gd name="connsiteY93" fmla="*/ 891075 h 1231598"/>
                <a:gd name="connsiteX94" fmla="*/ 1148977 w 1231598"/>
                <a:gd name="connsiteY94" fmla="*/ 923506 h 1231598"/>
                <a:gd name="connsiteX95" fmla="*/ 65634 w 1231598"/>
                <a:gd name="connsiteY95" fmla="*/ 892619 h 1231598"/>
                <a:gd name="connsiteX96" fmla="*/ 50191 w 1231598"/>
                <a:gd name="connsiteY96" fmla="*/ 860188 h 1231598"/>
                <a:gd name="connsiteX97" fmla="*/ 81849 w 1231598"/>
                <a:gd name="connsiteY97" fmla="*/ 846289 h 1231598"/>
                <a:gd name="connsiteX98" fmla="*/ 96520 w 1231598"/>
                <a:gd name="connsiteY98" fmla="*/ 877176 h 1231598"/>
                <a:gd name="connsiteX99" fmla="*/ 65634 w 1231598"/>
                <a:gd name="connsiteY99" fmla="*/ 892619 h 1231598"/>
                <a:gd name="connsiteX100" fmla="*/ 1181408 w 1231598"/>
                <a:gd name="connsiteY100" fmla="*/ 859416 h 1231598"/>
                <a:gd name="connsiteX101" fmla="*/ 1149749 w 1231598"/>
                <a:gd name="connsiteY101" fmla="*/ 845517 h 1231598"/>
                <a:gd name="connsiteX102" fmla="*/ 1162104 w 1231598"/>
                <a:gd name="connsiteY102" fmla="*/ 813859 h 1231598"/>
                <a:gd name="connsiteX103" fmla="*/ 1194534 w 1231598"/>
                <a:gd name="connsiteY103" fmla="*/ 825441 h 1231598"/>
                <a:gd name="connsiteX104" fmla="*/ 1181408 w 1231598"/>
                <a:gd name="connsiteY104" fmla="*/ 859416 h 1231598"/>
                <a:gd name="connsiteX105" fmla="*/ 37064 w 1231598"/>
                <a:gd name="connsiteY105" fmla="*/ 826985 h 1231598"/>
                <a:gd name="connsiteX106" fmla="*/ 25481 w 1231598"/>
                <a:gd name="connsiteY106" fmla="*/ 793010 h 1231598"/>
                <a:gd name="connsiteX107" fmla="*/ 58684 w 1231598"/>
                <a:gd name="connsiteY107" fmla="*/ 782972 h 1231598"/>
                <a:gd name="connsiteX108" fmla="*/ 69495 w 1231598"/>
                <a:gd name="connsiteY108" fmla="*/ 815403 h 1231598"/>
                <a:gd name="connsiteX109" fmla="*/ 37064 w 1231598"/>
                <a:gd name="connsiteY109" fmla="*/ 826985 h 1231598"/>
                <a:gd name="connsiteX110" fmla="*/ 1206117 w 1231598"/>
                <a:gd name="connsiteY110" fmla="*/ 792238 h 1231598"/>
                <a:gd name="connsiteX111" fmla="*/ 1172914 w 1231598"/>
                <a:gd name="connsiteY111" fmla="*/ 782200 h 1231598"/>
                <a:gd name="connsiteX112" fmla="*/ 1181408 w 1231598"/>
                <a:gd name="connsiteY112" fmla="*/ 749769 h 1231598"/>
                <a:gd name="connsiteX113" fmla="*/ 1215383 w 1231598"/>
                <a:gd name="connsiteY113" fmla="*/ 757491 h 1231598"/>
                <a:gd name="connsiteX114" fmla="*/ 1206117 w 1231598"/>
                <a:gd name="connsiteY114" fmla="*/ 792238 h 1231598"/>
                <a:gd name="connsiteX115" fmla="*/ 16988 w 1231598"/>
                <a:gd name="connsiteY115" fmla="*/ 758263 h 1231598"/>
                <a:gd name="connsiteX116" fmla="*/ 10038 w 1231598"/>
                <a:gd name="connsiteY116" fmla="*/ 723516 h 1231598"/>
                <a:gd name="connsiteX117" fmla="*/ 44013 w 1231598"/>
                <a:gd name="connsiteY117" fmla="*/ 717338 h 1231598"/>
                <a:gd name="connsiteX118" fmla="*/ 50963 w 1231598"/>
                <a:gd name="connsiteY118" fmla="*/ 750541 h 1231598"/>
                <a:gd name="connsiteX119" fmla="*/ 16988 w 1231598"/>
                <a:gd name="connsiteY119" fmla="*/ 758263 h 1231598"/>
                <a:gd name="connsiteX120" fmla="*/ 1222332 w 1231598"/>
                <a:gd name="connsiteY120" fmla="*/ 722744 h 1231598"/>
                <a:gd name="connsiteX121" fmla="*/ 1188357 w 1231598"/>
                <a:gd name="connsiteY121" fmla="*/ 716566 h 1231598"/>
                <a:gd name="connsiteX122" fmla="*/ 1192990 w 1231598"/>
                <a:gd name="connsiteY122" fmla="*/ 683363 h 1231598"/>
                <a:gd name="connsiteX123" fmla="*/ 1227737 w 1231598"/>
                <a:gd name="connsiteY123" fmla="*/ 687224 h 1231598"/>
                <a:gd name="connsiteX124" fmla="*/ 1222332 w 1231598"/>
                <a:gd name="connsiteY124" fmla="*/ 722744 h 1231598"/>
                <a:gd name="connsiteX125" fmla="*/ 3861 w 1231598"/>
                <a:gd name="connsiteY125" fmla="*/ 687996 h 1231598"/>
                <a:gd name="connsiteX126" fmla="*/ 772 w 1231598"/>
                <a:gd name="connsiteY126" fmla="*/ 652477 h 1231598"/>
                <a:gd name="connsiteX127" fmla="*/ 35519 w 1231598"/>
                <a:gd name="connsiteY127" fmla="*/ 650160 h 1231598"/>
                <a:gd name="connsiteX128" fmla="*/ 38608 w 1231598"/>
                <a:gd name="connsiteY128" fmla="*/ 684135 h 1231598"/>
                <a:gd name="connsiteX129" fmla="*/ 3861 w 1231598"/>
                <a:gd name="connsiteY129" fmla="*/ 687996 h 1231598"/>
                <a:gd name="connsiteX130" fmla="*/ 1230826 w 1231598"/>
                <a:gd name="connsiteY130" fmla="*/ 651705 h 1231598"/>
                <a:gd name="connsiteX131" fmla="*/ 1196079 w 1231598"/>
                <a:gd name="connsiteY131" fmla="*/ 649388 h 1231598"/>
                <a:gd name="connsiteX132" fmla="*/ 1196851 w 1231598"/>
                <a:gd name="connsiteY132" fmla="*/ 615413 h 1231598"/>
                <a:gd name="connsiteX133" fmla="*/ 1196851 w 1231598"/>
                <a:gd name="connsiteY133" fmla="*/ 613869 h 1231598"/>
                <a:gd name="connsiteX134" fmla="*/ 1231598 w 1231598"/>
                <a:gd name="connsiteY134" fmla="*/ 613869 h 1231598"/>
                <a:gd name="connsiteX135" fmla="*/ 1231598 w 1231598"/>
                <a:gd name="connsiteY135" fmla="*/ 615413 h 1231598"/>
                <a:gd name="connsiteX136" fmla="*/ 1230826 w 1231598"/>
                <a:gd name="connsiteY136" fmla="*/ 651705 h 1231598"/>
                <a:gd name="connsiteX137" fmla="*/ 34747 w 1231598"/>
                <a:gd name="connsiteY137" fmla="*/ 616957 h 1231598"/>
                <a:gd name="connsiteX138" fmla="*/ 0 w 1231598"/>
                <a:gd name="connsiteY138" fmla="*/ 616957 h 1231598"/>
                <a:gd name="connsiteX139" fmla="*/ 0 w 1231598"/>
                <a:gd name="connsiteY139" fmla="*/ 616185 h 1231598"/>
                <a:gd name="connsiteX140" fmla="*/ 772 w 1231598"/>
                <a:gd name="connsiteY140" fmla="*/ 581438 h 1231598"/>
                <a:gd name="connsiteX141" fmla="*/ 35519 w 1231598"/>
                <a:gd name="connsiteY141" fmla="*/ 583754 h 1231598"/>
                <a:gd name="connsiteX142" fmla="*/ 34747 w 1231598"/>
                <a:gd name="connsiteY142" fmla="*/ 616957 h 1231598"/>
                <a:gd name="connsiteX143" fmla="*/ 34747 w 1231598"/>
                <a:gd name="connsiteY143" fmla="*/ 616957 h 1231598"/>
                <a:gd name="connsiteX144" fmla="*/ 1196079 w 1231598"/>
                <a:gd name="connsiteY144" fmla="*/ 580666 h 1231598"/>
                <a:gd name="connsiteX145" fmla="*/ 1192990 w 1231598"/>
                <a:gd name="connsiteY145" fmla="*/ 546691 h 1231598"/>
                <a:gd name="connsiteX146" fmla="*/ 1227737 w 1231598"/>
                <a:gd name="connsiteY146" fmla="*/ 542830 h 1231598"/>
                <a:gd name="connsiteX147" fmla="*/ 1230826 w 1231598"/>
                <a:gd name="connsiteY147" fmla="*/ 578349 h 1231598"/>
                <a:gd name="connsiteX148" fmla="*/ 1196079 w 1231598"/>
                <a:gd name="connsiteY148" fmla="*/ 580666 h 1231598"/>
                <a:gd name="connsiteX149" fmla="*/ 38608 w 1231598"/>
                <a:gd name="connsiteY149" fmla="*/ 549007 h 1231598"/>
                <a:gd name="connsiteX150" fmla="*/ 3861 w 1231598"/>
                <a:gd name="connsiteY150" fmla="*/ 545146 h 1231598"/>
                <a:gd name="connsiteX151" fmla="*/ 9266 w 1231598"/>
                <a:gd name="connsiteY151" fmla="*/ 509627 h 1231598"/>
                <a:gd name="connsiteX152" fmla="*/ 43241 w 1231598"/>
                <a:gd name="connsiteY152" fmla="*/ 515804 h 1231598"/>
                <a:gd name="connsiteX153" fmla="*/ 38608 w 1231598"/>
                <a:gd name="connsiteY153" fmla="*/ 549007 h 1231598"/>
                <a:gd name="connsiteX154" fmla="*/ 1187585 w 1231598"/>
                <a:gd name="connsiteY154" fmla="*/ 513488 h 1231598"/>
                <a:gd name="connsiteX155" fmla="*/ 1180636 w 1231598"/>
                <a:gd name="connsiteY155" fmla="*/ 480285 h 1231598"/>
                <a:gd name="connsiteX156" fmla="*/ 1214611 w 1231598"/>
                <a:gd name="connsiteY156" fmla="*/ 472563 h 1231598"/>
                <a:gd name="connsiteX157" fmla="*/ 1221560 w 1231598"/>
                <a:gd name="connsiteY157" fmla="*/ 507310 h 1231598"/>
                <a:gd name="connsiteX158" fmla="*/ 1187585 w 1231598"/>
                <a:gd name="connsiteY158" fmla="*/ 513488 h 1231598"/>
                <a:gd name="connsiteX159" fmla="*/ 50191 w 1231598"/>
                <a:gd name="connsiteY159" fmla="*/ 482601 h 1231598"/>
                <a:gd name="connsiteX160" fmla="*/ 16215 w 1231598"/>
                <a:gd name="connsiteY160" fmla="*/ 474880 h 1231598"/>
                <a:gd name="connsiteX161" fmla="*/ 25481 w 1231598"/>
                <a:gd name="connsiteY161" fmla="*/ 440132 h 1231598"/>
                <a:gd name="connsiteX162" fmla="*/ 58684 w 1231598"/>
                <a:gd name="connsiteY162" fmla="*/ 450170 h 1231598"/>
                <a:gd name="connsiteX163" fmla="*/ 50191 w 1231598"/>
                <a:gd name="connsiteY163" fmla="*/ 482601 h 1231598"/>
                <a:gd name="connsiteX164" fmla="*/ 1172142 w 1231598"/>
                <a:gd name="connsiteY164" fmla="*/ 447854 h 1231598"/>
                <a:gd name="connsiteX165" fmla="*/ 1161331 w 1231598"/>
                <a:gd name="connsiteY165" fmla="*/ 415423 h 1231598"/>
                <a:gd name="connsiteX166" fmla="*/ 1193762 w 1231598"/>
                <a:gd name="connsiteY166" fmla="*/ 403069 h 1231598"/>
                <a:gd name="connsiteX167" fmla="*/ 1205345 w 1231598"/>
                <a:gd name="connsiteY167" fmla="*/ 437044 h 1231598"/>
                <a:gd name="connsiteX168" fmla="*/ 1172142 w 1231598"/>
                <a:gd name="connsiteY168" fmla="*/ 447854 h 1231598"/>
                <a:gd name="connsiteX169" fmla="*/ 69495 w 1231598"/>
                <a:gd name="connsiteY169" fmla="*/ 417740 h 1231598"/>
                <a:gd name="connsiteX170" fmla="*/ 37064 w 1231598"/>
                <a:gd name="connsiteY170" fmla="*/ 406157 h 1231598"/>
                <a:gd name="connsiteX171" fmla="*/ 50191 w 1231598"/>
                <a:gd name="connsiteY171" fmla="*/ 372954 h 1231598"/>
                <a:gd name="connsiteX172" fmla="*/ 81849 w 1231598"/>
                <a:gd name="connsiteY172" fmla="*/ 386853 h 1231598"/>
                <a:gd name="connsiteX173" fmla="*/ 69495 w 1231598"/>
                <a:gd name="connsiteY173" fmla="*/ 417740 h 1231598"/>
                <a:gd name="connsiteX174" fmla="*/ 1148977 w 1231598"/>
                <a:gd name="connsiteY174" fmla="*/ 384537 h 1231598"/>
                <a:gd name="connsiteX175" fmla="*/ 1134306 w 1231598"/>
                <a:gd name="connsiteY175" fmla="*/ 353650 h 1231598"/>
                <a:gd name="connsiteX176" fmla="*/ 1165192 w 1231598"/>
                <a:gd name="connsiteY176" fmla="*/ 338207 h 1231598"/>
                <a:gd name="connsiteX177" fmla="*/ 1180636 w 1231598"/>
                <a:gd name="connsiteY177" fmla="*/ 370638 h 1231598"/>
                <a:gd name="connsiteX178" fmla="*/ 1148977 w 1231598"/>
                <a:gd name="connsiteY178" fmla="*/ 384537 h 1231598"/>
                <a:gd name="connsiteX179" fmla="*/ 95748 w 1231598"/>
                <a:gd name="connsiteY179" fmla="*/ 355967 h 1231598"/>
                <a:gd name="connsiteX180" fmla="*/ 64862 w 1231598"/>
                <a:gd name="connsiteY180" fmla="*/ 340523 h 1231598"/>
                <a:gd name="connsiteX181" fmla="*/ 81849 w 1231598"/>
                <a:gd name="connsiteY181" fmla="*/ 308865 h 1231598"/>
                <a:gd name="connsiteX182" fmla="*/ 111963 w 1231598"/>
                <a:gd name="connsiteY182" fmla="*/ 325852 h 1231598"/>
                <a:gd name="connsiteX183" fmla="*/ 95748 w 1231598"/>
                <a:gd name="connsiteY183" fmla="*/ 355967 h 1231598"/>
                <a:gd name="connsiteX184" fmla="*/ 1118863 w 1231598"/>
                <a:gd name="connsiteY184" fmla="*/ 324308 h 1231598"/>
                <a:gd name="connsiteX185" fmla="*/ 1101103 w 1231598"/>
                <a:gd name="connsiteY185" fmla="*/ 295738 h 1231598"/>
                <a:gd name="connsiteX186" fmla="*/ 1130445 w 1231598"/>
                <a:gd name="connsiteY186" fmla="*/ 276434 h 1231598"/>
                <a:gd name="connsiteX187" fmla="*/ 1148977 w 1231598"/>
                <a:gd name="connsiteY187" fmla="*/ 306548 h 1231598"/>
                <a:gd name="connsiteX188" fmla="*/ 1118863 w 1231598"/>
                <a:gd name="connsiteY188" fmla="*/ 324308 h 1231598"/>
                <a:gd name="connsiteX189" fmla="*/ 129723 w 1231598"/>
                <a:gd name="connsiteY189" fmla="*/ 297282 h 1231598"/>
                <a:gd name="connsiteX190" fmla="*/ 101153 w 1231598"/>
                <a:gd name="connsiteY190" fmla="*/ 277978 h 1231598"/>
                <a:gd name="connsiteX191" fmla="*/ 122002 w 1231598"/>
                <a:gd name="connsiteY191" fmla="*/ 248636 h 1231598"/>
                <a:gd name="connsiteX192" fmla="*/ 149799 w 1231598"/>
                <a:gd name="connsiteY192" fmla="*/ 269485 h 1231598"/>
                <a:gd name="connsiteX193" fmla="*/ 129723 w 1231598"/>
                <a:gd name="connsiteY193" fmla="*/ 297282 h 1231598"/>
                <a:gd name="connsiteX194" fmla="*/ 1081027 w 1231598"/>
                <a:gd name="connsiteY194" fmla="*/ 267940 h 1231598"/>
                <a:gd name="connsiteX195" fmla="*/ 1060178 w 1231598"/>
                <a:gd name="connsiteY195" fmla="*/ 241687 h 1231598"/>
                <a:gd name="connsiteX196" fmla="*/ 1086432 w 1231598"/>
                <a:gd name="connsiteY196" fmla="*/ 219294 h 1231598"/>
                <a:gd name="connsiteX197" fmla="*/ 1108825 w 1231598"/>
                <a:gd name="connsiteY197" fmla="*/ 247092 h 1231598"/>
                <a:gd name="connsiteX198" fmla="*/ 1081027 w 1231598"/>
                <a:gd name="connsiteY198" fmla="*/ 267940 h 1231598"/>
                <a:gd name="connsiteX199" fmla="*/ 169876 w 1231598"/>
                <a:gd name="connsiteY199" fmla="*/ 243231 h 1231598"/>
                <a:gd name="connsiteX200" fmla="*/ 143622 w 1231598"/>
                <a:gd name="connsiteY200" fmla="*/ 220838 h 1231598"/>
                <a:gd name="connsiteX201" fmla="*/ 167559 w 1231598"/>
                <a:gd name="connsiteY201" fmla="*/ 193813 h 1231598"/>
                <a:gd name="connsiteX202" fmla="*/ 193040 w 1231598"/>
                <a:gd name="connsiteY202" fmla="*/ 217750 h 1231598"/>
                <a:gd name="connsiteX203" fmla="*/ 169876 w 1231598"/>
                <a:gd name="connsiteY203" fmla="*/ 243231 h 1231598"/>
                <a:gd name="connsiteX204" fmla="*/ 1037786 w 1231598"/>
                <a:gd name="connsiteY204" fmla="*/ 216205 h 1231598"/>
                <a:gd name="connsiteX205" fmla="*/ 1013849 w 1231598"/>
                <a:gd name="connsiteY205" fmla="*/ 192268 h 1231598"/>
                <a:gd name="connsiteX206" fmla="*/ 1037786 w 1231598"/>
                <a:gd name="connsiteY206" fmla="*/ 166787 h 1231598"/>
                <a:gd name="connsiteX207" fmla="*/ 1063267 w 1231598"/>
                <a:gd name="connsiteY207" fmla="*/ 192268 h 1231598"/>
                <a:gd name="connsiteX208" fmla="*/ 1037786 w 1231598"/>
                <a:gd name="connsiteY208" fmla="*/ 216205 h 1231598"/>
                <a:gd name="connsiteX209" fmla="*/ 216205 w 1231598"/>
                <a:gd name="connsiteY209" fmla="*/ 193813 h 1231598"/>
                <a:gd name="connsiteX210" fmla="*/ 192268 w 1231598"/>
                <a:gd name="connsiteY210" fmla="*/ 168331 h 1231598"/>
                <a:gd name="connsiteX211" fmla="*/ 219294 w 1231598"/>
                <a:gd name="connsiteY211" fmla="*/ 144394 h 1231598"/>
                <a:gd name="connsiteX212" fmla="*/ 241687 w 1231598"/>
                <a:gd name="connsiteY212" fmla="*/ 170648 h 1231598"/>
                <a:gd name="connsiteX213" fmla="*/ 216205 w 1231598"/>
                <a:gd name="connsiteY213" fmla="*/ 193813 h 1231598"/>
                <a:gd name="connsiteX214" fmla="*/ 988367 w 1231598"/>
                <a:gd name="connsiteY214" fmla="*/ 169876 h 1231598"/>
                <a:gd name="connsiteX215" fmla="*/ 962114 w 1231598"/>
                <a:gd name="connsiteY215" fmla="*/ 149027 h 1231598"/>
                <a:gd name="connsiteX216" fmla="*/ 982962 w 1231598"/>
                <a:gd name="connsiteY216" fmla="*/ 121229 h 1231598"/>
                <a:gd name="connsiteX217" fmla="*/ 1010760 w 1231598"/>
                <a:gd name="connsiteY217" fmla="*/ 143622 h 1231598"/>
                <a:gd name="connsiteX218" fmla="*/ 988367 w 1231598"/>
                <a:gd name="connsiteY218" fmla="*/ 169876 h 1231598"/>
                <a:gd name="connsiteX219" fmla="*/ 267940 w 1231598"/>
                <a:gd name="connsiteY219" fmla="*/ 149799 h 1231598"/>
                <a:gd name="connsiteX220" fmla="*/ 247092 w 1231598"/>
                <a:gd name="connsiteY220" fmla="*/ 122002 h 1231598"/>
                <a:gd name="connsiteX221" fmla="*/ 276434 w 1231598"/>
                <a:gd name="connsiteY221" fmla="*/ 101153 h 1231598"/>
                <a:gd name="connsiteX222" fmla="*/ 295738 w 1231598"/>
                <a:gd name="connsiteY222" fmla="*/ 130495 h 1231598"/>
                <a:gd name="connsiteX223" fmla="*/ 267940 w 1231598"/>
                <a:gd name="connsiteY223" fmla="*/ 149799 h 1231598"/>
                <a:gd name="connsiteX224" fmla="*/ 934316 w 1231598"/>
                <a:gd name="connsiteY224" fmla="*/ 129723 h 1231598"/>
                <a:gd name="connsiteX225" fmla="*/ 905746 w 1231598"/>
                <a:gd name="connsiteY225" fmla="*/ 111963 h 1231598"/>
                <a:gd name="connsiteX226" fmla="*/ 922733 w 1231598"/>
                <a:gd name="connsiteY226" fmla="*/ 81849 h 1231598"/>
                <a:gd name="connsiteX227" fmla="*/ 953620 w 1231598"/>
                <a:gd name="connsiteY227" fmla="*/ 100381 h 1231598"/>
                <a:gd name="connsiteX228" fmla="*/ 934316 w 1231598"/>
                <a:gd name="connsiteY228" fmla="*/ 129723 h 1231598"/>
                <a:gd name="connsiteX229" fmla="*/ 324308 w 1231598"/>
                <a:gd name="connsiteY229" fmla="*/ 112736 h 1231598"/>
                <a:gd name="connsiteX230" fmla="*/ 306548 w 1231598"/>
                <a:gd name="connsiteY230" fmla="*/ 82621 h 1231598"/>
                <a:gd name="connsiteX231" fmla="*/ 338207 w 1231598"/>
                <a:gd name="connsiteY231" fmla="*/ 65634 h 1231598"/>
                <a:gd name="connsiteX232" fmla="*/ 353650 w 1231598"/>
                <a:gd name="connsiteY232" fmla="*/ 96520 h 1231598"/>
                <a:gd name="connsiteX233" fmla="*/ 324308 w 1231598"/>
                <a:gd name="connsiteY233" fmla="*/ 112736 h 1231598"/>
                <a:gd name="connsiteX234" fmla="*/ 875632 w 1231598"/>
                <a:gd name="connsiteY234" fmla="*/ 95748 h 1231598"/>
                <a:gd name="connsiteX235" fmla="*/ 844745 w 1231598"/>
                <a:gd name="connsiteY235" fmla="*/ 81849 h 1231598"/>
                <a:gd name="connsiteX236" fmla="*/ 858644 w 1231598"/>
                <a:gd name="connsiteY236" fmla="*/ 50191 h 1231598"/>
                <a:gd name="connsiteX237" fmla="*/ 891075 w 1231598"/>
                <a:gd name="connsiteY237" fmla="*/ 65634 h 1231598"/>
                <a:gd name="connsiteX238" fmla="*/ 875632 w 1231598"/>
                <a:gd name="connsiteY238" fmla="*/ 95748 h 1231598"/>
                <a:gd name="connsiteX239" fmla="*/ 384537 w 1231598"/>
                <a:gd name="connsiteY239" fmla="*/ 82621 h 1231598"/>
                <a:gd name="connsiteX240" fmla="*/ 370638 w 1231598"/>
                <a:gd name="connsiteY240" fmla="*/ 50963 h 1231598"/>
                <a:gd name="connsiteX241" fmla="*/ 403841 w 1231598"/>
                <a:gd name="connsiteY241" fmla="*/ 37836 h 1231598"/>
                <a:gd name="connsiteX242" fmla="*/ 415423 w 1231598"/>
                <a:gd name="connsiteY242" fmla="*/ 70267 h 1231598"/>
                <a:gd name="connsiteX243" fmla="*/ 384537 w 1231598"/>
                <a:gd name="connsiteY243" fmla="*/ 82621 h 1231598"/>
                <a:gd name="connsiteX244" fmla="*/ 813087 w 1231598"/>
                <a:gd name="connsiteY244" fmla="*/ 69495 h 1231598"/>
                <a:gd name="connsiteX245" fmla="*/ 780656 w 1231598"/>
                <a:gd name="connsiteY245" fmla="*/ 58684 h 1231598"/>
                <a:gd name="connsiteX246" fmla="*/ 790694 w 1231598"/>
                <a:gd name="connsiteY246" fmla="*/ 25481 h 1231598"/>
                <a:gd name="connsiteX247" fmla="*/ 824669 w 1231598"/>
                <a:gd name="connsiteY247" fmla="*/ 37064 h 1231598"/>
                <a:gd name="connsiteX248" fmla="*/ 813087 w 1231598"/>
                <a:gd name="connsiteY248" fmla="*/ 69495 h 1231598"/>
                <a:gd name="connsiteX249" fmla="*/ 447854 w 1231598"/>
                <a:gd name="connsiteY249" fmla="*/ 59456 h 1231598"/>
                <a:gd name="connsiteX250" fmla="*/ 437816 w 1231598"/>
                <a:gd name="connsiteY250" fmla="*/ 26254 h 1231598"/>
                <a:gd name="connsiteX251" fmla="*/ 472563 w 1231598"/>
                <a:gd name="connsiteY251" fmla="*/ 16988 h 1231598"/>
                <a:gd name="connsiteX252" fmla="*/ 480285 w 1231598"/>
                <a:gd name="connsiteY252" fmla="*/ 50963 h 1231598"/>
                <a:gd name="connsiteX253" fmla="*/ 447854 w 1231598"/>
                <a:gd name="connsiteY253" fmla="*/ 59456 h 1231598"/>
                <a:gd name="connsiteX254" fmla="*/ 748997 w 1231598"/>
                <a:gd name="connsiteY254" fmla="*/ 50191 h 1231598"/>
                <a:gd name="connsiteX255" fmla="*/ 715794 w 1231598"/>
                <a:gd name="connsiteY255" fmla="*/ 43241 h 1231598"/>
                <a:gd name="connsiteX256" fmla="*/ 721971 w 1231598"/>
                <a:gd name="connsiteY256" fmla="*/ 9266 h 1231598"/>
                <a:gd name="connsiteX257" fmla="*/ 756719 w 1231598"/>
                <a:gd name="connsiteY257" fmla="*/ 16215 h 1231598"/>
                <a:gd name="connsiteX258" fmla="*/ 748997 w 1231598"/>
                <a:gd name="connsiteY258" fmla="*/ 50191 h 1231598"/>
                <a:gd name="connsiteX259" fmla="*/ 513488 w 1231598"/>
                <a:gd name="connsiteY259" fmla="*/ 44013 h 1231598"/>
                <a:gd name="connsiteX260" fmla="*/ 507310 w 1231598"/>
                <a:gd name="connsiteY260" fmla="*/ 10038 h 1231598"/>
                <a:gd name="connsiteX261" fmla="*/ 542830 w 1231598"/>
                <a:gd name="connsiteY261" fmla="*/ 4633 h 1231598"/>
                <a:gd name="connsiteX262" fmla="*/ 547463 w 1231598"/>
                <a:gd name="connsiteY262" fmla="*/ 38608 h 1231598"/>
                <a:gd name="connsiteX263" fmla="*/ 513488 w 1231598"/>
                <a:gd name="connsiteY263" fmla="*/ 44013 h 1231598"/>
                <a:gd name="connsiteX264" fmla="*/ 681819 w 1231598"/>
                <a:gd name="connsiteY264" fmla="*/ 38608 h 1231598"/>
                <a:gd name="connsiteX265" fmla="*/ 647844 w 1231598"/>
                <a:gd name="connsiteY265" fmla="*/ 35519 h 1231598"/>
                <a:gd name="connsiteX266" fmla="*/ 650160 w 1231598"/>
                <a:gd name="connsiteY266" fmla="*/ 772 h 1231598"/>
                <a:gd name="connsiteX267" fmla="*/ 685680 w 1231598"/>
                <a:gd name="connsiteY267" fmla="*/ 3861 h 1231598"/>
                <a:gd name="connsiteX268" fmla="*/ 681819 w 1231598"/>
                <a:gd name="connsiteY268" fmla="*/ 38608 h 1231598"/>
                <a:gd name="connsiteX269" fmla="*/ 580666 w 1231598"/>
                <a:gd name="connsiteY269" fmla="*/ 35519 h 1231598"/>
                <a:gd name="connsiteX270" fmla="*/ 579121 w 1231598"/>
                <a:gd name="connsiteY270" fmla="*/ 772 h 1231598"/>
                <a:gd name="connsiteX271" fmla="*/ 614641 w 1231598"/>
                <a:gd name="connsiteY271" fmla="*/ 0 h 1231598"/>
                <a:gd name="connsiteX272" fmla="*/ 614641 w 1231598"/>
                <a:gd name="connsiteY272" fmla="*/ 34747 h 1231598"/>
                <a:gd name="connsiteX273" fmla="*/ 580666 w 1231598"/>
                <a:gd name="connsiteY273" fmla="*/ 35519 h 1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lnTo>
                    <a:pt x="34747" y="616957"/>
                  </a:ln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w="7680" cap="flat">
              <a:noFill/>
              <a:prstDash val="solid"/>
              <a:miter/>
            </a:ln>
          </p:spPr>
          <p:txBody>
            <a:bodyPr rtlCol="0" anchor="ctr"/>
            <a:lstStyle/>
            <a:p>
              <a:endParaRPr lang="ru-RU" dirty="0"/>
            </a:p>
          </p:txBody>
        </p:sp>
      </p:grpSp>
      <p:sp>
        <p:nvSpPr>
          <p:cNvPr id="48" name="TextBox 47">
            <a:extLst>
              <a:ext uri="{FF2B5EF4-FFF2-40B4-BE49-F238E27FC236}">
                <a16:creationId xmlns="" xmlns:a16="http://schemas.microsoft.com/office/drawing/2014/main" id="{09EBB806-6BF2-4A88-9D86-D67235118A3F}"/>
              </a:ext>
            </a:extLst>
          </p:cNvPr>
          <p:cNvSpPr txBox="1"/>
          <p:nvPr/>
        </p:nvSpPr>
        <p:spPr>
          <a:xfrm>
            <a:off x="961280" y="3320988"/>
            <a:ext cx="1980135" cy="369332"/>
          </a:xfrm>
          <a:prstGeom prst="rect">
            <a:avLst/>
          </a:prstGeom>
          <a:noFill/>
        </p:spPr>
        <p:txBody>
          <a:bodyPr wrap="square">
            <a:spAutoFit/>
          </a:bodyPr>
          <a:lstStyle/>
          <a:p>
            <a:pPr algn="ctr">
              <a:lnSpc>
                <a:spcPct val="100000"/>
              </a:lnSpc>
            </a:pPr>
            <a:r>
              <a:rPr lang="ru-RU" sz="900" b="1" spc="-1" dirty="0">
                <a:latin typeface="Roboto Condensed" panose="02000000000000000000" pitchFamily="2" charset="0"/>
                <a:ea typeface="Roboto Condensed" panose="02000000000000000000" pitchFamily="2" charset="0"/>
              </a:rPr>
              <a:t>КОЛИЧЕСТВО </a:t>
            </a:r>
            <a:r>
              <a:rPr lang="ru-RU" sz="900" b="1" spc="-1" dirty="0" smtClean="0">
                <a:latin typeface="Roboto Condensed" panose="02000000000000000000" pitchFamily="2" charset="0"/>
                <a:ea typeface="Roboto Condensed" panose="02000000000000000000" pitchFamily="2" charset="0"/>
              </a:rPr>
              <a:t>НАЛОГОВЫХ ОРГАНАХ ВЫДАЮЩИХ КЭП:</a:t>
            </a:r>
            <a:r>
              <a:rPr lang="ru-RU" sz="900" spc="-1" dirty="0" smtClean="0">
                <a:latin typeface="Roboto Condensed" panose="02000000000000000000" pitchFamily="2" charset="0"/>
                <a:ea typeface="Roboto Condensed" panose="02000000000000000000" pitchFamily="2" charset="0"/>
              </a:rPr>
              <a:t> </a:t>
            </a:r>
            <a:endParaRPr lang="ru-RU" sz="900" spc="-1" dirty="0">
              <a:latin typeface="Roboto Condensed" panose="02000000000000000000" pitchFamily="2" charset="0"/>
              <a:ea typeface="Roboto Condensed" panose="02000000000000000000" pitchFamily="2" charset="0"/>
            </a:endParaRPr>
          </a:p>
        </p:txBody>
      </p:sp>
      <p:sp>
        <p:nvSpPr>
          <p:cNvPr id="49" name="TextBox 48">
            <a:extLst>
              <a:ext uri="{FF2B5EF4-FFF2-40B4-BE49-F238E27FC236}">
                <a16:creationId xmlns="" xmlns:a16="http://schemas.microsoft.com/office/drawing/2014/main" id="{9CD28D20-011D-4642-B947-7F005CE8D708}"/>
              </a:ext>
            </a:extLst>
          </p:cNvPr>
          <p:cNvSpPr txBox="1"/>
          <p:nvPr/>
        </p:nvSpPr>
        <p:spPr>
          <a:xfrm>
            <a:off x="4039026" y="1889647"/>
            <a:ext cx="1980135" cy="861774"/>
          </a:xfrm>
          <a:prstGeom prst="rect">
            <a:avLst/>
          </a:prstGeom>
          <a:noFill/>
        </p:spPr>
        <p:txBody>
          <a:bodyPr wrap="square">
            <a:spAutoFit/>
          </a:bodyPr>
          <a:lstStyle/>
          <a:p>
            <a:pPr algn="ctr">
              <a:lnSpc>
                <a:spcPct val="100000"/>
              </a:lnSpc>
            </a:pPr>
            <a:r>
              <a:rPr lang="ru-RU" sz="1000" b="1" strike="noStrike" spc="-1" dirty="0" smtClean="0">
                <a:solidFill>
                  <a:schemeClr val="tx1">
                    <a:lumMod val="50000"/>
                  </a:schemeClr>
                </a:solidFill>
                <a:latin typeface="Roboto Condensed" panose="02000000000000000000" pitchFamily="2" charset="0"/>
                <a:ea typeface="Roboto Condensed" panose="02000000000000000000" pitchFamily="2" charset="0"/>
              </a:rPr>
              <a:t>ПОДГОТОВЛЕНЫ, СОГЛАСОВАНЫ И УТВЕРЖДЕНЫ НЕОБХОДИМЫЕ НОРМАТИВНЫЕ ПРАВОВЫЕ АКТЫ:</a:t>
            </a:r>
          </a:p>
          <a:p>
            <a:pPr algn="ctr">
              <a:lnSpc>
                <a:spcPct val="100000"/>
              </a:lnSpc>
            </a:pPr>
            <a:endParaRPr lang="ru-RU" sz="1000" b="1" strike="noStrike" spc="-1" dirty="0">
              <a:solidFill>
                <a:schemeClr val="tx1">
                  <a:lumMod val="50000"/>
                </a:schemeClr>
              </a:solidFill>
              <a:latin typeface="Roboto Condensed" panose="02000000000000000000" pitchFamily="2" charset="0"/>
              <a:ea typeface="Roboto Condensed" panose="02000000000000000000" pitchFamily="2" charset="0"/>
            </a:endParaRPr>
          </a:p>
        </p:txBody>
      </p:sp>
      <p:sp>
        <p:nvSpPr>
          <p:cNvPr id="51" name="Прямоугольник 50">
            <a:extLst>
              <a:ext uri="{FF2B5EF4-FFF2-40B4-BE49-F238E27FC236}">
                <a16:creationId xmlns="" xmlns:a16="http://schemas.microsoft.com/office/drawing/2014/main" id="{53935A91-35C0-4991-B557-FC2AE7A8E99A}"/>
              </a:ext>
            </a:extLst>
          </p:cNvPr>
          <p:cNvSpPr/>
          <p:nvPr/>
        </p:nvSpPr>
        <p:spPr>
          <a:xfrm>
            <a:off x="668971" y="3573016"/>
            <a:ext cx="2609054" cy="341632"/>
          </a:xfrm>
          <a:prstGeom prst="rect">
            <a:avLst/>
          </a:prstGeom>
        </p:spPr>
        <p:txBody>
          <a:bodyPr wrap="square">
            <a:spAutoFit/>
          </a:bodyPr>
          <a:lstStyle/>
          <a:p>
            <a:pPr algn="ctr">
              <a:lnSpc>
                <a:spcPct val="90000"/>
              </a:lnSpc>
            </a:pPr>
            <a:r>
              <a:rPr lang="ru-RU" sz="1800" b="1" dirty="0" smtClean="0">
                <a:solidFill>
                  <a:srgbClr val="231A6F"/>
                </a:solidFill>
                <a:latin typeface="Roboto Condensed" panose="02000000000000000000" pitchFamily="2" charset="0"/>
                <a:ea typeface="Roboto Condensed" panose="02000000000000000000" pitchFamily="2" charset="0"/>
              </a:rPr>
              <a:t>более 600</a:t>
            </a:r>
            <a:endParaRPr lang="ru-RU" sz="2000" b="1" dirty="0">
              <a:solidFill>
                <a:srgbClr val="231A6F"/>
              </a:solidFill>
              <a:latin typeface="Roboto Condensed" panose="02000000000000000000" pitchFamily="2" charset="0"/>
              <a:ea typeface="Roboto Condensed" panose="02000000000000000000" pitchFamily="2" charset="0"/>
            </a:endParaRPr>
          </a:p>
        </p:txBody>
      </p:sp>
      <p:pic>
        <p:nvPicPr>
          <p:cNvPr id="54" name="Рисунок 53" descr="Контрольный список">
            <a:extLst>
              <a:ext uri="{FF2B5EF4-FFF2-40B4-BE49-F238E27FC236}">
                <a16:creationId xmlns="" xmlns:a16="http://schemas.microsoft.com/office/drawing/2014/main" id="{4652340B-7712-45CC-9B7D-E05141EE7C3F}"/>
              </a:ext>
            </a:extLst>
          </p:cNvPr>
          <p:cNvPicPr>
            <a:picLocks noChangeAspect="1"/>
          </p:cNvPicPr>
          <p:nvPr/>
        </p:nvPicPr>
        <p:blipFill>
          <a:blip r:embed="rId3">
            <a:extLst>
              <a:ext uri="{96DAC541-7B7A-43D3-8B79-37D633B846F1}">
                <asvg:svgBlip xmlns="" xmlns:asvg="http://schemas.microsoft.com/office/drawing/2016/SVG/main" r:embed="rId8"/>
              </a:ext>
            </a:extLst>
          </a:blip>
          <a:srcRect/>
          <a:stretch/>
        </p:blipFill>
        <p:spPr>
          <a:xfrm>
            <a:off x="4776384" y="1458242"/>
            <a:ext cx="468052" cy="468052"/>
          </a:xfrm>
          <a:prstGeom prst="rect">
            <a:avLst/>
          </a:prstGeom>
        </p:spPr>
      </p:pic>
      <p:sp>
        <p:nvSpPr>
          <p:cNvPr id="56" name="TextBox 55">
            <a:extLst>
              <a:ext uri="{FF2B5EF4-FFF2-40B4-BE49-F238E27FC236}">
                <a16:creationId xmlns="" xmlns:a16="http://schemas.microsoft.com/office/drawing/2014/main" id="{AC285CE6-63AA-4213-808B-CBB236571D68}"/>
              </a:ext>
            </a:extLst>
          </p:cNvPr>
          <p:cNvSpPr txBox="1"/>
          <p:nvPr/>
        </p:nvSpPr>
        <p:spPr>
          <a:xfrm>
            <a:off x="842142" y="1833245"/>
            <a:ext cx="2241548" cy="907941"/>
          </a:xfrm>
          <a:prstGeom prst="rect">
            <a:avLst/>
          </a:prstGeom>
          <a:noFill/>
        </p:spPr>
        <p:txBody>
          <a:bodyPr wrap="square">
            <a:spAutoFit/>
          </a:bodyPr>
          <a:lstStyle/>
          <a:p>
            <a:pPr algn="ctr">
              <a:lnSpc>
                <a:spcPct val="100000"/>
              </a:lnSpc>
            </a:pPr>
            <a:r>
              <a:rPr lang="ru-RU" sz="1000" b="1" strike="noStrike" spc="-1" dirty="0" smtClean="0">
                <a:solidFill>
                  <a:srgbClr val="1C1C1C"/>
                </a:solidFill>
                <a:latin typeface="Roboto Condensed" panose="02000000000000000000" pitchFamily="2" charset="0"/>
                <a:ea typeface="Roboto Condensed" panose="02000000000000000000" pitchFamily="2" charset="0"/>
              </a:rPr>
              <a:t>РАЗРАБОТАНО И </a:t>
            </a:r>
            <a:r>
              <a:rPr lang="ru-RU" sz="1000" b="1" strike="noStrike" spc="-1" smtClean="0">
                <a:solidFill>
                  <a:srgbClr val="1C1C1C"/>
                </a:solidFill>
                <a:latin typeface="Roboto Condensed" panose="02000000000000000000" pitchFamily="2" charset="0"/>
                <a:ea typeface="Roboto Condensed" panose="02000000000000000000" pitchFamily="2" charset="0"/>
              </a:rPr>
              <a:t>ЗАПУЩЕНО </a:t>
            </a:r>
            <a:br>
              <a:rPr lang="ru-RU" sz="1000" b="1" strike="noStrike" spc="-1" smtClean="0">
                <a:solidFill>
                  <a:srgbClr val="1C1C1C"/>
                </a:solidFill>
                <a:latin typeface="Roboto Condensed" panose="02000000000000000000" pitchFamily="2" charset="0"/>
                <a:ea typeface="Roboto Condensed" panose="02000000000000000000" pitchFamily="2" charset="0"/>
              </a:rPr>
            </a:br>
            <a:r>
              <a:rPr lang="ru-RU" sz="1000" b="1" strike="noStrike" spc="-1" smtClean="0">
                <a:solidFill>
                  <a:srgbClr val="1C1C1C"/>
                </a:solidFill>
                <a:latin typeface="Roboto Condensed" panose="02000000000000000000" pitchFamily="2" charset="0"/>
                <a:ea typeface="Roboto Condensed" panose="02000000000000000000" pitchFamily="2" charset="0"/>
              </a:rPr>
              <a:t>В </a:t>
            </a:r>
            <a:r>
              <a:rPr lang="ru-RU" sz="1000" b="1" strike="noStrike" spc="-1" dirty="0" smtClean="0">
                <a:solidFill>
                  <a:srgbClr val="1C1C1C"/>
                </a:solidFill>
                <a:latin typeface="Roboto Condensed" panose="02000000000000000000" pitchFamily="2" charset="0"/>
                <a:ea typeface="Roboto Condensed" panose="02000000000000000000" pitchFamily="2" charset="0"/>
              </a:rPr>
              <a:t>ПРОМЫШЛЕННУЮ ЭКСПЛУАТАЦИЮ ИНТЕГРАЦИОННОЕ РЕШЕНИЕ:</a:t>
            </a:r>
          </a:p>
          <a:p>
            <a:pPr algn="ctr">
              <a:lnSpc>
                <a:spcPct val="100000"/>
              </a:lnSpc>
              <a:spcBef>
                <a:spcPts val="600"/>
              </a:spcBef>
            </a:pPr>
            <a:r>
              <a:rPr lang="ru-RU" sz="900" b="1" spc="-1" dirty="0" smtClean="0">
                <a:solidFill>
                  <a:srgbClr val="231A6F"/>
                </a:solidFill>
                <a:latin typeface="Roboto Condensed" panose="02000000000000000000" pitchFamily="2" charset="0"/>
                <a:ea typeface="Roboto Condensed" panose="02000000000000000000" pitchFamily="2" charset="0"/>
              </a:rPr>
              <a:t>ЕДИНАЯ ЦИФРОВАЯ ПЛАТФОРМА </a:t>
            </a:r>
            <a:br>
              <a:rPr lang="ru-RU" sz="900" b="1" spc="-1" dirty="0" smtClean="0">
                <a:solidFill>
                  <a:srgbClr val="231A6F"/>
                </a:solidFill>
                <a:latin typeface="Roboto Condensed" panose="02000000000000000000" pitchFamily="2" charset="0"/>
                <a:ea typeface="Roboto Condensed" panose="02000000000000000000" pitchFamily="2" charset="0"/>
              </a:rPr>
            </a:br>
            <a:r>
              <a:rPr lang="ru-RU" sz="900" b="1" spc="-1" dirty="0" smtClean="0">
                <a:solidFill>
                  <a:srgbClr val="231A6F"/>
                </a:solidFill>
                <a:latin typeface="Roboto Condensed" panose="02000000000000000000" pitchFamily="2" charset="0"/>
                <a:ea typeface="Roboto Condensed" panose="02000000000000000000" pitchFamily="2" charset="0"/>
              </a:rPr>
              <a:t>УЦ ФНС РОССИИ</a:t>
            </a:r>
            <a:endParaRPr lang="ru-RU" sz="900" b="1" strike="noStrike" spc="-1" dirty="0">
              <a:solidFill>
                <a:srgbClr val="231A6F"/>
              </a:solidFill>
              <a:latin typeface="Roboto Condensed" panose="02000000000000000000" pitchFamily="2" charset="0"/>
              <a:ea typeface="Roboto Condensed" panose="02000000000000000000" pitchFamily="2" charset="0"/>
            </a:endParaRPr>
          </a:p>
        </p:txBody>
      </p:sp>
      <p:sp>
        <p:nvSpPr>
          <p:cNvPr id="58" name="TextBox 57">
            <a:extLst>
              <a:ext uri="{FF2B5EF4-FFF2-40B4-BE49-F238E27FC236}">
                <a16:creationId xmlns="" xmlns:a16="http://schemas.microsoft.com/office/drawing/2014/main" id="{1D8DB5A2-C22C-4627-81CF-E030F2B9DCE0}"/>
              </a:ext>
            </a:extLst>
          </p:cNvPr>
          <p:cNvSpPr txBox="1"/>
          <p:nvPr/>
        </p:nvSpPr>
        <p:spPr>
          <a:xfrm>
            <a:off x="3971849" y="4831471"/>
            <a:ext cx="2267710" cy="1323439"/>
          </a:xfrm>
          <a:prstGeom prst="rect">
            <a:avLst/>
          </a:prstGeom>
          <a:noFill/>
        </p:spPr>
        <p:txBody>
          <a:bodyPr wrap="square">
            <a:spAutoFit/>
          </a:bodyPr>
          <a:lstStyle/>
          <a:p>
            <a:pPr algn="ctr">
              <a:lnSpc>
                <a:spcPct val="100000"/>
              </a:lnSpc>
            </a:pPr>
            <a:r>
              <a:rPr lang="ru-RU" sz="1000" b="1" strike="noStrike" spc="-1" dirty="0" smtClean="0">
                <a:latin typeface="Roboto Condensed" panose="02000000000000000000" pitchFamily="2" charset="0"/>
                <a:ea typeface="Roboto Condensed" panose="02000000000000000000" pitchFamily="2" charset="0"/>
              </a:rPr>
              <a:t>РЕАЛИЗОВАНА </a:t>
            </a:r>
            <a:r>
              <a:rPr lang="ru-RU" sz="1000" b="1" strike="noStrike" spc="-1" smtClean="0">
                <a:latin typeface="Roboto Condensed" panose="02000000000000000000" pitchFamily="2" charset="0"/>
                <a:ea typeface="Roboto Condensed" panose="02000000000000000000" pitchFamily="2" charset="0"/>
              </a:rPr>
              <a:t>И ВВОДИТСЯ</a:t>
            </a:r>
            <a:r>
              <a:rPr lang="ru-RU" sz="1000" b="1" strike="noStrike" spc="-1" dirty="0" smtClean="0">
                <a:latin typeface="Roboto Condensed" panose="02000000000000000000" pitchFamily="2" charset="0"/>
                <a:ea typeface="Roboto Condensed" panose="02000000000000000000" pitchFamily="2" charset="0"/>
              </a:rPr>
              <a:t/>
            </a:r>
            <a:br>
              <a:rPr lang="ru-RU" sz="1000" b="1" strike="noStrike" spc="-1" dirty="0" smtClean="0">
                <a:latin typeface="Roboto Condensed" panose="02000000000000000000" pitchFamily="2" charset="0"/>
                <a:ea typeface="Roboto Condensed" panose="02000000000000000000" pitchFamily="2" charset="0"/>
              </a:rPr>
            </a:br>
            <a:r>
              <a:rPr lang="ru-RU" sz="1000" b="1" strike="noStrike" spc="-1" dirty="0" smtClean="0">
                <a:latin typeface="Roboto Condensed" panose="02000000000000000000" pitchFamily="2" charset="0"/>
                <a:ea typeface="Roboto Condensed" panose="02000000000000000000" pitchFamily="2" charset="0"/>
              </a:rPr>
              <a:t>В ЭКСПЛУАТАЦИЮ</a:t>
            </a:r>
          </a:p>
          <a:p>
            <a:pPr algn="ctr">
              <a:lnSpc>
                <a:spcPct val="100000"/>
              </a:lnSpc>
            </a:pPr>
            <a:r>
              <a:rPr lang="ru-RU" sz="1000" b="1" strike="noStrike" spc="-1" dirty="0" smtClean="0">
                <a:latin typeface="Roboto Condensed" panose="02000000000000000000" pitchFamily="2" charset="0"/>
                <a:ea typeface="Roboto Condensed" panose="02000000000000000000" pitchFamily="2" charset="0"/>
              </a:rPr>
              <a:t>ЦЕНТРАЛИЗОВАННАЯ ИНФРАСТРУКТУРА </a:t>
            </a:r>
            <a:br>
              <a:rPr lang="ru-RU" sz="1000" b="1" strike="noStrike" spc="-1" dirty="0" smtClean="0">
                <a:latin typeface="Roboto Condensed" panose="02000000000000000000" pitchFamily="2" charset="0"/>
                <a:ea typeface="Roboto Condensed" panose="02000000000000000000" pitchFamily="2" charset="0"/>
              </a:rPr>
            </a:br>
            <a:r>
              <a:rPr lang="ru-RU" sz="1000" b="1" strike="noStrike" spc="-1" dirty="0" smtClean="0">
                <a:latin typeface="Roboto Condensed" panose="02000000000000000000" pitchFamily="2" charset="0"/>
                <a:ea typeface="Roboto Condensed" panose="02000000000000000000" pitchFamily="2" charset="0"/>
              </a:rPr>
              <a:t>КОМПОНЕНТ И СЕРВИСОВ </a:t>
            </a:r>
            <a:br>
              <a:rPr lang="ru-RU" sz="1000" b="1" strike="noStrike" spc="-1" dirty="0" smtClean="0">
                <a:latin typeface="Roboto Condensed" panose="02000000000000000000" pitchFamily="2" charset="0"/>
                <a:ea typeface="Roboto Condensed" panose="02000000000000000000" pitchFamily="2" charset="0"/>
              </a:rPr>
            </a:br>
            <a:r>
              <a:rPr lang="ru-RU" sz="1000" b="1" strike="noStrike" spc="-1" dirty="0" smtClean="0">
                <a:latin typeface="Roboto Condensed" panose="02000000000000000000" pitchFamily="2" charset="0"/>
                <a:ea typeface="Roboto Condensed" panose="02000000000000000000" pitchFamily="2" charset="0"/>
              </a:rPr>
              <a:t>УЦ ФНС РОССИИ НА БАЗЕ </a:t>
            </a:r>
            <a:br>
              <a:rPr lang="ru-RU" sz="1000" b="1" strike="noStrike" spc="-1" dirty="0" smtClean="0">
                <a:latin typeface="Roboto Condensed" panose="02000000000000000000" pitchFamily="2" charset="0"/>
                <a:ea typeface="Roboto Condensed" panose="02000000000000000000" pitchFamily="2" charset="0"/>
              </a:rPr>
            </a:br>
            <a:r>
              <a:rPr lang="ru-RU" sz="1000" b="1" strike="noStrike" spc="-1" dirty="0" smtClean="0">
                <a:latin typeface="Roboto Condensed" panose="02000000000000000000" pitchFamily="2" charset="0"/>
                <a:ea typeface="Roboto Condensed" panose="02000000000000000000" pitchFamily="2" charset="0"/>
              </a:rPr>
              <a:t>ФЦОД ФНС РОССИИ В Г. ДУБНА </a:t>
            </a:r>
          </a:p>
          <a:p>
            <a:pPr algn="ctr">
              <a:lnSpc>
                <a:spcPct val="100000"/>
              </a:lnSpc>
            </a:pPr>
            <a:r>
              <a:rPr lang="ru-RU" sz="1000" b="1" strike="noStrike" spc="-1" dirty="0" smtClean="0">
                <a:latin typeface="Roboto Condensed" panose="02000000000000000000" pitchFamily="2" charset="0"/>
                <a:ea typeface="Roboto Condensed" panose="02000000000000000000" pitchFamily="2" charset="0"/>
              </a:rPr>
              <a:t>МОСКОВСКОЙ ОБЛАСТИ</a:t>
            </a:r>
            <a:endParaRPr lang="ru-RU" sz="1000" b="1" strike="noStrike" spc="-1" dirty="0">
              <a:latin typeface="Roboto Condensed" panose="02000000000000000000" pitchFamily="2" charset="0"/>
              <a:ea typeface="Roboto Condensed" panose="02000000000000000000" pitchFamily="2" charset="0"/>
            </a:endParaRPr>
          </a:p>
        </p:txBody>
      </p:sp>
      <p:pic>
        <p:nvPicPr>
          <p:cNvPr id="45" name="Рисунок 44" descr="Пользовательский интерфейс и взаимодействие с пользователем">
            <a:extLst>
              <a:ext uri="{FF2B5EF4-FFF2-40B4-BE49-F238E27FC236}">
                <a16:creationId xmlns:a16="http://schemas.microsoft.com/office/drawing/2014/main" xmlns="" id="{FA5227EF-8C59-4413-B42B-A600DFC3DA0C}"/>
              </a:ext>
            </a:extLst>
          </p:cNvPr>
          <p:cNvPicPr>
            <a:picLocks noChangeAspect="1"/>
          </p:cNvPicPr>
          <p:nvPr/>
        </p:nvPicPr>
        <p:blipFill>
          <a:blip r:embed="rId9">
            <a:extLst>
              <a:ext uri="{96DAC541-7B7A-43D3-8B79-37D633B846F1}">
                <asvg:svgBlip xmlns:asvg="http://schemas.microsoft.com/office/drawing/2016/SVG/main" xmlns="" r:embed="rId4"/>
              </a:ext>
            </a:extLst>
          </a:blip>
          <a:srcRect/>
          <a:stretch/>
        </p:blipFill>
        <p:spPr>
          <a:xfrm>
            <a:off x="1713423" y="2924944"/>
            <a:ext cx="468137" cy="468137"/>
          </a:xfrm>
          <a:prstGeom prst="rect">
            <a:avLst/>
          </a:prstGeom>
        </p:spPr>
      </p:pic>
      <p:grpSp>
        <p:nvGrpSpPr>
          <p:cNvPr id="10" name="Группа 9"/>
          <p:cNvGrpSpPr/>
          <p:nvPr/>
        </p:nvGrpSpPr>
        <p:grpSpPr>
          <a:xfrm>
            <a:off x="6906132" y="3460382"/>
            <a:ext cx="2124151" cy="2342116"/>
            <a:chOff x="6778715" y="3568978"/>
            <a:chExt cx="2124151" cy="2342116"/>
          </a:xfrm>
        </p:grpSpPr>
        <p:sp>
          <p:nvSpPr>
            <p:cNvPr id="74" name="Скругленный прямоугольник 73"/>
            <p:cNvSpPr/>
            <p:nvPr/>
          </p:nvSpPr>
          <p:spPr>
            <a:xfrm>
              <a:off x="6778715" y="3568978"/>
              <a:ext cx="2124151" cy="2253689"/>
            </a:xfrm>
            <a:prstGeom prst="roundRect">
              <a:avLst/>
            </a:prstGeom>
            <a:ln>
              <a:noFill/>
            </a:ln>
            <a:effectLst/>
          </p:spPr>
          <p:style>
            <a:lnRef idx="1">
              <a:schemeClr val="accent1"/>
            </a:lnRef>
            <a:fillRef idx="1002">
              <a:schemeClr val="lt1"/>
            </a:fillRef>
            <a:effectRef idx="2">
              <a:schemeClr val="accent1"/>
            </a:effectRef>
            <a:fontRef idx="minor">
              <a:schemeClr val="lt1"/>
            </a:fontRef>
          </p:style>
          <p:txBody>
            <a:bodyPr rtlCol="0" anchor="ctr"/>
            <a:lstStyle/>
            <a:p>
              <a:pPr algn="ctr"/>
              <a:endParaRPr lang="ru-RU"/>
            </a:p>
          </p:txBody>
        </p:sp>
        <p:pic>
          <p:nvPicPr>
            <p:cNvPr id="86" name="Рисунок 85" descr="Центр обработки вызовов">
              <a:extLst>
                <a:ext uri="{FF2B5EF4-FFF2-40B4-BE49-F238E27FC236}">
                  <a16:creationId xmlns="" xmlns:a16="http://schemas.microsoft.com/office/drawing/2014/main" id="{8B5763A0-A740-403B-98EA-D6047EBD1F0E}"/>
                </a:ext>
              </a:extLst>
            </p:cNvPr>
            <p:cNvPicPr>
              <a:picLocks noChangeAspect="1"/>
            </p:cNvPicPr>
            <p:nvPr/>
          </p:nvPicPr>
          <p:blipFill>
            <a:blip r:embed="rId10">
              <a:extLst>
                <a:ext uri="{96DAC541-7B7A-43D3-8B79-37D633B846F1}">
                  <asvg:svgBlip xmlns="" xmlns:asvg="http://schemas.microsoft.com/office/drawing/2016/SVG/main" r:embed="rId14"/>
                </a:ext>
              </a:extLst>
            </a:blip>
            <a:srcRect/>
            <a:stretch/>
          </p:blipFill>
          <p:spPr>
            <a:xfrm>
              <a:off x="7550082" y="3648121"/>
              <a:ext cx="473234" cy="473234"/>
            </a:xfrm>
            <a:prstGeom prst="rect">
              <a:avLst/>
            </a:prstGeom>
          </p:spPr>
        </p:pic>
        <p:sp>
          <p:nvSpPr>
            <p:cNvPr id="47" name="TextBox 46">
              <a:extLst>
                <a:ext uri="{FF2B5EF4-FFF2-40B4-BE49-F238E27FC236}">
                  <a16:creationId xmlns="" xmlns:a16="http://schemas.microsoft.com/office/drawing/2014/main" id="{09EBB806-6BF2-4A88-9D86-D67235118A3F}"/>
                </a:ext>
              </a:extLst>
            </p:cNvPr>
            <p:cNvSpPr txBox="1"/>
            <p:nvPr/>
          </p:nvSpPr>
          <p:spPr>
            <a:xfrm>
              <a:off x="6850722" y="4095212"/>
              <a:ext cx="1980135" cy="1815882"/>
            </a:xfrm>
            <a:prstGeom prst="rect">
              <a:avLst/>
            </a:prstGeom>
            <a:noFill/>
          </p:spPr>
          <p:txBody>
            <a:bodyPr wrap="square">
              <a:spAutoFit/>
            </a:bodyPr>
            <a:lstStyle/>
            <a:p>
              <a:pPr algn="ctr">
                <a:lnSpc>
                  <a:spcPct val="100000"/>
                </a:lnSpc>
              </a:pPr>
              <a:r>
                <a:rPr lang="ru-RU" sz="1000" b="1" strike="noStrike" spc="-1" smtClean="0">
                  <a:solidFill>
                    <a:schemeClr val="tx1">
                      <a:lumMod val="50000"/>
                    </a:schemeClr>
                  </a:solidFill>
                  <a:latin typeface="Roboto Condensed" panose="02000000000000000000" pitchFamily="2" charset="0"/>
                  <a:ea typeface="Roboto Condensed" panose="02000000000000000000" pitchFamily="2" charset="0"/>
                </a:rPr>
                <a:t>ФУНКЦИОНИРУЕТ </a:t>
              </a:r>
              <a:r>
                <a:rPr lang="ru-RU" sz="1000" b="1" strike="noStrike" spc="-1" dirty="0" smtClean="0">
                  <a:solidFill>
                    <a:schemeClr val="tx1">
                      <a:lumMod val="50000"/>
                    </a:schemeClr>
                  </a:solidFill>
                  <a:latin typeface="Roboto Condensed" panose="02000000000000000000" pitchFamily="2" charset="0"/>
                  <a:ea typeface="Roboto Condensed" panose="02000000000000000000" pitchFamily="2" charset="0"/>
                </a:rPr>
                <a:t>СЛУЖБА ТЕХНИЧЕСКОЙ ПОДДЕРЖКИ </a:t>
              </a:r>
              <a:br>
                <a:rPr lang="ru-RU" sz="1000" b="1" strike="noStrike" spc="-1" dirty="0" smtClean="0">
                  <a:solidFill>
                    <a:schemeClr val="tx1">
                      <a:lumMod val="50000"/>
                    </a:schemeClr>
                  </a:solidFill>
                  <a:latin typeface="Roboto Condensed" panose="02000000000000000000" pitchFamily="2" charset="0"/>
                  <a:ea typeface="Roboto Condensed" panose="02000000000000000000" pitchFamily="2" charset="0"/>
                </a:rPr>
              </a:br>
              <a:r>
                <a:rPr lang="ru-RU" sz="1000" b="1" strike="noStrike" spc="-1" dirty="0" smtClean="0">
                  <a:solidFill>
                    <a:schemeClr val="tx1">
                      <a:lumMod val="50000"/>
                    </a:schemeClr>
                  </a:solidFill>
                  <a:latin typeface="Roboto Condensed" panose="02000000000000000000" pitchFamily="2" charset="0"/>
                  <a:ea typeface="Roboto Condensed" panose="02000000000000000000" pitchFamily="2" charset="0"/>
                </a:rPr>
                <a:t>И </a:t>
              </a:r>
              <a:r>
                <a:rPr lang="en-US" sz="1000" b="1" strike="noStrike" spc="-1" dirty="0" smtClean="0">
                  <a:solidFill>
                    <a:schemeClr val="tx1">
                      <a:lumMod val="50000"/>
                    </a:schemeClr>
                  </a:solidFill>
                  <a:latin typeface="Roboto Condensed" panose="02000000000000000000" pitchFamily="2" charset="0"/>
                  <a:ea typeface="Roboto Condensed" panose="02000000000000000000" pitchFamily="2" charset="0"/>
                </a:rPr>
                <a:t>CALL</a:t>
              </a:r>
              <a:r>
                <a:rPr lang="ru-RU" sz="1000" b="1" strike="noStrike" spc="-1" dirty="0" smtClean="0">
                  <a:solidFill>
                    <a:schemeClr val="tx1">
                      <a:lumMod val="50000"/>
                    </a:schemeClr>
                  </a:solidFill>
                  <a:latin typeface="Roboto Condensed" panose="02000000000000000000" pitchFamily="2" charset="0"/>
                  <a:ea typeface="Roboto Condensed" panose="02000000000000000000" pitchFamily="2" charset="0"/>
                </a:rPr>
                <a:t>-ЦЕНТР ПОЛЬЗОВАТЕЛЕЙ УЦ ФНС РОССИИ.</a:t>
              </a:r>
              <a:endParaRPr lang="ru-RU" sz="900" b="1" strike="noStrike" spc="-1" dirty="0" smtClean="0">
                <a:solidFill>
                  <a:schemeClr val="tx1">
                    <a:lumMod val="50000"/>
                  </a:schemeClr>
                </a:solidFill>
                <a:latin typeface="Roboto Condensed" panose="02000000000000000000" pitchFamily="2" charset="0"/>
                <a:ea typeface="Roboto Condensed" panose="02000000000000000000" pitchFamily="2" charset="0"/>
              </a:endParaRPr>
            </a:p>
            <a:p>
              <a:pPr algn="ctr">
                <a:lnSpc>
                  <a:spcPct val="100000"/>
                </a:lnSpc>
              </a:pPr>
              <a:r>
                <a:rPr lang="ru-RU" sz="900" b="1" spc="-1" dirty="0" smtClean="0">
                  <a:solidFill>
                    <a:schemeClr val="tx1">
                      <a:lumMod val="50000"/>
                    </a:schemeClr>
                  </a:solidFill>
                  <a:latin typeface="Roboto Condensed" panose="02000000000000000000" pitchFamily="2" charset="0"/>
                  <a:ea typeface="Roboto Condensed" panose="02000000000000000000" pitchFamily="2" charset="0"/>
                </a:rPr>
                <a:t>ДОПОЛНИТЕЛЬНАЯ ТЕХНИЧЕСКАЯ ПОДДЕРЖКА НА ПЛОЩАДКАХ ОПЕРАТОРОВ ЭЛЕКТРОННОГО </a:t>
              </a:r>
              <a:r>
                <a:rPr lang="ru-RU" sz="900" b="1" spc="-1" dirty="0">
                  <a:solidFill>
                    <a:schemeClr val="tx1">
                      <a:lumMod val="50000"/>
                    </a:schemeClr>
                  </a:solidFill>
                  <a:latin typeface="Roboto Condensed" panose="02000000000000000000" pitchFamily="2" charset="0"/>
                  <a:ea typeface="Roboto Condensed" panose="02000000000000000000" pitchFamily="2" charset="0"/>
                </a:rPr>
                <a:t>ДОКУМЕНТООБОРОТА</a:t>
              </a:r>
              <a:r>
                <a:rPr lang="ru-RU" sz="900" b="1" spc="-1" dirty="0" smtClean="0">
                  <a:solidFill>
                    <a:schemeClr val="tx1">
                      <a:lumMod val="50000"/>
                    </a:schemeClr>
                  </a:solidFill>
                  <a:latin typeface="Roboto Condensed" panose="02000000000000000000" pitchFamily="2" charset="0"/>
                  <a:ea typeface="Roboto Condensed" panose="02000000000000000000" pitchFamily="2" charset="0"/>
                </a:rPr>
                <a:t> :</a:t>
              </a:r>
              <a:endParaRPr lang="ru-RU" sz="900" b="1" spc="-1" dirty="0">
                <a:solidFill>
                  <a:schemeClr val="tx1">
                    <a:lumMod val="50000"/>
                  </a:schemeClr>
                </a:solidFill>
                <a:latin typeface="Roboto Condensed" panose="02000000000000000000" pitchFamily="2" charset="0"/>
                <a:ea typeface="Roboto Condensed" panose="02000000000000000000" pitchFamily="2" charset="0"/>
              </a:endParaRPr>
            </a:p>
            <a:p>
              <a:pPr marL="228600" indent="-228600">
                <a:lnSpc>
                  <a:spcPct val="100000"/>
                </a:lnSpc>
                <a:buAutoNum type="arabicPeriod"/>
              </a:pPr>
              <a:r>
                <a:rPr lang="ru-RU" sz="900" b="1" spc="-1" dirty="0">
                  <a:solidFill>
                    <a:srgbClr val="21176A"/>
                  </a:solidFill>
                  <a:latin typeface="Roboto Condensed" panose="02000000000000000000" pitchFamily="2" charset="0"/>
                  <a:ea typeface="Roboto Condensed" panose="02000000000000000000" pitchFamily="2" charset="0"/>
                </a:rPr>
                <a:t>ООО «ТАКСКОМ</a:t>
              </a:r>
              <a:r>
                <a:rPr lang="ru-RU" sz="900" b="1" spc="-1" dirty="0" smtClean="0">
                  <a:solidFill>
                    <a:srgbClr val="21176A"/>
                  </a:solidFill>
                  <a:latin typeface="Roboto Condensed" panose="02000000000000000000" pitchFamily="2" charset="0"/>
                  <a:ea typeface="Roboto Condensed" panose="02000000000000000000" pitchFamily="2" charset="0"/>
                </a:rPr>
                <a:t>»</a:t>
              </a:r>
              <a:endParaRPr lang="ru-RU" sz="900" b="1" spc="-1" dirty="0">
                <a:solidFill>
                  <a:srgbClr val="21176A"/>
                </a:solidFill>
                <a:latin typeface="Roboto Condensed" panose="02000000000000000000" pitchFamily="2" charset="0"/>
                <a:ea typeface="Roboto Condensed" panose="02000000000000000000" pitchFamily="2" charset="0"/>
              </a:endParaRPr>
            </a:p>
            <a:p>
              <a:pPr marL="228600" indent="-228600">
                <a:lnSpc>
                  <a:spcPct val="100000"/>
                </a:lnSpc>
                <a:buAutoNum type="arabicPeriod"/>
              </a:pPr>
              <a:r>
                <a:rPr lang="ru-RU" sz="900" b="1" spc="-1" dirty="0">
                  <a:solidFill>
                    <a:srgbClr val="21176A"/>
                  </a:solidFill>
                  <a:latin typeface="Roboto Condensed" panose="02000000000000000000" pitchFamily="2" charset="0"/>
                  <a:ea typeface="Roboto Condensed" panose="02000000000000000000" pitchFamily="2" charset="0"/>
                </a:rPr>
                <a:t>АО «ПФ «СКБ КОНТУР</a:t>
              </a:r>
              <a:r>
                <a:rPr lang="ru-RU" sz="900" b="1" spc="-1" dirty="0" smtClean="0">
                  <a:solidFill>
                    <a:srgbClr val="21176A"/>
                  </a:solidFill>
                  <a:latin typeface="Roboto Condensed" panose="02000000000000000000" pitchFamily="2" charset="0"/>
                  <a:ea typeface="Roboto Condensed" panose="02000000000000000000" pitchFamily="2" charset="0"/>
                </a:rPr>
                <a:t>»</a:t>
              </a:r>
              <a:endParaRPr lang="ru-RU" sz="900" b="1" spc="-1" dirty="0">
                <a:solidFill>
                  <a:srgbClr val="21176A"/>
                </a:solidFill>
                <a:latin typeface="Roboto Condensed" panose="02000000000000000000" pitchFamily="2" charset="0"/>
                <a:ea typeface="Roboto Condensed" panose="02000000000000000000" pitchFamily="2" charset="0"/>
              </a:endParaRPr>
            </a:p>
            <a:p>
              <a:pPr marL="228600" indent="-228600">
                <a:lnSpc>
                  <a:spcPct val="100000"/>
                </a:lnSpc>
                <a:buAutoNum type="arabicPeriod"/>
              </a:pPr>
              <a:r>
                <a:rPr lang="ru-RU" sz="900" b="1" spc="-1" dirty="0">
                  <a:solidFill>
                    <a:srgbClr val="21176A"/>
                  </a:solidFill>
                  <a:latin typeface="Roboto Condensed" panose="02000000000000000000" pitchFamily="2" charset="0"/>
                  <a:ea typeface="Roboto Condensed" panose="02000000000000000000" pitchFamily="2" charset="0"/>
                </a:rPr>
                <a:t>ООО «КОМПАНИЯ «ТЕНЗОР»</a:t>
              </a:r>
            </a:p>
            <a:p>
              <a:pPr algn="ctr">
                <a:lnSpc>
                  <a:spcPct val="100000"/>
                </a:lnSpc>
              </a:pPr>
              <a:endParaRPr lang="ru-RU" sz="900" b="1" strike="noStrike" spc="-1" dirty="0">
                <a:solidFill>
                  <a:srgbClr val="404040"/>
                </a:solidFill>
                <a:latin typeface="Roboto Condensed" panose="02000000000000000000" pitchFamily="2" charset="0"/>
                <a:ea typeface="Roboto Condensed" panose="02000000000000000000" pitchFamily="2" charset="0"/>
              </a:endParaRPr>
            </a:p>
          </p:txBody>
        </p:sp>
      </p:grpSp>
      <p:sp>
        <p:nvSpPr>
          <p:cNvPr id="3" name="TextBox 2"/>
          <p:cNvSpPr txBox="1"/>
          <p:nvPr/>
        </p:nvSpPr>
        <p:spPr>
          <a:xfrm>
            <a:off x="3603424" y="2575813"/>
            <a:ext cx="2716899" cy="1200329"/>
          </a:xfrm>
          <a:prstGeom prst="rect">
            <a:avLst/>
          </a:prstGeom>
          <a:noFill/>
        </p:spPr>
        <p:txBody>
          <a:bodyPr wrap="square" rtlCol="0">
            <a:spAutoFit/>
          </a:bodyPr>
          <a:lstStyle/>
          <a:p>
            <a:pPr algn="ctr"/>
            <a:r>
              <a:rPr lang="ru-RU" sz="900" b="1" dirty="0" smtClean="0">
                <a:solidFill>
                  <a:srgbClr val="21176A"/>
                </a:solidFill>
                <a:latin typeface="Roboto Condensed" charset="0"/>
                <a:ea typeface="Roboto Condensed" charset="0"/>
              </a:rPr>
              <a:t>ПОСТАНОВЛЕНИЕ ПРАВИТЕЛЬСТВА РФ </a:t>
            </a:r>
            <a:r>
              <a:rPr lang="en-US" sz="900" b="1" dirty="0" smtClean="0">
                <a:solidFill>
                  <a:srgbClr val="21176A"/>
                </a:solidFill>
                <a:latin typeface="Roboto Condensed" charset="0"/>
                <a:ea typeface="Roboto Condensed" charset="0"/>
              </a:rPr>
              <a:t/>
            </a:r>
            <a:br>
              <a:rPr lang="en-US" sz="900" b="1" dirty="0" smtClean="0">
                <a:solidFill>
                  <a:srgbClr val="21176A"/>
                </a:solidFill>
                <a:latin typeface="Roboto Condensed" charset="0"/>
                <a:ea typeface="Roboto Condensed" charset="0"/>
              </a:rPr>
            </a:br>
            <a:r>
              <a:rPr lang="ru-RU" sz="900" b="1" dirty="0" smtClean="0">
                <a:solidFill>
                  <a:srgbClr val="21176A"/>
                </a:solidFill>
                <a:latin typeface="Roboto Condensed" charset="0"/>
                <a:ea typeface="Roboto Condensed" charset="0"/>
              </a:rPr>
              <a:t>ОТ 02.12.2020 № 1987</a:t>
            </a:r>
          </a:p>
          <a:p>
            <a:pPr algn="ctr"/>
            <a:r>
              <a:rPr lang="ru-RU" sz="900" b="1" dirty="0" smtClean="0">
                <a:solidFill>
                  <a:srgbClr val="21176A"/>
                </a:solidFill>
                <a:latin typeface="Roboto Condensed" charset="0"/>
                <a:ea typeface="Roboto Condensed" charset="0"/>
              </a:rPr>
              <a:t>ПОСТАНОВЛЕНИЕ ПРАВИТЕЛЬСТВА РФ </a:t>
            </a:r>
            <a:r>
              <a:rPr lang="en-US" sz="900" b="1" dirty="0" smtClean="0">
                <a:solidFill>
                  <a:srgbClr val="21176A"/>
                </a:solidFill>
                <a:latin typeface="Roboto Condensed" charset="0"/>
                <a:ea typeface="Roboto Condensed" charset="0"/>
              </a:rPr>
              <a:t/>
            </a:r>
            <a:br>
              <a:rPr lang="en-US" sz="900" b="1" dirty="0" smtClean="0">
                <a:solidFill>
                  <a:srgbClr val="21176A"/>
                </a:solidFill>
                <a:latin typeface="Roboto Condensed" charset="0"/>
                <a:ea typeface="Roboto Condensed" charset="0"/>
              </a:rPr>
            </a:br>
            <a:r>
              <a:rPr lang="ru-RU" sz="900" b="1" dirty="0" smtClean="0">
                <a:solidFill>
                  <a:srgbClr val="21176A"/>
                </a:solidFill>
                <a:latin typeface="Roboto Condensed" charset="0"/>
                <a:ea typeface="Roboto Condensed" charset="0"/>
              </a:rPr>
              <a:t>ОТ 31.12.2020 № 2409</a:t>
            </a:r>
          </a:p>
          <a:p>
            <a:pPr algn="ctr"/>
            <a:r>
              <a:rPr lang="ru-RU" sz="900" b="1" dirty="0" smtClean="0">
                <a:solidFill>
                  <a:srgbClr val="21176A"/>
                </a:solidFill>
                <a:latin typeface="Roboto Condensed" charset="0"/>
                <a:ea typeface="Roboto Condensed" charset="0"/>
              </a:rPr>
              <a:t>ПРИКАЗЫ ФНС РОССИИ </a:t>
            </a:r>
            <a:r>
              <a:rPr lang="en-US" sz="900" b="1" dirty="0" smtClean="0">
                <a:solidFill>
                  <a:srgbClr val="21176A"/>
                </a:solidFill>
                <a:latin typeface="Roboto Condensed" charset="0"/>
                <a:ea typeface="Roboto Condensed" charset="0"/>
              </a:rPr>
              <a:t/>
            </a:r>
            <a:br>
              <a:rPr lang="en-US" sz="900" b="1" dirty="0" smtClean="0">
                <a:solidFill>
                  <a:srgbClr val="21176A"/>
                </a:solidFill>
                <a:latin typeface="Roboto Condensed" charset="0"/>
                <a:ea typeface="Roboto Condensed" charset="0"/>
              </a:rPr>
            </a:br>
            <a:r>
              <a:rPr lang="ru-RU" sz="900" b="1" dirty="0">
                <a:solidFill>
                  <a:srgbClr val="21176A"/>
                </a:solidFill>
                <a:latin typeface="Roboto Condensed" charset="0"/>
                <a:ea typeface="Roboto Condensed" charset="0"/>
              </a:rPr>
              <a:t>ОТ 30.12.2020 № ВД-7-24/982</a:t>
            </a:r>
            <a:r>
              <a:rPr lang="en-US" sz="900" b="1" dirty="0" smtClean="0">
                <a:solidFill>
                  <a:srgbClr val="21176A"/>
                </a:solidFill>
                <a:latin typeface="Roboto Condensed" charset="0"/>
                <a:ea typeface="Roboto Condensed" charset="0"/>
              </a:rPr>
              <a:t>@</a:t>
            </a:r>
            <a:endParaRPr lang="ru-RU" sz="900" b="1" dirty="0">
              <a:solidFill>
                <a:srgbClr val="21176A"/>
              </a:solidFill>
              <a:latin typeface="Roboto Condensed" charset="0"/>
              <a:ea typeface="Roboto Condensed" charset="0"/>
            </a:endParaRPr>
          </a:p>
          <a:p>
            <a:pPr algn="ctr"/>
            <a:r>
              <a:rPr lang="ru-RU" sz="900" b="1" dirty="0" smtClean="0">
                <a:solidFill>
                  <a:srgbClr val="21176A"/>
                </a:solidFill>
                <a:latin typeface="Roboto Condensed" charset="0"/>
                <a:ea typeface="Roboto Condensed" charset="0"/>
              </a:rPr>
              <a:t>ОТ 31.12.2020  № </a:t>
            </a:r>
            <a:r>
              <a:rPr lang="ru-RU" sz="900" b="1" dirty="0">
                <a:solidFill>
                  <a:srgbClr val="21176A"/>
                </a:solidFill>
                <a:latin typeface="Roboto Condensed" charset="0"/>
                <a:ea typeface="Roboto Condensed" charset="0"/>
              </a:rPr>
              <a:t>ВД-7-24/987</a:t>
            </a:r>
            <a:r>
              <a:rPr lang="ru-RU" sz="900" b="1" dirty="0" smtClean="0">
                <a:solidFill>
                  <a:srgbClr val="21176A"/>
                </a:solidFill>
                <a:latin typeface="Roboto Condensed" charset="0"/>
                <a:ea typeface="Roboto Condensed" charset="0"/>
              </a:rPr>
              <a:t>@</a:t>
            </a:r>
          </a:p>
          <a:p>
            <a:pPr algn="ctr"/>
            <a:r>
              <a:rPr lang="ru-RU" sz="900" b="1" spc="-1" dirty="0">
                <a:solidFill>
                  <a:srgbClr val="231A6F"/>
                </a:solidFill>
                <a:latin typeface="Roboto Condensed" panose="02000000000000000000" pitchFamily="2" charset="0"/>
                <a:ea typeface="Roboto Condensed" panose="02000000000000000000" pitchFamily="2" charset="0"/>
              </a:rPr>
              <a:t>ПРИКАЗ ФСБ </a:t>
            </a:r>
            <a:r>
              <a:rPr lang="ru-RU" sz="900" b="1" spc="-1" dirty="0" smtClean="0">
                <a:solidFill>
                  <a:srgbClr val="231A6F"/>
                </a:solidFill>
                <a:latin typeface="Roboto Condensed" panose="02000000000000000000" pitchFamily="2" charset="0"/>
                <a:ea typeface="Roboto Condensed" panose="02000000000000000000" pitchFamily="2" charset="0"/>
              </a:rPr>
              <a:t>РОССИИ ОТ </a:t>
            </a:r>
            <a:r>
              <a:rPr lang="ru-RU" sz="900" b="1" spc="-1" dirty="0">
                <a:solidFill>
                  <a:srgbClr val="231A6F"/>
                </a:solidFill>
                <a:latin typeface="Roboto Condensed" panose="02000000000000000000" pitchFamily="2" charset="0"/>
                <a:ea typeface="Roboto Condensed" panose="02000000000000000000" pitchFamily="2" charset="0"/>
              </a:rPr>
              <a:t>01.05.2021 № </a:t>
            </a:r>
            <a:r>
              <a:rPr lang="ru-RU" sz="900" b="1" spc="-1" dirty="0" smtClean="0">
                <a:solidFill>
                  <a:srgbClr val="231A6F"/>
                </a:solidFill>
                <a:latin typeface="Roboto Condensed" panose="02000000000000000000" pitchFamily="2" charset="0"/>
                <a:ea typeface="Roboto Condensed" panose="02000000000000000000" pitchFamily="2" charset="0"/>
              </a:rPr>
              <a:t>171</a:t>
            </a:r>
            <a:endParaRPr lang="ru-RU" sz="900" b="1" spc="-1" dirty="0">
              <a:solidFill>
                <a:srgbClr val="231A6F"/>
              </a:solidFill>
              <a:latin typeface="Roboto Condensed" panose="02000000000000000000" pitchFamily="2" charset="0"/>
              <a:ea typeface="Roboto Condensed" panose="02000000000000000000" pitchFamily="2" charset="0"/>
            </a:endParaRPr>
          </a:p>
        </p:txBody>
      </p:sp>
      <p:pic>
        <p:nvPicPr>
          <p:cNvPr id="61" name="Рисунок 60"/>
          <p:cNvPicPr>
            <a:picLocks noChangeAspect="1"/>
          </p:cNvPicPr>
          <p:nvPr/>
        </p:nvPicPr>
        <p:blipFill>
          <a:blip r:embed="rId15">
            <a:extLst>
              <a:ext uri="{BEBA8EAE-BF5A-486C-A8C5-ECC9F3942E4B}">
                <a14:imgProps xmlns:a14="http://schemas.microsoft.com/office/drawing/2010/main">
                  <a14:imgLayer r:embed="rId1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789639" y="1477106"/>
            <a:ext cx="367718" cy="367718"/>
          </a:xfrm>
          <a:prstGeom prst="rect">
            <a:avLst/>
          </a:prstGeom>
        </p:spPr>
      </p:pic>
      <p:pic>
        <p:nvPicPr>
          <p:cNvPr id="62" name="Рисунок 61" descr="Сейф">
            <a:extLst>
              <a:ext uri="{FF2B5EF4-FFF2-40B4-BE49-F238E27FC236}">
                <a16:creationId xmlns:a16="http://schemas.microsoft.com/office/drawing/2014/main" xmlns="" id="{DC6AD50D-DF4A-4730-8DAF-3A86E1785347}"/>
              </a:ext>
            </a:extLst>
          </p:cNvPr>
          <p:cNvPicPr>
            <a:picLocks noChangeAspect="1"/>
          </p:cNvPicPr>
          <p:nvPr/>
        </p:nvPicPr>
        <p:blipFill>
          <a:blip r:embed="rId17">
            <a:extLst>
              <a:ext uri="{96DAC541-7B7A-43D3-8B79-37D633B846F1}">
                <asvg:svgBlip xmlns:asvg="http://schemas.microsoft.com/office/drawing/2016/SVG/main" xmlns="" r:embed="rId19"/>
              </a:ext>
            </a:extLst>
          </a:blip>
          <a:srcRect/>
          <a:stretch/>
        </p:blipFill>
        <p:spPr>
          <a:xfrm>
            <a:off x="4871678" y="4365104"/>
            <a:ext cx="468052" cy="468052"/>
          </a:xfrm>
          <a:prstGeom prst="rect">
            <a:avLst/>
          </a:prstGeom>
        </p:spPr>
      </p:pic>
      <p:sp>
        <p:nvSpPr>
          <p:cNvPr id="68" name="Скругленный прямоугольник 67"/>
          <p:cNvSpPr/>
          <p:nvPr/>
        </p:nvSpPr>
        <p:spPr>
          <a:xfrm>
            <a:off x="731404" y="5650159"/>
            <a:ext cx="2439888" cy="983197"/>
          </a:xfrm>
          <a:prstGeom prst="roundRect">
            <a:avLst/>
          </a:prstGeom>
          <a:ln>
            <a:noFill/>
          </a:ln>
          <a:effectLst/>
        </p:spPr>
        <p:style>
          <a:lnRef idx="1">
            <a:schemeClr val="accent1"/>
          </a:lnRef>
          <a:fillRef idx="1002">
            <a:schemeClr val="lt1"/>
          </a:fillRef>
          <a:effectRef idx="2">
            <a:schemeClr val="accent1"/>
          </a:effectRef>
          <a:fontRef idx="minor">
            <a:schemeClr val="lt1"/>
          </a:fontRef>
        </p:style>
        <p:txBody>
          <a:bodyPr rtlCol="0" anchor="ctr"/>
          <a:lstStyle/>
          <a:p>
            <a:pPr algn="ctr"/>
            <a:endParaRPr lang="ru-RU"/>
          </a:p>
        </p:txBody>
      </p:sp>
      <p:sp>
        <p:nvSpPr>
          <p:cNvPr id="69" name="TextBox 68">
            <a:extLst>
              <a:ext uri="{FF2B5EF4-FFF2-40B4-BE49-F238E27FC236}">
                <a16:creationId xmlns="" xmlns:a16="http://schemas.microsoft.com/office/drawing/2014/main" id="{09EBB806-6BF2-4A88-9D86-D67235118A3F}"/>
              </a:ext>
            </a:extLst>
          </p:cNvPr>
          <p:cNvSpPr txBox="1"/>
          <p:nvPr/>
        </p:nvSpPr>
        <p:spPr>
          <a:xfrm>
            <a:off x="1019521" y="5686164"/>
            <a:ext cx="1980135" cy="507831"/>
          </a:xfrm>
          <a:prstGeom prst="rect">
            <a:avLst/>
          </a:prstGeom>
          <a:noFill/>
        </p:spPr>
        <p:txBody>
          <a:bodyPr wrap="square">
            <a:spAutoFit/>
          </a:bodyPr>
          <a:lstStyle/>
          <a:p>
            <a:pPr algn="ctr">
              <a:lnSpc>
                <a:spcPct val="100000"/>
              </a:lnSpc>
            </a:pPr>
            <a:r>
              <a:rPr lang="ru-RU" sz="900" b="1" spc="-1">
                <a:latin typeface="Roboto Condensed" panose="02000000000000000000" pitchFamily="2" charset="0"/>
                <a:ea typeface="Roboto Condensed" panose="02000000000000000000" pitchFamily="2" charset="0"/>
              </a:rPr>
              <a:t>КОЛИЧЕСТВО </a:t>
            </a:r>
            <a:r>
              <a:rPr lang="ru-RU" sz="900" b="1" spc="-1" smtClean="0">
                <a:latin typeface="Roboto Condensed" panose="02000000000000000000" pitchFamily="2" charset="0"/>
                <a:ea typeface="Roboto Condensed" panose="02000000000000000000" pitchFamily="2" charset="0"/>
              </a:rPr>
              <a:t>РАБОТНИКОВ ТНО </a:t>
            </a:r>
            <a:r>
              <a:rPr lang="ru-RU" sz="900" b="1" spc="-1" dirty="0" smtClean="0">
                <a:latin typeface="Roboto Condensed" panose="02000000000000000000" pitchFamily="2" charset="0"/>
                <a:ea typeface="Roboto Condensed" panose="02000000000000000000" pitchFamily="2" charset="0"/>
              </a:rPr>
              <a:t>ПРОШЕДШИХ ОБУЧЕНИЕ (ОПЕРАТОРОВ УЦ):</a:t>
            </a:r>
            <a:r>
              <a:rPr lang="ru-RU" sz="900" spc="-1" dirty="0" smtClean="0">
                <a:latin typeface="Roboto Condensed" panose="02000000000000000000" pitchFamily="2" charset="0"/>
                <a:ea typeface="Roboto Condensed" panose="02000000000000000000" pitchFamily="2" charset="0"/>
              </a:rPr>
              <a:t> </a:t>
            </a:r>
            <a:endParaRPr lang="ru-RU" sz="900" spc="-1" dirty="0">
              <a:latin typeface="Roboto Condensed" panose="02000000000000000000" pitchFamily="2" charset="0"/>
              <a:ea typeface="Roboto Condensed" panose="02000000000000000000" pitchFamily="2" charset="0"/>
            </a:endParaRPr>
          </a:p>
        </p:txBody>
      </p:sp>
      <p:sp>
        <p:nvSpPr>
          <p:cNvPr id="70" name="Прямоугольник 69">
            <a:extLst>
              <a:ext uri="{FF2B5EF4-FFF2-40B4-BE49-F238E27FC236}">
                <a16:creationId xmlns="" xmlns:a16="http://schemas.microsoft.com/office/drawing/2014/main" id="{53935A91-35C0-4991-B557-FC2AE7A8E99A}"/>
              </a:ext>
            </a:extLst>
          </p:cNvPr>
          <p:cNvSpPr/>
          <p:nvPr/>
        </p:nvSpPr>
        <p:spPr>
          <a:xfrm>
            <a:off x="1442277" y="6178141"/>
            <a:ext cx="1062442" cy="424732"/>
          </a:xfrm>
          <a:prstGeom prst="rect">
            <a:avLst/>
          </a:prstGeom>
        </p:spPr>
        <p:txBody>
          <a:bodyPr wrap="square">
            <a:spAutoFit/>
          </a:bodyPr>
          <a:lstStyle/>
          <a:p>
            <a:pPr algn="ctr">
              <a:lnSpc>
                <a:spcPct val="90000"/>
              </a:lnSpc>
            </a:pPr>
            <a:r>
              <a:rPr lang="ru-RU" b="1" dirty="0" smtClean="0">
                <a:solidFill>
                  <a:srgbClr val="231A6F"/>
                </a:solidFill>
                <a:latin typeface="Roboto Condensed" panose="02000000000000000000" pitchFamily="2" charset="0"/>
                <a:ea typeface="Roboto Condensed" panose="02000000000000000000" pitchFamily="2" charset="0"/>
              </a:rPr>
              <a:t>3095</a:t>
            </a:r>
            <a:endParaRPr lang="ru-RU" sz="2800" b="1" dirty="0">
              <a:solidFill>
                <a:srgbClr val="231A6F"/>
              </a:solidFill>
              <a:latin typeface="Roboto Condensed" panose="02000000000000000000" pitchFamily="2" charset="0"/>
              <a:ea typeface="Roboto Condensed" panose="02000000000000000000" pitchFamily="2" charset="0"/>
            </a:endParaRPr>
          </a:p>
        </p:txBody>
      </p:sp>
      <p:grpSp>
        <p:nvGrpSpPr>
          <p:cNvPr id="12" name="Группа 11"/>
          <p:cNvGrpSpPr/>
          <p:nvPr/>
        </p:nvGrpSpPr>
        <p:grpSpPr>
          <a:xfrm>
            <a:off x="9525683" y="3980331"/>
            <a:ext cx="2268252" cy="1104853"/>
            <a:chOff x="9270040" y="4756999"/>
            <a:chExt cx="2268252" cy="1015394"/>
          </a:xfrm>
        </p:grpSpPr>
        <p:sp>
          <p:nvSpPr>
            <p:cNvPr id="8" name="Скругленный прямоугольник 7"/>
            <p:cNvSpPr/>
            <p:nvPr/>
          </p:nvSpPr>
          <p:spPr>
            <a:xfrm>
              <a:off x="9270040" y="4756999"/>
              <a:ext cx="2268252" cy="1015394"/>
            </a:xfrm>
            <a:prstGeom prst="roundRect">
              <a:avLst/>
            </a:prstGeom>
            <a:ln>
              <a:noFill/>
            </a:ln>
            <a:effectLst/>
          </p:spPr>
          <p:style>
            <a:lnRef idx="1">
              <a:schemeClr val="accent1"/>
            </a:lnRef>
            <a:fillRef idx="1002">
              <a:schemeClr val="lt1"/>
            </a:fillRef>
            <a:effectRef idx="2">
              <a:schemeClr val="accent1"/>
            </a:effectRef>
            <a:fontRef idx="minor">
              <a:schemeClr val="lt1"/>
            </a:fontRef>
          </p:style>
          <p:txBody>
            <a:bodyPr rtlCol="0" anchor="ctr"/>
            <a:lstStyle/>
            <a:p>
              <a:pPr algn="ctr"/>
              <a:endParaRPr lang="ru-RU"/>
            </a:p>
          </p:txBody>
        </p:sp>
        <p:sp>
          <p:nvSpPr>
            <p:cNvPr id="64" name="TextBox 63">
              <a:extLst>
                <a:ext uri="{FF2B5EF4-FFF2-40B4-BE49-F238E27FC236}">
                  <a16:creationId xmlns="" xmlns:a16="http://schemas.microsoft.com/office/drawing/2014/main" id="{09EBB806-6BF2-4A88-9D86-D67235118A3F}"/>
                </a:ext>
              </a:extLst>
            </p:cNvPr>
            <p:cNvSpPr txBox="1"/>
            <p:nvPr/>
          </p:nvSpPr>
          <p:spPr>
            <a:xfrm>
              <a:off x="9414098" y="4844968"/>
              <a:ext cx="1980135" cy="216305"/>
            </a:xfrm>
            <a:prstGeom prst="rect">
              <a:avLst/>
            </a:prstGeom>
            <a:noFill/>
          </p:spPr>
          <p:txBody>
            <a:bodyPr wrap="square">
              <a:spAutoFit/>
            </a:bodyPr>
            <a:lstStyle/>
            <a:p>
              <a:pPr algn="ctr">
                <a:lnSpc>
                  <a:spcPct val="100000"/>
                </a:lnSpc>
              </a:pPr>
              <a:r>
                <a:rPr lang="ru-RU" sz="900" b="1" spc="-1" dirty="0">
                  <a:latin typeface="Roboto Condensed" panose="02000000000000000000" pitchFamily="2" charset="0"/>
                  <a:ea typeface="Roboto Condensed" panose="02000000000000000000" pitchFamily="2" charset="0"/>
                </a:rPr>
                <a:t>КОЛИЧЕСТВО ТОЧЕК ВЫДАЧИ </a:t>
              </a:r>
            </a:p>
            <a:p>
              <a:pPr algn="ctr">
                <a:lnSpc>
                  <a:spcPct val="100000"/>
                </a:lnSpc>
              </a:pPr>
              <a:r>
                <a:rPr lang="ru-RU" sz="900" b="1" spc="-1" dirty="0" smtClean="0">
                  <a:latin typeface="Roboto Condensed" panose="02000000000000000000" pitchFamily="2" charset="0"/>
                  <a:ea typeface="Roboto Condensed" panose="02000000000000000000" pitchFamily="2" charset="0"/>
                </a:rPr>
                <a:t>ДОВЕРЕННЫХ ЛИЦ К 31.12.2021:</a:t>
              </a:r>
              <a:endParaRPr lang="ru-RU" sz="900" spc="-1" dirty="0">
                <a:latin typeface="Roboto Condensed" panose="02000000000000000000" pitchFamily="2" charset="0"/>
                <a:ea typeface="Roboto Condensed" panose="02000000000000000000" pitchFamily="2" charset="0"/>
              </a:endParaRPr>
            </a:p>
          </p:txBody>
        </p:sp>
        <p:sp>
          <p:nvSpPr>
            <p:cNvPr id="71" name="Прямоугольник 70">
              <a:extLst>
                <a:ext uri="{FF2B5EF4-FFF2-40B4-BE49-F238E27FC236}">
                  <a16:creationId xmlns="" xmlns:a16="http://schemas.microsoft.com/office/drawing/2014/main" id="{53935A91-35C0-4991-B557-FC2AE7A8E99A}"/>
                </a:ext>
              </a:extLst>
            </p:cNvPr>
            <p:cNvSpPr/>
            <p:nvPr/>
          </p:nvSpPr>
          <p:spPr>
            <a:xfrm>
              <a:off x="9568381" y="5226084"/>
              <a:ext cx="1683804" cy="480131"/>
            </a:xfrm>
            <a:prstGeom prst="rect">
              <a:avLst/>
            </a:prstGeom>
          </p:spPr>
          <p:txBody>
            <a:bodyPr wrap="square">
              <a:spAutoFit/>
            </a:bodyPr>
            <a:lstStyle/>
            <a:p>
              <a:pPr algn="ctr">
                <a:lnSpc>
                  <a:spcPct val="90000"/>
                </a:lnSpc>
              </a:pPr>
              <a:r>
                <a:rPr lang="ru-RU" sz="1600" b="1" dirty="0" smtClean="0">
                  <a:solidFill>
                    <a:srgbClr val="231A6F"/>
                  </a:solidFill>
                  <a:latin typeface="Roboto Condensed" panose="02000000000000000000" pitchFamily="2" charset="0"/>
                  <a:ea typeface="Roboto Condensed" panose="02000000000000000000" pitchFamily="2" charset="0"/>
                </a:rPr>
                <a:t>БОЛЕЕ</a:t>
              </a:r>
              <a:r>
                <a:rPr lang="ru-RU" sz="2800" b="1" dirty="0" smtClean="0">
                  <a:solidFill>
                    <a:srgbClr val="231A6F"/>
                  </a:solidFill>
                  <a:latin typeface="Roboto Condensed" panose="02000000000000000000" pitchFamily="2" charset="0"/>
                  <a:ea typeface="Roboto Condensed" panose="02000000000000000000" pitchFamily="2" charset="0"/>
                </a:rPr>
                <a:t> 5 000</a:t>
              </a:r>
              <a:endParaRPr lang="ru-RU" sz="3200" b="1" dirty="0">
                <a:solidFill>
                  <a:srgbClr val="231A6F"/>
                </a:solidFill>
                <a:latin typeface="Roboto Condensed" panose="02000000000000000000" pitchFamily="2" charset="0"/>
                <a:ea typeface="Roboto Condensed" panose="02000000000000000000" pitchFamily="2" charset="0"/>
              </a:endParaRPr>
            </a:p>
          </p:txBody>
        </p:sp>
      </p:grpSp>
      <p:sp>
        <p:nvSpPr>
          <p:cNvPr id="9" name="TextBox 8"/>
          <p:cNvSpPr txBox="1"/>
          <p:nvPr/>
        </p:nvSpPr>
        <p:spPr>
          <a:xfrm>
            <a:off x="7481012" y="5842337"/>
            <a:ext cx="4710987" cy="830997"/>
          </a:xfrm>
          <a:prstGeom prst="rect">
            <a:avLst/>
          </a:prstGeom>
          <a:noFill/>
        </p:spPr>
        <p:txBody>
          <a:bodyPr wrap="square" rtlCol="0">
            <a:spAutoFit/>
          </a:bodyPr>
          <a:lstStyle/>
          <a:p>
            <a:r>
              <a:rPr lang="ru-RU" sz="1200" b="1">
                <a:latin typeface="Roboto Condensed" panose="020B0604020202020204" charset="0"/>
                <a:ea typeface="Roboto Condensed" panose="020B0604020202020204" charset="0"/>
                <a:cs typeface="Times New Roman" panose="02020603050405020304" pitchFamily="18" charset="0"/>
              </a:rPr>
              <a:t>ИЮЛЬ 2021 ГОДА - УЦ ФНС РОССИИ </a:t>
            </a:r>
            <a:r>
              <a:rPr lang="ru-RU" sz="1200" b="1" smtClean="0">
                <a:latin typeface="Roboto Condensed" panose="020B0604020202020204" charset="0"/>
                <a:ea typeface="Roboto Condensed" panose="020B0604020202020204" charset="0"/>
                <a:cs typeface="Times New Roman" panose="02020603050405020304" pitchFamily="18" charset="0"/>
              </a:rPr>
              <a:t/>
            </a:r>
            <a:br>
              <a:rPr lang="ru-RU" sz="1200" b="1" smtClean="0">
                <a:latin typeface="Roboto Condensed" panose="020B0604020202020204" charset="0"/>
                <a:ea typeface="Roboto Condensed" panose="020B0604020202020204" charset="0"/>
                <a:cs typeface="Times New Roman" panose="02020603050405020304" pitchFamily="18" charset="0"/>
              </a:rPr>
            </a:br>
            <a:r>
              <a:rPr lang="ru-RU" sz="1200" b="1" smtClean="0">
                <a:latin typeface="Roboto Condensed" panose="020B0604020202020204" charset="0"/>
                <a:ea typeface="Roboto Condensed" panose="020B0604020202020204" charset="0"/>
                <a:cs typeface="Times New Roman" panose="02020603050405020304" pitchFamily="18" charset="0"/>
              </a:rPr>
              <a:t>ВВЕДЕН </a:t>
            </a:r>
            <a:r>
              <a:rPr lang="ru-RU" sz="1200" b="1">
                <a:latin typeface="Roboto Condensed" panose="020B0604020202020204" charset="0"/>
                <a:ea typeface="Roboto Condensed" panose="020B0604020202020204" charset="0"/>
                <a:cs typeface="Times New Roman" panose="02020603050405020304" pitchFamily="18" charset="0"/>
              </a:rPr>
              <a:t>В ПРОМЫШЛЕННУЮ </a:t>
            </a:r>
            <a:r>
              <a:rPr lang="ru-RU" sz="1200" b="1" smtClean="0">
                <a:latin typeface="Roboto Condensed" panose="020B0604020202020204" charset="0"/>
                <a:ea typeface="Roboto Condensed" panose="020B0604020202020204" charset="0"/>
                <a:cs typeface="Times New Roman" panose="02020603050405020304" pitchFamily="18" charset="0"/>
              </a:rPr>
              <a:t>ЭКСПЛУАТАЦИЮ.</a:t>
            </a:r>
          </a:p>
          <a:p>
            <a:r>
              <a:rPr lang="ru-RU" sz="1200" b="1" smtClean="0">
                <a:latin typeface="Roboto Condensed" panose="020B0604020202020204" charset="0"/>
                <a:ea typeface="Roboto Condensed" panose="020B0604020202020204" charset="0"/>
                <a:cs typeface="Times New Roman" panose="02020603050405020304" pitchFamily="18" charset="0"/>
              </a:rPr>
              <a:t>ВЕДЕТСЯ ВЫПУСК КЭП ДЛЯ ЮЛ, ИП и НОТАРИУСОВ.</a:t>
            </a:r>
            <a:endParaRPr lang="ru-RU" sz="1200" b="1" dirty="0" smtClean="0">
              <a:latin typeface="Roboto Condensed" panose="020B0604020202020204" charset="0"/>
              <a:ea typeface="Roboto Condensed" panose="020B0604020202020204" charset="0"/>
              <a:cs typeface="Times New Roman" panose="02020603050405020304" pitchFamily="18" charset="0"/>
            </a:endParaRPr>
          </a:p>
          <a:p>
            <a:r>
              <a:rPr lang="ru-RU" sz="1200" b="1" smtClean="0">
                <a:latin typeface="Roboto Condensed" panose="020B0604020202020204" charset="0"/>
                <a:ea typeface="Roboto Condensed" panose="020B0604020202020204" charset="0"/>
                <a:cs typeface="Times New Roman" panose="02020603050405020304" pitchFamily="18" charset="0"/>
              </a:rPr>
              <a:t>ВЫДАНО </a:t>
            </a:r>
            <a:r>
              <a:rPr lang="ru-RU" sz="1200" b="1" spc="-1">
                <a:solidFill>
                  <a:srgbClr val="231A6F"/>
                </a:solidFill>
                <a:latin typeface="Roboto Condensed" panose="02000000000000000000" pitchFamily="2" charset="0"/>
                <a:ea typeface="Roboto Condensed" panose="02000000000000000000" pitchFamily="2" charset="0"/>
              </a:rPr>
              <a:t>БОЛЕЕ 318 ТЫСЯЧ КЭП</a:t>
            </a:r>
            <a:r>
              <a:rPr lang="ru-RU" sz="1200" b="1" smtClean="0">
                <a:latin typeface="Roboto Condensed" panose="020B0604020202020204" charset="0"/>
                <a:ea typeface="Roboto Condensed" panose="020B0604020202020204" charset="0"/>
                <a:cs typeface="Times New Roman" panose="02020603050405020304" pitchFamily="18" charset="0"/>
              </a:rPr>
              <a:t>.</a:t>
            </a:r>
            <a:endParaRPr lang="ru-RU" sz="1200" b="1" dirty="0">
              <a:latin typeface="Roboto Condensed" charset="0"/>
              <a:ea typeface="Roboto Condensed" charset="0"/>
            </a:endParaRPr>
          </a:p>
        </p:txBody>
      </p:sp>
      <p:sp>
        <p:nvSpPr>
          <p:cNvPr id="59" name="TextBox 58">
            <a:extLst>
              <a:ext uri="{FF2B5EF4-FFF2-40B4-BE49-F238E27FC236}">
                <a16:creationId xmlns="" xmlns:a16="http://schemas.microsoft.com/office/drawing/2014/main" id="{09EBB806-6BF2-4A88-9D86-D67235118A3F}"/>
              </a:ext>
            </a:extLst>
          </p:cNvPr>
          <p:cNvSpPr txBox="1"/>
          <p:nvPr/>
        </p:nvSpPr>
        <p:spPr>
          <a:xfrm>
            <a:off x="731404" y="4221088"/>
            <a:ext cx="2422210" cy="507831"/>
          </a:xfrm>
          <a:prstGeom prst="rect">
            <a:avLst/>
          </a:prstGeom>
          <a:noFill/>
        </p:spPr>
        <p:txBody>
          <a:bodyPr wrap="square">
            <a:spAutoFit/>
          </a:bodyPr>
          <a:lstStyle/>
          <a:p>
            <a:pPr algn="ctr">
              <a:lnSpc>
                <a:spcPct val="100000"/>
              </a:lnSpc>
            </a:pPr>
            <a:r>
              <a:rPr lang="ru-RU" sz="900" b="1" spc="-1" smtClean="0">
                <a:latin typeface="Roboto Condensed" panose="02000000000000000000" pitchFamily="2" charset="0"/>
                <a:ea typeface="Roboto Condensed" panose="02000000000000000000" pitchFamily="2" charset="0"/>
              </a:rPr>
              <a:t>ВЕДЕТСЯ ПОСТАВКА ТЕХНИКИ ДЛЯ ОСНАЩЕНИЯ ДОПОЛНИТЕЛЬНЫХ </a:t>
            </a:r>
            <a:br>
              <a:rPr lang="ru-RU" sz="900" b="1" spc="-1" smtClean="0">
                <a:latin typeface="Roboto Condensed" panose="02000000000000000000" pitchFamily="2" charset="0"/>
                <a:ea typeface="Roboto Condensed" panose="02000000000000000000" pitchFamily="2" charset="0"/>
              </a:rPr>
            </a:br>
            <a:r>
              <a:rPr lang="ru-RU" sz="900" b="1" spc="-1" smtClean="0">
                <a:latin typeface="Roboto Condensed" panose="02000000000000000000" pitchFamily="2" charset="0"/>
                <a:ea typeface="Roboto Condensed" panose="02000000000000000000" pitchFamily="2" charset="0"/>
              </a:rPr>
              <a:t>МЕСТ ВЫДАЧИ:</a:t>
            </a:r>
            <a:r>
              <a:rPr lang="ru-RU" sz="900" spc="-1" smtClean="0">
                <a:latin typeface="Roboto Condensed" panose="02000000000000000000" pitchFamily="2" charset="0"/>
                <a:ea typeface="Roboto Condensed" panose="02000000000000000000" pitchFamily="2" charset="0"/>
              </a:rPr>
              <a:t> </a:t>
            </a:r>
            <a:endParaRPr lang="ru-RU" sz="900" spc="-1" dirty="0">
              <a:latin typeface="Roboto Condensed" panose="02000000000000000000" pitchFamily="2" charset="0"/>
              <a:ea typeface="Roboto Condensed" panose="02000000000000000000" pitchFamily="2" charset="0"/>
            </a:endParaRPr>
          </a:p>
        </p:txBody>
      </p:sp>
      <p:sp>
        <p:nvSpPr>
          <p:cNvPr id="60" name="Прямоугольник 59">
            <a:extLst>
              <a:ext uri="{FF2B5EF4-FFF2-40B4-BE49-F238E27FC236}">
                <a16:creationId xmlns="" xmlns:a16="http://schemas.microsoft.com/office/drawing/2014/main" id="{53935A91-35C0-4991-B557-FC2AE7A8E99A}"/>
              </a:ext>
            </a:extLst>
          </p:cNvPr>
          <p:cNvSpPr/>
          <p:nvPr/>
        </p:nvSpPr>
        <p:spPr>
          <a:xfrm>
            <a:off x="754540" y="4653136"/>
            <a:ext cx="2416752" cy="341632"/>
          </a:xfrm>
          <a:prstGeom prst="rect">
            <a:avLst/>
          </a:prstGeom>
        </p:spPr>
        <p:txBody>
          <a:bodyPr wrap="square">
            <a:spAutoFit/>
          </a:bodyPr>
          <a:lstStyle/>
          <a:p>
            <a:pPr algn="ctr">
              <a:lnSpc>
                <a:spcPct val="90000"/>
              </a:lnSpc>
            </a:pPr>
            <a:r>
              <a:rPr lang="ru-RU" sz="1800" b="1" smtClean="0">
                <a:solidFill>
                  <a:srgbClr val="231A6F"/>
                </a:solidFill>
                <a:latin typeface="Roboto Condensed" panose="02000000000000000000" pitchFamily="2" charset="0"/>
                <a:ea typeface="Roboto Condensed" panose="02000000000000000000" pitchFamily="2" charset="0"/>
              </a:rPr>
              <a:t>1 135</a:t>
            </a:r>
            <a:endParaRPr lang="ru-RU" sz="1100" b="1" dirty="0">
              <a:solidFill>
                <a:srgbClr val="231A6F"/>
              </a:solidFill>
              <a:latin typeface="Roboto Condensed" panose="02000000000000000000" pitchFamily="2" charset="0"/>
              <a:ea typeface="Roboto Condensed" panose="02000000000000000000" pitchFamily="2" charset="0"/>
            </a:endParaRPr>
          </a:p>
        </p:txBody>
      </p:sp>
      <p:grpSp>
        <p:nvGrpSpPr>
          <p:cNvPr id="11" name="Группа 10"/>
          <p:cNvGrpSpPr/>
          <p:nvPr/>
        </p:nvGrpSpPr>
        <p:grpSpPr>
          <a:xfrm>
            <a:off x="6636060" y="1434772"/>
            <a:ext cx="2557651" cy="1657457"/>
            <a:chOff x="6599075" y="1449333"/>
            <a:chExt cx="2557651" cy="1657457"/>
          </a:xfrm>
        </p:grpSpPr>
        <p:sp>
          <p:nvSpPr>
            <p:cNvPr id="63" name="Скругленный прямоугольник 62"/>
            <p:cNvSpPr/>
            <p:nvPr/>
          </p:nvSpPr>
          <p:spPr>
            <a:xfrm>
              <a:off x="6600612" y="1449333"/>
              <a:ext cx="2556114" cy="1657457"/>
            </a:xfrm>
            <a:prstGeom prst="roundRect">
              <a:avLst/>
            </a:prstGeom>
            <a:ln>
              <a:noFill/>
            </a:ln>
            <a:effectLst/>
          </p:spPr>
          <p:style>
            <a:lnRef idx="1">
              <a:schemeClr val="accent1"/>
            </a:lnRef>
            <a:fillRef idx="1002">
              <a:schemeClr val="lt1"/>
            </a:fillRef>
            <a:effectRef idx="2">
              <a:schemeClr val="accent1"/>
            </a:effectRef>
            <a:fontRef idx="minor">
              <a:schemeClr val="lt1"/>
            </a:fontRef>
          </p:style>
          <p:txBody>
            <a:bodyPr rtlCol="0" anchor="ctr"/>
            <a:lstStyle/>
            <a:p>
              <a:pPr algn="ctr"/>
              <a:endParaRPr lang="ru-RU"/>
            </a:p>
          </p:txBody>
        </p:sp>
        <p:sp>
          <p:nvSpPr>
            <p:cNvPr id="73" name="TextBox 72">
              <a:extLst>
                <a:ext uri="{FF2B5EF4-FFF2-40B4-BE49-F238E27FC236}">
                  <a16:creationId xmlns="" xmlns:a16="http://schemas.microsoft.com/office/drawing/2014/main" id="{AC285CE6-63AA-4213-808B-CBB236571D68}"/>
                </a:ext>
              </a:extLst>
            </p:cNvPr>
            <p:cNvSpPr txBox="1"/>
            <p:nvPr/>
          </p:nvSpPr>
          <p:spPr>
            <a:xfrm>
              <a:off x="6599075" y="1937239"/>
              <a:ext cx="2556113" cy="1015663"/>
            </a:xfrm>
            <a:prstGeom prst="rect">
              <a:avLst/>
            </a:prstGeom>
            <a:noFill/>
          </p:spPr>
          <p:txBody>
            <a:bodyPr wrap="square">
              <a:spAutoFit/>
            </a:bodyPr>
            <a:lstStyle/>
            <a:p>
              <a:pPr algn="ctr">
                <a:lnSpc>
                  <a:spcPct val="100000"/>
                </a:lnSpc>
              </a:pPr>
              <a:r>
                <a:rPr lang="ru-RU" sz="1000" b="1" strike="noStrike" spc="-1" dirty="0" smtClean="0">
                  <a:solidFill>
                    <a:srgbClr val="1C1C1C"/>
                  </a:solidFill>
                  <a:latin typeface="Roboto Condensed" panose="02000000000000000000" pitchFamily="2" charset="0"/>
                  <a:ea typeface="Roboto Condensed" panose="02000000000000000000" pitchFamily="2" charset="0"/>
                </a:rPr>
                <a:t>ДОВЕРЕННЫМИ ЛИЦАМИ УЦ ФНС РОССИИ ОПРЕДЕЛЕНЫ:</a:t>
              </a:r>
            </a:p>
            <a:p>
              <a:pPr algn="ctr">
                <a:lnSpc>
                  <a:spcPct val="100000"/>
                </a:lnSpc>
              </a:pPr>
              <a:endParaRPr lang="ru-RU" sz="1000" b="1" strike="noStrike" spc="-1" dirty="0" smtClean="0">
                <a:solidFill>
                  <a:srgbClr val="1C1C1C"/>
                </a:solidFill>
                <a:latin typeface="Roboto Condensed" panose="02000000000000000000" pitchFamily="2" charset="0"/>
                <a:ea typeface="Roboto Condensed" panose="02000000000000000000" pitchFamily="2" charset="0"/>
              </a:endParaRPr>
            </a:p>
            <a:p>
              <a:pPr marL="228600" indent="-228600">
                <a:lnSpc>
                  <a:spcPct val="100000"/>
                </a:lnSpc>
                <a:buAutoNum type="arabicPeriod"/>
              </a:pPr>
              <a:r>
                <a:rPr lang="ru-RU" sz="1000" b="1" spc="-1" dirty="0" smtClean="0">
                  <a:solidFill>
                    <a:srgbClr val="231A6F"/>
                  </a:solidFill>
                  <a:latin typeface="Roboto Condensed" panose="02000000000000000000" pitchFamily="2" charset="0"/>
                  <a:ea typeface="Roboto Condensed" panose="02000000000000000000" pitchFamily="2" charset="0"/>
                </a:rPr>
                <a:t>ПАО СБЕРБАНК</a:t>
              </a:r>
            </a:p>
            <a:p>
              <a:pPr marL="228600" indent="-228600">
                <a:lnSpc>
                  <a:spcPct val="100000"/>
                </a:lnSpc>
                <a:buAutoNum type="arabicPeriod"/>
              </a:pPr>
              <a:r>
                <a:rPr lang="ru-RU" sz="1000" b="1" strike="noStrike" spc="-1" dirty="0" smtClean="0">
                  <a:solidFill>
                    <a:srgbClr val="231A6F"/>
                  </a:solidFill>
                  <a:latin typeface="Roboto Condensed" panose="02000000000000000000" pitchFamily="2" charset="0"/>
                  <a:ea typeface="Roboto Condensed" panose="02000000000000000000" pitchFamily="2" charset="0"/>
                </a:rPr>
                <a:t>АО «АНАЛИТИЧЕСКИЙ ЦЕНТР»</a:t>
              </a:r>
            </a:p>
            <a:p>
              <a:pPr marL="228600" indent="-228600">
                <a:lnSpc>
                  <a:spcPct val="100000"/>
                </a:lnSpc>
                <a:buAutoNum type="arabicPeriod"/>
              </a:pPr>
              <a:r>
                <a:rPr lang="ru-RU" sz="1000" b="1" spc="-1" dirty="0" smtClean="0">
                  <a:solidFill>
                    <a:srgbClr val="231A6F"/>
                  </a:solidFill>
                  <a:latin typeface="Roboto Condensed" panose="02000000000000000000" pitchFamily="2" charset="0"/>
                  <a:ea typeface="Roboto Condensed" panose="02000000000000000000" pitchFamily="2" charset="0"/>
                </a:rPr>
                <a:t>БАНК ВТБ (ПАО)</a:t>
              </a:r>
              <a:endParaRPr lang="ru-RU" sz="1000" b="1" strike="noStrike" spc="-1" dirty="0" smtClean="0">
                <a:solidFill>
                  <a:srgbClr val="231A6F"/>
                </a:solidFill>
                <a:latin typeface="Roboto Condensed" panose="02000000000000000000" pitchFamily="2" charset="0"/>
                <a:ea typeface="Roboto Condensed" panose="02000000000000000000" pitchFamily="2" charset="0"/>
              </a:endParaRPr>
            </a:p>
          </p:txBody>
        </p:sp>
        <p:pic>
          <p:nvPicPr>
            <p:cNvPr id="76" name="Рисунок 75" descr="Подписаться">
              <a:extLst>
                <a:ext uri="{FF2B5EF4-FFF2-40B4-BE49-F238E27FC236}">
                  <a16:creationId xmlns="" xmlns:a16="http://schemas.microsoft.com/office/drawing/2014/main" id="{5525EE14-8E82-4A26-B9C0-663FAB782A3A}"/>
                </a:ext>
              </a:extLst>
            </p:cNvPr>
            <p:cNvPicPr>
              <a:picLocks noChangeAspect="1"/>
            </p:cNvPicPr>
            <p:nvPr/>
          </p:nvPicPr>
          <p:blipFill>
            <a:blip r:embed="rId20">
              <a:extLst>
                <a:ext uri="{96DAC541-7B7A-43D3-8B79-37D633B846F1}">
                  <asvg:svgBlip xmlns="" xmlns:asvg="http://schemas.microsoft.com/office/drawing/2016/SVG/main" r:embed="rId21"/>
                </a:ext>
              </a:extLst>
            </a:blip>
            <a:srcRect/>
            <a:stretch/>
          </p:blipFill>
          <p:spPr>
            <a:xfrm>
              <a:off x="7623244" y="1495626"/>
              <a:ext cx="507774" cy="507774"/>
            </a:xfrm>
            <a:prstGeom prst="rect">
              <a:avLst/>
            </a:prstGeom>
          </p:spPr>
        </p:pic>
      </p:grpSp>
      <p:grpSp>
        <p:nvGrpSpPr>
          <p:cNvPr id="4" name="Группа 3"/>
          <p:cNvGrpSpPr/>
          <p:nvPr/>
        </p:nvGrpSpPr>
        <p:grpSpPr>
          <a:xfrm>
            <a:off x="9499988" y="1440381"/>
            <a:ext cx="2331876" cy="2232174"/>
            <a:chOff x="9499988" y="1440380"/>
            <a:chExt cx="2331876" cy="2656529"/>
          </a:xfrm>
        </p:grpSpPr>
        <p:sp>
          <p:nvSpPr>
            <p:cNvPr id="78" name="Скругленный прямоугольник 77"/>
            <p:cNvSpPr/>
            <p:nvPr/>
          </p:nvSpPr>
          <p:spPr>
            <a:xfrm>
              <a:off x="9499988" y="1440380"/>
              <a:ext cx="2331876" cy="2656529"/>
            </a:xfrm>
            <a:prstGeom prst="roundRect">
              <a:avLst/>
            </a:prstGeom>
            <a:ln>
              <a:noFill/>
            </a:ln>
            <a:effectLst/>
          </p:spPr>
          <p:style>
            <a:lnRef idx="1">
              <a:schemeClr val="accent1"/>
            </a:lnRef>
            <a:fillRef idx="1002">
              <a:schemeClr val="lt1"/>
            </a:fillRef>
            <a:effectRef idx="2">
              <a:schemeClr val="accent1"/>
            </a:effectRef>
            <a:fontRef idx="minor">
              <a:schemeClr val="lt1"/>
            </a:fontRef>
          </p:style>
          <p:txBody>
            <a:bodyPr rtlCol="0" anchor="ctr"/>
            <a:lstStyle/>
            <a:p>
              <a:pPr algn="ctr"/>
              <a:endParaRPr lang="ru-RU"/>
            </a:p>
          </p:txBody>
        </p:sp>
        <p:sp>
          <p:nvSpPr>
            <p:cNvPr id="79" name="TextBox 78">
              <a:extLst>
                <a:ext uri="{FF2B5EF4-FFF2-40B4-BE49-F238E27FC236}">
                  <a16:creationId xmlns="" xmlns:a16="http://schemas.microsoft.com/office/drawing/2014/main" id="{8024741B-2099-4F71-8E02-E6CB4D763A7B}"/>
                </a:ext>
              </a:extLst>
            </p:cNvPr>
            <p:cNvSpPr txBox="1"/>
            <p:nvPr/>
          </p:nvSpPr>
          <p:spPr>
            <a:xfrm>
              <a:off x="9565388" y="1908433"/>
              <a:ext cx="2188842" cy="1648294"/>
            </a:xfrm>
            <a:prstGeom prst="rect">
              <a:avLst/>
            </a:prstGeom>
            <a:noFill/>
          </p:spPr>
          <p:txBody>
            <a:bodyPr wrap="square">
              <a:spAutoFit/>
            </a:bodyPr>
            <a:lstStyle/>
            <a:p>
              <a:pPr algn="ctr">
                <a:lnSpc>
                  <a:spcPct val="100000"/>
                </a:lnSpc>
              </a:pPr>
              <a:r>
                <a:rPr lang="ru-RU" sz="1000" b="1" smtClean="0">
                  <a:solidFill>
                    <a:schemeClr val="tx1">
                      <a:lumMod val="50000"/>
                    </a:schemeClr>
                  </a:solidFill>
                  <a:latin typeface="Roboto Condensed" charset="0"/>
                  <a:ea typeface="Roboto Condensed" charset="0"/>
                </a:rPr>
                <a:t>ПРЕДСТАВЛЕНЫ ДОКУМЕНТЫ </a:t>
              </a:r>
              <a:br>
                <a:rPr lang="ru-RU" sz="1000" b="1" smtClean="0">
                  <a:solidFill>
                    <a:schemeClr val="tx1">
                      <a:lumMod val="50000"/>
                    </a:schemeClr>
                  </a:solidFill>
                  <a:latin typeface="Roboto Condensed" charset="0"/>
                  <a:ea typeface="Roboto Condensed" charset="0"/>
                </a:rPr>
              </a:br>
              <a:r>
                <a:rPr lang="ru-RU" sz="1000" b="1" smtClean="0">
                  <a:solidFill>
                    <a:schemeClr val="tx1">
                      <a:lumMod val="50000"/>
                    </a:schemeClr>
                  </a:solidFill>
                  <a:latin typeface="Roboto Condensed" charset="0"/>
                  <a:ea typeface="Roboto Condensed" charset="0"/>
                </a:rPr>
                <a:t>НА РАССМОТРЕНИЕ КОМИССИИ </a:t>
              </a:r>
              <a:br>
                <a:rPr lang="ru-RU" sz="1000" b="1" smtClean="0">
                  <a:solidFill>
                    <a:schemeClr val="tx1">
                      <a:lumMod val="50000"/>
                    </a:schemeClr>
                  </a:solidFill>
                  <a:latin typeface="Roboto Condensed" charset="0"/>
                  <a:ea typeface="Roboto Condensed" charset="0"/>
                </a:rPr>
              </a:br>
              <a:r>
                <a:rPr lang="ru-RU" sz="1000" b="1" smtClean="0">
                  <a:solidFill>
                    <a:schemeClr val="tx1">
                      <a:lumMod val="50000"/>
                    </a:schemeClr>
                  </a:solidFill>
                  <a:latin typeface="Roboto Condensed" charset="0"/>
                  <a:ea typeface="Roboto Condensed" charset="0"/>
                </a:rPr>
                <a:t>ПО ОПРЕДЕЛЕНИЮ ДОВЕРЕННЫХ </a:t>
              </a:r>
              <a:r>
                <a:rPr lang="ru-RU" sz="1000" b="1" dirty="0" smtClean="0">
                  <a:solidFill>
                    <a:schemeClr val="tx1">
                      <a:lumMod val="50000"/>
                    </a:schemeClr>
                  </a:solidFill>
                  <a:latin typeface="Roboto Condensed" charset="0"/>
                  <a:ea typeface="Roboto Condensed" charset="0"/>
                </a:rPr>
                <a:t>ЛИЦ УЦ ФНС РОССИИ:</a:t>
              </a:r>
            </a:p>
            <a:p>
              <a:pPr algn="ctr">
                <a:lnSpc>
                  <a:spcPct val="100000"/>
                </a:lnSpc>
              </a:pPr>
              <a:endParaRPr lang="ru-RU" sz="800" b="1" dirty="0">
                <a:solidFill>
                  <a:schemeClr val="tx1">
                    <a:lumMod val="50000"/>
                  </a:schemeClr>
                </a:solidFill>
                <a:latin typeface="Roboto Condensed" charset="0"/>
                <a:ea typeface="Roboto Condensed" charset="0"/>
              </a:endParaRPr>
            </a:p>
            <a:p>
              <a:pPr lvl="0"/>
              <a:r>
                <a:rPr lang="ru-RU" sz="900" b="1" dirty="0" smtClean="0">
                  <a:solidFill>
                    <a:srgbClr val="21176A"/>
                  </a:solidFill>
                  <a:latin typeface="Roboto Condensed" charset="0"/>
                  <a:ea typeface="Roboto Condensed" charset="0"/>
                </a:rPr>
                <a:t>1. АО «ЕЭТП»</a:t>
              </a:r>
            </a:p>
            <a:p>
              <a:pPr lvl="0"/>
              <a:r>
                <a:rPr lang="ru-RU" sz="900" b="1" dirty="0" smtClean="0">
                  <a:solidFill>
                    <a:srgbClr val="21176A"/>
                  </a:solidFill>
                  <a:latin typeface="Roboto Condensed" charset="0"/>
                  <a:ea typeface="Roboto Condensed" charset="0"/>
                </a:rPr>
                <a:t>2. </a:t>
              </a:r>
              <a:r>
                <a:rPr lang="ru-RU" sz="900" b="1" dirty="0">
                  <a:solidFill>
                    <a:srgbClr val="21176A"/>
                  </a:solidFill>
                  <a:latin typeface="Roboto Condensed" charset="0"/>
                  <a:ea typeface="Roboto Condensed" charset="0"/>
                </a:rPr>
                <a:t>ПАО </a:t>
              </a:r>
              <a:r>
                <a:rPr lang="ru-RU" sz="900" b="1" dirty="0" smtClean="0">
                  <a:solidFill>
                    <a:srgbClr val="21176A"/>
                  </a:solidFill>
                  <a:latin typeface="Roboto Condensed" charset="0"/>
                  <a:ea typeface="Roboto Condensed" charset="0"/>
                </a:rPr>
                <a:t>ПРОМСВЯЗЬБАНК</a:t>
              </a:r>
              <a:endParaRPr lang="ru-RU" sz="900" b="1" dirty="0">
                <a:solidFill>
                  <a:srgbClr val="21176A"/>
                </a:solidFill>
                <a:latin typeface="Roboto Condensed" charset="0"/>
                <a:ea typeface="Roboto Condensed" charset="0"/>
              </a:endParaRPr>
            </a:p>
            <a:p>
              <a:pPr lvl="0"/>
              <a:r>
                <a:rPr lang="ru-RU" sz="900" b="1" dirty="0" smtClean="0">
                  <a:solidFill>
                    <a:srgbClr val="21176A"/>
                  </a:solidFill>
                  <a:latin typeface="Roboto Condensed" charset="0"/>
                  <a:ea typeface="Roboto Condensed" charset="0"/>
                </a:rPr>
                <a:t>3. </a:t>
              </a:r>
              <a:r>
                <a:rPr lang="ru-RU" sz="900" b="1" dirty="0">
                  <a:solidFill>
                    <a:srgbClr val="21176A"/>
                  </a:solidFill>
                  <a:latin typeface="Roboto Condensed" charset="0"/>
                  <a:ea typeface="Roboto Condensed" charset="0"/>
                </a:rPr>
                <a:t>АО «ЭЛЕКТРОННАЯ МОСКВА</a:t>
              </a:r>
              <a:r>
                <a:rPr lang="ru-RU" sz="900" b="1" dirty="0" smtClean="0">
                  <a:solidFill>
                    <a:srgbClr val="21176A"/>
                  </a:solidFill>
                  <a:latin typeface="Roboto Condensed" charset="0"/>
                  <a:ea typeface="Roboto Condensed" charset="0"/>
                </a:rPr>
                <a:t>»</a:t>
              </a:r>
            </a:p>
            <a:p>
              <a:pPr lvl="0"/>
              <a:r>
                <a:rPr lang="ru-RU" sz="900" b="1" dirty="0" smtClean="0">
                  <a:solidFill>
                    <a:srgbClr val="21176A"/>
                  </a:solidFill>
                  <a:latin typeface="Roboto Condensed" charset="0"/>
                  <a:ea typeface="Roboto Condensed" charset="0"/>
                </a:rPr>
                <a:t>4</a:t>
              </a:r>
              <a:r>
                <a:rPr lang="ru-RU" sz="900" b="1" smtClean="0">
                  <a:solidFill>
                    <a:srgbClr val="21176A"/>
                  </a:solidFill>
                  <a:latin typeface="Roboto Condensed" charset="0"/>
                  <a:ea typeface="Roboto Condensed" charset="0"/>
                </a:rPr>
                <a:t>. АО </a:t>
              </a:r>
              <a:r>
                <a:rPr lang="ru-RU" sz="900" b="1" dirty="0" smtClean="0">
                  <a:solidFill>
                    <a:srgbClr val="21176A"/>
                  </a:solidFill>
                  <a:latin typeface="Roboto Condensed" charset="0"/>
                  <a:ea typeface="Roboto Condensed" charset="0"/>
                </a:rPr>
                <a:t>ТИНЬКОФФ БАНК</a:t>
              </a:r>
              <a:endParaRPr lang="ru-RU" sz="900" b="1" dirty="0">
                <a:solidFill>
                  <a:srgbClr val="21176A"/>
                </a:solidFill>
                <a:latin typeface="Roboto Condensed" charset="0"/>
                <a:ea typeface="Roboto Condensed" charset="0"/>
              </a:endParaRPr>
            </a:p>
          </p:txBody>
        </p:sp>
        <p:pic>
          <p:nvPicPr>
            <p:cNvPr id="80" name="Рисунок 79" descr="Подписаться">
              <a:extLst>
                <a:ext uri="{FF2B5EF4-FFF2-40B4-BE49-F238E27FC236}">
                  <a16:creationId xmlns="" xmlns:a16="http://schemas.microsoft.com/office/drawing/2014/main" id="{5525EE14-8E82-4A26-B9C0-663FAB782A3A}"/>
                </a:ext>
              </a:extLst>
            </p:cNvPr>
            <p:cNvPicPr>
              <a:picLocks noChangeAspect="1"/>
            </p:cNvPicPr>
            <p:nvPr/>
          </p:nvPicPr>
          <p:blipFill>
            <a:blip r:embed="rId20">
              <a:extLst>
                <a:ext uri="{96DAC541-7B7A-43D3-8B79-37D633B846F1}">
                  <asvg:svgBlip xmlns="" xmlns:asvg="http://schemas.microsoft.com/office/drawing/2016/SVG/main" r:embed="rId21"/>
                </a:ext>
              </a:extLst>
            </a:blip>
            <a:srcRect/>
            <a:stretch/>
          </p:blipFill>
          <p:spPr>
            <a:xfrm>
              <a:off x="10412039" y="1461358"/>
              <a:ext cx="507774" cy="549468"/>
            </a:xfrm>
            <a:prstGeom prst="rect">
              <a:avLst/>
            </a:prstGeom>
          </p:spPr>
        </p:pic>
      </p:grpSp>
      <p:sp>
        <p:nvSpPr>
          <p:cNvPr id="65" name="TextBox 64">
            <a:extLst>
              <a:ext uri="{FF2B5EF4-FFF2-40B4-BE49-F238E27FC236}">
                <a16:creationId xmlns="" xmlns:a16="http://schemas.microsoft.com/office/drawing/2014/main" id="{09EBB806-6BF2-4A88-9D86-D67235118A3F}"/>
              </a:ext>
            </a:extLst>
          </p:cNvPr>
          <p:cNvSpPr txBox="1"/>
          <p:nvPr/>
        </p:nvSpPr>
        <p:spPr>
          <a:xfrm>
            <a:off x="1019520" y="3825044"/>
            <a:ext cx="1980135" cy="230832"/>
          </a:xfrm>
          <a:prstGeom prst="rect">
            <a:avLst/>
          </a:prstGeom>
          <a:noFill/>
        </p:spPr>
        <p:txBody>
          <a:bodyPr wrap="square">
            <a:spAutoFit/>
          </a:bodyPr>
          <a:lstStyle/>
          <a:p>
            <a:pPr algn="ctr">
              <a:lnSpc>
                <a:spcPct val="100000"/>
              </a:lnSpc>
            </a:pPr>
            <a:r>
              <a:rPr lang="ru-RU" sz="900" b="1" spc="-1">
                <a:latin typeface="Roboto Condensed" panose="02000000000000000000" pitchFamily="2" charset="0"/>
                <a:ea typeface="Roboto Condensed" panose="02000000000000000000" pitchFamily="2" charset="0"/>
              </a:rPr>
              <a:t>КОЛИЧЕСТВО </a:t>
            </a:r>
            <a:r>
              <a:rPr lang="ru-RU" sz="900" b="1" spc="-1" smtClean="0">
                <a:latin typeface="Roboto Condensed" panose="02000000000000000000" pitchFamily="2" charset="0"/>
                <a:ea typeface="Roboto Condensed" panose="02000000000000000000" pitchFamily="2" charset="0"/>
              </a:rPr>
              <a:t>МЕСТ ВЫДАЧИ (АРМ):</a:t>
            </a:r>
            <a:r>
              <a:rPr lang="ru-RU" sz="900" spc="-1" smtClean="0">
                <a:latin typeface="Roboto Condensed" panose="02000000000000000000" pitchFamily="2" charset="0"/>
                <a:ea typeface="Roboto Condensed" panose="02000000000000000000" pitchFamily="2" charset="0"/>
              </a:rPr>
              <a:t> </a:t>
            </a:r>
            <a:endParaRPr lang="ru-RU" sz="900" spc="-1" dirty="0">
              <a:latin typeface="Roboto Condensed" panose="02000000000000000000" pitchFamily="2" charset="0"/>
              <a:ea typeface="Roboto Condensed" panose="02000000000000000000" pitchFamily="2" charset="0"/>
            </a:endParaRPr>
          </a:p>
        </p:txBody>
      </p:sp>
      <p:sp>
        <p:nvSpPr>
          <p:cNvPr id="67" name="Прямоугольник 66">
            <a:extLst>
              <a:ext uri="{FF2B5EF4-FFF2-40B4-BE49-F238E27FC236}">
                <a16:creationId xmlns="" xmlns:a16="http://schemas.microsoft.com/office/drawing/2014/main" id="{53935A91-35C0-4991-B557-FC2AE7A8E99A}"/>
              </a:ext>
            </a:extLst>
          </p:cNvPr>
          <p:cNvSpPr/>
          <p:nvPr/>
        </p:nvSpPr>
        <p:spPr>
          <a:xfrm>
            <a:off x="682038" y="3969060"/>
            <a:ext cx="2609054" cy="341632"/>
          </a:xfrm>
          <a:prstGeom prst="rect">
            <a:avLst/>
          </a:prstGeom>
        </p:spPr>
        <p:txBody>
          <a:bodyPr wrap="square">
            <a:spAutoFit/>
          </a:bodyPr>
          <a:lstStyle/>
          <a:p>
            <a:pPr algn="ctr">
              <a:lnSpc>
                <a:spcPct val="90000"/>
              </a:lnSpc>
            </a:pPr>
            <a:r>
              <a:rPr lang="ru-RU" sz="1800" b="1" smtClean="0">
                <a:solidFill>
                  <a:srgbClr val="231A6F"/>
                </a:solidFill>
                <a:latin typeface="Roboto Condensed" panose="02000000000000000000" pitchFamily="2" charset="0"/>
                <a:ea typeface="Roboto Condensed" panose="02000000000000000000" pitchFamily="2" charset="0"/>
              </a:rPr>
              <a:t>976</a:t>
            </a:r>
            <a:endParaRPr lang="ru-RU" sz="2000" b="1" dirty="0">
              <a:solidFill>
                <a:srgbClr val="231A6F"/>
              </a:solidFill>
              <a:latin typeface="Roboto Condensed" panose="02000000000000000000" pitchFamily="2" charset="0"/>
              <a:ea typeface="Roboto Condensed" panose="02000000000000000000" pitchFamily="2" charset="0"/>
            </a:endParaRPr>
          </a:p>
        </p:txBody>
      </p:sp>
      <p:sp>
        <p:nvSpPr>
          <p:cNvPr id="13" name="Прямоугольник 12"/>
          <p:cNvSpPr/>
          <p:nvPr/>
        </p:nvSpPr>
        <p:spPr>
          <a:xfrm>
            <a:off x="748692" y="4977172"/>
            <a:ext cx="2404921" cy="230832"/>
          </a:xfrm>
          <a:prstGeom prst="rect">
            <a:avLst/>
          </a:prstGeom>
        </p:spPr>
        <p:txBody>
          <a:bodyPr wrap="square">
            <a:spAutoFit/>
          </a:bodyPr>
          <a:lstStyle/>
          <a:p>
            <a:pPr algn="ctr">
              <a:lnSpc>
                <a:spcPct val="90000"/>
              </a:lnSpc>
            </a:pPr>
            <a:r>
              <a:rPr lang="ru-RU" sz="1000" b="1" smtClean="0">
                <a:latin typeface="Roboto Condensed" panose="02000000000000000000" pitchFamily="2" charset="0"/>
                <a:ea typeface="Roboto Condensed" panose="02000000000000000000" pitchFamily="2" charset="0"/>
              </a:rPr>
              <a:t>МЕСТ ВЫДАЧИ (к 31.12.2021)</a:t>
            </a:r>
            <a:endParaRPr lang="ru-RU" sz="1000" b="1" dirty="0">
              <a:latin typeface="Roboto Condensed" panose="02000000000000000000" pitchFamily="2" charset="0"/>
              <a:ea typeface="Roboto Condensed" panose="02000000000000000000" pitchFamily="2" charset="0"/>
            </a:endParaRPr>
          </a:p>
        </p:txBody>
      </p:sp>
      <p:sp>
        <p:nvSpPr>
          <p:cNvPr id="14" name="Прямоугольник 13"/>
          <p:cNvSpPr/>
          <p:nvPr/>
        </p:nvSpPr>
        <p:spPr>
          <a:xfrm>
            <a:off x="1271464" y="5121188"/>
            <a:ext cx="1326004" cy="369332"/>
          </a:xfrm>
          <a:prstGeom prst="rect">
            <a:avLst/>
          </a:prstGeom>
        </p:spPr>
        <p:txBody>
          <a:bodyPr wrap="none">
            <a:spAutoFit/>
          </a:bodyPr>
          <a:lstStyle/>
          <a:p>
            <a:r>
              <a:rPr lang="ru-RU" sz="1800" b="1" smtClean="0">
                <a:solidFill>
                  <a:srgbClr val="231A6F"/>
                </a:solidFill>
                <a:latin typeface="Roboto Condensed" panose="02000000000000000000" pitchFamily="2" charset="0"/>
                <a:ea typeface="Roboto Condensed" panose="02000000000000000000" pitchFamily="2" charset="0"/>
              </a:rPr>
              <a:t>более 2 000</a:t>
            </a:r>
            <a:endParaRPr lang="ru-RU" sz="1800"/>
          </a:p>
        </p:txBody>
      </p:sp>
    </p:spTree>
    <p:extLst>
      <p:ext uri="{BB962C8B-B14F-4D97-AF65-F5344CB8AC3E}">
        <p14:creationId xmlns:p14="http://schemas.microsoft.com/office/powerpoint/2010/main" val="11311585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ubtitle 2">
            <a:extLst>
              <a:ext uri="{FF2B5EF4-FFF2-40B4-BE49-F238E27FC236}"/>
            </a:extLst>
          </p:cNvPr>
          <p:cNvSpPr txBox="1">
            <a:spLocks/>
          </p:cNvSpPr>
          <p:nvPr/>
        </p:nvSpPr>
        <p:spPr>
          <a:xfrm>
            <a:off x="1595438" y="-14288"/>
            <a:ext cx="7815262" cy="881063"/>
          </a:xfrm>
          <a:prstGeom prst="rect">
            <a:avLst/>
          </a:prstGeom>
        </p:spPr>
        <p:txBody>
          <a:bodyPr lIns="0" tIns="0" rIns="0" bIns="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fontAlgn="auto">
              <a:spcAft>
                <a:spcPts val="0"/>
              </a:spcAft>
              <a:tabLst>
                <a:tab pos="342900" algn="l"/>
              </a:tabLst>
              <a:defRPr/>
            </a:pPr>
            <a:endParaRPr lang="ru-RU" sz="3500" b="1" dirty="0">
              <a:solidFill>
                <a:srgbClr val="002060"/>
              </a:solidFill>
              <a:latin typeface="Roboto Condensed" panose="02000000000000000000" pitchFamily="2" charset="0"/>
            </a:endParaRPr>
          </a:p>
        </p:txBody>
      </p:sp>
      <p:sp>
        <p:nvSpPr>
          <p:cNvPr id="48" name="Subtitle 2">
            <a:extLst>
              <a:ext uri="{FF2B5EF4-FFF2-40B4-BE49-F238E27FC236}"/>
            </a:extLst>
          </p:cNvPr>
          <p:cNvSpPr txBox="1">
            <a:spLocks/>
          </p:cNvSpPr>
          <p:nvPr/>
        </p:nvSpPr>
        <p:spPr>
          <a:xfrm>
            <a:off x="912065" y="-82952"/>
            <a:ext cx="7883525" cy="912812"/>
          </a:xfrm>
          <a:prstGeom prst="rect">
            <a:avLst/>
          </a:prstGeom>
        </p:spPr>
        <p:txBody>
          <a:bodyPr vert="horz" lIns="0" tIns="0" rIns="0" bIns="0" rtlCol="0" anchor="ctr">
            <a:normAutofit/>
          </a:bodyPr>
          <a:lstStyle>
            <a:defPPr>
              <a:defRPr lang="en-US"/>
            </a:defPPr>
            <a:lvl1pPr indent="0">
              <a:spcBef>
                <a:spcPct val="20000"/>
              </a:spcBef>
              <a:buClr>
                <a:schemeClr val="accent1"/>
              </a:buClr>
              <a:buFont typeface="Arial" panose="020B0604020202020204" pitchFamily="34" charset="0"/>
              <a:buNone/>
              <a:tabLst>
                <a:tab pos="342900" algn="l"/>
              </a:tabLst>
              <a:defRPr sz="2000" b="1" kern="800" spc="-13">
                <a:solidFill>
                  <a:schemeClr val="tx1">
                    <a:lumMod val="50000"/>
                  </a:schemeClr>
                </a:solidFill>
                <a:latin typeface="Roboto Condensed" panose="02000000000000000000" pitchFamily="2" charset="0"/>
              </a:defRPr>
            </a:lvl1pPr>
            <a:lvl2pPr indent="0" algn="ctr">
              <a:spcBef>
                <a:spcPct val="20000"/>
              </a:spcBef>
              <a:buClr>
                <a:schemeClr val="accent1"/>
              </a:buClr>
              <a:buFont typeface="Arial" panose="020B0604020202020204" pitchFamily="34" charset="0"/>
              <a:buNone/>
              <a:defRPr sz="1600" kern="800">
                <a:solidFill>
                  <a:schemeClr val="tx1">
                    <a:tint val="75000"/>
                  </a:schemeClr>
                </a:solidFill>
              </a:defRPr>
            </a:lvl2pPr>
            <a:lvl3pPr indent="0" algn="ctr">
              <a:spcBef>
                <a:spcPct val="20000"/>
              </a:spcBef>
              <a:buClr>
                <a:schemeClr val="accent1"/>
              </a:buClr>
              <a:buFont typeface="Arial" panose="020B0604020202020204" pitchFamily="34" charset="0"/>
              <a:buNone/>
              <a:defRPr sz="1600" kern="800">
                <a:solidFill>
                  <a:schemeClr val="tx1">
                    <a:tint val="75000"/>
                  </a:schemeClr>
                </a:solidFill>
              </a:defRPr>
            </a:lvl3pPr>
            <a:lvl4pPr indent="0" algn="ctr">
              <a:spcBef>
                <a:spcPct val="20000"/>
              </a:spcBef>
              <a:buClr>
                <a:schemeClr val="accent1"/>
              </a:buClr>
              <a:buFont typeface="Arial" panose="020B0604020202020204" pitchFamily="34" charset="0"/>
              <a:buNone/>
              <a:defRPr sz="1600" kern="800">
                <a:solidFill>
                  <a:schemeClr val="tx1">
                    <a:tint val="75000"/>
                  </a:schemeClr>
                </a:solidFill>
              </a:defRPr>
            </a:lvl4pPr>
            <a:lvl5pPr indent="0" algn="ctr">
              <a:spcBef>
                <a:spcPct val="20000"/>
              </a:spcBef>
              <a:buClr>
                <a:schemeClr val="accent1"/>
              </a:buClr>
              <a:buFont typeface="Arial" panose="020B0604020202020204" pitchFamily="34" charset="0"/>
              <a:buNone/>
              <a:defRPr sz="1600" kern="800">
                <a:solidFill>
                  <a:schemeClr val="tx1">
                    <a:tint val="75000"/>
                  </a:schemeClr>
                </a:solidFill>
              </a:defRPr>
            </a:lvl5pPr>
            <a:lvl6pPr indent="0" algn="ctr">
              <a:spcBef>
                <a:spcPct val="20000"/>
              </a:spcBef>
              <a:buFont typeface="Arial" panose="020B0604020202020204" pitchFamily="34" charset="0"/>
              <a:buNone/>
              <a:defRPr sz="2667">
                <a:solidFill>
                  <a:schemeClr val="tx1">
                    <a:tint val="75000"/>
                  </a:schemeClr>
                </a:solidFill>
              </a:defRPr>
            </a:lvl6pPr>
            <a:lvl7pPr indent="0" algn="ctr">
              <a:spcBef>
                <a:spcPct val="20000"/>
              </a:spcBef>
              <a:buFont typeface="Arial" panose="020B0604020202020204" pitchFamily="34" charset="0"/>
              <a:buNone/>
              <a:defRPr sz="2667">
                <a:solidFill>
                  <a:schemeClr val="tx1">
                    <a:tint val="75000"/>
                  </a:schemeClr>
                </a:solidFill>
              </a:defRPr>
            </a:lvl7pPr>
            <a:lvl8pPr indent="0" algn="ctr">
              <a:spcBef>
                <a:spcPct val="20000"/>
              </a:spcBef>
              <a:buFont typeface="Arial" panose="020B0604020202020204" pitchFamily="34" charset="0"/>
              <a:buNone/>
              <a:defRPr sz="2667">
                <a:solidFill>
                  <a:schemeClr val="tx1">
                    <a:tint val="75000"/>
                  </a:schemeClr>
                </a:solidFill>
              </a:defRPr>
            </a:lvl8pPr>
            <a:lvl9pPr indent="0" algn="ctr">
              <a:spcBef>
                <a:spcPct val="20000"/>
              </a:spcBef>
              <a:buFont typeface="Arial" panose="020B0604020202020204" pitchFamily="34" charset="0"/>
              <a:buNone/>
              <a:defRPr sz="2667">
                <a:solidFill>
                  <a:schemeClr val="tx1">
                    <a:tint val="75000"/>
                  </a:schemeClr>
                </a:solidFill>
              </a:defRPr>
            </a:lvl9pPr>
          </a:lstStyle>
          <a:p>
            <a:r>
              <a:rPr lang="ru-RU" dirty="0" smtClean="0"/>
              <a:t>ЭЛЕКТРОННЫЙ ДОКУМЕНТООБОРОТ</a:t>
            </a:r>
            <a:endParaRPr lang="ru-RU" dirty="0"/>
          </a:p>
        </p:txBody>
      </p:sp>
      <p:sp>
        <p:nvSpPr>
          <p:cNvPr id="52" name="Прямоугольник 51">
            <a:extLst>
              <a:ext uri="{FF2B5EF4-FFF2-40B4-BE49-F238E27FC236}"/>
            </a:extLst>
          </p:cNvPr>
          <p:cNvSpPr/>
          <p:nvPr/>
        </p:nvSpPr>
        <p:spPr>
          <a:xfrm>
            <a:off x="-15567" y="-10432"/>
            <a:ext cx="713995" cy="739709"/>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anchor="ctr"/>
          <a:lstStyle/>
          <a:p>
            <a:pPr algn="ctr" defTabSz="1219170" eaLnBrk="1" fontAlgn="auto" hangingPunct="1">
              <a:spcBef>
                <a:spcPts val="0"/>
              </a:spcBef>
              <a:spcAft>
                <a:spcPts val="0"/>
              </a:spcAft>
              <a:defRPr/>
            </a:pPr>
            <a:endParaRPr lang="ru-RU"/>
          </a:p>
        </p:txBody>
      </p:sp>
      <p:grpSp>
        <p:nvGrpSpPr>
          <p:cNvPr id="53" name="Группа 43"/>
          <p:cNvGrpSpPr>
            <a:grpSpLocks/>
          </p:cNvGrpSpPr>
          <p:nvPr/>
        </p:nvGrpSpPr>
        <p:grpSpPr bwMode="auto">
          <a:xfrm>
            <a:off x="17555" y="41158"/>
            <a:ext cx="597964" cy="611880"/>
            <a:chOff x="1398681" y="3263936"/>
            <a:chExt cx="1231598" cy="1231598"/>
          </a:xfrm>
        </p:grpSpPr>
        <p:grpSp>
          <p:nvGrpSpPr>
            <p:cNvPr id="54" name="Рисунок 2"/>
            <p:cNvGrpSpPr>
              <a:grpSpLocks/>
            </p:cNvGrpSpPr>
            <p:nvPr/>
          </p:nvGrpSpPr>
          <p:grpSpPr bwMode="auto">
            <a:xfrm>
              <a:off x="1597898" y="3407558"/>
              <a:ext cx="833162" cy="944353"/>
              <a:chOff x="1542689" y="2816538"/>
              <a:chExt cx="833162" cy="944353"/>
            </a:xfrm>
          </p:grpSpPr>
          <p:grpSp>
            <p:nvGrpSpPr>
              <p:cNvPr id="56" name="Рисунок 2"/>
              <p:cNvGrpSpPr>
                <a:grpSpLocks/>
              </p:cNvGrpSpPr>
              <p:nvPr/>
            </p:nvGrpSpPr>
            <p:grpSpPr bwMode="auto">
              <a:xfrm>
                <a:off x="1581297" y="2876064"/>
                <a:ext cx="755946" cy="825721"/>
                <a:chOff x="1581297" y="2876064"/>
                <a:chExt cx="755946" cy="825721"/>
              </a:xfrm>
            </p:grpSpPr>
            <p:sp>
              <p:nvSpPr>
                <p:cNvPr id="65" name="Полилиния: фигура 22"/>
                <p:cNvSpPr>
                  <a:spLocks/>
                </p:cNvSpPr>
                <p:nvPr/>
              </p:nvSpPr>
              <p:spPr bwMode="auto">
                <a:xfrm rot="-3598124">
                  <a:off x="1761688" y="3431256"/>
                  <a:ext cx="34749" cy="340542"/>
                </a:xfrm>
                <a:custGeom>
                  <a:avLst/>
                  <a:gdLst>
                    <a:gd name="T0" fmla="*/ 0 w 34749"/>
                    <a:gd name="T1" fmla="*/ 0 h 340542"/>
                    <a:gd name="T2" fmla="*/ 34749 w 34749"/>
                    <a:gd name="T3" fmla="*/ 0 h 340542"/>
                    <a:gd name="T4" fmla="*/ 34749 w 34749"/>
                    <a:gd name="T5" fmla="*/ 340542 h 340542"/>
                    <a:gd name="T6" fmla="*/ 0 w 34749"/>
                    <a:gd name="T7" fmla="*/ 340542 h 34054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749" h="340542">
                      <a:moveTo>
                        <a:pt x="0" y="0"/>
                      </a:moveTo>
                      <a:lnTo>
                        <a:pt x="34749" y="0"/>
                      </a:lnTo>
                      <a:lnTo>
                        <a:pt x="34749" y="340542"/>
                      </a:lnTo>
                      <a:lnTo>
                        <a:pt x="0" y="340542"/>
                      </a:lnTo>
                      <a:lnTo>
                        <a:pt x="0" y="0"/>
                      </a:lnTo>
                      <a:close/>
                    </a:path>
                  </a:pathLst>
                </a:custGeom>
                <a:solidFill>
                  <a:srgbClr val="43D3E8"/>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sp>
              <p:nvSpPr>
                <p:cNvPr id="66" name="Полилиния: фигура 23"/>
                <p:cNvSpPr>
                  <a:spLocks/>
                </p:cNvSpPr>
                <p:nvPr/>
              </p:nvSpPr>
              <p:spPr bwMode="auto">
                <a:xfrm>
                  <a:off x="1581297" y="3118453"/>
                  <a:ext cx="34747" cy="340523"/>
                </a:xfrm>
                <a:custGeom>
                  <a:avLst/>
                  <a:gdLst>
                    <a:gd name="T0" fmla="*/ 0 w 34747"/>
                    <a:gd name="T1" fmla="*/ 0 h 340523"/>
                    <a:gd name="T2" fmla="*/ 34747 w 34747"/>
                    <a:gd name="T3" fmla="*/ 0 h 340523"/>
                    <a:gd name="T4" fmla="*/ 34747 w 34747"/>
                    <a:gd name="T5" fmla="*/ 340523 h 340523"/>
                    <a:gd name="T6" fmla="*/ 0 w 34747"/>
                    <a:gd name="T7" fmla="*/ 340523 h 3405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747" h="340523">
                      <a:moveTo>
                        <a:pt x="0" y="0"/>
                      </a:moveTo>
                      <a:lnTo>
                        <a:pt x="34747" y="0"/>
                      </a:lnTo>
                      <a:lnTo>
                        <a:pt x="34747" y="340523"/>
                      </a:lnTo>
                      <a:lnTo>
                        <a:pt x="0" y="340523"/>
                      </a:lnTo>
                      <a:lnTo>
                        <a:pt x="0" y="0"/>
                      </a:lnTo>
                      <a:close/>
                    </a:path>
                  </a:pathLst>
                </a:custGeom>
                <a:solidFill>
                  <a:srgbClr val="43D3E8"/>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sp>
              <p:nvSpPr>
                <p:cNvPr id="67" name="Полилиния: фигура 24"/>
                <p:cNvSpPr>
                  <a:spLocks/>
                </p:cNvSpPr>
                <p:nvPr/>
              </p:nvSpPr>
              <p:spPr bwMode="auto">
                <a:xfrm rot="-3599189">
                  <a:off x="1761364" y="3014443"/>
                  <a:ext cx="34746" cy="340520"/>
                </a:xfrm>
                <a:custGeom>
                  <a:avLst/>
                  <a:gdLst>
                    <a:gd name="T0" fmla="*/ 0 w 34746"/>
                    <a:gd name="T1" fmla="*/ 0 h 340520"/>
                    <a:gd name="T2" fmla="*/ 34747 w 34746"/>
                    <a:gd name="T3" fmla="*/ 0 h 340520"/>
                    <a:gd name="T4" fmla="*/ 34747 w 34746"/>
                    <a:gd name="T5" fmla="*/ 340521 h 340520"/>
                    <a:gd name="T6" fmla="*/ 0 w 34746"/>
                    <a:gd name="T7" fmla="*/ 340521 h 3405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746" h="340520">
                      <a:moveTo>
                        <a:pt x="0" y="0"/>
                      </a:moveTo>
                      <a:lnTo>
                        <a:pt x="34747" y="0"/>
                      </a:lnTo>
                      <a:lnTo>
                        <a:pt x="34747" y="340521"/>
                      </a:lnTo>
                      <a:lnTo>
                        <a:pt x="0" y="340521"/>
                      </a:lnTo>
                      <a:lnTo>
                        <a:pt x="0" y="0"/>
                      </a:lnTo>
                      <a:close/>
                    </a:path>
                  </a:pathLst>
                </a:custGeom>
                <a:solidFill>
                  <a:srgbClr val="242D3C"/>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sp>
              <p:nvSpPr>
                <p:cNvPr id="68" name="Полилиния: фигура 25"/>
                <p:cNvSpPr>
                  <a:spLocks/>
                </p:cNvSpPr>
                <p:nvPr/>
              </p:nvSpPr>
              <p:spPr bwMode="auto">
                <a:xfrm>
                  <a:off x="1941897" y="3326937"/>
                  <a:ext cx="34747" cy="340523"/>
                </a:xfrm>
                <a:custGeom>
                  <a:avLst/>
                  <a:gdLst>
                    <a:gd name="T0" fmla="*/ 0 w 34747"/>
                    <a:gd name="T1" fmla="*/ 0 h 340523"/>
                    <a:gd name="T2" fmla="*/ 34747 w 34747"/>
                    <a:gd name="T3" fmla="*/ 0 h 340523"/>
                    <a:gd name="T4" fmla="*/ 34747 w 34747"/>
                    <a:gd name="T5" fmla="*/ 340523 h 340523"/>
                    <a:gd name="T6" fmla="*/ 0 w 34747"/>
                    <a:gd name="T7" fmla="*/ 340523 h 3405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747" h="340523">
                      <a:moveTo>
                        <a:pt x="0" y="0"/>
                      </a:moveTo>
                      <a:lnTo>
                        <a:pt x="34747" y="0"/>
                      </a:lnTo>
                      <a:lnTo>
                        <a:pt x="34747" y="340523"/>
                      </a:lnTo>
                      <a:lnTo>
                        <a:pt x="0" y="340523"/>
                      </a:lnTo>
                      <a:lnTo>
                        <a:pt x="0" y="0"/>
                      </a:lnTo>
                      <a:close/>
                    </a:path>
                  </a:pathLst>
                </a:custGeom>
                <a:solidFill>
                  <a:srgbClr val="43D3E8"/>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sp>
              <p:nvSpPr>
                <p:cNvPr id="69" name="Полилиния: фигура 26"/>
                <p:cNvSpPr>
                  <a:spLocks/>
                </p:cNvSpPr>
                <p:nvPr/>
              </p:nvSpPr>
              <p:spPr bwMode="auto">
                <a:xfrm rot="-1798039">
                  <a:off x="1608964" y="2958607"/>
                  <a:ext cx="339747" cy="34746"/>
                </a:xfrm>
                <a:custGeom>
                  <a:avLst/>
                  <a:gdLst>
                    <a:gd name="T0" fmla="*/ 0 w 339747"/>
                    <a:gd name="T1" fmla="*/ 0 h 34746"/>
                    <a:gd name="T2" fmla="*/ 339747 w 339747"/>
                    <a:gd name="T3" fmla="*/ 0 h 34746"/>
                    <a:gd name="T4" fmla="*/ 339747 w 339747"/>
                    <a:gd name="T5" fmla="*/ 34747 h 34746"/>
                    <a:gd name="T6" fmla="*/ 0 w 339747"/>
                    <a:gd name="T7" fmla="*/ 34747 h 347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9747" h="34746">
                      <a:moveTo>
                        <a:pt x="0" y="0"/>
                      </a:moveTo>
                      <a:lnTo>
                        <a:pt x="339747" y="0"/>
                      </a:lnTo>
                      <a:lnTo>
                        <a:pt x="339747" y="34747"/>
                      </a:lnTo>
                      <a:lnTo>
                        <a:pt x="0" y="34747"/>
                      </a:lnTo>
                      <a:lnTo>
                        <a:pt x="0" y="0"/>
                      </a:lnTo>
                      <a:close/>
                    </a:path>
                  </a:pathLst>
                </a:custGeom>
                <a:solidFill>
                  <a:srgbClr val="F96232"/>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sp>
              <p:nvSpPr>
                <p:cNvPr id="70" name="Полилиния: фигура 27"/>
                <p:cNvSpPr>
                  <a:spLocks/>
                </p:cNvSpPr>
                <p:nvPr/>
              </p:nvSpPr>
              <p:spPr bwMode="auto">
                <a:xfrm rot="-3599189">
                  <a:off x="1761364" y="3014443"/>
                  <a:ext cx="34746" cy="340520"/>
                </a:xfrm>
                <a:custGeom>
                  <a:avLst/>
                  <a:gdLst>
                    <a:gd name="T0" fmla="*/ 0 w 34746"/>
                    <a:gd name="T1" fmla="*/ 0 h 340520"/>
                    <a:gd name="T2" fmla="*/ 34747 w 34746"/>
                    <a:gd name="T3" fmla="*/ 0 h 340520"/>
                    <a:gd name="T4" fmla="*/ 34747 w 34746"/>
                    <a:gd name="T5" fmla="*/ 340521 h 340520"/>
                    <a:gd name="T6" fmla="*/ 0 w 34746"/>
                    <a:gd name="T7" fmla="*/ 340521 h 3405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746" h="340520">
                      <a:moveTo>
                        <a:pt x="0" y="0"/>
                      </a:moveTo>
                      <a:lnTo>
                        <a:pt x="34747" y="0"/>
                      </a:lnTo>
                      <a:lnTo>
                        <a:pt x="34747" y="340521"/>
                      </a:lnTo>
                      <a:lnTo>
                        <a:pt x="0" y="340521"/>
                      </a:lnTo>
                      <a:lnTo>
                        <a:pt x="0" y="0"/>
                      </a:lnTo>
                      <a:close/>
                    </a:path>
                  </a:pathLst>
                </a:custGeom>
                <a:solidFill>
                  <a:srgbClr val="F96232"/>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sp>
              <p:nvSpPr>
                <p:cNvPr id="71" name="Полилиния: фигура 28"/>
                <p:cNvSpPr>
                  <a:spLocks/>
                </p:cNvSpPr>
                <p:nvPr/>
              </p:nvSpPr>
              <p:spPr bwMode="auto">
                <a:xfrm rot="-3601663">
                  <a:off x="2122922" y="2805909"/>
                  <a:ext cx="34748" cy="340536"/>
                </a:xfrm>
                <a:custGeom>
                  <a:avLst/>
                  <a:gdLst>
                    <a:gd name="T0" fmla="*/ 0 w 34748"/>
                    <a:gd name="T1" fmla="*/ 0 h 340536"/>
                    <a:gd name="T2" fmla="*/ 34749 w 34748"/>
                    <a:gd name="T3" fmla="*/ 0 h 340536"/>
                    <a:gd name="T4" fmla="*/ 34749 w 34748"/>
                    <a:gd name="T5" fmla="*/ 340536 h 340536"/>
                    <a:gd name="T6" fmla="*/ 0 w 34748"/>
                    <a:gd name="T7" fmla="*/ 340536 h 3405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748" h="340536">
                      <a:moveTo>
                        <a:pt x="0" y="0"/>
                      </a:moveTo>
                      <a:lnTo>
                        <a:pt x="34749" y="0"/>
                      </a:lnTo>
                      <a:lnTo>
                        <a:pt x="34749" y="340536"/>
                      </a:lnTo>
                      <a:lnTo>
                        <a:pt x="0" y="340536"/>
                      </a:lnTo>
                      <a:lnTo>
                        <a:pt x="0" y="0"/>
                      </a:lnTo>
                      <a:close/>
                    </a:path>
                  </a:pathLst>
                </a:custGeom>
                <a:solidFill>
                  <a:srgbClr val="F96232"/>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sp>
              <p:nvSpPr>
                <p:cNvPr id="72" name="Полилиния: фигура 29"/>
                <p:cNvSpPr>
                  <a:spLocks/>
                </p:cNvSpPr>
                <p:nvPr/>
              </p:nvSpPr>
              <p:spPr bwMode="auto">
                <a:xfrm rot="-1800341">
                  <a:off x="1969687" y="3166902"/>
                  <a:ext cx="340532" cy="34748"/>
                </a:xfrm>
                <a:custGeom>
                  <a:avLst/>
                  <a:gdLst>
                    <a:gd name="T0" fmla="*/ 0 w 340532"/>
                    <a:gd name="T1" fmla="*/ 0 h 34748"/>
                    <a:gd name="T2" fmla="*/ 340533 w 340532"/>
                    <a:gd name="T3" fmla="*/ 0 h 34748"/>
                    <a:gd name="T4" fmla="*/ 340533 w 340532"/>
                    <a:gd name="T5" fmla="*/ 34748 h 34748"/>
                    <a:gd name="T6" fmla="*/ 0 w 340532"/>
                    <a:gd name="T7" fmla="*/ 34748 h 3474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0532" h="34748">
                      <a:moveTo>
                        <a:pt x="0" y="0"/>
                      </a:moveTo>
                      <a:lnTo>
                        <a:pt x="340533" y="0"/>
                      </a:lnTo>
                      <a:lnTo>
                        <a:pt x="340533" y="34748"/>
                      </a:lnTo>
                      <a:lnTo>
                        <a:pt x="0" y="34748"/>
                      </a:lnTo>
                      <a:lnTo>
                        <a:pt x="0" y="0"/>
                      </a:lnTo>
                      <a:close/>
                    </a:path>
                  </a:pathLst>
                </a:custGeom>
                <a:solidFill>
                  <a:srgbClr val="242D3C"/>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sp>
              <p:nvSpPr>
                <p:cNvPr id="73" name="Полилиния: фигура 30"/>
                <p:cNvSpPr>
                  <a:spLocks/>
                </p:cNvSpPr>
                <p:nvPr/>
              </p:nvSpPr>
              <p:spPr bwMode="auto">
                <a:xfrm>
                  <a:off x="2302497" y="3118453"/>
                  <a:ext cx="34747" cy="340523"/>
                </a:xfrm>
                <a:custGeom>
                  <a:avLst/>
                  <a:gdLst>
                    <a:gd name="T0" fmla="*/ 0 w 34747"/>
                    <a:gd name="T1" fmla="*/ 0 h 340523"/>
                    <a:gd name="T2" fmla="*/ 34747 w 34747"/>
                    <a:gd name="T3" fmla="*/ 0 h 340523"/>
                    <a:gd name="T4" fmla="*/ 34747 w 34747"/>
                    <a:gd name="T5" fmla="*/ 340523 h 340523"/>
                    <a:gd name="T6" fmla="*/ 0 w 34747"/>
                    <a:gd name="T7" fmla="*/ 340523 h 3405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747" h="340523">
                      <a:moveTo>
                        <a:pt x="0" y="0"/>
                      </a:moveTo>
                      <a:lnTo>
                        <a:pt x="34747" y="0"/>
                      </a:lnTo>
                      <a:lnTo>
                        <a:pt x="34747" y="340523"/>
                      </a:lnTo>
                      <a:lnTo>
                        <a:pt x="0" y="340523"/>
                      </a:lnTo>
                      <a:lnTo>
                        <a:pt x="0" y="0"/>
                      </a:lnTo>
                      <a:close/>
                    </a:path>
                  </a:pathLst>
                </a:custGeom>
                <a:solidFill>
                  <a:srgbClr val="43D3E8"/>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sp>
              <p:nvSpPr>
                <p:cNvPr id="74" name="Полилиния: фигура 31"/>
                <p:cNvSpPr>
                  <a:spLocks/>
                </p:cNvSpPr>
                <p:nvPr/>
              </p:nvSpPr>
              <p:spPr bwMode="auto">
                <a:xfrm rot="-1800341">
                  <a:off x="1969687" y="3166902"/>
                  <a:ext cx="340532" cy="34748"/>
                </a:xfrm>
                <a:custGeom>
                  <a:avLst/>
                  <a:gdLst>
                    <a:gd name="T0" fmla="*/ 0 w 340532"/>
                    <a:gd name="T1" fmla="*/ 0 h 34748"/>
                    <a:gd name="T2" fmla="*/ 340533 w 340532"/>
                    <a:gd name="T3" fmla="*/ 0 h 34748"/>
                    <a:gd name="T4" fmla="*/ 340533 w 340532"/>
                    <a:gd name="T5" fmla="*/ 34748 h 34748"/>
                    <a:gd name="T6" fmla="*/ 0 w 340532"/>
                    <a:gd name="T7" fmla="*/ 34748 h 3474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0532" h="34748">
                      <a:moveTo>
                        <a:pt x="0" y="0"/>
                      </a:moveTo>
                      <a:lnTo>
                        <a:pt x="340533" y="0"/>
                      </a:lnTo>
                      <a:lnTo>
                        <a:pt x="340533" y="34748"/>
                      </a:lnTo>
                      <a:lnTo>
                        <a:pt x="0" y="34748"/>
                      </a:lnTo>
                      <a:lnTo>
                        <a:pt x="0" y="0"/>
                      </a:lnTo>
                      <a:close/>
                    </a:path>
                  </a:pathLst>
                </a:custGeom>
                <a:solidFill>
                  <a:srgbClr val="F96232"/>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sp>
              <p:nvSpPr>
                <p:cNvPr id="75" name="Полилиния: фигура 32"/>
                <p:cNvSpPr>
                  <a:spLocks/>
                </p:cNvSpPr>
                <p:nvPr/>
              </p:nvSpPr>
              <p:spPr bwMode="auto">
                <a:xfrm rot="-1801578">
                  <a:off x="1969829" y="3583842"/>
                  <a:ext cx="340525" cy="34747"/>
                </a:xfrm>
                <a:custGeom>
                  <a:avLst/>
                  <a:gdLst>
                    <a:gd name="T0" fmla="*/ 0 w 340525"/>
                    <a:gd name="T1" fmla="*/ 0 h 34747"/>
                    <a:gd name="T2" fmla="*/ 340525 w 340525"/>
                    <a:gd name="T3" fmla="*/ 0 h 34747"/>
                    <a:gd name="T4" fmla="*/ 340525 w 340525"/>
                    <a:gd name="T5" fmla="*/ 34747 h 34747"/>
                    <a:gd name="T6" fmla="*/ 0 w 340525"/>
                    <a:gd name="T7" fmla="*/ 34747 h 3474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0525" h="34747">
                      <a:moveTo>
                        <a:pt x="0" y="0"/>
                      </a:moveTo>
                      <a:lnTo>
                        <a:pt x="340525" y="0"/>
                      </a:lnTo>
                      <a:lnTo>
                        <a:pt x="340525" y="34747"/>
                      </a:lnTo>
                      <a:lnTo>
                        <a:pt x="0" y="34747"/>
                      </a:lnTo>
                      <a:lnTo>
                        <a:pt x="0" y="0"/>
                      </a:lnTo>
                      <a:close/>
                    </a:path>
                  </a:pathLst>
                </a:custGeom>
                <a:solidFill>
                  <a:srgbClr val="43D3E8"/>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sp>
              <p:nvSpPr>
                <p:cNvPr id="76" name="Полилиния: фигура 33"/>
                <p:cNvSpPr>
                  <a:spLocks/>
                </p:cNvSpPr>
                <p:nvPr/>
              </p:nvSpPr>
              <p:spPr bwMode="auto">
                <a:xfrm>
                  <a:off x="1941897" y="3326937"/>
                  <a:ext cx="34747" cy="340523"/>
                </a:xfrm>
                <a:custGeom>
                  <a:avLst/>
                  <a:gdLst>
                    <a:gd name="T0" fmla="*/ 0 w 34747"/>
                    <a:gd name="T1" fmla="*/ 0 h 340523"/>
                    <a:gd name="T2" fmla="*/ 34747 w 34747"/>
                    <a:gd name="T3" fmla="*/ 0 h 340523"/>
                    <a:gd name="T4" fmla="*/ 34747 w 34747"/>
                    <a:gd name="T5" fmla="*/ 340523 h 340523"/>
                    <a:gd name="T6" fmla="*/ 0 w 34747"/>
                    <a:gd name="T7" fmla="*/ 340523 h 3405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747" h="340523">
                      <a:moveTo>
                        <a:pt x="0" y="0"/>
                      </a:moveTo>
                      <a:lnTo>
                        <a:pt x="34747" y="0"/>
                      </a:lnTo>
                      <a:lnTo>
                        <a:pt x="34747" y="340523"/>
                      </a:lnTo>
                      <a:lnTo>
                        <a:pt x="0" y="340523"/>
                      </a:lnTo>
                      <a:lnTo>
                        <a:pt x="0" y="0"/>
                      </a:lnTo>
                      <a:close/>
                    </a:path>
                  </a:pathLst>
                </a:custGeom>
                <a:solidFill>
                  <a:srgbClr val="43D3E8"/>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grpSp>
          <p:grpSp>
            <p:nvGrpSpPr>
              <p:cNvPr id="57" name="Рисунок 2">
                <a:extLst>
                  <a:ext uri="{FF2B5EF4-FFF2-40B4-BE49-F238E27FC236}"/>
                </a:extLst>
              </p:cNvPr>
              <p:cNvGrpSpPr/>
              <p:nvPr/>
            </p:nvGrpSpPr>
            <p:grpSpPr>
              <a:xfrm>
                <a:off x="1542689" y="2816538"/>
                <a:ext cx="833162" cy="944353"/>
                <a:chOff x="1542689" y="2816538"/>
                <a:chExt cx="833162" cy="944353"/>
              </a:xfrm>
              <a:solidFill>
                <a:srgbClr val="242D3C"/>
              </a:solidFill>
            </p:grpSpPr>
            <p:sp>
              <p:nvSpPr>
                <p:cNvPr id="58" name="Полилиния: фигура 35">
                  <a:extLst>
                    <a:ext uri="{FF2B5EF4-FFF2-40B4-BE49-F238E27FC236}"/>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anchor="ctr"/>
                <a:lstStyle/>
                <a:p>
                  <a:pPr defTabSz="1219170" eaLnBrk="1" fontAlgn="auto" hangingPunct="1">
                    <a:spcBef>
                      <a:spcPts val="0"/>
                    </a:spcBef>
                    <a:spcAft>
                      <a:spcPts val="0"/>
                    </a:spcAft>
                    <a:defRPr/>
                  </a:pPr>
                  <a:endParaRPr lang="ru-RU">
                    <a:latin typeface="+mn-lt"/>
                  </a:endParaRPr>
                </a:p>
              </p:txBody>
            </p:sp>
            <p:sp>
              <p:nvSpPr>
                <p:cNvPr id="59" name="Полилиния: фигура 36">
                  <a:extLst>
                    <a:ext uri="{FF2B5EF4-FFF2-40B4-BE49-F238E27FC236}"/>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anchor="ctr"/>
                <a:lstStyle/>
                <a:p>
                  <a:pPr defTabSz="1219170" eaLnBrk="1" fontAlgn="auto" hangingPunct="1">
                    <a:spcBef>
                      <a:spcPts val="0"/>
                    </a:spcBef>
                    <a:spcAft>
                      <a:spcPts val="0"/>
                    </a:spcAft>
                    <a:defRPr/>
                  </a:pPr>
                  <a:endParaRPr lang="ru-RU">
                    <a:latin typeface="+mn-lt"/>
                  </a:endParaRPr>
                </a:p>
              </p:txBody>
            </p:sp>
            <p:sp>
              <p:nvSpPr>
                <p:cNvPr id="60" name="Полилиния: фигура 37">
                  <a:extLst>
                    <a:ext uri="{FF2B5EF4-FFF2-40B4-BE49-F238E27FC236}"/>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anchor="ctr"/>
                <a:lstStyle/>
                <a:p>
                  <a:pPr defTabSz="1219170" eaLnBrk="1" fontAlgn="auto" hangingPunct="1">
                    <a:spcBef>
                      <a:spcPts val="0"/>
                    </a:spcBef>
                    <a:spcAft>
                      <a:spcPts val="0"/>
                    </a:spcAft>
                    <a:defRPr/>
                  </a:pPr>
                  <a:endParaRPr lang="ru-RU">
                    <a:latin typeface="+mn-lt"/>
                  </a:endParaRPr>
                </a:p>
              </p:txBody>
            </p:sp>
            <p:sp>
              <p:nvSpPr>
                <p:cNvPr id="61" name="Полилиния: фигура 38">
                  <a:extLst>
                    <a:ext uri="{FF2B5EF4-FFF2-40B4-BE49-F238E27FC236}"/>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anchor="ctr"/>
                <a:lstStyle/>
                <a:p>
                  <a:pPr defTabSz="1219170" eaLnBrk="1" fontAlgn="auto" hangingPunct="1">
                    <a:spcBef>
                      <a:spcPts val="0"/>
                    </a:spcBef>
                    <a:spcAft>
                      <a:spcPts val="0"/>
                    </a:spcAft>
                    <a:defRPr/>
                  </a:pPr>
                  <a:endParaRPr lang="ru-RU">
                    <a:latin typeface="+mn-lt"/>
                  </a:endParaRPr>
                </a:p>
              </p:txBody>
            </p:sp>
            <p:sp>
              <p:nvSpPr>
                <p:cNvPr id="62" name="Полилиния: фигура 39">
                  <a:extLst>
                    <a:ext uri="{FF2B5EF4-FFF2-40B4-BE49-F238E27FC236}"/>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anchor="ctr"/>
                <a:lstStyle/>
                <a:p>
                  <a:pPr defTabSz="1219170" eaLnBrk="1" fontAlgn="auto" hangingPunct="1">
                    <a:spcBef>
                      <a:spcPts val="0"/>
                    </a:spcBef>
                    <a:spcAft>
                      <a:spcPts val="0"/>
                    </a:spcAft>
                    <a:defRPr/>
                  </a:pPr>
                  <a:endParaRPr lang="ru-RU">
                    <a:latin typeface="+mn-lt"/>
                  </a:endParaRPr>
                </a:p>
              </p:txBody>
            </p:sp>
            <p:sp>
              <p:nvSpPr>
                <p:cNvPr id="63" name="Полилиния: фигура 40">
                  <a:extLst>
                    <a:ext uri="{FF2B5EF4-FFF2-40B4-BE49-F238E27FC236}"/>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anchor="ctr"/>
                <a:lstStyle/>
                <a:p>
                  <a:pPr defTabSz="1219170" eaLnBrk="1" fontAlgn="auto" hangingPunct="1">
                    <a:spcBef>
                      <a:spcPts val="0"/>
                    </a:spcBef>
                    <a:spcAft>
                      <a:spcPts val="0"/>
                    </a:spcAft>
                    <a:defRPr/>
                  </a:pPr>
                  <a:endParaRPr lang="ru-RU">
                    <a:latin typeface="+mn-lt"/>
                  </a:endParaRPr>
                </a:p>
              </p:txBody>
            </p:sp>
            <p:sp>
              <p:nvSpPr>
                <p:cNvPr id="64" name="Полилиния: фигура 41">
                  <a:extLst>
                    <a:ext uri="{FF2B5EF4-FFF2-40B4-BE49-F238E27FC236}"/>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anchor="ctr"/>
                <a:lstStyle/>
                <a:p>
                  <a:pPr defTabSz="1219170" eaLnBrk="1" fontAlgn="auto" hangingPunct="1">
                    <a:spcBef>
                      <a:spcPts val="0"/>
                    </a:spcBef>
                    <a:spcAft>
                      <a:spcPts val="0"/>
                    </a:spcAft>
                    <a:defRPr/>
                  </a:pPr>
                  <a:endParaRPr lang="ru-RU">
                    <a:latin typeface="+mn-lt"/>
                  </a:endParaRPr>
                </a:p>
              </p:txBody>
            </p:sp>
          </p:grpSp>
        </p:grpSp>
        <p:sp>
          <p:nvSpPr>
            <p:cNvPr id="55" name="Полилиния: фигура 42"/>
            <p:cNvSpPr>
              <a:spLocks/>
            </p:cNvSpPr>
            <p:nvPr/>
          </p:nvSpPr>
          <p:spPr bwMode="auto">
            <a:xfrm>
              <a:off x="1398681" y="3263936"/>
              <a:ext cx="1231598" cy="1231598"/>
            </a:xfrm>
            <a:custGeom>
              <a:avLst/>
              <a:gdLst>
                <a:gd name="T0" fmla="*/ 616185 w 1231598"/>
                <a:gd name="T1" fmla="*/ 1231598 h 1231598"/>
                <a:gd name="T2" fmla="*/ 580666 w 1231598"/>
                <a:gd name="T3" fmla="*/ 1230826 h 1231598"/>
                <a:gd name="T4" fmla="*/ 687996 w 1231598"/>
                <a:gd name="T5" fmla="*/ 1227737 h 1231598"/>
                <a:gd name="T6" fmla="*/ 509627 w 1231598"/>
                <a:gd name="T7" fmla="*/ 1222332 h 1231598"/>
                <a:gd name="T8" fmla="*/ 758263 w 1231598"/>
                <a:gd name="T9" fmla="*/ 1215383 h 1231598"/>
                <a:gd name="T10" fmla="*/ 439360 w 1231598"/>
                <a:gd name="T11" fmla="*/ 1206117 h 1231598"/>
                <a:gd name="T12" fmla="*/ 826985 w 1231598"/>
                <a:gd name="T13" fmla="*/ 1194534 h 1231598"/>
                <a:gd name="T14" fmla="*/ 372182 w 1231598"/>
                <a:gd name="T15" fmla="*/ 1181408 h 1231598"/>
                <a:gd name="T16" fmla="*/ 892619 w 1231598"/>
                <a:gd name="T17" fmla="*/ 1165964 h 1231598"/>
                <a:gd name="T18" fmla="*/ 308093 w 1231598"/>
                <a:gd name="T19" fmla="*/ 1149749 h 1231598"/>
                <a:gd name="T20" fmla="*/ 954392 w 1231598"/>
                <a:gd name="T21" fmla="*/ 1130445 h 1231598"/>
                <a:gd name="T22" fmla="*/ 248636 w 1231598"/>
                <a:gd name="T23" fmla="*/ 1110369 h 1231598"/>
                <a:gd name="T24" fmla="*/ 1011532 w 1231598"/>
                <a:gd name="T25" fmla="*/ 1087204 h 1231598"/>
                <a:gd name="T26" fmla="*/ 193813 w 1231598"/>
                <a:gd name="T27" fmla="*/ 1064039 h 1231598"/>
                <a:gd name="T28" fmla="*/ 1064039 w 1231598"/>
                <a:gd name="T29" fmla="*/ 1038558 h 1231598"/>
                <a:gd name="T30" fmla="*/ 144394 w 1231598"/>
                <a:gd name="T31" fmla="*/ 1012304 h 1231598"/>
                <a:gd name="T32" fmla="*/ 1109597 w 1231598"/>
                <a:gd name="T33" fmla="*/ 983734 h 1231598"/>
                <a:gd name="T34" fmla="*/ 101153 w 1231598"/>
                <a:gd name="T35" fmla="*/ 954392 h 1231598"/>
                <a:gd name="T36" fmla="*/ 1148977 w 1231598"/>
                <a:gd name="T37" fmla="*/ 923506 h 1231598"/>
                <a:gd name="T38" fmla="*/ 65634 w 1231598"/>
                <a:gd name="T39" fmla="*/ 892619 h 1231598"/>
                <a:gd name="T40" fmla="*/ 1181408 w 1231598"/>
                <a:gd name="T41" fmla="*/ 859416 h 1231598"/>
                <a:gd name="T42" fmla="*/ 37064 w 1231598"/>
                <a:gd name="T43" fmla="*/ 826985 h 1231598"/>
                <a:gd name="T44" fmla="*/ 1206117 w 1231598"/>
                <a:gd name="T45" fmla="*/ 792238 h 1231598"/>
                <a:gd name="T46" fmla="*/ 16988 w 1231598"/>
                <a:gd name="T47" fmla="*/ 758263 h 1231598"/>
                <a:gd name="T48" fmla="*/ 1222332 w 1231598"/>
                <a:gd name="T49" fmla="*/ 722744 h 1231598"/>
                <a:gd name="T50" fmla="*/ 3861 w 1231598"/>
                <a:gd name="T51" fmla="*/ 687996 h 1231598"/>
                <a:gd name="T52" fmla="*/ 1231598 w 1231598"/>
                <a:gd name="T53" fmla="*/ 613869 h 1231598"/>
                <a:gd name="T54" fmla="*/ 0 w 1231598"/>
                <a:gd name="T55" fmla="*/ 616185 h 1231598"/>
                <a:gd name="T56" fmla="*/ 1192990 w 1231598"/>
                <a:gd name="T57" fmla="*/ 546691 h 1231598"/>
                <a:gd name="T58" fmla="*/ 3861 w 1231598"/>
                <a:gd name="T59" fmla="*/ 545146 h 1231598"/>
                <a:gd name="T60" fmla="*/ 1180636 w 1231598"/>
                <a:gd name="T61" fmla="*/ 480285 h 1231598"/>
                <a:gd name="T62" fmla="*/ 16215 w 1231598"/>
                <a:gd name="T63" fmla="*/ 474880 h 1231598"/>
                <a:gd name="T64" fmla="*/ 1161331 w 1231598"/>
                <a:gd name="T65" fmla="*/ 415423 h 1231598"/>
                <a:gd name="T66" fmla="*/ 37064 w 1231598"/>
                <a:gd name="T67" fmla="*/ 406157 h 1231598"/>
                <a:gd name="T68" fmla="*/ 1134306 w 1231598"/>
                <a:gd name="T69" fmla="*/ 353650 h 1231598"/>
                <a:gd name="T70" fmla="*/ 64862 w 1231598"/>
                <a:gd name="T71" fmla="*/ 340523 h 1231598"/>
                <a:gd name="T72" fmla="*/ 1101103 w 1231598"/>
                <a:gd name="T73" fmla="*/ 295738 h 1231598"/>
                <a:gd name="T74" fmla="*/ 101153 w 1231598"/>
                <a:gd name="T75" fmla="*/ 277978 h 1231598"/>
                <a:gd name="T76" fmla="*/ 1060178 w 1231598"/>
                <a:gd name="T77" fmla="*/ 241687 h 1231598"/>
                <a:gd name="T78" fmla="*/ 143622 w 1231598"/>
                <a:gd name="T79" fmla="*/ 220838 h 1231598"/>
                <a:gd name="T80" fmla="*/ 1013849 w 1231598"/>
                <a:gd name="T81" fmla="*/ 192268 h 1231598"/>
                <a:gd name="T82" fmla="*/ 192268 w 1231598"/>
                <a:gd name="T83" fmla="*/ 168331 h 1231598"/>
                <a:gd name="T84" fmla="*/ 962114 w 1231598"/>
                <a:gd name="T85" fmla="*/ 149027 h 1231598"/>
                <a:gd name="T86" fmla="*/ 247092 w 1231598"/>
                <a:gd name="T87" fmla="*/ 122002 h 1231598"/>
                <a:gd name="T88" fmla="*/ 905746 w 1231598"/>
                <a:gd name="T89" fmla="*/ 111963 h 1231598"/>
                <a:gd name="T90" fmla="*/ 306548 w 1231598"/>
                <a:gd name="T91" fmla="*/ 82621 h 1231598"/>
                <a:gd name="T92" fmla="*/ 844745 w 1231598"/>
                <a:gd name="T93" fmla="*/ 81849 h 1231598"/>
                <a:gd name="T94" fmla="*/ 370638 w 1231598"/>
                <a:gd name="T95" fmla="*/ 50963 h 1231598"/>
                <a:gd name="T96" fmla="*/ 780656 w 1231598"/>
                <a:gd name="T97" fmla="*/ 58684 h 1231598"/>
                <a:gd name="T98" fmla="*/ 437816 w 1231598"/>
                <a:gd name="T99" fmla="*/ 26254 h 1231598"/>
                <a:gd name="T100" fmla="*/ 715794 w 1231598"/>
                <a:gd name="T101" fmla="*/ 43241 h 1231598"/>
                <a:gd name="T102" fmla="*/ 507310 w 1231598"/>
                <a:gd name="T103" fmla="*/ 10038 h 1231598"/>
                <a:gd name="T104" fmla="*/ 647844 w 1231598"/>
                <a:gd name="T105" fmla="*/ 35519 h 1231598"/>
                <a:gd name="T106" fmla="*/ 579121 w 1231598"/>
                <a:gd name="T107" fmla="*/ 772 h 12315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grpSp>
      <p:sp>
        <p:nvSpPr>
          <p:cNvPr id="51" name="Subtitle 2">
            <a:extLst>
              <a:ext uri="{FF2B5EF4-FFF2-40B4-BE49-F238E27FC236}">
                <a16:creationId xmlns:a16="http://schemas.microsoft.com/office/drawing/2014/main" xmlns="" id="{19B804DC-6AE1-4C38-8A13-8FB1891E51DB}"/>
              </a:ext>
            </a:extLst>
          </p:cNvPr>
          <p:cNvSpPr txBox="1">
            <a:spLocks/>
          </p:cNvSpPr>
          <p:nvPr/>
        </p:nvSpPr>
        <p:spPr>
          <a:xfrm>
            <a:off x="6636060" y="90666"/>
            <a:ext cx="6516722" cy="1124744"/>
          </a:xfrm>
          <a:prstGeom prst="rect">
            <a:avLst/>
          </a:prstGeom>
        </p:spPr>
        <p:txBody>
          <a:bodyPr vert="horz" lIns="0" tIns="0" rIns="0" bIns="0" rtlCol="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a:spcBef>
                <a:spcPts val="0"/>
              </a:spcBef>
              <a:tabLst>
                <a:tab pos="342900" algn="l"/>
              </a:tabLst>
            </a:pPr>
            <a:r>
              <a:rPr lang="ru-RU" b="1" dirty="0">
                <a:solidFill>
                  <a:schemeClr val="tx1">
                    <a:lumMod val="50000"/>
                  </a:schemeClr>
                </a:solidFill>
                <a:latin typeface="Roboto Condensed" panose="02000000000000000000" pitchFamily="2" charset="0"/>
              </a:rPr>
              <a:t>ПЛАТФОРМА РАСПРЕДЕЛЕННОГО РЕЕСТРА </a:t>
            </a:r>
            <a:r>
              <a:rPr lang="en-US" b="1" dirty="0">
                <a:solidFill>
                  <a:schemeClr val="tx1">
                    <a:lumMod val="50000"/>
                  </a:schemeClr>
                </a:solidFill>
                <a:latin typeface="Roboto Condensed" panose="02000000000000000000" pitchFamily="2" charset="0"/>
              </a:rPr>
              <a:t/>
            </a:r>
            <a:br>
              <a:rPr lang="en-US" b="1" dirty="0">
                <a:solidFill>
                  <a:schemeClr val="tx1">
                    <a:lumMod val="50000"/>
                  </a:schemeClr>
                </a:solidFill>
                <a:latin typeface="Roboto Condensed" panose="02000000000000000000" pitchFamily="2" charset="0"/>
              </a:rPr>
            </a:br>
            <a:r>
              <a:rPr lang="ru-RU" b="1" dirty="0">
                <a:solidFill>
                  <a:schemeClr val="tx1">
                    <a:lumMod val="50000"/>
                  </a:schemeClr>
                </a:solidFill>
                <a:latin typeface="Roboto Condensed" panose="02000000000000000000" pitchFamily="2" charset="0"/>
              </a:rPr>
              <a:t>ФНС РОССИИ</a:t>
            </a:r>
          </a:p>
        </p:txBody>
      </p:sp>
      <p:sp>
        <p:nvSpPr>
          <p:cNvPr id="79" name="Subtitle 2">
            <a:extLst>
              <a:ext uri="{FF2B5EF4-FFF2-40B4-BE49-F238E27FC236}">
                <a16:creationId xmlns:a16="http://schemas.microsoft.com/office/drawing/2014/main" xmlns="" id="{51A55428-D23F-4777-96FE-D91E0B26310D}"/>
              </a:ext>
            </a:extLst>
          </p:cNvPr>
          <p:cNvSpPr txBox="1">
            <a:spLocks/>
          </p:cNvSpPr>
          <p:nvPr/>
        </p:nvSpPr>
        <p:spPr>
          <a:xfrm>
            <a:off x="912065" y="450485"/>
            <a:ext cx="3216785" cy="1124744"/>
          </a:xfrm>
          <a:prstGeom prst="rect">
            <a:avLst/>
          </a:prstGeom>
        </p:spPr>
        <p:txBody>
          <a:bodyPr vert="horz" lIns="0" tIns="0" rIns="0" bIns="0" rtlCol="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a:tabLst>
                <a:tab pos="342900" algn="l"/>
              </a:tabLst>
            </a:pPr>
            <a:r>
              <a:rPr lang="ru-RU" sz="1200" dirty="0">
                <a:solidFill>
                  <a:schemeClr val="tx1">
                    <a:lumMod val="75000"/>
                  </a:schemeClr>
                </a:solidFill>
                <a:latin typeface="Roboto Condensed" panose="02000000000000000000" pitchFamily="2" charset="0"/>
              </a:rPr>
              <a:t>ЭКСПЕРИМЕНТ ФНС РОССИИ ПО ОБМЕНУ МАШИНОЧИТАЕМЫМИ ДОВЕРЕННОСТЯМИ </a:t>
            </a:r>
            <a:r>
              <a:rPr lang="en-US" sz="1200" dirty="0">
                <a:solidFill>
                  <a:schemeClr val="tx1">
                    <a:lumMod val="75000"/>
                  </a:schemeClr>
                </a:solidFill>
                <a:latin typeface="Roboto Condensed" panose="02000000000000000000" pitchFamily="2" charset="0"/>
              </a:rPr>
              <a:t/>
            </a:r>
            <a:br>
              <a:rPr lang="en-US" sz="1200" dirty="0">
                <a:solidFill>
                  <a:schemeClr val="tx1">
                    <a:lumMod val="75000"/>
                  </a:schemeClr>
                </a:solidFill>
                <a:latin typeface="Roboto Condensed" panose="02000000000000000000" pitchFamily="2" charset="0"/>
              </a:rPr>
            </a:br>
            <a:r>
              <a:rPr lang="ru-RU" sz="1200" dirty="0">
                <a:solidFill>
                  <a:schemeClr val="tx1">
                    <a:lumMod val="75000"/>
                  </a:schemeClr>
                </a:solidFill>
                <a:latin typeface="Roboto Condensed" panose="02000000000000000000" pitchFamily="2" charset="0"/>
              </a:rPr>
              <a:t>НА ПЛАТФОРМЕ РАСПРЕДЕЛЕННОГО РЕЕСТРА </a:t>
            </a:r>
          </a:p>
        </p:txBody>
      </p:sp>
      <p:sp>
        <p:nvSpPr>
          <p:cNvPr id="80" name="TextBox 79">
            <a:extLst>
              <a:ext uri="{FF2B5EF4-FFF2-40B4-BE49-F238E27FC236}">
                <a16:creationId xmlns:a16="http://schemas.microsoft.com/office/drawing/2014/main" xmlns="" id="{148B5BC2-119D-447A-9DF5-2B3D56F42D49}"/>
              </a:ext>
            </a:extLst>
          </p:cNvPr>
          <p:cNvSpPr txBox="1"/>
          <p:nvPr/>
        </p:nvSpPr>
        <p:spPr>
          <a:xfrm>
            <a:off x="1150535" y="1463358"/>
            <a:ext cx="3458410" cy="492443"/>
          </a:xfrm>
          <a:prstGeom prst="rect">
            <a:avLst/>
          </a:prstGeom>
          <a:noFill/>
        </p:spPr>
        <p:txBody>
          <a:bodyPr wrap="square" lIns="0" tIns="0" rIns="0" bIns="0" rtlCol="0" anchor="b" anchorCtr="0">
            <a:spAutoFit/>
          </a:bodyPr>
          <a:lstStyle/>
          <a:p>
            <a:r>
              <a:rPr lang="ru-RU" sz="1600" b="1" dirty="0">
                <a:solidFill>
                  <a:schemeClr val="tx1">
                    <a:lumMod val="50000"/>
                  </a:schemeClr>
                </a:solidFill>
                <a:latin typeface="Roboto Condensed" panose="02000000000000000000" pitchFamily="2" charset="0"/>
                <a:ea typeface="Roboto Condensed" panose="02000000000000000000" pitchFamily="2" charset="0"/>
              </a:rPr>
              <a:t>ПЛЮСЫ ПРЕДЛАГАЕМОЙ ТЕХНОЛОГИИ ФНС РОССИИ </a:t>
            </a:r>
          </a:p>
        </p:txBody>
      </p:sp>
      <p:sp>
        <p:nvSpPr>
          <p:cNvPr id="81" name="Прямоугольник 14">
            <a:extLst>
              <a:ext uri="{FF2B5EF4-FFF2-40B4-BE49-F238E27FC236}">
                <a16:creationId xmlns:a16="http://schemas.microsoft.com/office/drawing/2014/main" xmlns="" id="{2570BBB7-053F-4D09-B854-4FACE42BBBE5}"/>
              </a:ext>
            </a:extLst>
          </p:cNvPr>
          <p:cNvSpPr/>
          <p:nvPr/>
        </p:nvSpPr>
        <p:spPr>
          <a:xfrm flipV="1">
            <a:off x="1150536" y="2054399"/>
            <a:ext cx="3809391" cy="45719"/>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ru-RU">
              <a:solidFill>
                <a:prstClr val="white"/>
              </a:solidFill>
              <a:latin typeface="Roboto Condensed" panose="02000000000000000000" pitchFamily="2" charset="0"/>
              <a:ea typeface="Roboto Condensed" panose="02000000000000000000" pitchFamily="2" charset="0"/>
            </a:endParaRPr>
          </a:p>
        </p:txBody>
      </p:sp>
      <p:sp>
        <p:nvSpPr>
          <p:cNvPr id="86" name="Прямоугольник 9">
            <a:extLst>
              <a:ext uri="{FF2B5EF4-FFF2-40B4-BE49-F238E27FC236}">
                <a16:creationId xmlns:a16="http://schemas.microsoft.com/office/drawing/2014/main" xmlns="" id="{403E27B8-9284-4DE5-B2B4-D597B18338D2}"/>
              </a:ext>
            </a:extLst>
          </p:cNvPr>
          <p:cNvSpPr/>
          <p:nvPr/>
        </p:nvSpPr>
        <p:spPr>
          <a:xfrm>
            <a:off x="745835" y="2231378"/>
            <a:ext cx="4214092" cy="4500719"/>
          </a:xfrm>
          <a:prstGeom prst="rect">
            <a:avLst/>
          </a:prstGeom>
        </p:spPr>
        <p:txBody>
          <a:bodyPr wrap="square">
            <a:spAutoFit/>
          </a:bodyPr>
          <a:lstStyle/>
          <a:p>
            <a:pPr marL="342900" indent="-342900">
              <a:lnSpc>
                <a:spcPct val="114000"/>
              </a:lnSpc>
              <a:spcAft>
                <a:spcPts val="1200"/>
              </a:spcAft>
              <a:buBlip>
                <a:blip r:embed="rId3"/>
              </a:buBlip>
            </a:pPr>
            <a:r>
              <a:rPr lang="ru-RU" sz="2000" dirty="0">
                <a:solidFill>
                  <a:srgbClr val="57565A">
                    <a:lumMod val="75000"/>
                  </a:srgbClr>
                </a:solidFill>
                <a:latin typeface="Roboto Condensed" panose="02000000000000000000" pitchFamily="2" charset="0"/>
                <a:ea typeface="Roboto Condensed" panose="02000000000000000000" pitchFamily="2" charset="0"/>
                <a:cs typeface="Times New Roman" panose="02020603050405020304" pitchFamily="18" charset="0"/>
              </a:rPr>
              <a:t>Среда цифрового доверия</a:t>
            </a:r>
          </a:p>
          <a:p>
            <a:pPr marL="342900" indent="-342900">
              <a:lnSpc>
                <a:spcPct val="114000"/>
              </a:lnSpc>
              <a:spcAft>
                <a:spcPts val="1200"/>
              </a:spcAft>
              <a:buBlip>
                <a:blip r:embed="rId3"/>
              </a:buBlip>
            </a:pPr>
            <a:r>
              <a:rPr lang="ru-RU" sz="2000" dirty="0">
                <a:solidFill>
                  <a:srgbClr val="57565A">
                    <a:lumMod val="75000"/>
                  </a:srgbClr>
                </a:solidFill>
                <a:latin typeface="Roboto Condensed" panose="02000000000000000000" pitchFamily="2" charset="0"/>
                <a:ea typeface="Roboto Condensed" panose="02000000000000000000" pitchFamily="2" charset="0"/>
                <a:cs typeface="Times New Roman" panose="02020603050405020304" pitchFamily="18" charset="0"/>
              </a:rPr>
              <a:t>Реестровая модель</a:t>
            </a:r>
          </a:p>
          <a:p>
            <a:pPr marL="342900" indent="-342900">
              <a:lnSpc>
                <a:spcPct val="114000"/>
              </a:lnSpc>
              <a:spcAft>
                <a:spcPts val="1200"/>
              </a:spcAft>
              <a:buBlip>
                <a:blip r:embed="rId3"/>
              </a:buBlip>
            </a:pPr>
            <a:r>
              <a:rPr lang="ru-RU" sz="2000" dirty="0">
                <a:solidFill>
                  <a:schemeClr val="tx1">
                    <a:lumMod val="75000"/>
                  </a:schemeClr>
                </a:solidFill>
                <a:latin typeface="Roboto Condensed" panose="02000000000000000000" pitchFamily="2" charset="0"/>
                <a:ea typeface="Roboto Condensed" panose="02000000000000000000" pitchFamily="2" charset="0"/>
              </a:rPr>
              <a:t>Распределенное хранение</a:t>
            </a:r>
          </a:p>
          <a:p>
            <a:pPr marL="342900" indent="-342900">
              <a:lnSpc>
                <a:spcPct val="114000"/>
              </a:lnSpc>
              <a:spcAft>
                <a:spcPts val="1200"/>
              </a:spcAft>
              <a:buBlip>
                <a:blip r:embed="rId3"/>
              </a:buBlip>
            </a:pPr>
            <a:r>
              <a:rPr lang="ru-RU" sz="2000" dirty="0">
                <a:solidFill>
                  <a:schemeClr val="tx1">
                    <a:lumMod val="75000"/>
                  </a:schemeClr>
                </a:solidFill>
                <a:latin typeface="Roboto Condensed" panose="02000000000000000000" pitchFamily="2" charset="0"/>
                <a:ea typeface="Roboto Condensed" panose="02000000000000000000" pitchFamily="2" charset="0"/>
              </a:rPr>
              <a:t>Нет единой точки отказа</a:t>
            </a:r>
          </a:p>
          <a:p>
            <a:pPr marL="342900" indent="-342900">
              <a:lnSpc>
                <a:spcPct val="114000"/>
              </a:lnSpc>
              <a:spcAft>
                <a:spcPts val="1200"/>
              </a:spcAft>
              <a:buBlip>
                <a:blip r:embed="rId3"/>
              </a:buBlip>
            </a:pPr>
            <a:r>
              <a:rPr lang="ru-RU" sz="2000" dirty="0">
                <a:solidFill>
                  <a:schemeClr val="tx1">
                    <a:lumMod val="75000"/>
                  </a:schemeClr>
                </a:solidFill>
                <a:latin typeface="Roboto Condensed" panose="02000000000000000000" pitchFamily="2" charset="0"/>
                <a:ea typeface="Roboto Condensed" panose="02000000000000000000" pitchFamily="2" charset="0"/>
              </a:rPr>
              <a:t>Быстрое внедрение и</a:t>
            </a:r>
            <a:r>
              <a:rPr lang="en-US" sz="2000" dirty="0">
                <a:solidFill>
                  <a:schemeClr val="tx1">
                    <a:lumMod val="75000"/>
                  </a:schemeClr>
                </a:solidFill>
                <a:latin typeface="Roboto Condensed" panose="02000000000000000000" pitchFamily="2" charset="0"/>
                <a:ea typeface="Roboto Condensed" panose="02000000000000000000" pitchFamily="2" charset="0"/>
              </a:rPr>
              <a:t> </a:t>
            </a:r>
            <a:r>
              <a:rPr lang="ru-RU" sz="2000" dirty="0">
                <a:solidFill>
                  <a:schemeClr val="tx1">
                    <a:lumMod val="75000"/>
                  </a:schemeClr>
                </a:solidFill>
                <a:latin typeface="Roboto Condensed" panose="02000000000000000000" pitchFamily="2" charset="0"/>
                <a:ea typeface="Roboto Condensed" panose="02000000000000000000" pitchFamily="2" charset="0"/>
              </a:rPr>
              <a:t>развертывание технологии</a:t>
            </a:r>
          </a:p>
          <a:p>
            <a:pPr marL="342900" indent="-342900">
              <a:lnSpc>
                <a:spcPct val="114000"/>
              </a:lnSpc>
              <a:spcAft>
                <a:spcPts val="1200"/>
              </a:spcAft>
              <a:buBlip>
                <a:blip r:embed="rId3"/>
              </a:buBlip>
            </a:pPr>
            <a:r>
              <a:rPr lang="ru-RU" sz="2000" dirty="0">
                <a:solidFill>
                  <a:schemeClr val="tx1">
                    <a:lumMod val="75000"/>
                  </a:schemeClr>
                </a:solidFill>
                <a:latin typeface="Roboto Condensed" panose="02000000000000000000" pitchFamily="2" charset="0"/>
                <a:ea typeface="Roboto Condensed" panose="02000000000000000000" pitchFamily="2" charset="0"/>
              </a:rPr>
              <a:t>Быстрая доступность доверенностей всех участников</a:t>
            </a:r>
          </a:p>
          <a:p>
            <a:pPr marL="342900" indent="-342900">
              <a:lnSpc>
                <a:spcPct val="114000"/>
              </a:lnSpc>
              <a:spcAft>
                <a:spcPts val="1200"/>
              </a:spcAft>
              <a:buBlip>
                <a:blip r:embed="rId3"/>
              </a:buBlip>
            </a:pPr>
            <a:r>
              <a:rPr lang="ru-RU" sz="2000" dirty="0">
                <a:solidFill>
                  <a:schemeClr val="tx1">
                    <a:lumMod val="75000"/>
                  </a:schemeClr>
                </a:solidFill>
                <a:latin typeface="Roboto Condensed" panose="02000000000000000000" pitchFamily="2" charset="0"/>
                <a:ea typeface="Roboto Condensed" panose="02000000000000000000" pitchFamily="2" charset="0"/>
              </a:rPr>
              <a:t>Единое государственное решение для </a:t>
            </a:r>
            <a:r>
              <a:rPr lang="en-US" sz="2000" dirty="0">
                <a:solidFill>
                  <a:schemeClr val="tx1">
                    <a:lumMod val="75000"/>
                  </a:schemeClr>
                </a:solidFill>
                <a:latin typeface="Roboto Condensed" panose="02000000000000000000" pitchFamily="2" charset="0"/>
                <a:ea typeface="Roboto Condensed" panose="02000000000000000000" pitchFamily="2" charset="0"/>
              </a:rPr>
              <a:t>B2B</a:t>
            </a:r>
            <a:r>
              <a:rPr lang="ru-RU" sz="2000" dirty="0">
                <a:solidFill>
                  <a:schemeClr val="tx1">
                    <a:lumMod val="75000"/>
                  </a:schemeClr>
                </a:solidFill>
                <a:latin typeface="Roboto Condensed" panose="02000000000000000000" pitchFamily="2" charset="0"/>
                <a:ea typeface="Roboto Condensed" panose="02000000000000000000" pitchFamily="2" charset="0"/>
              </a:rPr>
              <a:t>, </a:t>
            </a:r>
            <a:r>
              <a:rPr lang="en-US" sz="2000" dirty="0">
                <a:solidFill>
                  <a:schemeClr val="tx1">
                    <a:lumMod val="75000"/>
                  </a:schemeClr>
                </a:solidFill>
                <a:latin typeface="Roboto Condensed" panose="02000000000000000000" pitchFamily="2" charset="0"/>
                <a:ea typeface="Roboto Condensed" panose="02000000000000000000" pitchFamily="2" charset="0"/>
              </a:rPr>
              <a:t>B2C </a:t>
            </a:r>
            <a:r>
              <a:rPr lang="ru-RU" sz="2000" dirty="0">
                <a:solidFill>
                  <a:schemeClr val="tx1">
                    <a:lumMod val="75000"/>
                  </a:schemeClr>
                </a:solidFill>
                <a:latin typeface="Roboto Condensed" panose="02000000000000000000" pitchFamily="2" charset="0"/>
                <a:ea typeface="Roboto Condensed" panose="02000000000000000000" pitchFamily="2" charset="0"/>
              </a:rPr>
              <a:t>и </a:t>
            </a:r>
            <a:r>
              <a:rPr lang="en-US" sz="2000" dirty="0">
                <a:solidFill>
                  <a:schemeClr val="tx1">
                    <a:lumMod val="75000"/>
                  </a:schemeClr>
                </a:solidFill>
                <a:latin typeface="Roboto Condensed" panose="02000000000000000000" pitchFamily="2" charset="0"/>
                <a:ea typeface="Roboto Condensed" panose="02000000000000000000" pitchFamily="2" charset="0"/>
              </a:rPr>
              <a:t>B2G</a:t>
            </a:r>
            <a:endParaRPr lang="ru-RU" sz="2000" dirty="0">
              <a:solidFill>
                <a:schemeClr val="tx1">
                  <a:lumMod val="75000"/>
                </a:schemeClr>
              </a:solidFill>
              <a:latin typeface="Roboto Condensed" panose="02000000000000000000" pitchFamily="2" charset="0"/>
              <a:ea typeface="Roboto Condensed" panose="02000000000000000000" pitchFamily="2" charset="0"/>
            </a:endParaRPr>
          </a:p>
        </p:txBody>
      </p:sp>
      <p:cxnSp>
        <p:nvCxnSpPr>
          <p:cNvPr id="87" name="Straight Connector 37">
            <a:extLst>
              <a:ext uri="{FF2B5EF4-FFF2-40B4-BE49-F238E27FC236}">
                <a16:creationId xmlns:a16="http://schemas.microsoft.com/office/drawing/2014/main" xmlns="" id="{C1AC7E5C-825C-4321-BCAC-44FCDE16910C}"/>
              </a:ext>
            </a:extLst>
          </p:cNvPr>
          <p:cNvCxnSpPr>
            <a:cxnSpLocks/>
            <a:stCxn id="125" idx="29"/>
            <a:endCxn id="119" idx="36"/>
          </p:cNvCxnSpPr>
          <p:nvPr/>
        </p:nvCxnSpPr>
        <p:spPr>
          <a:xfrm flipV="1">
            <a:off x="7072983" y="1614204"/>
            <a:ext cx="1525009" cy="1174752"/>
          </a:xfrm>
          <a:prstGeom prst="line">
            <a:avLst/>
          </a:prstGeom>
          <a:ln w="254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71">
            <a:extLst>
              <a:ext uri="{FF2B5EF4-FFF2-40B4-BE49-F238E27FC236}">
                <a16:creationId xmlns:a16="http://schemas.microsoft.com/office/drawing/2014/main" xmlns="" id="{396B8CA7-0D9A-4992-932D-C0ED040FF920}"/>
              </a:ext>
            </a:extLst>
          </p:cNvPr>
          <p:cNvCxnSpPr>
            <a:cxnSpLocks/>
            <a:endCxn id="123" idx="35"/>
          </p:cNvCxnSpPr>
          <p:nvPr/>
        </p:nvCxnSpPr>
        <p:spPr>
          <a:xfrm>
            <a:off x="7059474" y="2788956"/>
            <a:ext cx="615737" cy="1886458"/>
          </a:xfrm>
          <a:prstGeom prst="line">
            <a:avLst/>
          </a:prstGeom>
          <a:ln w="254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74">
            <a:extLst>
              <a:ext uri="{FF2B5EF4-FFF2-40B4-BE49-F238E27FC236}">
                <a16:creationId xmlns:a16="http://schemas.microsoft.com/office/drawing/2014/main" xmlns="" id="{F359F27D-E402-4DD6-AA9C-E76BC4645744}"/>
              </a:ext>
            </a:extLst>
          </p:cNvPr>
          <p:cNvCxnSpPr>
            <a:cxnSpLocks/>
            <a:endCxn id="121" idx="20"/>
          </p:cNvCxnSpPr>
          <p:nvPr/>
        </p:nvCxnSpPr>
        <p:spPr>
          <a:xfrm flipH="1">
            <a:off x="9549987" y="2777012"/>
            <a:ext cx="620988" cy="1868678"/>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77">
            <a:extLst>
              <a:ext uri="{FF2B5EF4-FFF2-40B4-BE49-F238E27FC236}">
                <a16:creationId xmlns:a16="http://schemas.microsoft.com/office/drawing/2014/main" xmlns="" id="{60A466BB-B010-424A-8664-974A62895897}"/>
              </a:ext>
            </a:extLst>
          </p:cNvPr>
          <p:cNvCxnSpPr>
            <a:cxnSpLocks/>
            <a:stCxn id="121" idx="21"/>
            <a:endCxn id="123" idx="28"/>
          </p:cNvCxnSpPr>
          <p:nvPr/>
        </p:nvCxnSpPr>
        <p:spPr>
          <a:xfrm flipH="1">
            <a:off x="7705189" y="4645690"/>
            <a:ext cx="1854960" cy="21848"/>
          </a:xfrm>
          <a:prstGeom prst="line">
            <a:avLst/>
          </a:prstGeom>
          <a:ln w="254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80">
            <a:extLst>
              <a:ext uri="{FF2B5EF4-FFF2-40B4-BE49-F238E27FC236}">
                <a16:creationId xmlns:a16="http://schemas.microsoft.com/office/drawing/2014/main" xmlns="" id="{89C2A065-F4D5-4CEB-B00C-8C3451710359}"/>
              </a:ext>
            </a:extLst>
          </p:cNvPr>
          <p:cNvCxnSpPr>
            <a:cxnSpLocks/>
            <a:endCxn id="123" idx="28"/>
          </p:cNvCxnSpPr>
          <p:nvPr/>
        </p:nvCxnSpPr>
        <p:spPr>
          <a:xfrm flipH="1">
            <a:off x="7705189" y="2788956"/>
            <a:ext cx="2458308" cy="1878582"/>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83">
            <a:extLst>
              <a:ext uri="{FF2B5EF4-FFF2-40B4-BE49-F238E27FC236}">
                <a16:creationId xmlns:a16="http://schemas.microsoft.com/office/drawing/2014/main" xmlns="" id="{1A04F7DF-B21A-4ED0-9B27-BB0AD992FF7E}"/>
              </a:ext>
            </a:extLst>
          </p:cNvPr>
          <p:cNvCxnSpPr>
            <a:cxnSpLocks/>
            <a:endCxn id="123" idx="36"/>
          </p:cNvCxnSpPr>
          <p:nvPr/>
        </p:nvCxnSpPr>
        <p:spPr>
          <a:xfrm flipH="1">
            <a:off x="7670892" y="1627077"/>
            <a:ext cx="956314" cy="3041477"/>
          </a:xfrm>
          <a:prstGeom prst="line">
            <a:avLst/>
          </a:prstGeom>
          <a:ln w="254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86">
            <a:extLst>
              <a:ext uri="{FF2B5EF4-FFF2-40B4-BE49-F238E27FC236}">
                <a16:creationId xmlns:a16="http://schemas.microsoft.com/office/drawing/2014/main" xmlns="" id="{1C3CCDA3-D506-4B90-BE3F-1E1D3A6F395A}"/>
              </a:ext>
            </a:extLst>
          </p:cNvPr>
          <p:cNvCxnSpPr>
            <a:cxnSpLocks/>
            <a:stCxn id="125" idx="29"/>
          </p:cNvCxnSpPr>
          <p:nvPr/>
        </p:nvCxnSpPr>
        <p:spPr>
          <a:xfrm flipV="1">
            <a:off x="7072983" y="2777012"/>
            <a:ext cx="3097991" cy="11944"/>
          </a:xfrm>
          <a:prstGeom prst="line">
            <a:avLst/>
          </a:prstGeom>
          <a:ln w="254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89">
            <a:extLst>
              <a:ext uri="{FF2B5EF4-FFF2-40B4-BE49-F238E27FC236}">
                <a16:creationId xmlns:a16="http://schemas.microsoft.com/office/drawing/2014/main" xmlns="" id="{10957440-78E4-4939-83B2-B5E13B4270FC}"/>
              </a:ext>
            </a:extLst>
          </p:cNvPr>
          <p:cNvCxnSpPr>
            <a:cxnSpLocks/>
            <a:stCxn id="125" idx="35"/>
            <a:endCxn id="121" idx="36"/>
          </p:cNvCxnSpPr>
          <p:nvPr/>
        </p:nvCxnSpPr>
        <p:spPr>
          <a:xfrm>
            <a:off x="7046561" y="2789464"/>
            <a:ext cx="2491231" cy="1879090"/>
          </a:xfrm>
          <a:prstGeom prst="line">
            <a:avLst/>
          </a:prstGeom>
          <a:ln w="254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92">
            <a:extLst>
              <a:ext uri="{FF2B5EF4-FFF2-40B4-BE49-F238E27FC236}">
                <a16:creationId xmlns:a16="http://schemas.microsoft.com/office/drawing/2014/main" xmlns="" id="{3DE9B2BC-434A-4449-B184-40DA7F483B5E}"/>
              </a:ext>
            </a:extLst>
          </p:cNvPr>
          <p:cNvCxnSpPr>
            <a:cxnSpLocks/>
            <a:stCxn id="119" idx="35"/>
          </p:cNvCxnSpPr>
          <p:nvPr/>
        </p:nvCxnSpPr>
        <p:spPr>
          <a:xfrm>
            <a:off x="8602311" y="1621064"/>
            <a:ext cx="947675" cy="3017766"/>
          </a:xfrm>
          <a:prstGeom prst="line">
            <a:avLst/>
          </a:prstGeom>
          <a:ln w="254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68">
            <a:extLst>
              <a:ext uri="{FF2B5EF4-FFF2-40B4-BE49-F238E27FC236}">
                <a16:creationId xmlns:a16="http://schemas.microsoft.com/office/drawing/2014/main" xmlns="" id="{FE041275-EB66-4290-A158-4FFF1E01C732}"/>
              </a:ext>
            </a:extLst>
          </p:cNvPr>
          <p:cNvCxnSpPr>
            <a:cxnSpLocks/>
            <a:endCxn id="119" idx="36"/>
          </p:cNvCxnSpPr>
          <p:nvPr/>
        </p:nvCxnSpPr>
        <p:spPr>
          <a:xfrm flipH="1" flipV="1">
            <a:off x="8597992" y="1614204"/>
            <a:ext cx="1572982" cy="1174752"/>
          </a:xfrm>
          <a:prstGeom prst="line">
            <a:avLst/>
          </a:prstGeom>
          <a:ln w="254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107" name="Group 95">
            <a:extLst>
              <a:ext uri="{FF2B5EF4-FFF2-40B4-BE49-F238E27FC236}">
                <a16:creationId xmlns:a16="http://schemas.microsoft.com/office/drawing/2014/main" xmlns="" id="{F33A3036-29FF-41E6-B929-3F26DFC1526B}"/>
              </a:ext>
            </a:extLst>
          </p:cNvPr>
          <p:cNvGrpSpPr/>
          <p:nvPr/>
        </p:nvGrpSpPr>
        <p:grpSpPr>
          <a:xfrm>
            <a:off x="7726581" y="2347251"/>
            <a:ext cx="1777286" cy="1777286"/>
            <a:chOff x="7045504" y="2641600"/>
            <a:chExt cx="514350" cy="514350"/>
          </a:xfrm>
        </p:grpSpPr>
        <p:sp>
          <p:nvSpPr>
            <p:cNvPr id="108" name="Oval 96">
              <a:extLst>
                <a:ext uri="{FF2B5EF4-FFF2-40B4-BE49-F238E27FC236}">
                  <a16:creationId xmlns:a16="http://schemas.microsoft.com/office/drawing/2014/main" xmlns="" id="{82FECB5E-A15E-4FE0-B58D-6944FEC8F402}"/>
                </a:ext>
              </a:extLst>
            </p:cNvPr>
            <p:cNvSpPr/>
            <p:nvPr/>
          </p:nvSpPr>
          <p:spPr>
            <a:xfrm>
              <a:off x="7045504" y="2641600"/>
              <a:ext cx="514350" cy="514350"/>
            </a:xfrm>
            <a:prstGeom prst="ellipse">
              <a:avLst/>
            </a:prstGeom>
            <a:solidFill>
              <a:schemeClr val="bg1"/>
            </a:solidFill>
            <a:ln>
              <a:solidFill>
                <a:schemeClr val="tx1">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 name="Freeform: Shape 97">
              <a:extLst>
                <a:ext uri="{FF2B5EF4-FFF2-40B4-BE49-F238E27FC236}">
                  <a16:creationId xmlns:a16="http://schemas.microsoft.com/office/drawing/2014/main" xmlns="" id="{4FDCB352-68DD-4A81-B216-63B414AE9039}"/>
                </a:ext>
              </a:extLst>
            </p:cNvPr>
            <p:cNvSpPr/>
            <p:nvPr/>
          </p:nvSpPr>
          <p:spPr>
            <a:xfrm>
              <a:off x="7162740" y="2739608"/>
              <a:ext cx="279878" cy="318334"/>
            </a:xfrm>
            <a:custGeom>
              <a:avLst/>
              <a:gdLst>
                <a:gd name="connsiteX0" fmla="*/ 279712 w 279878"/>
                <a:gd name="connsiteY0" fmla="*/ 158408 h 318334"/>
                <a:gd name="connsiteX1" fmla="*/ 279458 w 279878"/>
                <a:gd name="connsiteY1" fmla="*/ 230813 h 318334"/>
                <a:gd name="connsiteX2" fmla="*/ 272344 w 279878"/>
                <a:gd name="connsiteY2" fmla="*/ 243516 h 318334"/>
                <a:gd name="connsiteX3" fmla="*/ 145318 w 279878"/>
                <a:gd name="connsiteY3" fmla="*/ 317191 h 318334"/>
                <a:gd name="connsiteX4" fmla="*/ 135156 w 279878"/>
                <a:gd name="connsiteY4" fmla="*/ 317191 h 318334"/>
                <a:gd name="connsiteX5" fmla="*/ 8892 w 279878"/>
                <a:gd name="connsiteY5" fmla="*/ 247073 h 318334"/>
                <a:gd name="connsiteX6" fmla="*/ 0 w 279878"/>
                <a:gd name="connsiteY6" fmla="*/ 230813 h 318334"/>
                <a:gd name="connsiteX7" fmla="*/ 0 w 279878"/>
                <a:gd name="connsiteY7" fmla="*/ 90068 h 318334"/>
                <a:gd name="connsiteX8" fmla="*/ 9654 w 279878"/>
                <a:gd name="connsiteY8" fmla="*/ 73046 h 318334"/>
                <a:gd name="connsiteX9" fmla="*/ 133632 w 279878"/>
                <a:gd name="connsiteY9" fmla="*/ 1657 h 318334"/>
                <a:gd name="connsiteX10" fmla="*/ 147096 w 279878"/>
                <a:gd name="connsiteY10" fmla="*/ 1403 h 318334"/>
                <a:gd name="connsiteX11" fmla="*/ 274377 w 279878"/>
                <a:gd name="connsiteY11" fmla="*/ 74571 h 318334"/>
                <a:gd name="connsiteX12" fmla="*/ 279458 w 279878"/>
                <a:gd name="connsiteY12" fmla="*/ 85749 h 318334"/>
                <a:gd name="connsiteX13" fmla="*/ 279712 w 279878"/>
                <a:gd name="connsiteY13" fmla="*/ 158408 h 318334"/>
                <a:gd name="connsiteX14" fmla="*/ 279712 w 279878"/>
                <a:gd name="connsiteY14" fmla="*/ 158408 h 318334"/>
                <a:gd name="connsiteX15" fmla="*/ 237031 w 279878"/>
                <a:gd name="connsiteY15" fmla="*/ 87781 h 318334"/>
                <a:gd name="connsiteX16" fmla="*/ 174534 w 279878"/>
                <a:gd name="connsiteY16" fmla="*/ 51452 h 318334"/>
                <a:gd name="connsiteX17" fmla="*/ 140491 w 279878"/>
                <a:gd name="connsiteY17" fmla="*/ 33414 h 318334"/>
                <a:gd name="connsiteX18" fmla="*/ 105178 w 279878"/>
                <a:gd name="connsiteY18" fmla="*/ 51452 h 318334"/>
                <a:gd name="connsiteX19" fmla="*/ 42427 w 279878"/>
                <a:gd name="connsiteY19" fmla="*/ 88289 h 318334"/>
                <a:gd name="connsiteX20" fmla="*/ 134902 w 279878"/>
                <a:gd name="connsiteY20" fmla="*/ 141895 h 318334"/>
                <a:gd name="connsiteX21" fmla="*/ 145064 w 279878"/>
                <a:gd name="connsiteY21" fmla="*/ 141895 h 318334"/>
                <a:gd name="connsiteX22" fmla="*/ 237031 w 279878"/>
                <a:gd name="connsiteY22" fmla="*/ 87781 h 318334"/>
                <a:gd name="connsiteX23" fmla="*/ 152940 w 279878"/>
                <a:gd name="connsiteY23" fmla="*/ 279845 h 318334"/>
                <a:gd name="connsiteX24" fmla="*/ 244398 w 279878"/>
                <a:gd name="connsiteY24" fmla="*/ 227256 h 318334"/>
                <a:gd name="connsiteX25" fmla="*/ 250242 w 279878"/>
                <a:gd name="connsiteY25" fmla="*/ 215062 h 318334"/>
                <a:gd name="connsiteX26" fmla="*/ 250496 w 279878"/>
                <a:gd name="connsiteY26" fmla="*/ 118522 h 318334"/>
                <a:gd name="connsiteX27" fmla="*/ 248971 w 279878"/>
                <a:gd name="connsiteY27" fmla="*/ 110138 h 318334"/>
                <a:gd name="connsiteX28" fmla="*/ 157004 w 279878"/>
                <a:gd name="connsiteY28" fmla="*/ 163743 h 318334"/>
                <a:gd name="connsiteX29" fmla="*/ 153448 w 279878"/>
                <a:gd name="connsiteY29" fmla="*/ 171111 h 318334"/>
                <a:gd name="connsiteX30" fmla="*/ 152940 w 279878"/>
                <a:gd name="connsiteY30" fmla="*/ 279845 h 318334"/>
                <a:gd name="connsiteX31" fmla="*/ 29724 w 279878"/>
                <a:gd name="connsiteY31" fmla="*/ 109884 h 318334"/>
                <a:gd name="connsiteX32" fmla="*/ 29978 w 279878"/>
                <a:gd name="connsiteY32" fmla="*/ 218110 h 318334"/>
                <a:gd name="connsiteX33" fmla="*/ 34043 w 279878"/>
                <a:gd name="connsiteY33" fmla="*/ 225224 h 318334"/>
                <a:gd name="connsiteX34" fmla="*/ 127280 w 279878"/>
                <a:gd name="connsiteY34" fmla="*/ 279845 h 318334"/>
                <a:gd name="connsiteX35" fmla="*/ 127026 w 279878"/>
                <a:gd name="connsiteY35" fmla="*/ 171619 h 318334"/>
                <a:gd name="connsiteX36" fmla="*/ 122707 w 279878"/>
                <a:gd name="connsiteY36" fmla="*/ 164759 h 318334"/>
                <a:gd name="connsiteX37" fmla="*/ 29724 w 279878"/>
                <a:gd name="connsiteY37" fmla="*/ 109884 h 318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79878" h="318334">
                  <a:moveTo>
                    <a:pt x="279712" y="158408"/>
                  </a:moveTo>
                  <a:cubicBezTo>
                    <a:pt x="279712" y="182543"/>
                    <a:pt x="279966" y="206678"/>
                    <a:pt x="279458" y="230813"/>
                  </a:cubicBezTo>
                  <a:cubicBezTo>
                    <a:pt x="279458" y="235132"/>
                    <a:pt x="275901" y="241229"/>
                    <a:pt x="272344" y="243516"/>
                  </a:cubicBezTo>
                  <a:cubicBezTo>
                    <a:pt x="230171" y="268413"/>
                    <a:pt x="187745" y="293056"/>
                    <a:pt x="145318" y="317191"/>
                  </a:cubicBezTo>
                  <a:cubicBezTo>
                    <a:pt x="142777" y="318716"/>
                    <a:pt x="137950" y="318716"/>
                    <a:pt x="135156" y="317191"/>
                  </a:cubicBezTo>
                  <a:cubicBezTo>
                    <a:pt x="92983" y="294072"/>
                    <a:pt x="51065" y="270191"/>
                    <a:pt x="8892" y="247073"/>
                  </a:cubicBezTo>
                  <a:cubicBezTo>
                    <a:pt x="1778" y="243262"/>
                    <a:pt x="0" y="238435"/>
                    <a:pt x="0" y="230813"/>
                  </a:cubicBezTo>
                  <a:cubicBezTo>
                    <a:pt x="254" y="183813"/>
                    <a:pt x="254" y="136814"/>
                    <a:pt x="0" y="90068"/>
                  </a:cubicBezTo>
                  <a:cubicBezTo>
                    <a:pt x="0" y="81938"/>
                    <a:pt x="2286" y="77365"/>
                    <a:pt x="9654" y="73046"/>
                  </a:cubicBezTo>
                  <a:cubicBezTo>
                    <a:pt x="51065" y="49419"/>
                    <a:pt x="92221" y="25284"/>
                    <a:pt x="133632" y="1657"/>
                  </a:cubicBezTo>
                  <a:cubicBezTo>
                    <a:pt x="137188" y="-375"/>
                    <a:pt x="143540" y="-629"/>
                    <a:pt x="147096" y="1403"/>
                  </a:cubicBezTo>
                  <a:cubicBezTo>
                    <a:pt x="189777" y="25284"/>
                    <a:pt x="232204" y="49927"/>
                    <a:pt x="274377" y="74571"/>
                  </a:cubicBezTo>
                  <a:cubicBezTo>
                    <a:pt x="277425" y="76349"/>
                    <a:pt x="279458" y="81938"/>
                    <a:pt x="279458" y="85749"/>
                  </a:cubicBezTo>
                  <a:cubicBezTo>
                    <a:pt x="279966" y="110392"/>
                    <a:pt x="279966" y="134527"/>
                    <a:pt x="279712" y="158408"/>
                  </a:cubicBezTo>
                  <a:cubicBezTo>
                    <a:pt x="279712" y="158408"/>
                    <a:pt x="279712" y="158408"/>
                    <a:pt x="279712" y="158408"/>
                  </a:cubicBezTo>
                  <a:close/>
                  <a:moveTo>
                    <a:pt x="237031" y="87781"/>
                  </a:moveTo>
                  <a:cubicBezTo>
                    <a:pt x="215436" y="75079"/>
                    <a:pt x="194858" y="63138"/>
                    <a:pt x="174534" y="51452"/>
                  </a:cubicBezTo>
                  <a:cubicBezTo>
                    <a:pt x="163356" y="44846"/>
                    <a:pt x="151923" y="33160"/>
                    <a:pt x="140491" y="33414"/>
                  </a:cubicBezTo>
                  <a:cubicBezTo>
                    <a:pt x="128550" y="33668"/>
                    <a:pt x="116864" y="44846"/>
                    <a:pt x="105178" y="51452"/>
                  </a:cubicBezTo>
                  <a:cubicBezTo>
                    <a:pt x="84599" y="63392"/>
                    <a:pt x="64021" y="75333"/>
                    <a:pt x="42427" y="88289"/>
                  </a:cubicBezTo>
                  <a:cubicBezTo>
                    <a:pt x="74437" y="106835"/>
                    <a:pt x="104416" y="124619"/>
                    <a:pt x="134902" y="141895"/>
                  </a:cubicBezTo>
                  <a:cubicBezTo>
                    <a:pt x="137442" y="143419"/>
                    <a:pt x="142269" y="143419"/>
                    <a:pt x="145064" y="141895"/>
                  </a:cubicBezTo>
                  <a:cubicBezTo>
                    <a:pt x="175296" y="124365"/>
                    <a:pt x="205528" y="106581"/>
                    <a:pt x="237031" y="87781"/>
                  </a:cubicBezTo>
                  <a:close/>
                  <a:moveTo>
                    <a:pt x="152940" y="279845"/>
                  </a:moveTo>
                  <a:cubicBezTo>
                    <a:pt x="185204" y="261554"/>
                    <a:pt x="214928" y="244786"/>
                    <a:pt x="244398" y="227256"/>
                  </a:cubicBezTo>
                  <a:cubicBezTo>
                    <a:pt x="247701" y="225224"/>
                    <a:pt x="250242" y="219127"/>
                    <a:pt x="250242" y="215062"/>
                  </a:cubicBezTo>
                  <a:cubicBezTo>
                    <a:pt x="250750" y="182797"/>
                    <a:pt x="250496" y="150786"/>
                    <a:pt x="250496" y="118522"/>
                  </a:cubicBezTo>
                  <a:cubicBezTo>
                    <a:pt x="250496" y="116235"/>
                    <a:pt x="249733" y="113949"/>
                    <a:pt x="248971" y="110138"/>
                  </a:cubicBezTo>
                  <a:cubicBezTo>
                    <a:pt x="217469" y="128430"/>
                    <a:pt x="186983" y="145959"/>
                    <a:pt x="157004" y="163743"/>
                  </a:cubicBezTo>
                  <a:cubicBezTo>
                    <a:pt x="154972" y="165013"/>
                    <a:pt x="153448" y="168570"/>
                    <a:pt x="153448" y="171111"/>
                  </a:cubicBezTo>
                  <a:cubicBezTo>
                    <a:pt x="152685" y="206424"/>
                    <a:pt x="152940" y="241991"/>
                    <a:pt x="152940" y="279845"/>
                  </a:cubicBezTo>
                  <a:close/>
                  <a:moveTo>
                    <a:pt x="29724" y="109884"/>
                  </a:moveTo>
                  <a:cubicBezTo>
                    <a:pt x="29724" y="147992"/>
                    <a:pt x="29724" y="183051"/>
                    <a:pt x="29978" y="218110"/>
                  </a:cubicBezTo>
                  <a:cubicBezTo>
                    <a:pt x="29978" y="220651"/>
                    <a:pt x="32011" y="223954"/>
                    <a:pt x="34043" y="225224"/>
                  </a:cubicBezTo>
                  <a:cubicBezTo>
                    <a:pt x="64529" y="243262"/>
                    <a:pt x="95016" y="261045"/>
                    <a:pt x="127280" y="279845"/>
                  </a:cubicBezTo>
                  <a:cubicBezTo>
                    <a:pt x="127280" y="242246"/>
                    <a:pt x="127280" y="206932"/>
                    <a:pt x="127026" y="171619"/>
                  </a:cubicBezTo>
                  <a:cubicBezTo>
                    <a:pt x="127026" y="169332"/>
                    <a:pt x="124994" y="166030"/>
                    <a:pt x="122707" y="164759"/>
                  </a:cubicBezTo>
                  <a:cubicBezTo>
                    <a:pt x="92983" y="146722"/>
                    <a:pt x="62751" y="129192"/>
                    <a:pt x="29724" y="109884"/>
                  </a:cubicBezTo>
                  <a:close/>
                </a:path>
              </a:pathLst>
            </a:custGeom>
            <a:solidFill>
              <a:schemeClr val="bg1">
                <a:lumMod val="95000"/>
              </a:schemeClr>
            </a:solidFill>
            <a:ln w="0" cap="flat">
              <a:solidFill>
                <a:schemeClr val="tx1">
                  <a:lumMod val="40000"/>
                  <a:lumOff val="60000"/>
                </a:schemeClr>
              </a:solidFill>
              <a:prstDash val="solid"/>
              <a:miter/>
            </a:ln>
          </p:spPr>
          <p:txBody>
            <a:bodyPr rtlCol="0" anchor="ctr"/>
            <a:lstStyle/>
            <a:p>
              <a:endParaRPr lang="en-US" dirty="0"/>
            </a:p>
          </p:txBody>
        </p:sp>
      </p:grpSp>
      <p:grpSp>
        <p:nvGrpSpPr>
          <p:cNvPr id="110" name="Group 87">
            <a:extLst>
              <a:ext uri="{FF2B5EF4-FFF2-40B4-BE49-F238E27FC236}">
                <a16:creationId xmlns:a16="http://schemas.microsoft.com/office/drawing/2014/main" xmlns="" id="{BDAF383D-D52A-4FAA-B720-6C424169D47E}"/>
              </a:ext>
            </a:extLst>
          </p:cNvPr>
          <p:cNvGrpSpPr/>
          <p:nvPr/>
        </p:nvGrpSpPr>
        <p:grpSpPr>
          <a:xfrm>
            <a:off x="6802299" y="1351437"/>
            <a:ext cx="3625850" cy="3568700"/>
            <a:chOff x="7026632" y="1441450"/>
            <a:chExt cx="3625850" cy="3568700"/>
          </a:xfrm>
        </p:grpSpPr>
        <p:grpSp>
          <p:nvGrpSpPr>
            <p:cNvPr id="111" name="Group 35">
              <a:extLst>
                <a:ext uri="{FF2B5EF4-FFF2-40B4-BE49-F238E27FC236}">
                  <a16:creationId xmlns:a16="http://schemas.microsoft.com/office/drawing/2014/main" xmlns="" id="{1B26C98E-867F-453E-ABAE-470E1B266DEA}"/>
                </a:ext>
              </a:extLst>
            </p:cNvPr>
            <p:cNvGrpSpPr/>
            <p:nvPr/>
          </p:nvGrpSpPr>
          <p:grpSpPr>
            <a:xfrm>
              <a:off x="7026632" y="2609850"/>
              <a:ext cx="514350" cy="514350"/>
              <a:chOff x="7045504" y="2641600"/>
              <a:chExt cx="514350" cy="514350"/>
            </a:xfrm>
          </p:grpSpPr>
          <p:sp>
            <p:nvSpPr>
              <p:cNvPr id="124" name="Oval 33">
                <a:extLst>
                  <a:ext uri="{FF2B5EF4-FFF2-40B4-BE49-F238E27FC236}">
                    <a16:creationId xmlns:a16="http://schemas.microsoft.com/office/drawing/2014/main" xmlns="" id="{F43C0332-1765-43E6-BE45-36828AE94CBB}"/>
                  </a:ext>
                </a:extLst>
              </p:cNvPr>
              <p:cNvSpPr/>
              <p:nvPr/>
            </p:nvSpPr>
            <p:spPr>
              <a:xfrm>
                <a:off x="7045504" y="2641600"/>
                <a:ext cx="514350" cy="51435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5" name="Freeform: Shape 44">
                <a:extLst>
                  <a:ext uri="{FF2B5EF4-FFF2-40B4-BE49-F238E27FC236}">
                    <a16:creationId xmlns:a16="http://schemas.microsoft.com/office/drawing/2014/main" xmlns="" id="{E6271CFA-BBC4-4F53-8B79-5786F633DF96}"/>
                  </a:ext>
                </a:extLst>
              </p:cNvPr>
              <p:cNvSpPr/>
              <p:nvPr/>
            </p:nvSpPr>
            <p:spPr>
              <a:xfrm>
                <a:off x="7162740" y="2739608"/>
                <a:ext cx="279878" cy="318334"/>
              </a:xfrm>
              <a:custGeom>
                <a:avLst/>
                <a:gdLst>
                  <a:gd name="connsiteX0" fmla="*/ 279712 w 279878"/>
                  <a:gd name="connsiteY0" fmla="*/ 158408 h 318334"/>
                  <a:gd name="connsiteX1" fmla="*/ 279458 w 279878"/>
                  <a:gd name="connsiteY1" fmla="*/ 230813 h 318334"/>
                  <a:gd name="connsiteX2" fmla="*/ 272344 w 279878"/>
                  <a:gd name="connsiteY2" fmla="*/ 243516 h 318334"/>
                  <a:gd name="connsiteX3" fmla="*/ 145318 w 279878"/>
                  <a:gd name="connsiteY3" fmla="*/ 317191 h 318334"/>
                  <a:gd name="connsiteX4" fmla="*/ 135156 w 279878"/>
                  <a:gd name="connsiteY4" fmla="*/ 317191 h 318334"/>
                  <a:gd name="connsiteX5" fmla="*/ 8892 w 279878"/>
                  <a:gd name="connsiteY5" fmla="*/ 247073 h 318334"/>
                  <a:gd name="connsiteX6" fmla="*/ 0 w 279878"/>
                  <a:gd name="connsiteY6" fmla="*/ 230813 h 318334"/>
                  <a:gd name="connsiteX7" fmla="*/ 0 w 279878"/>
                  <a:gd name="connsiteY7" fmla="*/ 90068 h 318334"/>
                  <a:gd name="connsiteX8" fmla="*/ 9654 w 279878"/>
                  <a:gd name="connsiteY8" fmla="*/ 73046 h 318334"/>
                  <a:gd name="connsiteX9" fmla="*/ 133632 w 279878"/>
                  <a:gd name="connsiteY9" fmla="*/ 1657 h 318334"/>
                  <a:gd name="connsiteX10" fmla="*/ 147096 w 279878"/>
                  <a:gd name="connsiteY10" fmla="*/ 1403 h 318334"/>
                  <a:gd name="connsiteX11" fmla="*/ 274377 w 279878"/>
                  <a:gd name="connsiteY11" fmla="*/ 74571 h 318334"/>
                  <a:gd name="connsiteX12" fmla="*/ 279458 w 279878"/>
                  <a:gd name="connsiteY12" fmla="*/ 85749 h 318334"/>
                  <a:gd name="connsiteX13" fmla="*/ 279712 w 279878"/>
                  <a:gd name="connsiteY13" fmla="*/ 158408 h 318334"/>
                  <a:gd name="connsiteX14" fmla="*/ 279712 w 279878"/>
                  <a:gd name="connsiteY14" fmla="*/ 158408 h 318334"/>
                  <a:gd name="connsiteX15" fmla="*/ 237031 w 279878"/>
                  <a:gd name="connsiteY15" fmla="*/ 87781 h 318334"/>
                  <a:gd name="connsiteX16" fmla="*/ 174534 w 279878"/>
                  <a:gd name="connsiteY16" fmla="*/ 51452 h 318334"/>
                  <a:gd name="connsiteX17" fmla="*/ 140491 w 279878"/>
                  <a:gd name="connsiteY17" fmla="*/ 33414 h 318334"/>
                  <a:gd name="connsiteX18" fmla="*/ 105178 w 279878"/>
                  <a:gd name="connsiteY18" fmla="*/ 51452 h 318334"/>
                  <a:gd name="connsiteX19" fmla="*/ 42427 w 279878"/>
                  <a:gd name="connsiteY19" fmla="*/ 88289 h 318334"/>
                  <a:gd name="connsiteX20" fmla="*/ 134902 w 279878"/>
                  <a:gd name="connsiteY20" fmla="*/ 141895 h 318334"/>
                  <a:gd name="connsiteX21" fmla="*/ 145064 w 279878"/>
                  <a:gd name="connsiteY21" fmla="*/ 141895 h 318334"/>
                  <a:gd name="connsiteX22" fmla="*/ 237031 w 279878"/>
                  <a:gd name="connsiteY22" fmla="*/ 87781 h 318334"/>
                  <a:gd name="connsiteX23" fmla="*/ 152940 w 279878"/>
                  <a:gd name="connsiteY23" fmla="*/ 279845 h 318334"/>
                  <a:gd name="connsiteX24" fmla="*/ 244398 w 279878"/>
                  <a:gd name="connsiteY24" fmla="*/ 227256 h 318334"/>
                  <a:gd name="connsiteX25" fmla="*/ 250242 w 279878"/>
                  <a:gd name="connsiteY25" fmla="*/ 215062 h 318334"/>
                  <a:gd name="connsiteX26" fmla="*/ 250496 w 279878"/>
                  <a:gd name="connsiteY26" fmla="*/ 118522 h 318334"/>
                  <a:gd name="connsiteX27" fmla="*/ 248971 w 279878"/>
                  <a:gd name="connsiteY27" fmla="*/ 110138 h 318334"/>
                  <a:gd name="connsiteX28" fmla="*/ 157004 w 279878"/>
                  <a:gd name="connsiteY28" fmla="*/ 163743 h 318334"/>
                  <a:gd name="connsiteX29" fmla="*/ 153448 w 279878"/>
                  <a:gd name="connsiteY29" fmla="*/ 171111 h 318334"/>
                  <a:gd name="connsiteX30" fmla="*/ 152940 w 279878"/>
                  <a:gd name="connsiteY30" fmla="*/ 279845 h 318334"/>
                  <a:gd name="connsiteX31" fmla="*/ 29724 w 279878"/>
                  <a:gd name="connsiteY31" fmla="*/ 109884 h 318334"/>
                  <a:gd name="connsiteX32" fmla="*/ 29978 w 279878"/>
                  <a:gd name="connsiteY32" fmla="*/ 218110 h 318334"/>
                  <a:gd name="connsiteX33" fmla="*/ 34043 w 279878"/>
                  <a:gd name="connsiteY33" fmla="*/ 225224 h 318334"/>
                  <a:gd name="connsiteX34" fmla="*/ 127280 w 279878"/>
                  <a:gd name="connsiteY34" fmla="*/ 279845 h 318334"/>
                  <a:gd name="connsiteX35" fmla="*/ 127026 w 279878"/>
                  <a:gd name="connsiteY35" fmla="*/ 171619 h 318334"/>
                  <a:gd name="connsiteX36" fmla="*/ 122707 w 279878"/>
                  <a:gd name="connsiteY36" fmla="*/ 164759 h 318334"/>
                  <a:gd name="connsiteX37" fmla="*/ 29724 w 279878"/>
                  <a:gd name="connsiteY37" fmla="*/ 109884 h 318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79878" h="318334">
                    <a:moveTo>
                      <a:pt x="279712" y="158408"/>
                    </a:moveTo>
                    <a:cubicBezTo>
                      <a:pt x="279712" y="182543"/>
                      <a:pt x="279966" y="206678"/>
                      <a:pt x="279458" y="230813"/>
                    </a:cubicBezTo>
                    <a:cubicBezTo>
                      <a:pt x="279458" y="235132"/>
                      <a:pt x="275901" y="241229"/>
                      <a:pt x="272344" y="243516"/>
                    </a:cubicBezTo>
                    <a:cubicBezTo>
                      <a:pt x="230171" y="268413"/>
                      <a:pt x="187745" y="293056"/>
                      <a:pt x="145318" y="317191"/>
                    </a:cubicBezTo>
                    <a:cubicBezTo>
                      <a:pt x="142777" y="318716"/>
                      <a:pt x="137950" y="318716"/>
                      <a:pt x="135156" y="317191"/>
                    </a:cubicBezTo>
                    <a:cubicBezTo>
                      <a:pt x="92983" y="294072"/>
                      <a:pt x="51065" y="270191"/>
                      <a:pt x="8892" y="247073"/>
                    </a:cubicBezTo>
                    <a:cubicBezTo>
                      <a:pt x="1778" y="243262"/>
                      <a:pt x="0" y="238435"/>
                      <a:pt x="0" y="230813"/>
                    </a:cubicBezTo>
                    <a:cubicBezTo>
                      <a:pt x="254" y="183813"/>
                      <a:pt x="254" y="136814"/>
                      <a:pt x="0" y="90068"/>
                    </a:cubicBezTo>
                    <a:cubicBezTo>
                      <a:pt x="0" y="81938"/>
                      <a:pt x="2286" y="77365"/>
                      <a:pt x="9654" y="73046"/>
                    </a:cubicBezTo>
                    <a:cubicBezTo>
                      <a:pt x="51065" y="49419"/>
                      <a:pt x="92221" y="25284"/>
                      <a:pt x="133632" y="1657"/>
                    </a:cubicBezTo>
                    <a:cubicBezTo>
                      <a:pt x="137188" y="-375"/>
                      <a:pt x="143540" y="-629"/>
                      <a:pt x="147096" y="1403"/>
                    </a:cubicBezTo>
                    <a:cubicBezTo>
                      <a:pt x="189777" y="25284"/>
                      <a:pt x="232204" y="49927"/>
                      <a:pt x="274377" y="74571"/>
                    </a:cubicBezTo>
                    <a:cubicBezTo>
                      <a:pt x="277425" y="76349"/>
                      <a:pt x="279458" y="81938"/>
                      <a:pt x="279458" y="85749"/>
                    </a:cubicBezTo>
                    <a:cubicBezTo>
                      <a:pt x="279966" y="110392"/>
                      <a:pt x="279966" y="134527"/>
                      <a:pt x="279712" y="158408"/>
                    </a:cubicBezTo>
                    <a:cubicBezTo>
                      <a:pt x="279712" y="158408"/>
                      <a:pt x="279712" y="158408"/>
                      <a:pt x="279712" y="158408"/>
                    </a:cubicBezTo>
                    <a:close/>
                    <a:moveTo>
                      <a:pt x="237031" y="87781"/>
                    </a:moveTo>
                    <a:cubicBezTo>
                      <a:pt x="215436" y="75079"/>
                      <a:pt x="194858" y="63138"/>
                      <a:pt x="174534" y="51452"/>
                    </a:cubicBezTo>
                    <a:cubicBezTo>
                      <a:pt x="163356" y="44846"/>
                      <a:pt x="151923" y="33160"/>
                      <a:pt x="140491" y="33414"/>
                    </a:cubicBezTo>
                    <a:cubicBezTo>
                      <a:pt x="128550" y="33668"/>
                      <a:pt x="116864" y="44846"/>
                      <a:pt x="105178" y="51452"/>
                    </a:cubicBezTo>
                    <a:cubicBezTo>
                      <a:pt x="84599" y="63392"/>
                      <a:pt x="64021" y="75333"/>
                      <a:pt x="42427" y="88289"/>
                    </a:cubicBezTo>
                    <a:cubicBezTo>
                      <a:pt x="74437" y="106835"/>
                      <a:pt x="104416" y="124619"/>
                      <a:pt x="134902" y="141895"/>
                    </a:cubicBezTo>
                    <a:cubicBezTo>
                      <a:pt x="137442" y="143419"/>
                      <a:pt x="142269" y="143419"/>
                      <a:pt x="145064" y="141895"/>
                    </a:cubicBezTo>
                    <a:cubicBezTo>
                      <a:pt x="175296" y="124365"/>
                      <a:pt x="205528" y="106581"/>
                      <a:pt x="237031" y="87781"/>
                    </a:cubicBezTo>
                    <a:close/>
                    <a:moveTo>
                      <a:pt x="152940" y="279845"/>
                    </a:moveTo>
                    <a:cubicBezTo>
                      <a:pt x="185204" y="261554"/>
                      <a:pt x="214928" y="244786"/>
                      <a:pt x="244398" y="227256"/>
                    </a:cubicBezTo>
                    <a:cubicBezTo>
                      <a:pt x="247701" y="225224"/>
                      <a:pt x="250242" y="219127"/>
                      <a:pt x="250242" y="215062"/>
                    </a:cubicBezTo>
                    <a:cubicBezTo>
                      <a:pt x="250750" y="182797"/>
                      <a:pt x="250496" y="150786"/>
                      <a:pt x="250496" y="118522"/>
                    </a:cubicBezTo>
                    <a:cubicBezTo>
                      <a:pt x="250496" y="116235"/>
                      <a:pt x="249733" y="113949"/>
                      <a:pt x="248971" y="110138"/>
                    </a:cubicBezTo>
                    <a:cubicBezTo>
                      <a:pt x="217469" y="128430"/>
                      <a:pt x="186983" y="145959"/>
                      <a:pt x="157004" y="163743"/>
                    </a:cubicBezTo>
                    <a:cubicBezTo>
                      <a:pt x="154972" y="165013"/>
                      <a:pt x="153448" y="168570"/>
                      <a:pt x="153448" y="171111"/>
                    </a:cubicBezTo>
                    <a:cubicBezTo>
                      <a:pt x="152685" y="206424"/>
                      <a:pt x="152940" y="241991"/>
                      <a:pt x="152940" y="279845"/>
                    </a:cubicBezTo>
                    <a:close/>
                    <a:moveTo>
                      <a:pt x="29724" y="109884"/>
                    </a:moveTo>
                    <a:cubicBezTo>
                      <a:pt x="29724" y="147992"/>
                      <a:pt x="29724" y="183051"/>
                      <a:pt x="29978" y="218110"/>
                    </a:cubicBezTo>
                    <a:cubicBezTo>
                      <a:pt x="29978" y="220651"/>
                      <a:pt x="32011" y="223954"/>
                      <a:pt x="34043" y="225224"/>
                    </a:cubicBezTo>
                    <a:cubicBezTo>
                      <a:pt x="64529" y="243262"/>
                      <a:pt x="95016" y="261045"/>
                      <a:pt x="127280" y="279845"/>
                    </a:cubicBezTo>
                    <a:cubicBezTo>
                      <a:pt x="127280" y="242246"/>
                      <a:pt x="127280" y="206932"/>
                      <a:pt x="127026" y="171619"/>
                    </a:cubicBezTo>
                    <a:cubicBezTo>
                      <a:pt x="127026" y="169332"/>
                      <a:pt x="124994" y="166030"/>
                      <a:pt x="122707" y="164759"/>
                    </a:cubicBezTo>
                    <a:cubicBezTo>
                      <a:pt x="92983" y="146722"/>
                      <a:pt x="62751" y="129192"/>
                      <a:pt x="29724" y="109884"/>
                    </a:cubicBezTo>
                    <a:close/>
                  </a:path>
                </a:pathLst>
              </a:custGeom>
              <a:solidFill>
                <a:schemeClr val="tx1">
                  <a:lumMod val="75000"/>
                </a:schemeClr>
              </a:solidFill>
              <a:ln w="0" cap="flat">
                <a:noFill/>
                <a:prstDash val="solid"/>
                <a:miter/>
              </a:ln>
            </p:spPr>
            <p:txBody>
              <a:bodyPr rtlCol="0" anchor="ctr"/>
              <a:lstStyle/>
              <a:p>
                <a:endParaRPr lang="en-US"/>
              </a:p>
            </p:txBody>
          </p:sp>
        </p:grpSp>
        <p:grpSp>
          <p:nvGrpSpPr>
            <p:cNvPr id="112" name="Group 59">
              <a:extLst>
                <a:ext uri="{FF2B5EF4-FFF2-40B4-BE49-F238E27FC236}">
                  <a16:creationId xmlns:a16="http://schemas.microsoft.com/office/drawing/2014/main" xmlns="" id="{D171732A-374E-4BD0-89C5-FBB1B656F148}"/>
                </a:ext>
              </a:extLst>
            </p:cNvPr>
            <p:cNvGrpSpPr/>
            <p:nvPr/>
          </p:nvGrpSpPr>
          <p:grpSpPr>
            <a:xfrm>
              <a:off x="7655282" y="4495800"/>
              <a:ext cx="514350" cy="514350"/>
              <a:chOff x="7045504" y="2641600"/>
              <a:chExt cx="514350" cy="514350"/>
            </a:xfrm>
          </p:grpSpPr>
          <p:sp>
            <p:nvSpPr>
              <p:cNvPr id="122" name="Oval 60">
                <a:extLst>
                  <a:ext uri="{FF2B5EF4-FFF2-40B4-BE49-F238E27FC236}">
                    <a16:creationId xmlns:a16="http://schemas.microsoft.com/office/drawing/2014/main" xmlns="" id="{F75F8C9B-1D1E-4187-924E-F336EE75F99F}"/>
                  </a:ext>
                </a:extLst>
              </p:cNvPr>
              <p:cNvSpPr/>
              <p:nvPr/>
            </p:nvSpPr>
            <p:spPr>
              <a:xfrm>
                <a:off x="7045504" y="2641600"/>
                <a:ext cx="514350" cy="51435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 name="Freeform: Shape 61">
                <a:extLst>
                  <a:ext uri="{FF2B5EF4-FFF2-40B4-BE49-F238E27FC236}">
                    <a16:creationId xmlns:a16="http://schemas.microsoft.com/office/drawing/2014/main" xmlns="" id="{A2B77210-14DE-4AE5-8157-EBE1C7EC38F9}"/>
                  </a:ext>
                </a:extLst>
              </p:cNvPr>
              <p:cNvSpPr/>
              <p:nvPr/>
            </p:nvSpPr>
            <p:spPr>
              <a:xfrm>
                <a:off x="7162740" y="2739608"/>
                <a:ext cx="279878" cy="318334"/>
              </a:xfrm>
              <a:custGeom>
                <a:avLst/>
                <a:gdLst>
                  <a:gd name="connsiteX0" fmla="*/ 279712 w 279878"/>
                  <a:gd name="connsiteY0" fmla="*/ 158408 h 318334"/>
                  <a:gd name="connsiteX1" fmla="*/ 279458 w 279878"/>
                  <a:gd name="connsiteY1" fmla="*/ 230813 h 318334"/>
                  <a:gd name="connsiteX2" fmla="*/ 272344 w 279878"/>
                  <a:gd name="connsiteY2" fmla="*/ 243516 h 318334"/>
                  <a:gd name="connsiteX3" fmla="*/ 145318 w 279878"/>
                  <a:gd name="connsiteY3" fmla="*/ 317191 h 318334"/>
                  <a:gd name="connsiteX4" fmla="*/ 135156 w 279878"/>
                  <a:gd name="connsiteY4" fmla="*/ 317191 h 318334"/>
                  <a:gd name="connsiteX5" fmla="*/ 8892 w 279878"/>
                  <a:gd name="connsiteY5" fmla="*/ 247073 h 318334"/>
                  <a:gd name="connsiteX6" fmla="*/ 0 w 279878"/>
                  <a:gd name="connsiteY6" fmla="*/ 230813 h 318334"/>
                  <a:gd name="connsiteX7" fmla="*/ 0 w 279878"/>
                  <a:gd name="connsiteY7" fmla="*/ 90068 h 318334"/>
                  <a:gd name="connsiteX8" fmla="*/ 9654 w 279878"/>
                  <a:gd name="connsiteY8" fmla="*/ 73046 h 318334"/>
                  <a:gd name="connsiteX9" fmla="*/ 133632 w 279878"/>
                  <a:gd name="connsiteY9" fmla="*/ 1657 h 318334"/>
                  <a:gd name="connsiteX10" fmla="*/ 147096 w 279878"/>
                  <a:gd name="connsiteY10" fmla="*/ 1403 h 318334"/>
                  <a:gd name="connsiteX11" fmla="*/ 274377 w 279878"/>
                  <a:gd name="connsiteY11" fmla="*/ 74571 h 318334"/>
                  <a:gd name="connsiteX12" fmla="*/ 279458 w 279878"/>
                  <a:gd name="connsiteY12" fmla="*/ 85749 h 318334"/>
                  <a:gd name="connsiteX13" fmla="*/ 279712 w 279878"/>
                  <a:gd name="connsiteY13" fmla="*/ 158408 h 318334"/>
                  <a:gd name="connsiteX14" fmla="*/ 279712 w 279878"/>
                  <a:gd name="connsiteY14" fmla="*/ 158408 h 318334"/>
                  <a:gd name="connsiteX15" fmla="*/ 237031 w 279878"/>
                  <a:gd name="connsiteY15" fmla="*/ 87781 h 318334"/>
                  <a:gd name="connsiteX16" fmla="*/ 174534 w 279878"/>
                  <a:gd name="connsiteY16" fmla="*/ 51452 h 318334"/>
                  <a:gd name="connsiteX17" fmla="*/ 140491 w 279878"/>
                  <a:gd name="connsiteY17" fmla="*/ 33414 h 318334"/>
                  <a:gd name="connsiteX18" fmla="*/ 105178 w 279878"/>
                  <a:gd name="connsiteY18" fmla="*/ 51452 h 318334"/>
                  <a:gd name="connsiteX19" fmla="*/ 42427 w 279878"/>
                  <a:gd name="connsiteY19" fmla="*/ 88289 h 318334"/>
                  <a:gd name="connsiteX20" fmla="*/ 134902 w 279878"/>
                  <a:gd name="connsiteY20" fmla="*/ 141895 h 318334"/>
                  <a:gd name="connsiteX21" fmla="*/ 145064 w 279878"/>
                  <a:gd name="connsiteY21" fmla="*/ 141895 h 318334"/>
                  <a:gd name="connsiteX22" fmla="*/ 237031 w 279878"/>
                  <a:gd name="connsiteY22" fmla="*/ 87781 h 318334"/>
                  <a:gd name="connsiteX23" fmla="*/ 152940 w 279878"/>
                  <a:gd name="connsiteY23" fmla="*/ 279845 h 318334"/>
                  <a:gd name="connsiteX24" fmla="*/ 244398 w 279878"/>
                  <a:gd name="connsiteY24" fmla="*/ 227256 h 318334"/>
                  <a:gd name="connsiteX25" fmla="*/ 250242 w 279878"/>
                  <a:gd name="connsiteY25" fmla="*/ 215062 h 318334"/>
                  <a:gd name="connsiteX26" fmla="*/ 250496 w 279878"/>
                  <a:gd name="connsiteY26" fmla="*/ 118522 h 318334"/>
                  <a:gd name="connsiteX27" fmla="*/ 248971 w 279878"/>
                  <a:gd name="connsiteY27" fmla="*/ 110138 h 318334"/>
                  <a:gd name="connsiteX28" fmla="*/ 157004 w 279878"/>
                  <a:gd name="connsiteY28" fmla="*/ 163743 h 318334"/>
                  <a:gd name="connsiteX29" fmla="*/ 153448 w 279878"/>
                  <a:gd name="connsiteY29" fmla="*/ 171111 h 318334"/>
                  <a:gd name="connsiteX30" fmla="*/ 152940 w 279878"/>
                  <a:gd name="connsiteY30" fmla="*/ 279845 h 318334"/>
                  <a:gd name="connsiteX31" fmla="*/ 29724 w 279878"/>
                  <a:gd name="connsiteY31" fmla="*/ 109884 h 318334"/>
                  <a:gd name="connsiteX32" fmla="*/ 29978 w 279878"/>
                  <a:gd name="connsiteY32" fmla="*/ 218110 h 318334"/>
                  <a:gd name="connsiteX33" fmla="*/ 34043 w 279878"/>
                  <a:gd name="connsiteY33" fmla="*/ 225224 h 318334"/>
                  <a:gd name="connsiteX34" fmla="*/ 127280 w 279878"/>
                  <a:gd name="connsiteY34" fmla="*/ 279845 h 318334"/>
                  <a:gd name="connsiteX35" fmla="*/ 127026 w 279878"/>
                  <a:gd name="connsiteY35" fmla="*/ 171619 h 318334"/>
                  <a:gd name="connsiteX36" fmla="*/ 122707 w 279878"/>
                  <a:gd name="connsiteY36" fmla="*/ 164759 h 318334"/>
                  <a:gd name="connsiteX37" fmla="*/ 29724 w 279878"/>
                  <a:gd name="connsiteY37" fmla="*/ 109884 h 318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79878" h="318334">
                    <a:moveTo>
                      <a:pt x="279712" y="158408"/>
                    </a:moveTo>
                    <a:cubicBezTo>
                      <a:pt x="279712" y="182543"/>
                      <a:pt x="279966" y="206678"/>
                      <a:pt x="279458" y="230813"/>
                    </a:cubicBezTo>
                    <a:cubicBezTo>
                      <a:pt x="279458" y="235132"/>
                      <a:pt x="275901" y="241229"/>
                      <a:pt x="272344" y="243516"/>
                    </a:cubicBezTo>
                    <a:cubicBezTo>
                      <a:pt x="230171" y="268413"/>
                      <a:pt x="187745" y="293056"/>
                      <a:pt x="145318" y="317191"/>
                    </a:cubicBezTo>
                    <a:cubicBezTo>
                      <a:pt x="142777" y="318716"/>
                      <a:pt x="137950" y="318716"/>
                      <a:pt x="135156" y="317191"/>
                    </a:cubicBezTo>
                    <a:cubicBezTo>
                      <a:pt x="92983" y="294072"/>
                      <a:pt x="51065" y="270191"/>
                      <a:pt x="8892" y="247073"/>
                    </a:cubicBezTo>
                    <a:cubicBezTo>
                      <a:pt x="1778" y="243262"/>
                      <a:pt x="0" y="238435"/>
                      <a:pt x="0" y="230813"/>
                    </a:cubicBezTo>
                    <a:cubicBezTo>
                      <a:pt x="254" y="183813"/>
                      <a:pt x="254" y="136814"/>
                      <a:pt x="0" y="90068"/>
                    </a:cubicBezTo>
                    <a:cubicBezTo>
                      <a:pt x="0" y="81938"/>
                      <a:pt x="2286" y="77365"/>
                      <a:pt x="9654" y="73046"/>
                    </a:cubicBezTo>
                    <a:cubicBezTo>
                      <a:pt x="51065" y="49419"/>
                      <a:pt x="92221" y="25284"/>
                      <a:pt x="133632" y="1657"/>
                    </a:cubicBezTo>
                    <a:cubicBezTo>
                      <a:pt x="137188" y="-375"/>
                      <a:pt x="143540" y="-629"/>
                      <a:pt x="147096" y="1403"/>
                    </a:cubicBezTo>
                    <a:cubicBezTo>
                      <a:pt x="189777" y="25284"/>
                      <a:pt x="232204" y="49927"/>
                      <a:pt x="274377" y="74571"/>
                    </a:cubicBezTo>
                    <a:cubicBezTo>
                      <a:pt x="277425" y="76349"/>
                      <a:pt x="279458" y="81938"/>
                      <a:pt x="279458" y="85749"/>
                    </a:cubicBezTo>
                    <a:cubicBezTo>
                      <a:pt x="279966" y="110392"/>
                      <a:pt x="279966" y="134527"/>
                      <a:pt x="279712" y="158408"/>
                    </a:cubicBezTo>
                    <a:cubicBezTo>
                      <a:pt x="279712" y="158408"/>
                      <a:pt x="279712" y="158408"/>
                      <a:pt x="279712" y="158408"/>
                    </a:cubicBezTo>
                    <a:close/>
                    <a:moveTo>
                      <a:pt x="237031" y="87781"/>
                    </a:moveTo>
                    <a:cubicBezTo>
                      <a:pt x="215436" y="75079"/>
                      <a:pt x="194858" y="63138"/>
                      <a:pt x="174534" y="51452"/>
                    </a:cubicBezTo>
                    <a:cubicBezTo>
                      <a:pt x="163356" y="44846"/>
                      <a:pt x="151923" y="33160"/>
                      <a:pt x="140491" y="33414"/>
                    </a:cubicBezTo>
                    <a:cubicBezTo>
                      <a:pt x="128550" y="33668"/>
                      <a:pt x="116864" y="44846"/>
                      <a:pt x="105178" y="51452"/>
                    </a:cubicBezTo>
                    <a:cubicBezTo>
                      <a:pt x="84599" y="63392"/>
                      <a:pt x="64021" y="75333"/>
                      <a:pt x="42427" y="88289"/>
                    </a:cubicBezTo>
                    <a:cubicBezTo>
                      <a:pt x="74437" y="106835"/>
                      <a:pt x="104416" y="124619"/>
                      <a:pt x="134902" y="141895"/>
                    </a:cubicBezTo>
                    <a:cubicBezTo>
                      <a:pt x="137442" y="143419"/>
                      <a:pt x="142269" y="143419"/>
                      <a:pt x="145064" y="141895"/>
                    </a:cubicBezTo>
                    <a:cubicBezTo>
                      <a:pt x="175296" y="124365"/>
                      <a:pt x="205528" y="106581"/>
                      <a:pt x="237031" y="87781"/>
                    </a:cubicBezTo>
                    <a:close/>
                    <a:moveTo>
                      <a:pt x="152940" y="279845"/>
                    </a:moveTo>
                    <a:cubicBezTo>
                      <a:pt x="185204" y="261554"/>
                      <a:pt x="214928" y="244786"/>
                      <a:pt x="244398" y="227256"/>
                    </a:cubicBezTo>
                    <a:cubicBezTo>
                      <a:pt x="247701" y="225224"/>
                      <a:pt x="250242" y="219127"/>
                      <a:pt x="250242" y="215062"/>
                    </a:cubicBezTo>
                    <a:cubicBezTo>
                      <a:pt x="250750" y="182797"/>
                      <a:pt x="250496" y="150786"/>
                      <a:pt x="250496" y="118522"/>
                    </a:cubicBezTo>
                    <a:cubicBezTo>
                      <a:pt x="250496" y="116235"/>
                      <a:pt x="249733" y="113949"/>
                      <a:pt x="248971" y="110138"/>
                    </a:cubicBezTo>
                    <a:cubicBezTo>
                      <a:pt x="217469" y="128430"/>
                      <a:pt x="186983" y="145959"/>
                      <a:pt x="157004" y="163743"/>
                    </a:cubicBezTo>
                    <a:cubicBezTo>
                      <a:pt x="154972" y="165013"/>
                      <a:pt x="153448" y="168570"/>
                      <a:pt x="153448" y="171111"/>
                    </a:cubicBezTo>
                    <a:cubicBezTo>
                      <a:pt x="152685" y="206424"/>
                      <a:pt x="152940" y="241991"/>
                      <a:pt x="152940" y="279845"/>
                    </a:cubicBezTo>
                    <a:close/>
                    <a:moveTo>
                      <a:pt x="29724" y="109884"/>
                    </a:moveTo>
                    <a:cubicBezTo>
                      <a:pt x="29724" y="147992"/>
                      <a:pt x="29724" y="183051"/>
                      <a:pt x="29978" y="218110"/>
                    </a:cubicBezTo>
                    <a:cubicBezTo>
                      <a:pt x="29978" y="220651"/>
                      <a:pt x="32011" y="223954"/>
                      <a:pt x="34043" y="225224"/>
                    </a:cubicBezTo>
                    <a:cubicBezTo>
                      <a:pt x="64529" y="243262"/>
                      <a:pt x="95016" y="261045"/>
                      <a:pt x="127280" y="279845"/>
                    </a:cubicBezTo>
                    <a:cubicBezTo>
                      <a:pt x="127280" y="242246"/>
                      <a:pt x="127280" y="206932"/>
                      <a:pt x="127026" y="171619"/>
                    </a:cubicBezTo>
                    <a:cubicBezTo>
                      <a:pt x="127026" y="169332"/>
                      <a:pt x="124994" y="166030"/>
                      <a:pt x="122707" y="164759"/>
                    </a:cubicBezTo>
                    <a:cubicBezTo>
                      <a:pt x="92983" y="146722"/>
                      <a:pt x="62751" y="129192"/>
                      <a:pt x="29724" y="109884"/>
                    </a:cubicBezTo>
                    <a:close/>
                  </a:path>
                </a:pathLst>
              </a:custGeom>
              <a:solidFill>
                <a:schemeClr val="tx1">
                  <a:lumMod val="75000"/>
                </a:schemeClr>
              </a:solidFill>
              <a:ln w="0" cap="flat">
                <a:noFill/>
                <a:prstDash val="solid"/>
                <a:miter/>
              </a:ln>
            </p:spPr>
            <p:txBody>
              <a:bodyPr rtlCol="0" anchor="ctr"/>
              <a:lstStyle/>
              <a:p>
                <a:endParaRPr lang="en-US"/>
              </a:p>
            </p:txBody>
          </p:sp>
        </p:grpSp>
        <p:grpSp>
          <p:nvGrpSpPr>
            <p:cNvPr id="113" name="Group 62">
              <a:extLst>
                <a:ext uri="{FF2B5EF4-FFF2-40B4-BE49-F238E27FC236}">
                  <a16:creationId xmlns:a16="http://schemas.microsoft.com/office/drawing/2014/main" xmlns="" id="{59198C72-E41C-4A46-91CF-5CF7FDC844C3}"/>
                </a:ext>
              </a:extLst>
            </p:cNvPr>
            <p:cNvGrpSpPr/>
            <p:nvPr/>
          </p:nvGrpSpPr>
          <p:grpSpPr>
            <a:xfrm>
              <a:off x="9522182" y="4495800"/>
              <a:ext cx="514350" cy="514350"/>
              <a:chOff x="7045504" y="2641600"/>
              <a:chExt cx="514350" cy="514350"/>
            </a:xfrm>
          </p:grpSpPr>
          <p:sp>
            <p:nvSpPr>
              <p:cNvPr id="120" name="Oval 63">
                <a:extLst>
                  <a:ext uri="{FF2B5EF4-FFF2-40B4-BE49-F238E27FC236}">
                    <a16:creationId xmlns:a16="http://schemas.microsoft.com/office/drawing/2014/main" xmlns="" id="{580049E5-8A4D-46B5-A5FD-DD0B8DD46DB0}"/>
                  </a:ext>
                </a:extLst>
              </p:cNvPr>
              <p:cNvSpPr/>
              <p:nvPr/>
            </p:nvSpPr>
            <p:spPr>
              <a:xfrm>
                <a:off x="7045504" y="2641600"/>
                <a:ext cx="514350" cy="51435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 name="Freeform: Shape 64">
                <a:extLst>
                  <a:ext uri="{FF2B5EF4-FFF2-40B4-BE49-F238E27FC236}">
                    <a16:creationId xmlns:a16="http://schemas.microsoft.com/office/drawing/2014/main" xmlns="" id="{F7588E33-126B-4FB0-9336-61139FC51707}"/>
                  </a:ext>
                </a:extLst>
              </p:cNvPr>
              <p:cNvSpPr/>
              <p:nvPr/>
            </p:nvSpPr>
            <p:spPr>
              <a:xfrm>
                <a:off x="7162740" y="2739608"/>
                <a:ext cx="279878" cy="318334"/>
              </a:xfrm>
              <a:custGeom>
                <a:avLst/>
                <a:gdLst>
                  <a:gd name="connsiteX0" fmla="*/ 279712 w 279878"/>
                  <a:gd name="connsiteY0" fmla="*/ 158408 h 318334"/>
                  <a:gd name="connsiteX1" fmla="*/ 279458 w 279878"/>
                  <a:gd name="connsiteY1" fmla="*/ 230813 h 318334"/>
                  <a:gd name="connsiteX2" fmla="*/ 272344 w 279878"/>
                  <a:gd name="connsiteY2" fmla="*/ 243516 h 318334"/>
                  <a:gd name="connsiteX3" fmla="*/ 145318 w 279878"/>
                  <a:gd name="connsiteY3" fmla="*/ 317191 h 318334"/>
                  <a:gd name="connsiteX4" fmla="*/ 135156 w 279878"/>
                  <a:gd name="connsiteY4" fmla="*/ 317191 h 318334"/>
                  <a:gd name="connsiteX5" fmla="*/ 8892 w 279878"/>
                  <a:gd name="connsiteY5" fmla="*/ 247073 h 318334"/>
                  <a:gd name="connsiteX6" fmla="*/ 0 w 279878"/>
                  <a:gd name="connsiteY6" fmla="*/ 230813 h 318334"/>
                  <a:gd name="connsiteX7" fmla="*/ 0 w 279878"/>
                  <a:gd name="connsiteY7" fmla="*/ 90068 h 318334"/>
                  <a:gd name="connsiteX8" fmla="*/ 9654 w 279878"/>
                  <a:gd name="connsiteY8" fmla="*/ 73046 h 318334"/>
                  <a:gd name="connsiteX9" fmla="*/ 133632 w 279878"/>
                  <a:gd name="connsiteY9" fmla="*/ 1657 h 318334"/>
                  <a:gd name="connsiteX10" fmla="*/ 147096 w 279878"/>
                  <a:gd name="connsiteY10" fmla="*/ 1403 h 318334"/>
                  <a:gd name="connsiteX11" fmla="*/ 274377 w 279878"/>
                  <a:gd name="connsiteY11" fmla="*/ 74571 h 318334"/>
                  <a:gd name="connsiteX12" fmla="*/ 279458 w 279878"/>
                  <a:gd name="connsiteY12" fmla="*/ 85749 h 318334"/>
                  <a:gd name="connsiteX13" fmla="*/ 279712 w 279878"/>
                  <a:gd name="connsiteY13" fmla="*/ 158408 h 318334"/>
                  <a:gd name="connsiteX14" fmla="*/ 279712 w 279878"/>
                  <a:gd name="connsiteY14" fmla="*/ 158408 h 318334"/>
                  <a:gd name="connsiteX15" fmla="*/ 237031 w 279878"/>
                  <a:gd name="connsiteY15" fmla="*/ 87781 h 318334"/>
                  <a:gd name="connsiteX16" fmla="*/ 174534 w 279878"/>
                  <a:gd name="connsiteY16" fmla="*/ 51452 h 318334"/>
                  <a:gd name="connsiteX17" fmla="*/ 140491 w 279878"/>
                  <a:gd name="connsiteY17" fmla="*/ 33414 h 318334"/>
                  <a:gd name="connsiteX18" fmla="*/ 105178 w 279878"/>
                  <a:gd name="connsiteY18" fmla="*/ 51452 h 318334"/>
                  <a:gd name="connsiteX19" fmla="*/ 42427 w 279878"/>
                  <a:gd name="connsiteY19" fmla="*/ 88289 h 318334"/>
                  <a:gd name="connsiteX20" fmla="*/ 134902 w 279878"/>
                  <a:gd name="connsiteY20" fmla="*/ 141895 h 318334"/>
                  <a:gd name="connsiteX21" fmla="*/ 145064 w 279878"/>
                  <a:gd name="connsiteY21" fmla="*/ 141895 h 318334"/>
                  <a:gd name="connsiteX22" fmla="*/ 237031 w 279878"/>
                  <a:gd name="connsiteY22" fmla="*/ 87781 h 318334"/>
                  <a:gd name="connsiteX23" fmla="*/ 152940 w 279878"/>
                  <a:gd name="connsiteY23" fmla="*/ 279845 h 318334"/>
                  <a:gd name="connsiteX24" fmla="*/ 244398 w 279878"/>
                  <a:gd name="connsiteY24" fmla="*/ 227256 h 318334"/>
                  <a:gd name="connsiteX25" fmla="*/ 250242 w 279878"/>
                  <a:gd name="connsiteY25" fmla="*/ 215062 h 318334"/>
                  <a:gd name="connsiteX26" fmla="*/ 250496 w 279878"/>
                  <a:gd name="connsiteY26" fmla="*/ 118522 h 318334"/>
                  <a:gd name="connsiteX27" fmla="*/ 248971 w 279878"/>
                  <a:gd name="connsiteY27" fmla="*/ 110138 h 318334"/>
                  <a:gd name="connsiteX28" fmla="*/ 157004 w 279878"/>
                  <a:gd name="connsiteY28" fmla="*/ 163743 h 318334"/>
                  <a:gd name="connsiteX29" fmla="*/ 153448 w 279878"/>
                  <a:gd name="connsiteY29" fmla="*/ 171111 h 318334"/>
                  <a:gd name="connsiteX30" fmla="*/ 152940 w 279878"/>
                  <a:gd name="connsiteY30" fmla="*/ 279845 h 318334"/>
                  <a:gd name="connsiteX31" fmla="*/ 29724 w 279878"/>
                  <a:gd name="connsiteY31" fmla="*/ 109884 h 318334"/>
                  <a:gd name="connsiteX32" fmla="*/ 29978 w 279878"/>
                  <a:gd name="connsiteY32" fmla="*/ 218110 h 318334"/>
                  <a:gd name="connsiteX33" fmla="*/ 34043 w 279878"/>
                  <a:gd name="connsiteY33" fmla="*/ 225224 h 318334"/>
                  <a:gd name="connsiteX34" fmla="*/ 127280 w 279878"/>
                  <a:gd name="connsiteY34" fmla="*/ 279845 h 318334"/>
                  <a:gd name="connsiteX35" fmla="*/ 127026 w 279878"/>
                  <a:gd name="connsiteY35" fmla="*/ 171619 h 318334"/>
                  <a:gd name="connsiteX36" fmla="*/ 122707 w 279878"/>
                  <a:gd name="connsiteY36" fmla="*/ 164759 h 318334"/>
                  <a:gd name="connsiteX37" fmla="*/ 29724 w 279878"/>
                  <a:gd name="connsiteY37" fmla="*/ 109884 h 318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79878" h="318334">
                    <a:moveTo>
                      <a:pt x="279712" y="158408"/>
                    </a:moveTo>
                    <a:cubicBezTo>
                      <a:pt x="279712" y="182543"/>
                      <a:pt x="279966" y="206678"/>
                      <a:pt x="279458" y="230813"/>
                    </a:cubicBezTo>
                    <a:cubicBezTo>
                      <a:pt x="279458" y="235132"/>
                      <a:pt x="275901" y="241229"/>
                      <a:pt x="272344" y="243516"/>
                    </a:cubicBezTo>
                    <a:cubicBezTo>
                      <a:pt x="230171" y="268413"/>
                      <a:pt x="187745" y="293056"/>
                      <a:pt x="145318" y="317191"/>
                    </a:cubicBezTo>
                    <a:cubicBezTo>
                      <a:pt x="142777" y="318716"/>
                      <a:pt x="137950" y="318716"/>
                      <a:pt x="135156" y="317191"/>
                    </a:cubicBezTo>
                    <a:cubicBezTo>
                      <a:pt x="92983" y="294072"/>
                      <a:pt x="51065" y="270191"/>
                      <a:pt x="8892" y="247073"/>
                    </a:cubicBezTo>
                    <a:cubicBezTo>
                      <a:pt x="1778" y="243262"/>
                      <a:pt x="0" y="238435"/>
                      <a:pt x="0" y="230813"/>
                    </a:cubicBezTo>
                    <a:cubicBezTo>
                      <a:pt x="254" y="183813"/>
                      <a:pt x="254" y="136814"/>
                      <a:pt x="0" y="90068"/>
                    </a:cubicBezTo>
                    <a:cubicBezTo>
                      <a:pt x="0" y="81938"/>
                      <a:pt x="2286" y="77365"/>
                      <a:pt x="9654" y="73046"/>
                    </a:cubicBezTo>
                    <a:cubicBezTo>
                      <a:pt x="51065" y="49419"/>
                      <a:pt x="92221" y="25284"/>
                      <a:pt x="133632" y="1657"/>
                    </a:cubicBezTo>
                    <a:cubicBezTo>
                      <a:pt x="137188" y="-375"/>
                      <a:pt x="143540" y="-629"/>
                      <a:pt x="147096" y="1403"/>
                    </a:cubicBezTo>
                    <a:cubicBezTo>
                      <a:pt x="189777" y="25284"/>
                      <a:pt x="232204" y="49927"/>
                      <a:pt x="274377" y="74571"/>
                    </a:cubicBezTo>
                    <a:cubicBezTo>
                      <a:pt x="277425" y="76349"/>
                      <a:pt x="279458" y="81938"/>
                      <a:pt x="279458" y="85749"/>
                    </a:cubicBezTo>
                    <a:cubicBezTo>
                      <a:pt x="279966" y="110392"/>
                      <a:pt x="279966" y="134527"/>
                      <a:pt x="279712" y="158408"/>
                    </a:cubicBezTo>
                    <a:cubicBezTo>
                      <a:pt x="279712" y="158408"/>
                      <a:pt x="279712" y="158408"/>
                      <a:pt x="279712" y="158408"/>
                    </a:cubicBezTo>
                    <a:close/>
                    <a:moveTo>
                      <a:pt x="237031" y="87781"/>
                    </a:moveTo>
                    <a:cubicBezTo>
                      <a:pt x="215436" y="75079"/>
                      <a:pt x="194858" y="63138"/>
                      <a:pt x="174534" y="51452"/>
                    </a:cubicBezTo>
                    <a:cubicBezTo>
                      <a:pt x="163356" y="44846"/>
                      <a:pt x="151923" y="33160"/>
                      <a:pt x="140491" y="33414"/>
                    </a:cubicBezTo>
                    <a:cubicBezTo>
                      <a:pt x="128550" y="33668"/>
                      <a:pt x="116864" y="44846"/>
                      <a:pt x="105178" y="51452"/>
                    </a:cubicBezTo>
                    <a:cubicBezTo>
                      <a:pt x="84599" y="63392"/>
                      <a:pt x="64021" y="75333"/>
                      <a:pt x="42427" y="88289"/>
                    </a:cubicBezTo>
                    <a:cubicBezTo>
                      <a:pt x="74437" y="106835"/>
                      <a:pt x="104416" y="124619"/>
                      <a:pt x="134902" y="141895"/>
                    </a:cubicBezTo>
                    <a:cubicBezTo>
                      <a:pt x="137442" y="143419"/>
                      <a:pt x="142269" y="143419"/>
                      <a:pt x="145064" y="141895"/>
                    </a:cubicBezTo>
                    <a:cubicBezTo>
                      <a:pt x="175296" y="124365"/>
                      <a:pt x="205528" y="106581"/>
                      <a:pt x="237031" y="87781"/>
                    </a:cubicBezTo>
                    <a:close/>
                    <a:moveTo>
                      <a:pt x="152940" y="279845"/>
                    </a:moveTo>
                    <a:cubicBezTo>
                      <a:pt x="185204" y="261554"/>
                      <a:pt x="214928" y="244786"/>
                      <a:pt x="244398" y="227256"/>
                    </a:cubicBezTo>
                    <a:cubicBezTo>
                      <a:pt x="247701" y="225224"/>
                      <a:pt x="250242" y="219127"/>
                      <a:pt x="250242" y="215062"/>
                    </a:cubicBezTo>
                    <a:cubicBezTo>
                      <a:pt x="250750" y="182797"/>
                      <a:pt x="250496" y="150786"/>
                      <a:pt x="250496" y="118522"/>
                    </a:cubicBezTo>
                    <a:cubicBezTo>
                      <a:pt x="250496" y="116235"/>
                      <a:pt x="249733" y="113949"/>
                      <a:pt x="248971" y="110138"/>
                    </a:cubicBezTo>
                    <a:cubicBezTo>
                      <a:pt x="217469" y="128430"/>
                      <a:pt x="186983" y="145959"/>
                      <a:pt x="157004" y="163743"/>
                    </a:cubicBezTo>
                    <a:cubicBezTo>
                      <a:pt x="154972" y="165013"/>
                      <a:pt x="153448" y="168570"/>
                      <a:pt x="153448" y="171111"/>
                    </a:cubicBezTo>
                    <a:cubicBezTo>
                      <a:pt x="152685" y="206424"/>
                      <a:pt x="152940" y="241991"/>
                      <a:pt x="152940" y="279845"/>
                    </a:cubicBezTo>
                    <a:close/>
                    <a:moveTo>
                      <a:pt x="29724" y="109884"/>
                    </a:moveTo>
                    <a:cubicBezTo>
                      <a:pt x="29724" y="147992"/>
                      <a:pt x="29724" y="183051"/>
                      <a:pt x="29978" y="218110"/>
                    </a:cubicBezTo>
                    <a:cubicBezTo>
                      <a:pt x="29978" y="220651"/>
                      <a:pt x="32011" y="223954"/>
                      <a:pt x="34043" y="225224"/>
                    </a:cubicBezTo>
                    <a:cubicBezTo>
                      <a:pt x="64529" y="243262"/>
                      <a:pt x="95016" y="261045"/>
                      <a:pt x="127280" y="279845"/>
                    </a:cubicBezTo>
                    <a:cubicBezTo>
                      <a:pt x="127280" y="242246"/>
                      <a:pt x="127280" y="206932"/>
                      <a:pt x="127026" y="171619"/>
                    </a:cubicBezTo>
                    <a:cubicBezTo>
                      <a:pt x="127026" y="169332"/>
                      <a:pt x="124994" y="166030"/>
                      <a:pt x="122707" y="164759"/>
                    </a:cubicBezTo>
                    <a:cubicBezTo>
                      <a:pt x="92983" y="146722"/>
                      <a:pt x="62751" y="129192"/>
                      <a:pt x="29724" y="109884"/>
                    </a:cubicBezTo>
                    <a:close/>
                  </a:path>
                </a:pathLst>
              </a:custGeom>
              <a:solidFill>
                <a:schemeClr val="tx1">
                  <a:lumMod val="75000"/>
                </a:schemeClr>
              </a:solidFill>
              <a:ln w="0" cap="flat">
                <a:noFill/>
                <a:prstDash val="solid"/>
                <a:miter/>
              </a:ln>
            </p:spPr>
            <p:txBody>
              <a:bodyPr rtlCol="0" anchor="ctr"/>
              <a:lstStyle/>
              <a:p>
                <a:endParaRPr lang="en-US"/>
              </a:p>
            </p:txBody>
          </p:sp>
        </p:grpSp>
        <p:grpSp>
          <p:nvGrpSpPr>
            <p:cNvPr id="114" name="Group 56">
              <a:extLst>
                <a:ext uri="{FF2B5EF4-FFF2-40B4-BE49-F238E27FC236}">
                  <a16:creationId xmlns:a16="http://schemas.microsoft.com/office/drawing/2014/main" xmlns="" id="{4A78206D-63CB-4539-9E7F-4C636689CAEE}"/>
                </a:ext>
              </a:extLst>
            </p:cNvPr>
            <p:cNvGrpSpPr/>
            <p:nvPr/>
          </p:nvGrpSpPr>
          <p:grpSpPr>
            <a:xfrm>
              <a:off x="8582382" y="1441450"/>
              <a:ext cx="514350" cy="514350"/>
              <a:chOff x="7045504" y="2641600"/>
              <a:chExt cx="514350" cy="514350"/>
            </a:xfrm>
          </p:grpSpPr>
          <p:sp>
            <p:nvSpPr>
              <p:cNvPr id="118" name="Oval 57">
                <a:extLst>
                  <a:ext uri="{FF2B5EF4-FFF2-40B4-BE49-F238E27FC236}">
                    <a16:creationId xmlns:a16="http://schemas.microsoft.com/office/drawing/2014/main" xmlns="" id="{50917B13-0BC4-45BE-BF6D-762BC17AEAB5}"/>
                  </a:ext>
                </a:extLst>
              </p:cNvPr>
              <p:cNvSpPr/>
              <p:nvPr/>
            </p:nvSpPr>
            <p:spPr>
              <a:xfrm>
                <a:off x="7045504" y="2641600"/>
                <a:ext cx="514350" cy="51435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9" name="Freeform: Shape 58">
                <a:extLst>
                  <a:ext uri="{FF2B5EF4-FFF2-40B4-BE49-F238E27FC236}">
                    <a16:creationId xmlns:a16="http://schemas.microsoft.com/office/drawing/2014/main" xmlns="" id="{79457994-3277-455A-9786-8BD9F341F5A3}"/>
                  </a:ext>
                </a:extLst>
              </p:cNvPr>
              <p:cNvSpPr/>
              <p:nvPr/>
            </p:nvSpPr>
            <p:spPr>
              <a:xfrm>
                <a:off x="7162740" y="2739608"/>
                <a:ext cx="279878" cy="318334"/>
              </a:xfrm>
              <a:custGeom>
                <a:avLst/>
                <a:gdLst>
                  <a:gd name="connsiteX0" fmla="*/ 279712 w 279878"/>
                  <a:gd name="connsiteY0" fmla="*/ 158408 h 318334"/>
                  <a:gd name="connsiteX1" fmla="*/ 279458 w 279878"/>
                  <a:gd name="connsiteY1" fmla="*/ 230813 h 318334"/>
                  <a:gd name="connsiteX2" fmla="*/ 272344 w 279878"/>
                  <a:gd name="connsiteY2" fmla="*/ 243516 h 318334"/>
                  <a:gd name="connsiteX3" fmla="*/ 145318 w 279878"/>
                  <a:gd name="connsiteY3" fmla="*/ 317191 h 318334"/>
                  <a:gd name="connsiteX4" fmla="*/ 135156 w 279878"/>
                  <a:gd name="connsiteY4" fmla="*/ 317191 h 318334"/>
                  <a:gd name="connsiteX5" fmla="*/ 8892 w 279878"/>
                  <a:gd name="connsiteY5" fmla="*/ 247073 h 318334"/>
                  <a:gd name="connsiteX6" fmla="*/ 0 w 279878"/>
                  <a:gd name="connsiteY6" fmla="*/ 230813 h 318334"/>
                  <a:gd name="connsiteX7" fmla="*/ 0 w 279878"/>
                  <a:gd name="connsiteY7" fmla="*/ 90068 h 318334"/>
                  <a:gd name="connsiteX8" fmla="*/ 9654 w 279878"/>
                  <a:gd name="connsiteY8" fmla="*/ 73046 h 318334"/>
                  <a:gd name="connsiteX9" fmla="*/ 133632 w 279878"/>
                  <a:gd name="connsiteY9" fmla="*/ 1657 h 318334"/>
                  <a:gd name="connsiteX10" fmla="*/ 147096 w 279878"/>
                  <a:gd name="connsiteY10" fmla="*/ 1403 h 318334"/>
                  <a:gd name="connsiteX11" fmla="*/ 274377 w 279878"/>
                  <a:gd name="connsiteY11" fmla="*/ 74571 h 318334"/>
                  <a:gd name="connsiteX12" fmla="*/ 279458 w 279878"/>
                  <a:gd name="connsiteY12" fmla="*/ 85749 h 318334"/>
                  <a:gd name="connsiteX13" fmla="*/ 279712 w 279878"/>
                  <a:gd name="connsiteY13" fmla="*/ 158408 h 318334"/>
                  <a:gd name="connsiteX14" fmla="*/ 279712 w 279878"/>
                  <a:gd name="connsiteY14" fmla="*/ 158408 h 318334"/>
                  <a:gd name="connsiteX15" fmla="*/ 237031 w 279878"/>
                  <a:gd name="connsiteY15" fmla="*/ 87781 h 318334"/>
                  <a:gd name="connsiteX16" fmla="*/ 174534 w 279878"/>
                  <a:gd name="connsiteY16" fmla="*/ 51452 h 318334"/>
                  <a:gd name="connsiteX17" fmla="*/ 140491 w 279878"/>
                  <a:gd name="connsiteY17" fmla="*/ 33414 h 318334"/>
                  <a:gd name="connsiteX18" fmla="*/ 105178 w 279878"/>
                  <a:gd name="connsiteY18" fmla="*/ 51452 h 318334"/>
                  <a:gd name="connsiteX19" fmla="*/ 42427 w 279878"/>
                  <a:gd name="connsiteY19" fmla="*/ 88289 h 318334"/>
                  <a:gd name="connsiteX20" fmla="*/ 134902 w 279878"/>
                  <a:gd name="connsiteY20" fmla="*/ 141895 h 318334"/>
                  <a:gd name="connsiteX21" fmla="*/ 145064 w 279878"/>
                  <a:gd name="connsiteY21" fmla="*/ 141895 h 318334"/>
                  <a:gd name="connsiteX22" fmla="*/ 237031 w 279878"/>
                  <a:gd name="connsiteY22" fmla="*/ 87781 h 318334"/>
                  <a:gd name="connsiteX23" fmla="*/ 152940 w 279878"/>
                  <a:gd name="connsiteY23" fmla="*/ 279845 h 318334"/>
                  <a:gd name="connsiteX24" fmla="*/ 244398 w 279878"/>
                  <a:gd name="connsiteY24" fmla="*/ 227256 h 318334"/>
                  <a:gd name="connsiteX25" fmla="*/ 250242 w 279878"/>
                  <a:gd name="connsiteY25" fmla="*/ 215062 h 318334"/>
                  <a:gd name="connsiteX26" fmla="*/ 250496 w 279878"/>
                  <a:gd name="connsiteY26" fmla="*/ 118522 h 318334"/>
                  <a:gd name="connsiteX27" fmla="*/ 248971 w 279878"/>
                  <a:gd name="connsiteY27" fmla="*/ 110138 h 318334"/>
                  <a:gd name="connsiteX28" fmla="*/ 157004 w 279878"/>
                  <a:gd name="connsiteY28" fmla="*/ 163743 h 318334"/>
                  <a:gd name="connsiteX29" fmla="*/ 153448 w 279878"/>
                  <a:gd name="connsiteY29" fmla="*/ 171111 h 318334"/>
                  <a:gd name="connsiteX30" fmla="*/ 152940 w 279878"/>
                  <a:gd name="connsiteY30" fmla="*/ 279845 h 318334"/>
                  <a:gd name="connsiteX31" fmla="*/ 29724 w 279878"/>
                  <a:gd name="connsiteY31" fmla="*/ 109884 h 318334"/>
                  <a:gd name="connsiteX32" fmla="*/ 29978 w 279878"/>
                  <a:gd name="connsiteY32" fmla="*/ 218110 h 318334"/>
                  <a:gd name="connsiteX33" fmla="*/ 34043 w 279878"/>
                  <a:gd name="connsiteY33" fmla="*/ 225224 h 318334"/>
                  <a:gd name="connsiteX34" fmla="*/ 127280 w 279878"/>
                  <a:gd name="connsiteY34" fmla="*/ 279845 h 318334"/>
                  <a:gd name="connsiteX35" fmla="*/ 127026 w 279878"/>
                  <a:gd name="connsiteY35" fmla="*/ 171619 h 318334"/>
                  <a:gd name="connsiteX36" fmla="*/ 122707 w 279878"/>
                  <a:gd name="connsiteY36" fmla="*/ 164759 h 318334"/>
                  <a:gd name="connsiteX37" fmla="*/ 29724 w 279878"/>
                  <a:gd name="connsiteY37" fmla="*/ 109884 h 318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79878" h="318334">
                    <a:moveTo>
                      <a:pt x="279712" y="158408"/>
                    </a:moveTo>
                    <a:cubicBezTo>
                      <a:pt x="279712" y="182543"/>
                      <a:pt x="279966" y="206678"/>
                      <a:pt x="279458" y="230813"/>
                    </a:cubicBezTo>
                    <a:cubicBezTo>
                      <a:pt x="279458" y="235132"/>
                      <a:pt x="275901" y="241229"/>
                      <a:pt x="272344" y="243516"/>
                    </a:cubicBezTo>
                    <a:cubicBezTo>
                      <a:pt x="230171" y="268413"/>
                      <a:pt x="187745" y="293056"/>
                      <a:pt x="145318" y="317191"/>
                    </a:cubicBezTo>
                    <a:cubicBezTo>
                      <a:pt x="142777" y="318716"/>
                      <a:pt x="137950" y="318716"/>
                      <a:pt x="135156" y="317191"/>
                    </a:cubicBezTo>
                    <a:cubicBezTo>
                      <a:pt x="92983" y="294072"/>
                      <a:pt x="51065" y="270191"/>
                      <a:pt x="8892" y="247073"/>
                    </a:cubicBezTo>
                    <a:cubicBezTo>
                      <a:pt x="1778" y="243262"/>
                      <a:pt x="0" y="238435"/>
                      <a:pt x="0" y="230813"/>
                    </a:cubicBezTo>
                    <a:cubicBezTo>
                      <a:pt x="254" y="183813"/>
                      <a:pt x="254" y="136814"/>
                      <a:pt x="0" y="90068"/>
                    </a:cubicBezTo>
                    <a:cubicBezTo>
                      <a:pt x="0" y="81938"/>
                      <a:pt x="2286" y="77365"/>
                      <a:pt x="9654" y="73046"/>
                    </a:cubicBezTo>
                    <a:cubicBezTo>
                      <a:pt x="51065" y="49419"/>
                      <a:pt x="92221" y="25284"/>
                      <a:pt x="133632" y="1657"/>
                    </a:cubicBezTo>
                    <a:cubicBezTo>
                      <a:pt x="137188" y="-375"/>
                      <a:pt x="143540" y="-629"/>
                      <a:pt x="147096" y="1403"/>
                    </a:cubicBezTo>
                    <a:cubicBezTo>
                      <a:pt x="189777" y="25284"/>
                      <a:pt x="232204" y="49927"/>
                      <a:pt x="274377" y="74571"/>
                    </a:cubicBezTo>
                    <a:cubicBezTo>
                      <a:pt x="277425" y="76349"/>
                      <a:pt x="279458" y="81938"/>
                      <a:pt x="279458" y="85749"/>
                    </a:cubicBezTo>
                    <a:cubicBezTo>
                      <a:pt x="279966" y="110392"/>
                      <a:pt x="279966" y="134527"/>
                      <a:pt x="279712" y="158408"/>
                    </a:cubicBezTo>
                    <a:cubicBezTo>
                      <a:pt x="279712" y="158408"/>
                      <a:pt x="279712" y="158408"/>
                      <a:pt x="279712" y="158408"/>
                    </a:cubicBezTo>
                    <a:close/>
                    <a:moveTo>
                      <a:pt x="237031" y="87781"/>
                    </a:moveTo>
                    <a:cubicBezTo>
                      <a:pt x="215436" y="75079"/>
                      <a:pt x="194858" y="63138"/>
                      <a:pt x="174534" y="51452"/>
                    </a:cubicBezTo>
                    <a:cubicBezTo>
                      <a:pt x="163356" y="44846"/>
                      <a:pt x="151923" y="33160"/>
                      <a:pt x="140491" y="33414"/>
                    </a:cubicBezTo>
                    <a:cubicBezTo>
                      <a:pt x="128550" y="33668"/>
                      <a:pt x="116864" y="44846"/>
                      <a:pt x="105178" y="51452"/>
                    </a:cubicBezTo>
                    <a:cubicBezTo>
                      <a:pt x="84599" y="63392"/>
                      <a:pt x="64021" y="75333"/>
                      <a:pt x="42427" y="88289"/>
                    </a:cubicBezTo>
                    <a:cubicBezTo>
                      <a:pt x="74437" y="106835"/>
                      <a:pt x="104416" y="124619"/>
                      <a:pt x="134902" y="141895"/>
                    </a:cubicBezTo>
                    <a:cubicBezTo>
                      <a:pt x="137442" y="143419"/>
                      <a:pt x="142269" y="143419"/>
                      <a:pt x="145064" y="141895"/>
                    </a:cubicBezTo>
                    <a:cubicBezTo>
                      <a:pt x="175296" y="124365"/>
                      <a:pt x="205528" y="106581"/>
                      <a:pt x="237031" y="87781"/>
                    </a:cubicBezTo>
                    <a:close/>
                    <a:moveTo>
                      <a:pt x="152940" y="279845"/>
                    </a:moveTo>
                    <a:cubicBezTo>
                      <a:pt x="185204" y="261554"/>
                      <a:pt x="214928" y="244786"/>
                      <a:pt x="244398" y="227256"/>
                    </a:cubicBezTo>
                    <a:cubicBezTo>
                      <a:pt x="247701" y="225224"/>
                      <a:pt x="250242" y="219127"/>
                      <a:pt x="250242" y="215062"/>
                    </a:cubicBezTo>
                    <a:cubicBezTo>
                      <a:pt x="250750" y="182797"/>
                      <a:pt x="250496" y="150786"/>
                      <a:pt x="250496" y="118522"/>
                    </a:cubicBezTo>
                    <a:cubicBezTo>
                      <a:pt x="250496" y="116235"/>
                      <a:pt x="249733" y="113949"/>
                      <a:pt x="248971" y="110138"/>
                    </a:cubicBezTo>
                    <a:cubicBezTo>
                      <a:pt x="217469" y="128430"/>
                      <a:pt x="186983" y="145959"/>
                      <a:pt x="157004" y="163743"/>
                    </a:cubicBezTo>
                    <a:cubicBezTo>
                      <a:pt x="154972" y="165013"/>
                      <a:pt x="153448" y="168570"/>
                      <a:pt x="153448" y="171111"/>
                    </a:cubicBezTo>
                    <a:cubicBezTo>
                      <a:pt x="152685" y="206424"/>
                      <a:pt x="152940" y="241991"/>
                      <a:pt x="152940" y="279845"/>
                    </a:cubicBezTo>
                    <a:close/>
                    <a:moveTo>
                      <a:pt x="29724" y="109884"/>
                    </a:moveTo>
                    <a:cubicBezTo>
                      <a:pt x="29724" y="147992"/>
                      <a:pt x="29724" y="183051"/>
                      <a:pt x="29978" y="218110"/>
                    </a:cubicBezTo>
                    <a:cubicBezTo>
                      <a:pt x="29978" y="220651"/>
                      <a:pt x="32011" y="223954"/>
                      <a:pt x="34043" y="225224"/>
                    </a:cubicBezTo>
                    <a:cubicBezTo>
                      <a:pt x="64529" y="243262"/>
                      <a:pt x="95016" y="261045"/>
                      <a:pt x="127280" y="279845"/>
                    </a:cubicBezTo>
                    <a:cubicBezTo>
                      <a:pt x="127280" y="242246"/>
                      <a:pt x="127280" y="206932"/>
                      <a:pt x="127026" y="171619"/>
                    </a:cubicBezTo>
                    <a:cubicBezTo>
                      <a:pt x="127026" y="169332"/>
                      <a:pt x="124994" y="166030"/>
                      <a:pt x="122707" y="164759"/>
                    </a:cubicBezTo>
                    <a:cubicBezTo>
                      <a:pt x="92983" y="146722"/>
                      <a:pt x="62751" y="129192"/>
                      <a:pt x="29724" y="109884"/>
                    </a:cubicBezTo>
                    <a:close/>
                  </a:path>
                </a:pathLst>
              </a:custGeom>
              <a:solidFill>
                <a:schemeClr val="tx1">
                  <a:lumMod val="75000"/>
                </a:schemeClr>
              </a:solidFill>
              <a:ln w="0" cap="flat">
                <a:noFill/>
                <a:prstDash val="solid"/>
                <a:miter/>
              </a:ln>
            </p:spPr>
            <p:txBody>
              <a:bodyPr rtlCol="0" anchor="ctr"/>
              <a:lstStyle/>
              <a:p>
                <a:endParaRPr lang="en-US"/>
              </a:p>
            </p:txBody>
          </p:sp>
        </p:grpSp>
        <p:grpSp>
          <p:nvGrpSpPr>
            <p:cNvPr id="115" name="Group 49">
              <a:extLst>
                <a:ext uri="{FF2B5EF4-FFF2-40B4-BE49-F238E27FC236}">
                  <a16:creationId xmlns:a16="http://schemas.microsoft.com/office/drawing/2014/main" xmlns="" id="{6DDBF06C-9FA1-4C03-9464-741F593A9752}"/>
                </a:ext>
              </a:extLst>
            </p:cNvPr>
            <p:cNvGrpSpPr/>
            <p:nvPr/>
          </p:nvGrpSpPr>
          <p:grpSpPr>
            <a:xfrm>
              <a:off x="10138132" y="2609850"/>
              <a:ext cx="514350" cy="514350"/>
              <a:chOff x="7045504" y="2641600"/>
              <a:chExt cx="514350" cy="514350"/>
            </a:xfrm>
          </p:grpSpPr>
          <p:sp>
            <p:nvSpPr>
              <p:cNvPr id="116" name="Oval 50">
                <a:extLst>
                  <a:ext uri="{FF2B5EF4-FFF2-40B4-BE49-F238E27FC236}">
                    <a16:creationId xmlns:a16="http://schemas.microsoft.com/office/drawing/2014/main" xmlns="" id="{7291A8DB-541F-4647-BF66-DFC6625D5D66}"/>
                  </a:ext>
                </a:extLst>
              </p:cNvPr>
              <p:cNvSpPr/>
              <p:nvPr/>
            </p:nvSpPr>
            <p:spPr>
              <a:xfrm>
                <a:off x="7045504" y="2641600"/>
                <a:ext cx="514350" cy="51435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7" name="Freeform: Shape 51">
                <a:extLst>
                  <a:ext uri="{FF2B5EF4-FFF2-40B4-BE49-F238E27FC236}">
                    <a16:creationId xmlns:a16="http://schemas.microsoft.com/office/drawing/2014/main" xmlns="" id="{AA1A4364-3034-4C65-92AE-CB41C4B9CA7C}"/>
                  </a:ext>
                </a:extLst>
              </p:cNvPr>
              <p:cNvSpPr/>
              <p:nvPr/>
            </p:nvSpPr>
            <p:spPr>
              <a:xfrm>
                <a:off x="7162740" y="2739608"/>
                <a:ext cx="279878" cy="318334"/>
              </a:xfrm>
              <a:custGeom>
                <a:avLst/>
                <a:gdLst>
                  <a:gd name="connsiteX0" fmla="*/ 279712 w 279878"/>
                  <a:gd name="connsiteY0" fmla="*/ 158408 h 318334"/>
                  <a:gd name="connsiteX1" fmla="*/ 279458 w 279878"/>
                  <a:gd name="connsiteY1" fmla="*/ 230813 h 318334"/>
                  <a:gd name="connsiteX2" fmla="*/ 272344 w 279878"/>
                  <a:gd name="connsiteY2" fmla="*/ 243516 h 318334"/>
                  <a:gd name="connsiteX3" fmla="*/ 145318 w 279878"/>
                  <a:gd name="connsiteY3" fmla="*/ 317191 h 318334"/>
                  <a:gd name="connsiteX4" fmla="*/ 135156 w 279878"/>
                  <a:gd name="connsiteY4" fmla="*/ 317191 h 318334"/>
                  <a:gd name="connsiteX5" fmla="*/ 8892 w 279878"/>
                  <a:gd name="connsiteY5" fmla="*/ 247073 h 318334"/>
                  <a:gd name="connsiteX6" fmla="*/ 0 w 279878"/>
                  <a:gd name="connsiteY6" fmla="*/ 230813 h 318334"/>
                  <a:gd name="connsiteX7" fmla="*/ 0 w 279878"/>
                  <a:gd name="connsiteY7" fmla="*/ 90068 h 318334"/>
                  <a:gd name="connsiteX8" fmla="*/ 9654 w 279878"/>
                  <a:gd name="connsiteY8" fmla="*/ 73046 h 318334"/>
                  <a:gd name="connsiteX9" fmla="*/ 133632 w 279878"/>
                  <a:gd name="connsiteY9" fmla="*/ 1657 h 318334"/>
                  <a:gd name="connsiteX10" fmla="*/ 147096 w 279878"/>
                  <a:gd name="connsiteY10" fmla="*/ 1403 h 318334"/>
                  <a:gd name="connsiteX11" fmla="*/ 274377 w 279878"/>
                  <a:gd name="connsiteY11" fmla="*/ 74571 h 318334"/>
                  <a:gd name="connsiteX12" fmla="*/ 279458 w 279878"/>
                  <a:gd name="connsiteY12" fmla="*/ 85749 h 318334"/>
                  <a:gd name="connsiteX13" fmla="*/ 279712 w 279878"/>
                  <a:gd name="connsiteY13" fmla="*/ 158408 h 318334"/>
                  <a:gd name="connsiteX14" fmla="*/ 279712 w 279878"/>
                  <a:gd name="connsiteY14" fmla="*/ 158408 h 318334"/>
                  <a:gd name="connsiteX15" fmla="*/ 237031 w 279878"/>
                  <a:gd name="connsiteY15" fmla="*/ 87781 h 318334"/>
                  <a:gd name="connsiteX16" fmla="*/ 174534 w 279878"/>
                  <a:gd name="connsiteY16" fmla="*/ 51452 h 318334"/>
                  <a:gd name="connsiteX17" fmla="*/ 140491 w 279878"/>
                  <a:gd name="connsiteY17" fmla="*/ 33414 h 318334"/>
                  <a:gd name="connsiteX18" fmla="*/ 105178 w 279878"/>
                  <a:gd name="connsiteY18" fmla="*/ 51452 h 318334"/>
                  <a:gd name="connsiteX19" fmla="*/ 42427 w 279878"/>
                  <a:gd name="connsiteY19" fmla="*/ 88289 h 318334"/>
                  <a:gd name="connsiteX20" fmla="*/ 134902 w 279878"/>
                  <a:gd name="connsiteY20" fmla="*/ 141895 h 318334"/>
                  <a:gd name="connsiteX21" fmla="*/ 145064 w 279878"/>
                  <a:gd name="connsiteY21" fmla="*/ 141895 h 318334"/>
                  <a:gd name="connsiteX22" fmla="*/ 237031 w 279878"/>
                  <a:gd name="connsiteY22" fmla="*/ 87781 h 318334"/>
                  <a:gd name="connsiteX23" fmla="*/ 152940 w 279878"/>
                  <a:gd name="connsiteY23" fmla="*/ 279845 h 318334"/>
                  <a:gd name="connsiteX24" fmla="*/ 244398 w 279878"/>
                  <a:gd name="connsiteY24" fmla="*/ 227256 h 318334"/>
                  <a:gd name="connsiteX25" fmla="*/ 250242 w 279878"/>
                  <a:gd name="connsiteY25" fmla="*/ 215062 h 318334"/>
                  <a:gd name="connsiteX26" fmla="*/ 250496 w 279878"/>
                  <a:gd name="connsiteY26" fmla="*/ 118522 h 318334"/>
                  <a:gd name="connsiteX27" fmla="*/ 248971 w 279878"/>
                  <a:gd name="connsiteY27" fmla="*/ 110138 h 318334"/>
                  <a:gd name="connsiteX28" fmla="*/ 157004 w 279878"/>
                  <a:gd name="connsiteY28" fmla="*/ 163743 h 318334"/>
                  <a:gd name="connsiteX29" fmla="*/ 153448 w 279878"/>
                  <a:gd name="connsiteY29" fmla="*/ 171111 h 318334"/>
                  <a:gd name="connsiteX30" fmla="*/ 152940 w 279878"/>
                  <a:gd name="connsiteY30" fmla="*/ 279845 h 318334"/>
                  <a:gd name="connsiteX31" fmla="*/ 29724 w 279878"/>
                  <a:gd name="connsiteY31" fmla="*/ 109884 h 318334"/>
                  <a:gd name="connsiteX32" fmla="*/ 29978 w 279878"/>
                  <a:gd name="connsiteY32" fmla="*/ 218110 h 318334"/>
                  <a:gd name="connsiteX33" fmla="*/ 34043 w 279878"/>
                  <a:gd name="connsiteY33" fmla="*/ 225224 h 318334"/>
                  <a:gd name="connsiteX34" fmla="*/ 127280 w 279878"/>
                  <a:gd name="connsiteY34" fmla="*/ 279845 h 318334"/>
                  <a:gd name="connsiteX35" fmla="*/ 127026 w 279878"/>
                  <a:gd name="connsiteY35" fmla="*/ 171619 h 318334"/>
                  <a:gd name="connsiteX36" fmla="*/ 122707 w 279878"/>
                  <a:gd name="connsiteY36" fmla="*/ 164759 h 318334"/>
                  <a:gd name="connsiteX37" fmla="*/ 29724 w 279878"/>
                  <a:gd name="connsiteY37" fmla="*/ 109884 h 318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79878" h="318334">
                    <a:moveTo>
                      <a:pt x="279712" y="158408"/>
                    </a:moveTo>
                    <a:cubicBezTo>
                      <a:pt x="279712" y="182543"/>
                      <a:pt x="279966" y="206678"/>
                      <a:pt x="279458" y="230813"/>
                    </a:cubicBezTo>
                    <a:cubicBezTo>
                      <a:pt x="279458" y="235132"/>
                      <a:pt x="275901" y="241229"/>
                      <a:pt x="272344" y="243516"/>
                    </a:cubicBezTo>
                    <a:cubicBezTo>
                      <a:pt x="230171" y="268413"/>
                      <a:pt x="187745" y="293056"/>
                      <a:pt x="145318" y="317191"/>
                    </a:cubicBezTo>
                    <a:cubicBezTo>
                      <a:pt x="142777" y="318716"/>
                      <a:pt x="137950" y="318716"/>
                      <a:pt x="135156" y="317191"/>
                    </a:cubicBezTo>
                    <a:cubicBezTo>
                      <a:pt x="92983" y="294072"/>
                      <a:pt x="51065" y="270191"/>
                      <a:pt x="8892" y="247073"/>
                    </a:cubicBezTo>
                    <a:cubicBezTo>
                      <a:pt x="1778" y="243262"/>
                      <a:pt x="0" y="238435"/>
                      <a:pt x="0" y="230813"/>
                    </a:cubicBezTo>
                    <a:cubicBezTo>
                      <a:pt x="254" y="183813"/>
                      <a:pt x="254" y="136814"/>
                      <a:pt x="0" y="90068"/>
                    </a:cubicBezTo>
                    <a:cubicBezTo>
                      <a:pt x="0" y="81938"/>
                      <a:pt x="2286" y="77365"/>
                      <a:pt x="9654" y="73046"/>
                    </a:cubicBezTo>
                    <a:cubicBezTo>
                      <a:pt x="51065" y="49419"/>
                      <a:pt x="92221" y="25284"/>
                      <a:pt x="133632" y="1657"/>
                    </a:cubicBezTo>
                    <a:cubicBezTo>
                      <a:pt x="137188" y="-375"/>
                      <a:pt x="143540" y="-629"/>
                      <a:pt x="147096" y="1403"/>
                    </a:cubicBezTo>
                    <a:cubicBezTo>
                      <a:pt x="189777" y="25284"/>
                      <a:pt x="232204" y="49927"/>
                      <a:pt x="274377" y="74571"/>
                    </a:cubicBezTo>
                    <a:cubicBezTo>
                      <a:pt x="277425" y="76349"/>
                      <a:pt x="279458" y="81938"/>
                      <a:pt x="279458" y="85749"/>
                    </a:cubicBezTo>
                    <a:cubicBezTo>
                      <a:pt x="279966" y="110392"/>
                      <a:pt x="279966" y="134527"/>
                      <a:pt x="279712" y="158408"/>
                    </a:cubicBezTo>
                    <a:cubicBezTo>
                      <a:pt x="279712" y="158408"/>
                      <a:pt x="279712" y="158408"/>
                      <a:pt x="279712" y="158408"/>
                    </a:cubicBezTo>
                    <a:close/>
                    <a:moveTo>
                      <a:pt x="237031" y="87781"/>
                    </a:moveTo>
                    <a:cubicBezTo>
                      <a:pt x="215436" y="75079"/>
                      <a:pt x="194858" y="63138"/>
                      <a:pt x="174534" y="51452"/>
                    </a:cubicBezTo>
                    <a:cubicBezTo>
                      <a:pt x="163356" y="44846"/>
                      <a:pt x="151923" y="33160"/>
                      <a:pt x="140491" y="33414"/>
                    </a:cubicBezTo>
                    <a:cubicBezTo>
                      <a:pt x="128550" y="33668"/>
                      <a:pt x="116864" y="44846"/>
                      <a:pt x="105178" y="51452"/>
                    </a:cubicBezTo>
                    <a:cubicBezTo>
                      <a:pt x="84599" y="63392"/>
                      <a:pt x="64021" y="75333"/>
                      <a:pt x="42427" y="88289"/>
                    </a:cubicBezTo>
                    <a:cubicBezTo>
                      <a:pt x="74437" y="106835"/>
                      <a:pt x="104416" y="124619"/>
                      <a:pt x="134902" y="141895"/>
                    </a:cubicBezTo>
                    <a:cubicBezTo>
                      <a:pt x="137442" y="143419"/>
                      <a:pt x="142269" y="143419"/>
                      <a:pt x="145064" y="141895"/>
                    </a:cubicBezTo>
                    <a:cubicBezTo>
                      <a:pt x="175296" y="124365"/>
                      <a:pt x="205528" y="106581"/>
                      <a:pt x="237031" y="87781"/>
                    </a:cubicBezTo>
                    <a:close/>
                    <a:moveTo>
                      <a:pt x="152940" y="279845"/>
                    </a:moveTo>
                    <a:cubicBezTo>
                      <a:pt x="185204" y="261554"/>
                      <a:pt x="214928" y="244786"/>
                      <a:pt x="244398" y="227256"/>
                    </a:cubicBezTo>
                    <a:cubicBezTo>
                      <a:pt x="247701" y="225224"/>
                      <a:pt x="250242" y="219127"/>
                      <a:pt x="250242" y="215062"/>
                    </a:cubicBezTo>
                    <a:cubicBezTo>
                      <a:pt x="250750" y="182797"/>
                      <a:pt x="250496" y="150786"/>
                      <a:pt x="250496" y="118522"/>
                    </a:cubicBezTo>
                    <a:cubicBezTo>
                      <a:pt x="250496" y="116235"/>
                      <a:pt x="249733" y="113949"/>
                      <a:pt x="248971" y="110138"/>
                    </a:cubicBezTo>
                    <a:cubicBezTo>
                      <a:pt x="217469" y="128430"/>
                      <a:pt x="186983" y="145959"/>
                      <a:pt x="157004" y="163743"/>
                    </a:cubicBezTo>
                    <a:cubicBezTo>
                      <a:pt x="154972" y="165013"/>
                      <a:pt x="153448" y="168570"/>
                      <a:pt x="153448" y="171111"/>
                    </a:cubicBezTo>
                    <a:cubicBezTo>
                      <a:pt x="152685" y="206424"/>
                      <a:pt x="152940" y="241991"/>
                      <a:pt x="152940" y="279845"/>
                    </a:cubicBezTo>
                    <a:close/>
                    <a:moveTo>
                      <a:pt x="29724" y="109884"/>
                    </a:moveTo>
                    <a:cubicBezTo>
                      <a:pt x="29724" y="147992"/>
                      <a:pt x="29724" y="183051"/>
                      <a:pt x="29978" y="218110"/>
                    </a:cubicBezTo>
                    <a:cubicBezTo>
                      <a:pt x="29978" y="220651"/>
                      <a:pt x="32011" y="223954"/>
                      <a:pt x="34043" y="225224"/>
                    </a:cubicBezTo>
                    <a:cubicBezTo>
                      <a:pt x="64529" y="243262"/>
                      <a:pt x="95016" y="261045"/>
                      <a:pt x="127280" y="279845"/>
                    </a:cubicBezTo>
                    <a:cubicBezTo>
                      <a:pt x="127280" y="242246"/>
                      <a:pt x="127280" y="206932"/>
                      <a:pt x="127026" y="171619"/>
                    </a:cubicBezTo>
                    <a:cubicBezTo>
                      <a:pt x="127026" y="169332"/>
                      <a:pt x="124994" y="166030"/>
                      <a:pt x="122707" y="164759"/>
                    </a:cubicBezTo>
                    <a:cubicBezTo>
                      <a:pt x="92983" y="146722"/>
                      <a:pt x="62751" y="129192"/>
                      <a:pt x="29724" y="109884"/>
                    </a:cubicBezTo>
                    <a:close/>
                  </a:path>
                </a:pathLst>
              </a:custGeom>
              <a:solidFill>
                <a:schemeClr val="tx1">
                  <a:lumMod val="75000"/>
                </a:schemeClr>
              </a:solidFill>
              <a:ln w="0" cap="flat">
                <a:noFill/>
                <a:prstDash val="solid"/>
                <a:miter/>
              </a:ln>
            </p:spPr>
            <p:txBody>
              <a:bodyPr rtlCol="0" anchor="ctr"/>
              <a:lstStyle/>
              <a:p>
                <a:endParaRPr lang="en-US"/>
              </a:p>
            </p:txBody>
          </p:sp>
        </p:grpSp>
      </p:grpSp>
      <p:sp>
        <p:nvSpPr>
          <p:cNvPr id="126" name="TextBox 125">
            <a:extLst>
              <a:ext uri="{FF2B5EF4-FFF2-40B4-BE49-F238E27FC236}">
                <a16:creationId xmlns:a16="http://schemas.microsoft.com/office/drawing/2014/main" xmlns="" id="{F9BE59DB-2F94-4D9A-B6C8-DF988258720F}"/>
              </a:ext>
            </a:extLst>
          </p:cNvPr>
          <p:cNvSpPr txBox="1"/>
          <p:nvPr/>
        </p:nvSpPr>
        <p:spPr>
          <a:xfrm>
            <a:off x="10009063" y="4394327"/>
            <a:ext cx="1326004" cy="523220"/>
          </a:xfrm>
          <a:prstGeom prst="rect">
            <a:avLst/>
          </a:prstGeom>
          <a:noFill/>
        </p:spPr>
        <p:txBody>
          <a:bodyPr wrap="none" rtlCol="0">
            <a:spAutoFit/>
          </a:bodyPr>
          <a:lstStyle>
            <a:defPPr>
              <a:defRPr lang="en-US"/>
            </a:defPPr>
            <a:lvl1pPr>
              <a:defRPr sz="1600"/>
            </a:lvl1pPr>
          </a:lstStyle>
          <a:p>
            <a:pPr algn="ctr"/>
            <a:r>
              <a:rPr lang="ru-RU" sz="1400" dirty="0">
                <a:solidFill>
                  <a:schemeClr val="tx1">
                    <a:lumMod val="50000"/>
                  </a:schemeClr>
                </a:solidFill>
                <a:latin typeface="Roboto Condensed" panose="02000000000000000000" pitchFamily="2" charset="0"/>
                <a:ea typeface="Roboto Condensed" panose="02000000000000000000" pitchFamily="2" charset="0"/>
              </a:rPr>
              <a:t>Узлы </a:t>
            </a:r>
            <a:br>
              <a:rPr lang="ru-RU" sz="1400" dirty="0">
                <a:solidFill>
                  <a:schemeClr val="tx1">
                    <a:lumMod val="50000"/>
                  </a:schemeClr>
                </a:solidFill>
                <a:latin typeface="Roboto Condensed" panose="02000000000000000000" pitchFamily="2" charset="0"/>
                <a:ea typeface="Roboto Condensed" panose="02000000000000000000" pitchFamily="2" charset="0"/>
              </a:rPr>
            </a:br>
            <a:r>
              <a:rPr lang="ru-RU" sz="1400" dirty="0">
                <a:solidFill>
                  <a:schemeClr val="tx1">
                    <a:lumMod val="50000"/>
                  </a:schemeClr>
                </a:solidFill>
                <a:latin typeface="Roboto Condensed" panose="02000000000000000000" pitchFamily="2" charset="0"/>
                <a:ea typeface="Roboto Condensed" panose="02000000000000000000" pitchFamily="2" charset="0"/>
              </a:rPr>
              <a:t>операторов ЭД</a:t>
            </a:r>
          </a:p>
        </p:txBody>
      </p:sp>
      <p:sp>
        <p:nvSpPr>
          <p:cNvPr id="127" name="TextBox 126">
            <a:extLst>
              <a:ext uri="{FF2B5EF4-FFF2-40B4-BE49-F238E27FC236}">
                <a16:creationId xmlns:a16="http://schemas.microsoft.com/office/drawing/2014/main" xmlns="" id="{16D3A867-0923-4D13-803C-9615CB65E162}"/>
              </a:ext>
            </a:extLst>
          </p:cNvPr>
          <p:cNvSpPr txBox="1"/>
          <p:nvPr/>
        </p:nvSpPr>
        <p:spPr>
          <a:xfrm>
            <a:off x="8903529" y="1430723"/>
            <a:ext cx="518091" cy="307777"/>
          </a:xfrm>
          <a:prstGeom prst="rect">
            <a:avLst/>
          </a:prstGeom>
          <a:noFill/>
        </p:spPr>
        <p:txBody>
          <a:bodyPr wrap="none" rtlCol="0">
            <a:spAutoFit/>
          </a:bodyPr>
          <a:lstStyle/>
          <a:p>
            <a:r>
              <a:rPr lang="ru-RU" sz="1400" dirty="0">
                <a:solidFill>
                  <a:schemeClr val="tx1">
                    <a:lumMod val="50000"/>
                  </a:schemeClr>
                </a:solidFill>
                <a:latin typeface="Roboto Condensed" panose="02000000000000000000" pitchFamily="2" charset="0"/>
                <a:ea typeface="Roboto Condensed" panose="02000000000000000000" pitchFamily="2" charset="0"/>
              </a:rPr>
              <a:t>ФНС</a:t>
            </a:r>
          </a:p>
        </p:txBody>
      </p:sp>
      <p:sp>
        <p:nvSpPr>
          <p:cNvPr id="128" name="TextBox 127">
            <a:extLst>
              <a:ext uri="{FF2B5EF4-FFF2-40B4-BE49-F238E27FC236}">
                <a16:creationId xmlns:a16="http://schemas.microsoft.com/office/drawing/2014/main" xmlns="" id="{C6C070A8-5496-43E7-9132-78F4488FBC12}"/>
              </a:ext>
            </a:extLst>
          </p:cNvPr>
          <p:cNvSpPr txBox="1"/>
          <p:nvPr/>
        </p:nvSpPr>
        <p:spPr>
          <a:xfrm>
            <a:off x="10497050" y="2592192"/>
            <a:ext cx="1233030" cy="307777"/>
          </a:xfrm>
          <a:prstGeom prst="rect">
            <a:avLst/>
          </a:prstGeom>
          <a:noFill/>
        </p:spPr>
        <p:txBody>
          <a:bodyPr wrap="none" rtlCol="0">
            <a:spAutoFit/>
          </a:bodyPr>
          <a:lstStyle>
            <a:defPPr>
              <a:defRPr lang="en-US"/>
            </a:defPPr>
            <a:lvl1pPr algn="ctr">
              <a:defRPr sz="1200"/>
            </a:lvl1pPr>
          </a:lstStyle>
          <a:p>
            <a:r>
              <a:rPr lang="ru-RU" sz="1400" dirty="0">
                <a:solidFill>
                  <a:schemeClr val="tx1">
                    <a:lumMod val="50000"/>
                  </a:schemeClr>
                </a:solidFill>
                <a:latin typeface="Roboto Condensed" panose="02000000000000000000" pitchFamily="2" charset="0"/>
                <a:ea typeface="Roboto Condensed" panose="02000000000000000000" pitchFamily="2" charset="0"/>
              </a:rPr>
              <a:t>Казначейство</a:t>
            </a:r>
          </a:p>
        </p:txBody>
      </p:sp>
      <p:sp>
        <p:nvSpPr>
          <p:cNvPr id="129" name="TextBox 128">
            <a:extLst>
              <a:ext uri="{FF2B5EF4-FFF2-40B4-BE49-F238E27FC236}">
                <a16:creationId xmlns:a16="http://schemas.microsoft.com/office/drawing/2014/main" xmlns="" id="{C8A7766A-797D-4D1B-B8A8-63D11311A88B}"/>
              </a:ext>
            </a:extLst>
          </p:cNvPr>
          <p:cNvSpPr txBox="1"/>
          <p:nvPr/>
        </p:nvSpPr>
        <p:spPr>
          <a:xfrm>
            <a:off x="5892475" y="4377220"/>
            <a:ext cx="1475083" cy="523220"/>
          </a:xfrm>
          <a:prstGeom prst="rect">
            <a:avLst/>
          </a:prstGeom>
          <a:noFill/>
        </p:spPr>
        <p:txBody>
          <a:bodyPr wrap="none" rtlCol="0">
            <a:spAutoFit/>
          </a:bodyPr>
          <a:lstStyle>
            <a:defPPr>
              <a:defRPr lang="en-US"/>
            </a:defPPr>
            <a:lvl1pPr algn="ctr">
              <a:defRPr sz="1200"/>
            </a:lvl1pPr>
          </a:lstStyle>
          <a:p>
            <a:r>
              <a:rPr lang="ru-RU" sz="1400" dirty="0">
                <a:solidFill>
                  <a:schemeClr val="tx1">
                    <a:lumMod val="50000"/>
                  </a:schemeClr>
                </a:solidFill>
                <a:latin typeface="Roboto Condensed" panose="02000000000000000000" pitchFamily="2" charset="0"/>
                <a:ea typeface="Roboto Condensed" panose="02000000000000000000" pitchFamily="2" charset="0"/>
              </a:rPr>
              <a:t>Узлы кредитных </a:t>
            </a:r>
            <a:endParaRPr lang="en-US" sz="1400" dirty="0">
              <a:solidFill>
                <a:schemeClr val="tx1">
                  <a:lumMod val="50000"/>
                </a:schemeClr>
              </a:solidFill>
              <a:latin typeface="Roboto Condensed" panose="02000000000000000000" pitchFamily="2" charset="0"/>
              <a:ea typeface="Roboto Condensed" panose="02000000000000000000" pitchFamily="2" charset="0"/>
            </a:endParaRPr>
          </a:p>
          <a:p>
            <a:r>
              <a:rPr lang="ru-RU" sz="1400" dirty="0">
                <a:solidFill>
                  <a:schemeClr val="tx1">
                    <a:lumMod val="50000"/>
                  </a:schemeClr>
                </a:solidFill>
                <a:latin typeface="Roboto Condensed" panose="02000000000000000000" pitchFamily="2" charset="0"/>
                <a:ea typeface="Roboto Condensed" panose="02000000000000000000" pitchFamily="2" charset="0"/>
              </a:rPr>
              <a:t>организаций</a:t>
            </a:r>
          </a:p>
        </p:txBody>
      </p:sp>
      <p:sp>
        <p:nvSpPr>
          <p:cNvPr id="130" name="TextBox 129">
            <a:extLst>
              <a:ext uri="{FF2B5EF4-FFF2-40B4-BE49-F238E27FC236}">
                <a16:creationId xmlns:a16="http://schemas.microsoft.com/office/drawing/2014/main" xmlns="" id="{A8E34BCC-6ECC-42C7-9011-6A445FDDA528}"/>
              </a:ext>
            </a:extLst>
          </p:cNvPr>
          <p:cNvSpPr txBox="1"/>
          <p:nvPr/>
        </p:nvSpPr>
        <p:spPr>
          <a:xfrm>
            <a:off x="5718671" y="2597715"/>
            <a:ext cx="1055097" cy="307777"/>
          </a:xfrm>
          <a:prstGeom prst="rect">
            <a:avLst/>
          </a:prstGeom>
          <a:noFill/>
        </p:spPr>
        <p:txBody>
          <a:bodyPr wrap="none" rtlCol="0">
            <a:spAutoFit/>
          </a:bodyPr>
          <a:lstStyle>
            <a:defPPr>
              <a:defRPr lang="en-US"/>
            </a:defPPr>
            <a:lvl1pPr algn="ctr">
              <a:defRPr sz="1200"/>
            </a:lvl1pPr>
          </a:lstStyle>
          <a:p>
            <a:r>
              <a:rPr lang="ru-RU" sz="1400" dirty="0">
                <a:solidFill>
                  <a:schemeClr val="tx1">
                    <a:lumMod val="50000"/>
                  </a:schemeClr>
                </a:solidFill>
                <a:latin typeface="Roboto Condensed" panose="02000000000000000000" pitchFamily="2" charset="0"/>
                <a:ea typeface="Roboto Condensed" panose="02000000000000000000" pitchFamily="2" charset="0"/>
              </a:rPr>
              <a:t>Узлы ФОИВ</a:t>
            </a:r>
          </a:p>
        </p:txBody>
      </p:sp>
      <p:grpSp>
        <p:nvGrpSpPr>
          <p:cNvPr id="131" name="Group 106">
            <a:extLst>
              <a:ext uri="{FF2B5EF4-FFF2-40B4-BE49-F238E27FC236}">
                <a16:creationId xmlns:a16="http://schemas.microsoft.com/office/drawing/2014/main" xmlns="" id="{9C44767B-B13D-489D-B179-228B5584CFFC}"/>
              </a:ext>
            </a:extLst>
          </p:cNvPr>
          <p:cNvGrpSpPr/>
          <p:nvPr/>
        </p:nvGrpSpPr>
        <p:grpSpPr>
          <a:xfrm>
            <a:off x="8318281" y="4977487"/>
            <a:ext cx="593887" cy="593887"/>
            <a:chOff x="4421174" y="2677371"/>
            <a:chExt cx="593887" cy="593887"/>
          </a:xfrm>
        </p:grpSpPr>
        <p:sp>
          <p:nvSpPr>
            <p:cNvPr id="132" name="Oval 107">
              <a:extLst>
                <a:ext uri="{FF2B5EF4-FFF2-40B4-BE49-F238E27FC236}">
                  <a16:creationId xmlns:a16="http://schemas.microsoft.com/office/drawing/2014/main" xmlns="" id="{D40A51DC-C32A-4D41-BCE3-B02681053F6D}"/>
                </a:ext>
              </a:extLst>
            </p:cNvPr>
            <p:cNvSpPr/>
            <p:nvPr/>
          </p:nvSpPr>
          <p:spPr>
            <a:xfrm>
              <a:off x="4421174" y="2677371"/>
              <a:ext cx="593887" cy="593887"/>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Roboto Condensed" panose="02000000000000000000" pitchFamily="2" charset="0"/>
                <a:ea typeface="Roboto Condensed" panose="02000000000000000000" pitchFamily="2" charset="0"/>
              </a:endParaRPr>
            </a:p>
          </p:txBody>
        </p:sp>
        <p:pic>
          <p:nvPicPr>
            <p:cNvPr id="133" name="Graphic 108" descr="Server with solid fill">
              <a:extLst>
                <a:ext uri="{FF2B5EF4-FFF2-40B4-BE49-F238E27FC236}">
                  <a16:creationId xmlns:a16="http://schemas.microsoft.com/office/drawing/2014/main" xmlns="" id="{39FEF47A-929F-4F45-845A-4ECF3C197E4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4535607" y="2791804"/>
              <a:ext cx="365020" cy="365020"/>
            </a:xfrm>
            <a:prstGeom prst="rect">
              <a:avLst/>
            </a:prstGeom>
          </p:spPr>
        </p:pic>
      </p:grpSp>
      <p:sp>
        <p:nvSpPr>
          <p:cNvPr id="134" name="TextBox 133">
            <a:extLst>
              <a:ext uri="{FF2B5EF4-FFF2-40B4-BE49-F238E27FC236}">
                <a16:creationId xmlns:a16="http://schemas.microsoft.com/office/drawing/2014/main" xmlns="" id="{952AD047-1824-4F7D-8A09-AAC8D99B2DA5}"/>
              </a:ext>
            </a:extLst>
          </p:cNvPr>
          <p:cNvSpPr txBox="1"/>
          <p:nvPr/>
        </p:nvSpPr>
        <p:spPr>
          <a:xfrm>
            <a:off x="7439602" y="5674407"/>
            <a:ext cx="2364751" cy="523220"/>
          </a:xfrm>
          <a:prstGeom prst="rect">
            <a:avLst/>
          </a:prstGeom>
          <a:noFill/>
        </p:spPr>
        <p:txBody>
          <a:bodyPr wrap="none" rtlCol="0">
            <a:spAutoFit/>
          </a:bodyPr>
          <a:lstStyle>
            <a:defPPr>
              <a:defRPr lang="en-US"/>
            </a:defPPr>
            <a:lvl1pPr algn="ctr">
              <a:defRPr sz="1200"/>
            </a:lvl1pPr>
          </a:lstStyle>
          <a:p>
            <a:r>
              <a:rPr lang="ru-RU" sz="1400" dirty="0">
                <a:solidFill>
                  <a:schemeClr val="tx1">
                    <a:lumMod val="50000"/>
                  </a:schemeClr>
                </a:solidFill>
                <a:latin typeface="Roboto Condensed" panose="02000000000000000000" pitchFamily="2" charset="0"/>
                <a:ea typeface="Roboto Condensed" panose="02000000000000000000" pitchFamily="2" charset="0"/>
              </a:rPr>
              <a:t>Классификатор полномочий </a:t>
            </a:r>
          </a:p>
          <a:p>
            <a:r>
              <a:rPr lang="ru-RU" sz="1400" dirty="0">
                <a:solidFill>
                  <a:schemeClr val="tx1">
                    <a:lumMod val="50000"/>
                  </a:schemeClr>
                </a:solidFill>
                <a:latin typeface="Roboto Condensed" panose="02000000000000000000" pitchFamily="2" charset="0"/>
                <a:ea typeface="Roboto Condensed" panose="02000000000000000000" pitchFamily="2" charset="0"/>
              </a:rPr>
              <a:t>Минцифры России</a:t>
            </a:r>
          </a:p>
        </p:txBody>
      </p:sp>
      <p:sp>
        <p:nvSpPr>
          <p:cNvPr id="135" name="TextBox 134">
            <a:extLst>
              <a:ext uri="{FF2B5EF4-FFF2-40B4-BE49-F238E27FC236}">
                <a16:creationId xmlns:a16="http://schemas.microsoft.com/office/drawing/2014/main" xmlns="" id="{0AA1F759-06AC-4668-A092-C983EE50222A}"/>
              </a:ext>
            </a:extLst>
          </p:cNvPr>
          <p:cNvSpPr txBox="1"/>
          <p:nvPr/>
        </p:nvSpPr>
        <p:spPr>
          <a:xfrm>
            <a:off x="6875617" y="6424320"/>
            <a:ext cx="3514104" cy="307777"/>
          </a:xfrm>
          <a:prstGeom prst="rect">
            <a:avLst/>
          </a:prstGeom>
          <a:noFill/>
        </p:spPr>
        <p:txBody>
          <a:bodyPr wrap="none" rtlCol="0">
            <a:spAutoFit/>
          </a:bodyPr>
          <a:lstStyle/>
          <a:p>
            <a:pPr algn="ctr"/>
            <a:r>
              <a:rPr lang="ru-RU" sz="1400" b="1" dirty="0">
                <a:solidFill>
                  <a:schemeClr val="tx1">
                    <a:lumMod val="50000"/>
                  </a:schemeClr>
                </a:solidFill>
                <a:latin typeface="Roboto Condensed" panose="02000000000000000000" pitchFamily="2" charset="0"/>
                <a:ea typeface="Roboto Condensed" panose="02000000000000000000" pitchFamily="2" charset="0"/>
                <a:cs typeface="Times New Roman" panose="02020603050405020304" pitchFamily="18" charset="0"/>
              </a:rPr>
              <a:t>ПЛАТФОРМА РАСПРЕДЕЛЕННОГО РЕЕСТРА</a:t>
            </a:r>
          </a:p>
        </p:txBody>
      </p:sp>
      <p:cxnSp>
        <p:nvCxnSpPr>
          <p:cNvPr id="136" name="Straight Arrow Connector 93">
            <a:extLst>
              <a:ext uri="{FF2B5EF4-FFF2-40B4-BE49-F238E27FC236}">
                <a16:creationId xmlns:a16="http://schemas.microsoft.com/office/drawing/2014/main" xmlns="" id="{27C6C15E-85D3-43CE-B53B-AE5176EAC862}"/>
              </a:ext>
            </a:extLst>
          </p:cNvPr>
          <p:cNvCxnSpPr>
            <a:cxnSpLocks/>
          </p:cNvCxnSpPr>
          <p:nvPr/>
        </p:nvCxnSpPr>
        <p:spPr>
          <a:xfrm>
            <a:off x="7956554" y="4839157"/>
            <a:ext cx="372982" cy="252763"/>
          </a:xfrm>
          <a:prstGeom prst="straightConnector1">
            <a:avLst/>
          </a:prstGeom>
          <a:ln>
            <a:solidFill>
              <a:schemeClr val="tx1">
                <a:lumMod val="40000"/>
                <a:lumOff val="6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7" name="Straight Arrow Connector 114">
            <a:extLst>
              <a:ext uri="{FF2B5EF4-FFF2-40B4-BE49-F238E27FC236}">
                <a16:creationId xmlns:a16="http://schemas.microsoft.com/office/drawing/2014/main" xmlns="" id="{44D7CBAA-0F43-4549-8084-B06BCF029CB5}"/>
              </a:ext>
            </a:extLst>
          </p:cNvPr>
          <p:cNvCxnSpPr>
            <a:cxnSpLocks/>
          </p:cNvCxnSpPr>
          <p:nvPr/>
        </p:nvCxnSpPr>
        <p:spPr>
          <a:xfrm flipH="1">
            <a:off x="8900912" y="4839157"/>
            <a:ext cx="372982" cy="252763"/>
          </a:xfrm>
          <a:prstGeom prst="straightConnector1">
            <a:avLst/>
          </a:prstGeom>
          <a:ln>
            <a:solidFill>
              <a:schemeClr val="tx1">
                <a:lumMod val="40000"/>
                <a:lumOff val="6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8" name="TextBox 137">
            <a:extLst>
              <a:ext uri="{FF2B5EF4-FFF2-40B4-BE49-F238E27FC236}">
                <a16:creationId xmlns:a16="http://schemas.microsoft.com/office/drawing/2014/main" xmlns="" id="{B3E5BBAC-9FC3-4288-9A68-71C5E6015E47}"/>
              </a:ext>
            </a:extLst>
          </p:cNvPr>
          <p:cNvSpPr txBox="1"/>
          <p:nvPr/>
        </p:nvSpPr>
        <p:spPr>
          <a:xfrm>
            <a:off x="10594304" y="3209350"/>
            <a:ext cx="1000594" cy="430887"/>
          </a:xfrm>
          <a:prstGeom prst="rect">
            <a:avLst/>
          </a:prstGeom>
          <a:solidFill>
            <a:schemeClr val="bg1"/>
          </a:solidFill>
        </p:spPr>
        <p:txBody>
          <a:bodyPr wrap="none" rtlCol="0">
            <a:spAutoFit/>
          </a:bodyPr>
          <a:lstStyle>
            <a:defPPr>
              <a:defRPr lang="en-US"/>
            </a:defPPr>
            <a:lvl1pPr algn="ctr">
              <a:defRPr sz="1200"/>
            </a:lvl1pPr>
          </a:lstStyle>
          <a:p>
            <a:r>
              <a:rPr lang="en-US" sz="1100" dirty="0">
                <a:solidFill>
                  <a:schemeClr val="tx1">
                    <a:lumMod val="50000"/>
                  </a:schemeClr>
                </a:solidFill>
                <a:latin typeface="Roboto Condensed" panose="02000000000000000000" pitchFamily="2" charset="0"/>
                <a:ea typeface="Roboto Condensed" panose="02000000000000000000" pitchFamily="2" charset="0"/>
              </a:rPr>
              <a:t>IT-</a:t>
            </a:r>
            <a:r>
              <a:rPr lang="ru-RU" sz="1100" dirty="0">
                <a:solidFill>
                  <a:schemeClr val="tx1">
                    <a:lumMod val="50000"/>
                  </a:schemeClr>
                </a:solidFill>
                <a:latin typeface="Roboto Condensed" panose="02000000000000000000" pitchFamily="2" charset="0"/>
                <a:ea typeface="Roboto Condensed" panose="02000000000000000000" pitchFamily="2" charset="0"/>
              </a:rPr>
              <a:t>системы </a:t>
            </a:r>
          </a:p>
          <a:p>
            <a:r>
              <a:rPr lang="ru-RU" sz="1100" dirty="0">
                <a:solidFill>
                  <a:schemeClr val="tx1">
                    <a:lumMod val="50000"/>
                  </a:schemeClr>
                </a:solidFill>
                <a:latin typeface="Roboto Condensed" panose="02000000000000000000" pitchFamily="2" charset="0"/>
                <a:ea typeface="Roboto Condensed" panose="02000000000000000000" pitchFamily="2" charset="0"/>
              </a:rPr>
              <a:t>Казначейства</a:t>
            </a:r>
          </a:p>
        </p:txBody>
      </p:sp>
      <p:cxnSp>
        <p:nvCxnSpPr>
          <p:cNvPr id="139" name="Straight Arrow Connector 117">
            <a:extLst>
              <a:ext uri="{FF2B5EF4-FFF2-40B4-BE49-F238E27FC236}">
                <a16:creationId xmlns:a16="http://schemas.microsoft.com/office/drawing/2014/main" xmlns="" id="{52023617-F0DB-49BC-8229-C8BE7ADF71B8}"/>
              </a:ext>
            </a:extLst>
          </p:cNvPr>
          <p:cNvCxnSpPr>
            <a:cxnSpLocks/>
          </p:cNvCxnSpPr>
          <p:nvPr/>
        </p:nvCxnSpPr>
        <p:spPr>
          <a:xfrm flipH="1" flipV="1">
            <a:off x="10310914" y="3009462"/>
            <a:ext cx="257681" cy="199888"/>
          </a:xfrm>
          <a:prstGeom prst="straightConnector1">
            <a:avLst/>
          </a:prstGeom>
          <a:ln w="6350">
            <a:solidFill>
              <a:schemeClr val="tx1">
                <a:lumMod val="40000"/>
                <a:lumOff val="60000"/>
              </a:schemeClr>
            </a:solidFill>
            <a:prstDash val="sysDot"/>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140" name="TextBox 139">
            <a:extLst>
              <a:ext uri="{FF2B5EF4-FFF2-40B4-BE49-F238E27FC236}">
                <a16:creationId xmlns:a16="http://schemas.microsoft.com/office/drawing/2014/main" xmlns="" id="{3B491673-E528-455B-8BA9-43D78F9EDC16}"/>
              </a:ext>
            </a:extLst>
          </p:cNvPr>
          <p:cNvSpPr txBox="1"/>
          <p:nvPr/>
        </p:nvSpPr>
        <p:spPr>
          <a:xfrm>
            <a:off x="5648110" y="3209350"/>
            <a:ext cx="877163" cy="430887"/>
          </a:xfrm>
          <a:prstGeom prst="rect">
            <a:avLst/>
          </a:prstGeom>
          <a:solidFill>
            <a:schemeClr val="bg1"/>
          </a:solidFill>
        </p:spPr>
        <p:txBody>
          <a:bodyPr wrap="none" rtlCol="0">
            <a:spAutoFit/>
          </a:bodyPr>
          <a:lstStyle>
            <a:defPPr>
              <a:defRPr lang="en-US"/>
            </a:defPPr>
            <a:lvl1pPr algn="ctr">
              <a:defRPr sz="1200"/>
            </a:lvl1pPr>
          </a:lstStyle>
          <a:p>
            <a:r>
              <a:rPr lang="en-US" sz="1100" dirty="0">
                <a:solidFill>
                  <a:schemeClr val="tx1">
                    <a:lumMod val="50000"/>
                  </a:schemeClr>
                </a:solidFill>
                <a:latin typeface="Roboto Condensed" panose="02000000000000000000" pitchFamily="2" charset="0"/>
                <a:ea typeface="Roboto Condensed" panose="02000000000000000000" pitchFamily="2" charset="0"/>
              </a:rPr>
              <a:t>IT-</a:t>
            </a:r>
            <a:r>
              <a:rPr lang="ru-RU" sz="1100" dirty="0">
                <a:solidFill>
                  <a:schemeClr val="tx1">
                    <a:lumMod val="50000"/>
                  </a:schemeClr>
                </a:solidFill>
                <a:latin typeface="Roboto Condensed" panose="02000000000000000000" pitchFamily="2" charset="0"/>
                <a:ea typeface="Roboto Condensed" panose="02000000000000000000" pitchFamily="2" charset="0"/>
              </a:rPr>
              <a:t>системы </a:t>
            </a:r>
          </a:p>
          <a:p>
            <a:r>
              <a:rPr lang="ru-RU" sz="1100" dirty="0">
                <a:solidFill>
                  <a:schemeClr val="tx1">
                    <a:lumMod val="50000"/>
                  </a:schemeClr>
                </a:solidFill>
                <a:latin typeface="Roboto Condensed" panose="02000000000000000000" pitchFamily="2" charset="0"/>
                <a:ea typeface="Roboto Condensed" panose="02000000000000000000" pitchFamily="2" charset="0"/>
              </a:rPr>
              <a:t>ФОИВ</a:t>
            </a:r>
          </a:p>
        </p:txBody>
      </p:sp>
      <p:cxnSp>
        <p:nvCxnSpPr>
          <p:cNvPr id="141" name="Straight Arrow Connector 124">
            <a:extLst>
              <a:ext uri="{FF2B5EF4-FFF2-40B4-BE49-F238E27FC236}">
                <a16:creationId xmlns:a16="http://schemas.microsoft.com/office/drawing/2014/main" xmlns="" id="{CE828743-0A03-4432-86EE-956F9328EB57}"/>
              </a:ext>
            </a:extLst>
          </p:cNvPr>
          <p:cNvCxnSpPr>
            <a:cxnSpLocks/>
          </p:cNvCxnSpPr>
          <p:nvPr/>
        </p:nvCxnSpPr>
        <p:spPr>
          <a:xfrm flipV="1">
            <a:off x="6623575" y="3009462"/>
            <a:ext cx="257681" cy="199888"/>
          </a:xfrm>
          <a:prstGeom prst="straightConnector1">
            <a:avLst/>
          </a:prstGeom>
          <a:ln w="6350">
            <a:solidFill>
              <a:schemeClr val="tx1">
                <a:lumMod val="40000"/>
                <a:lumOff val="60000"/>
              </a:schemeClr>
            </a:solidFill>
            <a:prstDash val="sysDot"/>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142" name="TextBox 141">
            <a:extLst>
              <a:ext uri="{FF2B5EF4-FFF2-40B4-BE49-F238E27FC236}">
                <a16:creationId xmlns:a16="http://schemas.microsoft.com/office/drawing/2014/main" xmlns="" id="{74C57EA9-2A68-4F72-A13D-B000BB6F55D8}"/>
              </a:ext>
            </a:extLst>
          </p:cNvPr>
          <p:cNvSpPr txBox="1"/>
          <p:nvPr/>
        </p:nvSpPr>
        <p:spPr>
          <a:xfrm>
            <a:off x="6766079" y="1395672"/>
            <a:ext cx="906017" cy="430887"/>
          </a:xfrm>
          <a:prstGeom prst="rect">
            <a:avLst/>
          </a:prstGeom>
          <a:solidFill>
            <a:schemeClr val="bg1"/>
          </a:solidFill>
        </p:spPr>
        <p:txBody>
          <a:bodyPr wrap="none" rtlCol="0">
            <a:spAutoFit/>
          </a:bodyPr>
          <a:lstStyle>
            <a:defPPr>
              <a:defRPr lang="en-US"/>
            </a:defPPr>
            <a:lvl1pPr algn="ctr">
              <a:defRPr sz="1200"/>
            </a:lvl1pPr>
          </a:lstStyle>
          <a:p>
            <a:r>
              <a:rPr lang="en-US" sz="1100" dirty="0">
                <a:solidFill>
                  <a:schemeClr val="tx1">
                    <a:lumMod val="50000"/>
                  </a:schemeClr>
                </a:solidFill>
                <a:latin typeface="Roboto Condensed" panose="02000000000000000000" pitchFamily="2" charset="0"/>
                <a:ea typeface="Roboto Condensed" panose="02000000000000000000" pitchFamily="2" charset="0"/>
              </a:rPr>
              <a:t>IT-</a:t>
            </a:r>
            <a:r>
              <a:rPr lang="ru-RU" sz="1100" dirty="0">
                <a:solidFill>
                  <a:schemeClr val="tx1">
                    <a:lumMod val="50000"/>
                  </a:schemeClr>
                </a:solidFill>
                <a:latin typeface="Roboto Condensed" panose="02000000000000000000" pitchFamily="2" charset="0"/>
                <a:ea typeface="Roboto Condensed" panose="02000000000000000000" pitchFamily="2" charset="0"/>
              </a:rPr>
              <a:t>системы </a:t>
            </a:r>
            <a:br>
              <a:rPr lang="ru-RU" sz="1100" dirty="0">
                <a:solidFill>
                  <a:schemeClr val="tx1">
                    <a:lumMod val="50000"/>
                  </a:schemeClr>
                </a:solidFill>
                <a:latin typeface="Roboto Condensed" panose="02000000000000000000" pitchFamily="2" charset="0"/>
                <a:ea typeface="Roboto Condensed" panose="02000000000000000000" pitchFamily="2" charset="0"/>
              </a:rPr>
            </a:br>
            <a:r>
              <a:rPr lang="ru-RU" sz="1100" dirty="0">
                <a:solidFill>
                  <a:schemeClr val="tx1">
                    <a:lumMod val="50000"/>
                  </a:schemeClr>
                </a:solidFill>
                <a:latin typeface="Roboto Condensed" panose="02000000000000000000" pitchFamily="2" charset="0"/>
                <a:ea typeface="Roboto Condensed" panose="02000000000000000000" pitchFamily="2" charset="0"/>
              </a:rPr>
              <a:t>ФНС России</a:t>
            </a:r>
          </a:p>
        </p:txBody>
      </p:sp>
      <p:cxnSp>
        <p:nvCxnSpPr>
          <p:cNvPr id="143" name="Straight Arrow Connector 126">
            <a:extLst>
              <a:ext uri="{FF2B5EF4-FFF2-40B4-BE49-F238E27FC236}">
                <a16:creationId xmlns:a16="http://schemas.microsoft.com/office/drawing/2014/main" xmlns="" id="{E1896626-EF67-472E-B1BA-05FE3B387AEC}"/>
              </a:ext>
            </a:extLst>
          </p:cNvPr>
          <p:cNvCxnSpPr>
            <a:cxnSpLocks/>
            <a:stCxn id="142" idx="3"/>
            <a:endCxn id="118" idx="2"/>
          </p:cNvCxnSpPr>
          <p:nvPr/>
        </p:nvCxnSpPr>
        <p:spPr>
          <a:xfrm flipV="1">
            <a:off x="7672096" y="1608612"/>
            <a:ext cx="685953" cy="2504"/>
          </a:xfrm>
          <a:prstGeom prst="straightConnector1">
            <a:avLst/>
          </a:prstGeom>
          <a:ln w="6350">
            <a:solidFill>
              <a:schemeClr val="tx1">
                <a:lumMod val="40000"/>
                <a:lumOff val="60000"/>
              </a:schemeClr>
            </a:solidFill>
            <a:prstDash val="sysDot"/>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144" name="TextBox 143">
            <a:extLst>
              <a:ext uri="{FF2B5EF4-FFF2-40B4-BE49-F238E27FC236}">
                <a16:creationId xmlns:a16="http://schemas.microsoft.com/office/drawing/2014/main" xmlns="" id="{4B40B983-0FF1-4F4D-836C-A954A546699F}"/>
              </a:ext>
            </a:extLst>
          </p:cNvPr>
          <p:cNvSpPr txBox="1"/>
          <p:nvPr/>
        </p:nvSpPr>
        <p:spPr>
          <a:xfrm>
            <a:off x="6161779" y="5095300"/>
            <a:ext cx="936475" cy="600164"/>
          </a:xfrm>
          <a:prstGeom prst="rect">
            <a:avLst/>
          </a:prstGeom>
          <a:solidFill>
            <a:schemeClr val="bg1"/>
          </a:solidFill>
        </p:spPr>
        <p:txBody>
          <a:bodyPr wrap="none" rtlCol="0">
            <a:spAutoFit/>
          </a:bodyPr>
          <a:lstStyle>
            <a:defPPr>
              <a:defRPr lang="en-US"/>
            </a:defPPr>
            <a:lvl1pPr algn="ctr">
              <a:defRPr sz="1200"/>
            </a:lvl1pPr>
          </a:lstStyle>
          <a:p>
            <a:r>
              <a:rPr lang="en-US" sz="1100" dirty="0">
                <a:solidFill>
                  <a:schemeClr val="tx1">
                    <a:lumMod val="50000"/>
                  </a:schemeClr>
                </a:solidFill>
                <a:latin typeface="Roboto Condensed" panose="02000000000000000000" pitchFamily="2" charset="0"/>
                <a:ea typeface="Roboto Condensed" panose="02000000000000000000" pitchFamily="2" charset="0"/>
              </a:rPr>
              <a:t>IT-</a:t>
            </a:r>
            <a:r>
              <a:rPr lang="ru-RU" sz="1100" dirty="0">
                <a:solidFill>
                  <a:schemeClr val="tx1">
                    <a:lumMod val="50000"/>
                  </a:schemeClr>
                </a:solidFill>
                <a:latin typeface="Roboto Condensed" panose="02000000000000000000" pitchFamily="2" charset="0"/>
                <a:ea typeface="Roboto Condensed" panose="02000000000000000000" pitchFamily="2" charset="0"/>
              </a:rPr>
              <a:t>системы </a:t>
            </a:r>
            <a:br>
              <a:rPr lang="ru-RU" sz="1100" dirty="0">
                <a:solidFill>
                  <a:schemeClr val="tx1">
                    <a:lumMod val="50000"/>
                  </a:schemeClr>
                </a:solidFill>
                <a:latin typeface="Roboto Condensed" panose="02000000000000000000" pitchFamily="2" charset="0"/>
                <a:ea typeface="Roboto Condensed" panose="02000000000000000000" pitchFamily="2" charset="0"/>
              </a:rPr>
            </a:br>
            <a:r>
              <a:rPr lang="ru-RU" sz="1100" dirty="0">
                <a:solidFill>
                  <a:schemeClr val="tx1">
                    <a:lumMod val="50000"/>
                  </a:schemeClr>
                </a:solidFill>
                <a:latin typeface="Roboto Condensed" panose="02000000000000000000" pitchFamily="2" charset="0"/>
                <a:ea typeface="Roboto Condensed" panose="02000000000000000000" pitchFamily="2" charset="0"/>
              </a:rPr>
              <a:t>кредитных </a:t>
            </a:r>
            <a:br>
              <a:rPr lang="ru-RU" sz="1100" dirty="0">
                <a:solidFill>
                  <a:schemeClr val="tx1">
                    <a:lumMod val="50000"/>
                  </a:schemeClr>
                </a:solidFill>
                <a:latin typeface="Roboto Condensed" panose="02000000000000000000" pitchFamily="2" charset="0"/>
                <a:ea typeface="Roboto Condensed" panose="02000000000000000000" pitchFamily="2" charset="0"/>
              </a:rPr>
            </a:br>
            <a:r>
              <a:rPr lang="ru-RU" sz="1100" dirty="0">
                <a:solidFill>
                  <a:schemeClr val="tx1">
                    <a:lumMod val="50000"/>
                  </a:schemeClr>
                </a:solidFill>
                <a:latin typeface="Roboto Condensed" panose="02000000000000000000" pitchFamily="2" charset="0"/>
                <a:ea typeface="Roboto Condensed" panose="02000000000000000000" pitchFamily="2" charset="0"/>
              </a:rPr>
              <a:t>организаций</a:t>
            </a:r>
          </a:p>
        </p:txBody>
      </p:sp>
      <p:cxnSp>
        <p:nvCxnSpPr>
          <p:cNvPr id="145" name="Straight Arrow Connector 131">
            <a:extLst>
              <a:ext uri="{FF2B5EF4-FFF2-40B4-BE49-F238E27FC236}">
                <a16:creationId xmlns:a16="http://schemas.microsoft.com/office/drawing/2014/main" xmlns="" id="{778E63A4-9B7C-4269-81FC-209034CABDF7}"/>
              </a:ext>
            </a:extLst>
          </p:cNvPr>
          <p:cNvCxnSpPr>
            <a:cxnSpLocks/>
          </p:cNvCxnSpPr>
          <p:nvPr/>
        </p:nvCxnSpPr>
        <p:spPr>
          <a:xfrm flipV="1">
            <a:off x="7156975" y="4857312"/>
            <a:ext cx="257681" cy="199888"/>
          </a:xfrm>
          <a:prstGeom prst="straightConnector1">
            <a:avLst/>
          </a:prstGeom>
          <a:ln w="6350">
            <a:solidFill>
              <a:schemeClr val="tx1">
                <a:lumMod val="40000"/>
                <a:lumOff val="60000"/>
              </a:schemeClr>
            </a:solidFill>
            <a:prstDash val="sysDot"/>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146" name="TextBox 145">
            <a:extLst>
              <a:ext uri="{FF2B5EF4-FFF2-40B4-BE49-F238E27FC236}">
                <a16:creationId xmlns:a16="http://schemas.microsoft.com/office/drawing/2014/main" xmlns="" id="{D37B6F31-DBB1-4B40-B74A-1378A2E1CDCD}"/>
              </a:ext>
            </a:extLst>
          </p:cNvPr>
          <p:cNvSpPr txBox="1"/>
          <p:nvPr/>
        </p:nvSpPr>
        <p:spPr>
          <a:xfrm>
            <a:off x="10202224" y="5095300"/>
            <a:ext cx="939681" cy="600164"/>
          </a:xfrm>
          <a:prstGeom prst="rect">
            <a:avLst/>
          </a:prstGeom>
          <a:solidFill>
            <a:schemeClr val="bg1"/>
          </a:solidFill>
        </p:spPr>
        <p:txBody>
          <a:bodyPr wrap="none" rtlCol="0">
            <a:spAutoFit/>
          </a:bodyPr>
          <a:lstStyle>
            <a:defPPr>
              <a:defRPr lang="en-US"/>
            </a:defPPr>
            <a:lvl1pPr algn="ctr">
              <a:defRPr sz="1200"/>
            </a:lvl1pPr>
          </a:lstStyle>
          <a:p>
            <a:r>
              <a:rPr lang="ru-RU" sz="1100" dirty="0">
                <a:solidFill>
                  <a:schemeClr val="tx1">
                    <a:lumMod val="50000"/>
                  </a:schemeClr>
                </a:solidFill>
                <a:latin typeface="Roboto Condensed" panose="02000000000000000000" pitchFamily="2" charset="0"/>
                <a:ea typeface="Roboto Condensed" panose="02000000000000000000" pitchFamily="2" charset="0"/>
              </a:rPr>
              <a:t>ЛК/модули </a:t>
            </a:r>
            <a:br>
              <a:rPr lang="ru-RU" sz="1100" dirty="0">
                <a:solidFill>
                  <a:schemeClr val="tx1">
                    <a:lumMod val="50000"/>
                  </a:schemeClr>
                </a:solidFill>
                <a:latin typeface="Roboto Condensed" panose="02000000000000000000" pitchFamily="2" charset="0"/>
                <a:ea typeface="Roboto Condensed" panose="02000000000000000000" pitchFamily="2" charset="0"/>
              </a:rPr>
            </a:br>
            <a:r>
              <a:rPr lang="ru-RU" sz="1100" dirty="0">
                <a:solidFill>
                  <a:schemeClr val="tx1">
                    <a:lumMod val="50000"/>
                  </a:schemeClr>
                </a:solidFill>
                <a:latin typeface="Roboto Condensed" panose="02000000000000000000" pitchFamily="2" charset="0"/>
                <a:ea typeface="Roboto Condensed" panose="02000000000000000000" pitchFamily="2" charset="0"/>
              </a:rPr>
              <a:t>для клиента </a:t>
            </a:r>
            <a:br>
              <a:rPr lang="ru-RU" sz="1100" dirty="0">
                <a:solidFill>
                  <a:schemeClr val="tx1">
                    <a:lumMod val="50000"/>
                  </a:schemeClr>
                </a:solidFill>
                <a:latin typeface="Roboto Condensed" panose="02000000000000000000" pitchFamily="2" charset="0"/>
                <a:ea typeface="Roboto Condensed" panose="02000000000000000000" pitchFamily="2" charset="0"/>
              </a:rPr>
            </a:br>
            <a:r>
              <a:rPr lang="ru-RU" sz="1100" dirty="0">
                <a:solidFill>
                  <a:schemeClr val="tx1">
                    <a:lumMod val="50000"/>
                  </a:schemeClr>
                </a:solidFill>
                <a:latin typeface="Roboto Condensed" panose="02000000000000000000" pitchFamily="2" charset="0"/>
                <a:ea typeface="Roboto Condensed" panose="02000000000000000000" pitchFamily="2" charset="0"/>
              </a:rPr>
              <a:t>поставщика</a:t>
            </a:r>
          </a:p>
        </p:txBody>
      </p:sp>
      <p:cxnSp>
        <p:nvCxnSpPr>
          <p:cNvPr id="147" name="Straight Arrow Connector 133">
            <a:extLst>
              <a:ext uri="{FF2B5EF4-FFF2-40B4-BE49-F238E27FC236}">
                <a16:creationId xmlns:a16="http://schemas.microsoft.com/office/drawing/2014/main" xmlns="" id="{7149E378-02D8-4639-9828-AE5FCE37C0A9}"/>
              </a:ext>
            </a:extLst>
          </p:cNvPr>
          <p:cNvCxnSpPr>
            <a:cxnSpLocks/>
          </p:cNvCxnSpPr>
          <p:nvPr/>
        </p:nvCxnSpPr>
        <p:spPr>
          <a:xfrm flipH="1" flipV="1">
            <a:off x="9784958" y="4857312"/>
            <a:ext cx="257681" cy="199888"/>
          </a:xfrm>
          <a:prstGeom prst="straightConnector1">
            <a:avLst/>
          </a:prstGeom>
          <a:ln w="6350">
            <a:solidFill>
              <a:schemeClr val="tx1">
                <a:lumMod val="40000"/>
                <a:lumOff val="60000"/>
              </a:schemeClr>
            </a:solidFill>
            <a:prstDash val="sysDot"/>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148" name="TextBox 147">
            <a:extLst>
              <a:ext uri="{FF2B5EF4-FFF2-40B4-BE49-F238E27FC236}">
                <a16:creationId xmlns:a16="http://schemas.microsoft.com/office/drawing/2014/main" xmlns="" id="{05E37684-D2D0-463F-9663-78DC341AF602}"/>
              </a:ext>
            </a:extLst>
          </p:cNvPr>
          <p:cNvSpPr txBox="1"/>
          <p:nvPr/>
        </p:nvSpPr>
        <p:spPr>
          <a:xfrm>
            <a:off x="7852410" y="1349837"/>
            <a:ext cx="316958" cy="213738"/>
          </a:xfrm>
          <a:prstGeom prst="roundRect">
            <a:avLst>
              <a:gd name="adj" fmla="val 50000"/>
            </a:avLst>
          </a:prstGeom>
          <a:solidFill>
            <a:srgbClr val="00B0F0"/>
          </a:solidFill>
        </p:spPr>
        <p:txBody>
          <a:bodyPr wrap="square" lIns="36000" tIns="0" rIns="36000" bIns="0" rtlCol="0">
            <a:noAutofit/>
          </a:bodyPr>
          <a:lstStyle/>
          <a:p>
            <a:pPr algn="ctr"/>
            <a:r>
              <a:rPr lang="en-US" sz="1000" dirty="0">
                <a:solidFill>
                  <a:schemeClr val="bg1"/>
                </a:solidFill>
                <a:latin typeface="Roboto Condensed" panose="02000000000000000000" pitchFamily="2" charset="0"/>
                <a:ea typeface="Roboto Condensed" panose="02000000000000000000" pitchFamily="2" charset="0"/>
              </a:rPr>
              <a:t>API</a:t>
            </a:r>
            <a:endParaRPr lang="ru-RU" sz="1000" dirty="0">
              <a:solidFill>
                <a:schemeClr val="bg1"/>
              </a:solidFill>
              <a:latin typeface="Roboto Condensed" panose="02000000000000000000" pitchFamily="2" charset="0"/>
              <a:ea typeface="Roboto Condensed" panose="02000000000000000000" pitchFamily="2" charset="0"/>
            </a:endParaRPr>
          </a:p>
        </p:txBody>
      </p:sp>
      <p:sp>
        <p:nvSpPr>
          <p:cNvPr id="149" name="TextBox 148">
            <a:extLst>
              <a:ext uri="{FF2B5EF4-FFF2-40B4-BE49-F238E27FC236}">
                <a16:creationId xmlns:a16="http://schemas.microsoft.com/office/drawing/2014/main" xmlns="" id="{8FAD35D0-6B27-46B9-B450-5DD18A8434F1}"/>
              </a:ext>
            </a:extLst>
          </p:cNvPr>
          <p:cNvSpPr txBox="1"/>
          <p:nvPr/>
        </p:nvSpPr>
        <p:spPr>
          <a:xfrm>
            <a:off x="6714173" y="3145299"/>
            <a:ext cx="316958" cy="213738"/>
          </a:xfrm>
          <a:prstGeom prst="roundRect">
            <a:avLst>
              <a:gd name="adj" fmla="val 50000"/>
            </a:avLst>
          </a:prstGeom>
          <a:solidFill>
            <a:srgbClr val="00B0F0"/>
          </a:solidFill>
          <a:ln>
            <a:solidFill>
              <a:schemeClr val="tx1">
                <a:lumMod val="40000"/>
                <a:lumOff val="60000"/>
              </a:schemeClr>
            </a:solidFill>
          </a:ln>
        </p:spPr>
        <p:txBody>
          <a:bodyPr wrap="square" lIns="36000" tIns="0" rIns="36000" bIns="0" rtlCol="0">
            <a:noAutofit/>
          </a:bodyPr>
          <a:lstStyle/>
          <a:p>
            <a:pPr algn="ctr"/>
            <a:r>
              <a:rPr lang="en-US" sz="1000" dirty="0">
                <a:solidFill>
                  <a:schemeClr val="bg1"/>
                </a:solidFill>
                <a:latin typeface="Roboto Condensed" panose="02000000000000000000" pitchFamily="2" charset="0"/>
                <a:ea typeface="Roboto Condensed" panose="02000000000000000000" pitchFamily="2" charset="0"/>
              </a:rPr>
              <a:t>API</a:t>
            </a:r>
            <a:endParaRPr lang="ru-RU" sz="1000" dirty="0">
              <a:solidFill>
                <a:schemeClr val="bg1"/>
              </a:solidFill>
              <a:latin typeface="Roboto Condensed" panose="02000000000000000000" pitchFamily="2" charset="0"/>
              <a:ea typeface="Roboto Condensed" panose="02000000000000000000" pitchFamily="2" charset="0"/>
            </a:endParaRPr>
          </a:p>
        </p:txBody>
      </p:sp>
      <p:sp>
        <p:nvSpPr>
          <p:cNvPr id="150" name="TextBox 149">
            <a:extLst>
              <a:ext uri="{FF2B5EF4-FFF2-40B4-BE49-F238E27FC236}">
                <a16:creationId xmlns:a16="http://schemas.microsoft.com/office/drawing/2014/main" xmlns="" id="{D5377717-A727-4EC1-B43F-62D48152C5F2}"/>
              </a:ext>
            </a:extLst>
          </p:cNvPr>
          <p:cNvSpPr txBox="1"/>
          <p:nvPr/>
        </p:nvSpPr>
        <p:spPr>
          <a:xfrm>
            <a:off x="10147936" y="3145299"/>
            <a:ext cx="316958" cy="213738"/>
          </a:xfrm>
          <a:prstGeom prst="roundRect">
            <a:avLst>
              <a:gd name="adj" fmla="val 50000"/>
            </a:avLst>
          </a:prstGeom>
          <a:solidFill>
            <a:srgbClr val="00B0F0"/>
          </a:solidFill>
          <a:ln>
            <a:solidFill>
              <a:schemeClr val="tx1">
                <a:lumMod val="40000"/>
                <a:lumOff val="60000"/>
              </a:schemeClr>
            </a:solidFill>
          </a:ln>
        </p:spPr>
        <p:txBody>
          <a:bodyPr wrap="square" lIns="36000" tIns="0" rIns="36000" bIns="0" rtlCol="0">
            <a:noAutofit/>
          </a:bodyPr>
          <a:lstStyle/>
          <a:p>
            <a:pPr algn="ctr"/>
            <a:r>
              <a:rPr lang="en-US" sz="1000" dirty="0">
                <a:solidFill>
                  <a:schemeClr val="bg1"/>
                </a:solidFill>
                <a:latin typeface="Roboto Condensed" panose="02000000000000000000" pitchFamily="2" charset="0"/>
                <a:ea typeface="Roboto Condensed" panose="02000000000000000000" pitchFamily="2" charset="0"/>
              </a:rPr>
              <a:t>API</a:t>
            </a:r>
            <a:endParaRPr lang="ru-RU" sz="1000" dirty="0">
              <a:solidFill>
                <a:schemeClr val="bg1"/>
              </a:solidFill>
              <a:latin typeface="Roboto Condensed" panose="02000000000000000000" pitchFamily="2" charset="0"/>
              <a:ea typeface="Roboto Condensed" panose="02000000000000000000" pitchFamily="2" charset="0"/>
            </a:endParaRPr>
          </a:p>
        </p:txBody>
      </p:sp>
      <p:sp>
        <p:nvSpPr>
          <p:cNvPr id="151" name="TextBox 150">
            <a:extLst>
              <a:ext uri="{FF2B5EF4-FFF2-40B4-BE49-F238E27FC236}">
                <a16:creationId xmlns:a16="http://schemas.microsoft.com/office/drawing/2014/main" xmlns="" id="{A2BAAF95-A008-4767-B892-01C804B4B846}"/>
              </a:ext>
            </a:extLst>
          </p:cNvPr>
          <p:cNvSpPr txBox="1"/>
          <p:nvPr/>
        </p:nvSpPr>
        <p:spPr>
          <a:xfrm>
            <a:off x="9581199" y="4969337"/>
            <a:ext cx="316958" cy="213738"/>
          </a:xfrm>
          <a:prstGeom prst="roundRect">
            <a:avLst>
              <a:gd name="adj" fmla="val 50000"/>
            </a:avLst>
          </a:prstGeom>
          <a:solidFill>
            <a:srgbClr val="00B0F0"/>
          </a:solidFill>
        </p:spPr>
        <p:txBody>
          <a:bodyPr wrap="square" lIns="36000" tIns="0" rIns="36000" bIns="0" rtlCol="0">
            <a:noAutofit/>
          </a:bodyPr>
          <a:lstStyle/>
          <a:p>
            <a:pPr algn="ctr"/>
            <a:r>
              <a:rPr lang="en-US" sz="1000" dirty="0">
                <a:solidFill>
                  <a:schemeClr val="bg1"/>
                </a:solidFill>
                <a:latin typeface="Roboto Condensed" panose="02000000000000000000" pitchFamily="2" charset="0"/>
                <a:ea typeface="Roboto Condensed" panose="02000000000000000000" pitchFamily="2" charset="0"/>
              </a:rPr>
              <a:t>API</a:t>
            </a:r>
            <a:endParaRPr lang="ru-RU" sz="1000" dirty="0">
              <a:solidFill>
                <a:schemeClr val="bg1"/>
              </a:solidFill>
              <a:latin typeface="Roboto Condensed" panose="02000000000000000000" pitchFamily="2" charset="0"/>
              <a:ea typeface="Roboto Condensed" panose="02000000000000000000" pitchFamily="2" charset="0"/>
            </a:endParaRPr>
          </a:p>
        </p:txBody>
      </p:sp>
      <p:sp>
        <p:nvSpPr>
          <p:cNvPr id="152" name="TextBox 151">
            <a:extLst>
              <a:ext uri="{FF2B5EF4-FFF2-40B4-BE49-F238E27FC236}">
                <a16:creationId xmlns:a16="http://schemas.microsoft.com/office/drawing/2014/main" xmlns="" id="{C6D809BE-E8D1-496C-8504-4E79B071D854}"/>
              </a:ext>
            </a:extLst>
          </p:cNvPr>
          <p:cNvSpPr txBox="1"/>
          <p:nvPr/>
        </p:nvSpPr>
        <p:spPr>
          <a:xfrm>
            <a:off x="7299962" y="4969337"/>
            <a:ext cx="316958" cy="213738"/>
          </a:xfrm>
          <a:prstGeom prst="roundRect">
            <a:avLst>
              <a:gd name="adj" fmla="val 50000"/>
            </a:avLst>
          </a:prstGeom>
          <a:solidFill>
            <a:srgbClr val="00B0F0"/>
          </a:solidFill>
        </p:spPr>
        <p:txBody>
          <a:bodyPr wrap="square" lIns="36000" tIns="0" rIns="36000" bIns="0" rtlCol="0">
            <a:noAutofit/>
          </a:bodyPr>
          <a:lstStyle/>
          <a:p>
            <a:pPr algn="ctr"/>
            <a:r>
              <a:rPr lang="en-US" sz="1000" dirty="0">
                <a:solidFill>
                  <a:schemeClr val="bg1"/>
                </a:solidFill>
                <a:latin typeface="Roboto Condensed" panose="02000000000000000000" pitchFamily="2" charset="0"/>
                <a:ea typeface="Roboto Condensed" panose="02000000000000000000" pitchFamily="2" charset="0"/>
              </a:rPr>
              <a:t>API</a:t>
            </a:r>
            <a:endParaRPr lang="ru-RU" sz="1000" dirty="0">
              <a:solidFill>
                <a:schemeClr val="bg1"/>
              </a:solidFill>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255272382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 xmlns:a16="http://schemas.microsoft.com/office/drawing/2014/main" id="{04255A48-2E46-447F-98DA-0E287025F3FD}"/>
              </a:ext>
            </a:extLst>
          </p:cNvPr>
          <p:cNvSpPr/>
          <p:nvPr/>
        </p:nvSpPr>
        <p:spPr>
          <a:xfrm>
            <a:off x="0" y="0"/>
            <a:ext cx="1235460" cy="1235460"/>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16" name="Subtitle 2">
            <a:extLst>
              <a:ext uri="{FF2B5EF4-FFF2-40B4-BE49-F238E27FC236}">
                <a16:creationId xmlns="" xmlns:a16="http://schemas.microsoft.com/office/drawing/2014/main" id="{51A55428-D23F-4777-96FE-D91E0B26310D}"/>
              </a:ext>
            </a:extLst>
          </p:cNvPr>
          <p:cNvSpPr txBox="1">
            <a:spLocks/>
          </p:cNvSpPr>
          <p:nvPr/>
        </p:nvSpPr>
        <p:spPr>
          <a:xfrm>
            <a:off x="1595500" y="0"/>
            <a:ext cx="9865096" cy="1235459"/>
          </a:xfrm>
          <a:prstGeom prst="rect">
            <a:avLst/>
          </a:prstGeom>
        </p:spPr>
        <p:txBody>
          <a:bodyPr vert="horz" lIns="0" tIns="0" rIns="0" bIns="0" rtlCol="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a:tabLst>
                <a:tab pos="342900" algn="l"/>
              </a:tabLst>
            </a:pPr>
            <a:r>
              <a:rPr lang="ru-RU" b="1" dirty="0">
                <a:solidFill>
                  <a:schemeClr val="tx1">
                    <a:lumMod val="75000"/>
                  </a:schemeClr>
                </a:solidFill>
                <a:latin typeface="Roboto Condensed" panose="02000000000000000000" pitchFamily="2" charset="0"/>
              </a:rPr>
              <a:t>ОФИЦИАЛЬНЫЙ САЙТ </a:t>
            </a:r>
            <a:br>
              <a:rPr lang="ru-RU" b="1" dirty="0">
                <a:solidFill>
                  <a:schemeClr val="tx1">
                    <a:lumMod val="75000"/>
                  </a:schemeClr>
                </a:solidFill>
                <a:latin typeface="Roboto Condensed" panose="02000000000000000000" pitchFamily="2" charset="0"/>
              </a:rPr>
            </a:br>
            <a:r>
              <a:rPr lang="ru-RU" b="1" dirty="0">
                <a:solidFill>
                  <a:schemeClr val="tx1">
                    <a:lumMod val="75000"/>
                  </a:schemeClr>
                </a:solidFill>
                <a:latin typeface="Roboto Condensed" panose="02000000000000000000" pitchFamily="2" charset="0"/>
              </a:rPr>
              <a:t>ФНС РОССИИ И СЕРВИСЫ</a:t>
            </a:r>
          </a:p>
        </p:txBody>
      </p:sp>
      <p:grpSp>
        <p:nvGrpSpPr>
          <p:cNvPr id="44" name="Группа 43">
            <a:extLst>
              <a:ext uri="{FF2B5EF4-FFF2-40B4-BE49-F238E27FC236}">
                <a16:creationId xmlns="" xmlns:a16="http://schemas.microsoft.com/office/drawing/2014/main" id="{019F74D2-C307-466E-A3FC-5577DACB81C1}"/>
              </a:ext>
            </a:extLst>
          </p:cNvPr>
          <p:cNvGrpSpPr/>
          <p:nvPr/>
        </p:nvGrpSpPr>
        <p:grpSpPr>
          <a:xfrm>
            <a:off x="170060" y="170060"/>
            <a:ext cx="895342" cy="895342"/>
            <a:chOff x="1398681" y="3263936"/>
            <a:chExt cx="1231598" cy="1231598"/>
          </a:xfrm>
        </p:grpSpPr>
        <p:grpSp>
          <p:nvGrpSpPr>
            <p:cNvPr id="6" name="Рисунок 2">
              <a:extLst>
                <a:ext uri="{FF2B5EF4-FFF2-40B4-BE49-F238E27FC236}">
                  <a16:creationId xmlns="" xmlns:a16="http://schemas.microsoft.com/office/drawing/2014/main" id="{2862BDDB-996B-423A-834B-02C0E4B78B81}"/>
                </a:ext>
              </a:extLst>
            </p:cNvPr>
            <p:cNvGrpSpPr/>
            <p:nvPr/>
          </p:nvGrpSpPr>
          <p:grpSpPr>
            <a:xfrm>
              <a:off x="1597898" y="3407558"/>
              <a:ext cx="833162" cy="944353"/>
              <a:chOff x="1542689" y="2816538"/>
              <a:chExt cx="833162" cy="944353"/>
            </a:xfrm>
          </p:grpSpPr>
          <p:grpSp>
            <p:nvGrpSpPr>
              <p:cNvPr id="7" name="Рисунок 2">
                <a:extLst>
                  <a:ext uri="{FF2B5EF4-FFF2-40B4-BE49-F238E27FC236}">
                    <a16:creationId xmlns="" xmlns:a16="http://schemas.microsoft.com/office/drawing/2014/main" id="{2862BDDB-996B-423A-834B-02C0E4B78B81}"/>
                  </a:ext>
                </a:extLst>
              </p:cNvPr>
              <p:cNvGrpSpPr/>
              <p:nvPr/>
            </p:nvGrpSpPr>
            <p:grpSpPr>
              <a:xfrm>
                <a:off x="1581297" y="2876064"/>
                <a:ext cx="755946" cy="825721"/>
                <a:chOff x="1581297" y="2876064"/>
                <a:chExt cx="755946" cy="825721"/>
              </a:xfrm>
            </p:grpSpPr>
            <p:sp>
              <p:nvSpPr>
                <p:cNvPr id="23" name="Полилиния: фигура 22">
                  <a:extLst>
                    <a:ext uri="{FF2B5EF4-FFF2-40B4-BE49-F238E27FC236}">
                      <a16:creationId xmlns="" xmlns:a16="http://schemas.microsoft.com/office/drawing/2014/main" id="{D47B51B5-5B9E-4773-8EB9-496F42F26909}"/>
                    </a:ext>
                  </a:extLst>
                </p:cNvPr>
                <p:cNvSpPr/>
                <p:nvPr/>
              </p:nvSpPr>
              <p:spPr>
                <a:xfrm rot="-3598124">
                  <a:off x="1761688" y="3431256"/>
                  <a:ext cx="34749" cy="340542"/>
                </a:xfrm>
                <a:custGeom>
                  <a:avLst/>
                  <a:gdLst>
                    <a:gd name="connsiteX0" fmla="*/ 0 w 34749"/>
                    <a:gd name="connsiteY0" fmla="*/ 0 h 340542"/>
                    <a:gd name="connsiteX1" fmla="*/ 34749 w 34749"/>
                    <a:gd name="connsiteY1" fmla="*/ 0 h 340542"/>
                    <a:gd name="connsiteX2" fmla="*/ 34749 w 34749"/>
                    <a:gd name="connsiteY2" fmla="*/ 340542 h 340542"/>
                    <a:gd name="connsiteX3" fmla="*/ 0 w 34749"/>
                    <a:gd name="connsiteY3" fmla="*/ 340542 h 340542"/>
                  </a:gdLst>
                  <a:ahLst/>
                  <a:cxnLst>
                    <a:cxn ang="0">
                      <a:pos x="connsiteX0" y="connsiteY0"/>
                    </a:cxn>
                    <a:cxn ang="0">
                      <a:pos x="connsiteX1" y="connsiteY1"/>
                    </a:cxn>
                    <a:cxn ang="0">
                      <a:pos x="connsiteX2" y="connsiteY2"/>
                    </a:cxn>
                    <a:cxn ang="0">
                      <a:pos x="connsiteX3" y="connsiteY3"/>
                    </a:cxn>
                  </a:cxnLst>
                  <a:rect l="l" t="t" r="r" b="b"/>
                  <a:pathLst>
                    <a:path w="34749" h="340542">
                      <a:moveTo>
                        <a:pt x="0" y="0"/>
                      </a:moveTo>
                      <a:lnTo>
                        <a:pt x="34749" y="0"/>
                      </a:lnTo>
                      <a:lnTo>
                        <a:pt x="34749" y="340542"/>
                      </a:lnTo>
                      <a:lnTo>
                        <a:pt x="0" y="340542"/>
                      </a:lnTo>
                      <a:close/>
                    </a:path>
                  </a:pathLst>
                </a:custGeom>
                <a:solidFill>
                  <a:srgbClr val="43D3E8"/>
                </a:solidFill>
                <a:ln w="7680" cap="flat">
                  <a:noFill/>
                  <a:prstDash val="solid"/>
                  <a:miter/>
                </a:ln>
              </p:spPr>
              <p:txBody>
                <a:bodyPr rtlCol="0" anchor="ctr"/>
                <a:lstStyle/>
                <a:p>
                  <a:endParaRPr lang="ru-RU"/>
                </a:p>
              </p:txBody>
            </p:sp>
            <p:sp>
              <p:nvSpPr>
                <p:cNvPr id="24" name="Полилиния: фигура 23">
                  <a:extLst>
                    <a:ext uri="{FF2B5EF4-FFF2-40B4-BE49-F238E27FC236}">
                      <a16:creationId xmlns="" xmlns:a16="http://schemas.microsoft.com/office/drawing/2014/main" id="{C806057A-ECFF-4744-87AF-9A72A2FB9EB3}"/>
                    </a:ext>
                  </a:extLst>
                </p:cNvPr>
                <p:cNvSpPr/>
                <p:nvPr/>
              </p:nvSpPr>
              <p:spPr>
                <a:xfrm>
                  <a:off x="15812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25" name="Полилиния: фигура 24">
                  <a:extLst>
                    <a:ext uri="{FF2B5EF4-FFF2-40B4-BE49-F238E27FC236}">
                      <a16:creationId xmlns="" xmlns:a16="http://schemas.microsoft.com/office/drawing/2014/main" id="{46B80DA4-4D6B-44C7-BDAB-65F2FDAE4353}"/>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242D3C"/>
                </a:solidFill>
                <a:ln w="7680" cap="flat">
                  <a:noFill/>
                  <a:prstDash val="solid"/>
                  <a:miter/>
                </a:ln>
              </p:spPr>
              <p:txBody>
                <a:bodyPr rtlCol="0" anchor="ctr"/>
                <a:lstStyle/>
                <a:p>
                  <a:endParaRPr lang="ru-RU"/>
                </a:p>
              </p:txBody>
            </p:sp>
            <p:sp>
              <p:nvSpPr>
                <p:cNvPr id="26" name="Полилиния: фигура 25">
                  <a:extLst>
                    <a:ext uri="{FF2B5EF4-FFF2-40B4-BE49-F238E27FC236}">
                      <a16:creationId xmlns="" xmlns:a16="http://schemas.microsoft.com/office/drawing/2014/main" id="{D548DBBD-4E6B-44F0-B2A9-73DBC0669B35}"/>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27" name="Полилиния: фигура 26">
                  <a:extLst>
                    <a:ext uri="{FF2B5EF4-FFF2-40B4-BE49-F238E27FC236}">
                      <a16:creationId xmlns="" xmlns:a16="http://schemas.microsoft.com/office/drawing/2014/main" id="{8ADEB9A2-6C80-46DE-A6A1-77367AB94E63}"/>
                    </a:ext>
                  </a:extLst>
                </p:cNvPr>
                <p:cNvSpPr/>
                <p:nvPr/>
              </p:nvSpPr>
              <p:spPr>
                <a:xfrm rot="-1798039">
                  <a:off x="1608964" y="2958607"/>
                  <a:ext cx="339747" cy="34746"/>
                </a:xfrm>
                <a:custGeom>
                  <a:avLst/>
                  <a:gdLst>
                    <a:gd name="connsiteX0" fmla="*/ 0 w 339747"/>
                    <a:gd name="connsiteY0" fmla="*/ 0 h 34746"/>
                    <a:gd name="connsiteX1" fmla="*/ 339747 w 339747"/>
                    <a:gd name="connsiteY1" fmla="*/ 0 h 34746"/>
                    <a:gd name="connsiteX2" fmla="*/ 339747 w 339747"/>
                    <a:gd name="connsiteY2" fmla="*/ 34747 h 34746"/>
                    <a:gd name="connsiteX3" fmla="*/ 0 w 33974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339747" h="34746">
                      <a:moveTo>
                        <a:pt x="0" y="0"/>
                      </a:moveTo>
                      <a:lnTo>
                        <a:pt x="339747" y="0"/>
                      </a:lnTo>
                      <a:lnTo>
                        <a:pt x="339747" y="34747"/>
                      </a:lnTo>
                      <a:lnTo>
                        <a:pt x="0" y="34747"/>
                      </a:lnTo>
                      <a:close/>
                    </a:path>
                  </a:pathLst>
                </a:custGeom>
                <a:solidFill>
                  <a:srgbClr val="F96232"/>
                </a:solidFill>
                <a:ln w="7680" cap="flat">
                  <a:noFill/>
                  <a:prstDash val="solid"/>
                  <a:miter/>
                </a:ln>
              </p:spPr>
              <p:txBody>
                <a:bodyPr rtlCol="0" anchor="ctr"/>
                <a:lstStyle/>
                <a:p>
                  <a:endParaRPr lang="ru-RU"/>
                </a:p>
              </p:txBody>
            </p:sp>
            <p:sp>
              <p:nvSpPr>
                <p:cNvPr id="28" name="Полилиния: фигура 27">
                  <a:extLst>
                    <a:ext uri="{FF2B5EF4-FFF2-40B4-BE49-F238E27FC236}">
                      <a16:creationId xmlns="" xmlns:a16="http://schemas.microsoft.com/office/drawing/2014/main" id="{FF3F01F6-C86A-4DC1-91D4-9715366F0F97}"/>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F96232"/>
                </a:solidFill>
                <a:ln w="7680" cap="flat">
                  <a:noFill/>
                  <a:prstDash val="solid"/>
                  <a:miter/>
                </a:ln>
              </p:spPr>
              <p:txBody>
                <a:bodyPr rtlCol="0" anchor="ctr"/>
                <a:lstStyle/>
                <a:p>
                  <a:endParaRPr lang="ru-RU"/>
                </a:p>
              </p:txBody>
            </p:sp>
            <p:sp>
              <p:nvSpPr>
                <p:cNvPr id="29" name="Полилиния: фигура 28">
                  <a:extLst>
                    <a:ext uri="{FF2B5EF4-FFF2-40B4-BE49-F238E27FC236}">
                      <a16:creationId xmlns="" xmlns:a16="http://schemas.microsoft.com/office/drawing/2014/main" id="{BB2E3AA9-1C45-4213-8861-F763E272E8F5}"/>
                    </a:ext>
                  </a:extLst>
                </p:cNvPr>
                <p:cNvSpPr/>
                <p:nvPr/>
              </p:nvSpPr>
              <p:spPr>
                <a:xfrm rot="-3601663">
                  <a:off x="2122922" y="2805909"/>
                  <a:ext cx="34748" cy="340536"/>
                </a:xfrm>
                <a:custGeom>
                  <a:avLst/>
                  <a:gdLst>
                    <a:gd name="connsiteX0" fmla="*/ 0 w 34748"/>
                    <a:gd name="connsiteY0" fmla="*/ 0 h 340536"/>
                    <a:gd name="connsiteX1" fmla="*/ 34749 w 34748"/>
                    <a:gd name="connsiteY1" fmla="*/ 0 h 340536"/>
                    <a:gd name="connsiteX2" fmla="*/ 34749 w 34748"/>
                    <a:gd name="connsiteY2" fmla="*/ 340536 h 340536"/>
                    <a:gd name="connsiteX3" fmla="*/ 0 w 34748"/>
                    <a:gd name="connsiteY3" fmla="*/ 340536 h 340536"/>
                  </a:gdLst>
                  <a:ahLst/>
                  <a:cxnLst>
                    <a:cxn ang="0">
                      <a:pos x="connsiteX0" y="connsiteY0"/>
                    </a:cxn>
                    <a:cxn ang="0">
                      <a:pos x="connsiteX1" y="connsiteY1"/>
                    </a:cxn>
                    <a:cxn ang="0">
                      <a:pos x="connsiteX2" y="connsiteY2"/>
                    </a:cxn>
                    <a:cxn ang="0">
                      <a:pos x="connsiteX3" y="connsiteY3"/>
                    </a:cxn>
                  </a:cxnLst>
                  <a:rect l="l" t="t" r="r" b="b"/>
                  <a:pathLst>
                    <a:path w="34748" h="340536">
                      <a:moveTo>
                        <a:pt x="0" y="0"/>
                      </a:moveTo>
                      <a:lnTo>
                        <a:pt x="34749" y="0"/>
                      </a:lnTo>
                      <a:lnTo>
                        <a:pt x="34749" y="340536"/>
                      </a:lnTo>
                      <a:lnTo>
                        <a:pt x="0" y="340536"/>
                      </a:lnTo>
                      <a:close/>
                    </a:path>
                  </a:pathLst>
                </a:custGeom>
                <a:solidFill>
                  <a:srgbClr val="F96232"/>
                </a:solidFill>
                <a:ln w="7680" cap="flat">
                  <a:noFill/>
                  <a:prstDash val="solid"/>
                  <a:miter/>
                </a:ln>
              </p:spPr>
              <p:txBody>
                <a:bodyPr rtlCol="0" anchor="ctr"/>
                <a:lstStyle/>
                <a:p>
                  <a:endParaRPr lang="ru-RU"/>
                </a:p>
              </p:txBody>
            </p:sp>
            <p:sp>
              <p:nvSpPr>
                <p:cNvPr id="30" name="Полилиния: фигура 29">
                  <a:extLst>
                    <a:ext uri="{FF2B5EF4-FFF2-40B4-BE49-F238E27FC236}">
                      <a16:creationId xmlns="" xmlns:a16="http://schemas.microsoft.com/office/drawing/2014/main" id="{DEE038AF-A4DB-4921-9C55-57B56C108751}"/>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242D3C"/>
                </a:solidFill>
                <a:ln w="7680" cap="flat">
                  <a:noFill/>
                  <a:prstDash val="solid"/>
                  <a:miter/>
                </a:ln>
              </p:spPr>
              <p:txBody>
                <a:bodyPr rtlCol="0" anchor="ctr"/>
                <a:lstStyle/>
                <a:p>
                  <a:endParaRPr lang="ru-RU"/>
                </a:p>
              </p:txBody>
            </p:sp>
            <p:sp>
              <p:nvSpPr>
                <p:cNvPr id="31" name="Полилиния: фигура 30">
                  <a:extLst>
                    <a:ext uri="{FF2B5EF4-FFF2-40B4-BE49-F238E27FC236}">
                      <a16:creationId xmlns="" xmlns:a16="http://schemas.microsoft.com/office/drawing/2014/main" id="{30CBA823-FBC8-488E-96BF-4B28528C5AE2}"/>
                    </a:ext>
                  </a:extLst>
                </p:cNvPr>
                <p:cNvSpPr/>
                <p:nvPr/>
              </p:nvSpPr>
              <p:spPr>
                <a:xfrm>
                  <a:off x="23024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32" name="Полилиния: фигура 31">
                  <a:extLst>
                    <a:ext uri="{FF2B5EF4-FFF2-40B4-BE49-F238E27FC236}">
                      <a16:creationId xmlns="" xmlns:a16="http://schemas.microsoft.com/office/drawing/2014/main" id="{7A4488E0-C746-44E7-9759-CDED619781B5}"/>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F96232"/>
                </a:solidFill>
                <a:ln w="7680" cap="flat">
                  <a:noFill/>
                  <a:prstDash val="solid"/>
                  <a:miter/>
                </a:ln>
              </p:spPr>
              <p:txBody>
                <a:bodyPr rtlCol="0" anchor="ctr"/>
                <a:lstStyle/>
                <a:p>
                  <a:endParaRPr lang="ru-RU"/>
                </a:p>
              </p:txBody>
            </p:sp>
            <p:sp>
              <p:nvSpPr>
                <p:cNvPr id="33" name="Полилиния: фигура 32">
                  <a:extLst>
                    <a:ext uri="{FF2B5EF4-FFF2-40B4-BE49-F238E27FC236}">
                      <a16:creationId xmlns="" xmlns:a16="http://schemas.microsoft.com/office/drawing/2014/main" id="{C2C11E84-4302-4D02-B309-989EC48CC3DE}"/>
                    </a:ext>
                  </a:extLst>
                </p:cNvPr>
                <p:cNvSpPr/>
                <p:nvPr/>
              </p:nvSpPr>
              <p:spPr>
                <a:xfrm rot="-1801578">
                  <a:off x="1969829" y="3583842"/>
                  <a:ext cx="340525" cy="34747"/>
                </a:xfrm>
                <a:custGeom>
                  <a:avLst/>
                  <a:gdLst>
                    <a:gd name="connsiteX0" fmla="*/ 0 w 340525"/>
                    <a:gd name="connsiteY0" fmla="*/ 0 h 34747"/>
                    <a:gd name="connsiteX1" fmla="*/ 340525 w 340525"/>
                    <a:gd name="connsiteY1" fmla="*/ 0 h 34747"/>
                    <a:gd name="connsiteX2" fmla="*/ 340525 w 340525"/>
                    <a:gd name="connsiteY2" fmla="*/ 34747 h 34747"/>
                    <a:gd name="connsiteX3" fmla="*/ 0 w 340525"/>
                    <a:gd name="connsiteY3" fmla="*/ 34747 h 34747"/>
                  </a:gdLst>
                  <a:ahLst/>
                  <a:cxnLst>
                    <a:cxn ang="0">
                      <a:pos x="connsiteX0" y="connsiteY0"/>
                    </a:cxn>
                    <a:cxn ang="0">
                      <a:pos x="connsiteX1" y="connsiteY1"/>
                    </a:cxn>
                    <a:cxn ang="0">
                      <a:pos x="connsiteX2" y="connsiteY2"/>
                    </a:cxn>
                    <a:cxn ang="0">
                      <a:pos x="connsiteX3" y="connsiteY3"/>
                    </a:cxn>
                  </a:cxnLst>
                  <a:rect l="l" t="t" r="r" b="b"/>
                  <a:pathLst>
                    <a:path w="340525" h="34747">
                      <a:moveTo>
                        <a:pt x="0" y="0"/>
                      </a:moveTo>
                      <a:lnTo>
                        <a:pt x="340525" y="0"/>
                      </a:lnTo>
                      <a:lnTo>
                        <a:pt x="340525" y="34747"/>
                      </a:lnTo>
                      <a:lnTo>
                        <a:pt x="0" y="34747"/>
                      </a:lnTo>
                      <a:close/>
                    </a:path>
                  </a:pathLst>
                </a:custGeom>
                <a:solidFill>
                  <a:srgbClr val="43D3E8"/>
                </a:solidFill>
                <a:ln w="7680" cap="flat">
                  <a:noFill/>
                  <a:prstDash val="solid"/>
                  <a:miter/>
                </a:ln>
              </p:spPr>
              <p:txBody>
                <a:bodyPr rtlCol="0" anchor="ctr"/>
                <a:lstStyle/>
                <a:p>
                  <a:endParaRPr lang="ru-RU"/>
                </a:p>
              </p:txBody>
            </p:sp>
            <p:sp>
              <p:nvSpPr>
                <p:cNvPr id="34" name="Полилиния: фигура 33">
                  <a:extLst>
                    <a:ext uri="{FF2B5EF4-FFF2-40B4-BE49-F238E27FC236}">
                      <a16:creationId xmlns="" xmlns:a16="http://schemas.microsoft.com/office/drawing/2014/main" id="{ED5C64A1-B6D9-4B50-A1E2-9C593CEADC54}"/>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grpSp>
          <p:grpSp>
            <p:nvGrpSpPr>
              <p:cNvPr id="35" name="Рисунок 2">
                <a:extLst>
                  <a:ext uri="{FF2B5EF4-FFF2-40B4-BE49-F238E27FC236}">
                    <a16:creationId xmlns="" xmlns:a16="http://schemas.microsoft.com/office/drawing/2014/main" id="{2862BDDB-996B-423A-834B-02C0E4B78B81}"/>
                  </a:ext>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16:creationId xmlns="" xmlns:a16="http://schemas.microsoft.com/office/drawing/2014/main" id="{34EE368B-24C1-4ED8-8EB1-8A5D2E0D15E4}"/>
                    </a:ext>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7" name="Полилиния: фигура 36">
                  <a:extLst>
                    <a:ext uri="{FF2B5EF4-FFF2-40B4-BE49-F238E27FC236}">
                      <a16:creationId xmlns="" xmlns:a16="http://schemas.microsoft.com/office/drawing/2014/main" id="{82204F6F-E3CA-45B6-9F04-5EE0ED7F83D0}"/>
                    </a:ext>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8" name="Полилиния: фигура 37">
                  <a:extLst>
                    <a:ext uri="{FF2B5EF4-FFF2-40B4-BE49-F238E27FC236}">
                      <a16:creationId xmlns="" xmlns:a16="http://schemas.microsoft.com/office/drawing/2014/main" id="{0514346D-4272-4845-B929-B5FFEE35E254}"/>
                    </a:ext>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9" name="Полилиния: фигура 38">
                  <a:extLst>
                    <a:ext uri="{FF2B5EF4-FFF2-40B4-BE49-F238E27FC236}">
                      <a16:creationId xmlns="" xmlns:a16="http://schemas.microsoft.com/office/drawing/2014/main" id="{10FBA4A6-090C-4517-BEA3-9433F3BF894D}"/>
                    </a:ext>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0" name="Полилиния: фигура 39">
                  <a:extLst>
                    <a:ext uri="{FF2B5EF4-FFF2-40B4-BE49-F238E27FC236}">
                      <a16:creationId xmlns="" xmlns:a16="http://schemas.microsoft.com/office/drawing/2014/main" id="{9F878CEE-547E-4D31-BEF7-6CC3A19342E3}"/>
                    </a:ext>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1" name="Полилиния: фигура 40">
                  <a:extLst>
                    <a:ext uri="{FF2B5EF4-FFF2-40B4-BE49-F238E27FC236}">
                      <a16:creationId xmlns="" xmlns:a16="http://schemas.microsoft.com/office/drawing/2014/main" id="{206391AA-4BCF-4ABF-939E-341707D4DCC6}"/>
                    </a:ext>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2" name="Полилиния: фигура 41">
                  <a:extLst>
                    <a:ext uri="{FF2B5EF4-FFF2-40B4-BE49-F238E27FC236}">
                      <a16:creationId xmlns="" xmlns:a16="http://schemas.microsoft.com/office/drawing/2014/main" id="{4A2590E7-6B1D-4386-A964-DB3E5CD68A77}"/>
                    </a:ext>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grpSp>
        </p:grpSp>
        <p:sp>
          <p:nvSpPr>
            <p:cNvPr id="43" name="Полилиния: фигура 42">
              <a:extLst>
                <a:ext uri="{FF2B5EF4-FFF2-40B4-BE49-F238E27FC236}">
                  <a16:creationId xmlns="" xmlns:a16="http://schemas.microsoft.com/office/drawing/2014/main" id="{2338C980-225E-46D7-8459-7215ABA4A035}"/>
                </a:ext>
              </a:extLst>
            </p:cNvPr>
            <p:cNvSpPr/>
            <p:nvPr/>
          </p:nvSpPr>
          <p:spPr>
            <a:xfrm>
              <a:off x="1398681" y="3263936"/>
              <a:ext cx="1231598" cy="1231598"/>
            </a:xfrm>
            <a:custGeom>
              <a:avLst/>
              <a:gdLst>
                <a:gd name="connsiteX0" fmla="*/ 616185 w 1231598"/>
                <a:gd name="connsiteY0" fmla="*/ 1231598 h 1231598"/>
                <a:gd name="connsiteX1" fmla="*/ 616185 w 1231598"/>
                <a:gd name="connsiteY1" fmla="*/ 1196851 h 1231598"/>
                <a:gd name="connsiteX2" fmla="*/ 650160 w 1231598"/>
                <a:gd name="connsiteY2" fmla="*/ 1196079 h 1231598"/>
                <a:gd name="connsiteX3" fmla="*/ 652477 w 1231598"/>
                <a:gd name="connsiteY3" fmla="*/ 1230826 h 1231598"/>
                <a:gd name="connsiteX4" fmla="*/ 616185 w 1231598"/>
                <a:gd name="connsiteY4" fmla="*/ 1231598 h 1231598"/>
                <a:gd name="connsiteX5" fmla="*/ 580666 w 1231598"/>
                <a:gd name="connsiteY5" fmla="*/ 1230826 h 1231598"/>
                <a:gd name="connsiteX6" fmla="*/ 545146 w 1231598"/>
                <a:gd name="connsiteY6" fmla="*/ 1227737 h 1231598"/>
                <a:gd name="connsiteX7" fmla="*/ 549007 w 1231598"/>
                <a:gd name="connsiteY7" fmla="*/ 1192990 h 1231598"/>
                <a:gd name="connsiteX8" fmla="*/ 582982 w 1231598"/>
                <a:gd name="connsiteY8" fmla="*/ 1196079 h 1231598"/>
                <a:gd name="connsiteX9" fmla="*/ 580666 w 1231598"/>
                <a:gd name="connsiteY9" fmla="*/ 1230826 h 1231598"/>
                <a:gd name="connsiteX10" fmla="*/ 687996 w 1231598"/>
                <a:gd name="connsiteY10" fmla="*/ 1227737 h 1231598"/>
                <a:gd name="connsiteX11" fmla="*/ 684135 w 1231598"/>
                <a:gd name="connsiteY11" fmla="*/ 1192990 h 1231598"/>
                <a:gd name="connsiteX12" fmla="*/ 717338 w 1231598"/>
                <a:gd name="connsiteY12" fmla="*/ 1188357 h 1231598"/>
                <a:gd name="connsiteX13" fmla="*/ 723516 w 1231598"/>
                <a:gd name="connsiteY13" fmla="*/ 1222332 h 1231598"/>
                <a:gd name="connsiteX14" fmla="*/ 687996 w 1231598"/>
                <a:gd name="connsiteY14" fmla="*/ 1227737 h 1231598"/>
                <a:gd name="connsiteX15" fmla="*/ 509627 w 1231598"/>
                <a:gd name="connsiteY15" fmla="*/ 1222332 h 1231598"/>
                <a:gd name="connsiteX16" fmla="*/ 474880 w 1231598"/>
                <a:gd name="connsiteY16" fmla="*/ 1215383 h 1231598"/>
                <a:gd name="connsiteX17" fmla="*/ 482601 w 1231598"/>
                <a:gd name="connsiteY17" fmla="*/ 1181408 h 1231598"/>
                <a:gd name="connsiteX18" fmla="*/ 515804 w 1231598"/>
                <a:gd name="connsiteY18" fmla="*/ 1188357 h 1231598"/>
                <a:gd name="connsiteX19" fmla="*/ 509627 w 1231598"/>
                <a:gd name="connsiteY19" fmla="*/ 1222332 h 1231598"/>
                <a:gd name="connsiteX20" fmla="*/ 758263 w 1231598"/>
                <a:gd name="connsiteY20" fmla="*/ 1215383 h 1231598"/>
                <a:gd name="connsiteX21" fmla="*/ 750541 w 1231598"/>
                <a:gd name="connsiteY21" fmla="*/ 1181408 h 1231598"/>
                <a:gd name="connsiteX22" fmla="*/ 782972 w 1231598"/>
                <a:gd name="connsiteY22" fmla="*/ 1172914 h 1231598"/>
                <a:gd name="connsiteX23" fmla="*/ 793010 w 1231598"/>
                <a:gd name="connsiteY23" fmla="*/ 1206117 h 1231598"/>
                <a:gd name="connsiteX24" fmla="*/ 758263 w 1231598"/>
                <a:gd name="connsiteY24" fmla="*/ 1215383 h 1231598"/>
                <a:gd name="connsiteX25" fmla="*/ 439360 w 1231598"/>
                <a:gd name="connsiteY25" fmla="*/ 1206117 h 1231598"/>
                <a:gd name="connsiteX26" fmla="*/ 405385 w 1231598"/>
                <a:gd name="connsiteY26" fmla="*/ 1194534 h 1231598"/>
                <a:gd name="connsiteX27" fmla="*/ 416967 w 1231598"/>
                <a:gd name="connsiteY27" fmla="*/ 1162104 h 1231598"/>
                <a:gd name="connsiteX28" fmla="*/ 449398 w 1231598"/>
                <a:gd name="connsiteY28" fmla="*/ 1172914 h 1231598"/>
                <a:gd name="connsiteX29" fmla="*/ 439360 w 1231598"/>
                <a:gd name="connsiteY29" fmla="*/ 1206117 h 1231598"/>
                <a:gd name="connsiteX30" fmla="*/ 826985 w 1231598"/>
                <a:gd name="connsiteY30" fmla="*/ 1194534 h 1231598"/>
                <a:gd name="connsiteX31" fmla="*/ 815403 w 1231598"/>
                <a:gd name="connsiteY31" fmla="*/ 1162104 h 1231598"/>
                <a:gd name="connsiteX32" fmla="*/ 847062 w 1231598"/>
                <a:gd name="connsiteY32" fmla="*/ 1149749 h 1231598"/>
                <a:gd name="connsiteX33" fmla="*/ 860961 w 1231598"/>
                <a:gd name="connsiteY33" fmla="*/ 1181408 h 1231598"/>
                <a:gd name="connsiteX34" fmla="*/ 826985 w 1231598"/>
                <a:gd name="connsiteY34" fmla="*/ 1194534 h 1231598"/>
                <a:gd name="connsiteX35" fmla="*/ 372182 w 1231598"/>
                <a:gd name="connsiteY35" fmla="*/ 1181408 h 1231598"/>
                <a:gd name="connsiteX36" fmla="*/ 339751 w 1231598"/>
                <a:gd name="connsiteY36" fmla="*/ 1165964 h 1231598"/>
                <a:gd name="connsiteX37" fmla="*/ 355194 w 1231598"/>
                <a:gd name="connsiteY37" fmla="*/ 1135078 h 1231598"/>
                <a:gd name="connsiteX38" fmla="*/ 386081 w 1231598"/>
                <a:gd name="connsiteY38" fmla="*/ 1149749 h 1231598"/>
                <a:gd name="connsiteX39" fmla="*/ 372182 w 1231598"/>
                <a:gd name="connsiteY39" fmla="*/ 1181408 h 1231598"/>
                <a:gd name="connsiteX40" fmla="*/ 892619 w 1231598"/>
                <a:gd name="connsiteY40" fmla="*/ 1165964 h 1231598"/>
                <a:gd name="connsiteX41" fmla="*/ 877176 w 1231598"/>
                <a:gd name="connsiteY41" fmla="*/ 1135078 h 1231598"/>
                <a:gd name="connsiteX42" fmla="*/ 906518 w 1231598"/>
                <a:gd name="connsiteY42" fmla="*/ 1118863 h 1231598"/>
                <a:gd name="connsiteX43" fmla="*/ 924278 w 1231598"/>
                <a:gd name="connsiteY43" fmla="*/ 1148977 h 1231598"/>
                <a:gd name="connsiteX44" fmla="*/ 892619 w 1231598"/>
                <a:gd name="connsiteY44" fmla="*/ 1165964 h 1231598"/>
                <a:gd name="connsiteX45" fmla="*/ 308093 w 1231598"/>
                <a:gd name="connsiteY45" fmla="*/ 1149749 h 1231598"/>
                <a:gd name="connsiteX46" fmla="*/ 277206 w 1231598"/>
                <a:gd name="connsiteY46" fmla="*/ 1131217 h 1231598"/>
                <a:gd name="connsiteX47" fmla="*/ 296510 w 1231598"/>
                <a:gd name="connsiteY47" fmla="*/ 1101875 h 1231598"/>
                <a:gd name="connsiteX48" fmla="*/ 325080 w 1231598"/>
                <a:gd name="connsiteY48" fmla="*/ 1119635 h 1231598"/>
                <a:gd name="connsiteX49" fmla="*/ 308093 w 1231598"/>
                <a:gd name="connsiteY49" fmla="*/ 1149749 h 1231598"/>
                <a:gd name="connsiteX50" fmla="*/ 954392 w 1231598"/>
                <a:gd name="connsiteY50" fmla="*/ 1130445 h 1231598"/>
                <a:gd name="connsiteX51" fmla="*/ 935088 w 1231598"/>
                <a:gd name="connsiteY51" fmla="*/ 1101103 h 1231598"/>
                <a:gd name="connsiteX52" fmla="*/ 962886 w 1231598"/>
                <a:gd name="connsiteY52" fmla="*/ 1081799 h 1231598"/>
                <a:gd name="connsiteX53" fmla="*/ 983734 w 1231598"/>
                <a:gd name="connsiteY53" fmla="*/ 1109597 h 1231598"/>
                <a:gd name="connsiteX54" fmla="*/ 954392 w 1231598"/>
                <a:gd name="connsiteY54" fmla="*/ 1130445 h 1231598"/>
                <a:gd name="connsiteX55" fmla="*/ 248636 w 1231598"/>
                <a:gd name="connsiteY55" fmla="*/ 1110369 h 1231598"/>
                <a:gd name="connsiteX56" fmla="*/ 220838 w 1231598"/>
                <a:gd name="connsiteY56" fmla="*/ 1087976 h 1231598"/>
                <a:gd name="connsiteX57" fmla="*/ 243231 w 1231598"/>
                <a:gd name="connsiteY57" fmla="*/ 1061723 h 1231598"/>
                <a:gd name="connsiteX58" fmla="*/ 269485 w 1231598"/>
                <a:gd name="connsiteY58" fmla="*/ 1082571 h 1231598"/>
                <a:gd name="connsiteX59" fmla="*/ 248636 w 1231598"/>
                <a:gd name="connsiteY59" fmla="*/ 1110369 h 1231598"/>
                <a:gd name="connsiteX60" fmla="*/ 1011532 w 1231598"/>
                <a:gd name="connsiteY60" fmla="*/ 1087204 h 1231598"/>
                <a:gd name="connsiteX61" fmla="*/ 989139 w 1231598"/>
                <a:gd name="connsiteY61" fmla="*/ 1060950 h 1231598"/>
                <a:gd name="connsiteX62" fmla="*/ 1014621 w 1231598"/>
                <a:gd name="connsiteY62" fmla="*/ 1038558 h 1231598"/>
                <a:gd name="connsiteX63" fmla="*/ 1038558 w 1231598"/>
                <a:gd name="connsiteY63" fmla="*/ 1064039 h 1231598"/>
                <a:gd name="connsiteX64" fmla="*/ 1011532 w 1231598"/>
                <a:gd name="connsiteY64" fmla="*/ 1087204 h 1231598"/>
                <a:gd name="connsiteX65" fmla="*/ 193813 w 1231598"/>
                <a:gd name="connsiteY65" fmla="*/ 1064039 h 1231598"/>
                <a:gd name="connsiteX66" fmla="*/ 168331 w 1231598"/>
                <a:gd name="connsiteY66" fmla="*/ 1038558 h 1231598"/>
                <a:gd name="connsiteX67" fmla="*/ 193813 w 1231598"/>
                <a:gd name="connsiteY67" fmla="*/ 1014621 h 1231598"/>
                <a:gd name="connsiteX68" fmla="*/ 217750 w 1231598"/>
                <a:gd name="connsiteY68" fmla="*/ 1038558 h 1231598"/>
                <a:gd name="connsiteX69" fmla="*/ 193813 w 1231598"/>
                <a:gd name="connsiteY69" fmla="*/ 1064039 h 1231598"/>
                <a:gd name="connsiteX70" fmla="*/ 1064039 w 1231598"/>
                <a:gd name="connsiteY70" fmla="*/ 1038558 h 1231598"/>
                <a:gd name="connsiteX71" fmla="*/ 1038558 w 1231598"/>
                <a:gd name="connsiteY71" fmla="*/ 1014621 h 1231598"/>
                <a:gd name="connsiteX72" fmla="*/ 1060950 w 1231598"/>
                <a:gd name="connsiteY72" fmla="*/ 989139 h 1231598"/>
                <a:gd name="connsiteX73" fmla="*/ 1087204 w 1231598"/>
                <a:gd name="connsiteY73" fmla="*/ 1011532 h 1231598"/>
                <a:gd name="connsiteX74" fmla="*/ 1064039 w 1231598"/>
                <a:gd name="connsiteY74" fmla="*/ 1038558 h 1231598"/>
                <a:gd name="connsiteX75" fmla="*/ 144394 w 1231598"/>
                <a:gd name="connsiteY75" fmla="*/ 1012304 h 1231598"/>
                <a:gd name="connsiteX76" fmla="*/ 122002 w 1231598"/>
                <a:gd name="connsiteY76" fmla="*/ 984506 h 1231598"/>
                <a:gd name="connsiteX77" fmla="*/ 149799 w 1231598"/>
                <a:gd name="connsiteY77" fmla="*/ 963658 h 1231598"/>
                <a:gd name="connsiteX78" fmla="*/ 170648 w 1231598"/>
                <a:gd name="connsiteY78" fmla="*/ 989912 h 1231598"/>
                <a:gd name="connsiteX79" fmla="*/ 144394 w 1231598"/>
                <a:gd name="connsiteY79" fmla="*/ 1012304 h 1231598"/>
                <a:gd name="connsiteX80" fmla="*/ 1109597 w 1231598"/>
                <a:gd name="connsiteY80" fmla="*/ 983734 h 1231598"/>
                <a:gd name="connsiteX81" fmla="*/ 1081799 w 1231598"/>
                <a:gd name="connsiteY81" fmla="*/ 962886 h 1231598"/>
                <a:gd name="connsiteX82" fmla="*/ 1101103 w 1231598"/>
                <a:gd name="connsiteY82" fmla="*/ 935088 h 1231598"/>
                <a:gd name="connsiteX83" fmla="*/ 1130445 w 1231598"/>
                <a:gd name="connsiteY83" fmla="*/ 954392 h 1231598"/>
                <a:gd name="connsiteX84" fmla="*/ 1109597 w 1231598"/>
                <a:gd name="connsiteY84" fmla="*/ 983734 h 1231598"/>
                <a:gd name="connsiteX85" fmla="*/ 101153 w 1231598"/>
                <a:gd name="connsiteY85" fmla="*/ 954392 h 1231598"/>
                <a:gd name="connsiteX86" fmla="*/ 82621 w 1231598"/>
                <a:gd name="connsiteY86" fmla="*/ 924278 h 1231598"/>
                <a:gd name="connsiteX87" fmla="*/ 112736 w 1231598"/>
                <a:gd name="connsiteY87" fmla="*/ 906518 h 1231598"/>
                <a:gd name="connsiteX88" fmla="*/ 130495 w 1231598"/>
                <a:gd name="connsiteY88" fmla="*/ 935088 h 1231598"/>
                <a:gd name="connsiteX89" fmla="*/ 101153 w 1231598"/>
                <a:gd name="connsiteY89" fmla="*/ 954392 h 1231598"/>
                <a:gd name="connsiteX90" fmla="*/ 1148977 w 1231598"/>
                <a:gd name="connsiteY90" fmla="*/ 923506 h 1231598"/>
                <a:gd name="connsiteX91" fmla="*/ 1118863 w 1231598"/>
                <a:gd name="connsiteY91" fmla="*/ 905746 h 1231598"/>
                <a:gd name="connsiteX92" fmla="*/ 1135078 w 1231598"/>
                <a:gd name="connsiteY92" fmla="*/ 875632 h 1231598"/>
                <a:gd name="connsiteX93" fmla="*/ 1165964 w 1231598"/>
                <a:gd name="connsiteY93" fmla="*/ 891075 h 1231598"/>
                <a:gd name="connsiteX94" fmla="*/ 1148977 w 1231598"/>
                <a:gd name="connsiteY94" fmla="*/ 923506 h 1231598"/>
                <a:gd name="connsiteX95" fmla="*/ 65634 w 1231598"/>
                <a:gd name="connsiteY95" fmla="*/ 892619 h 1231598"/>
                <a:gd name="connsiteX96" fmla="*/ 50191 w 1231598"/>
                <a:gd name="connsiteY96" fmla="*/ 860188 h 1231598"/>
                <a:gd name="connsiteX97" fmla="*/ 81849 w 1231598"/>
                <a:gd name="connsiteY97" fmla="*/ 846289 h 1231598"/>
                <a:gd name="connsiteX98" fmla="*/ 96520 w 1231598"/>
                <a:gd name="connsiteY98" fmla="*/ 877176 h 1231598"/>
                <a:gd name="connsiteX99" fmla="*/ 65634 w 1231598"/>
                <a:gd name="connsiteY99" fmla="*/ 892619 h 1231598"/>
                <a:gd name="connsiteX100" fmla="*/ 1181408 w 1231598"/>
                <a:gd name="connsiteY100" fmla="*/ 859416 h 1231598"/>
                <a:gd name="connsiteX101" fmla="*/ 1149749 w 1231598"/>
                <a:gd name="connsiteY101" fmla="*/ 845517 h 1231598"/>
                <a:gd name="connsiteX102" fmla="*/ 1162104 w 1231598"/>
                <a:gd name="connsiteY102" fmla="*/ 813859 h 1231598"/>
                <a:gd name="connsiteX103" fmla="*/ 1194534 w 1231598"/>
                <a:gd name="connsiteY103" fmla="*/ 825441 h 1231598"/>
                <a:gd name="connsiteX104" fmla="*/ 1181408 w 1231598"/>
                <a:gd name="connsiteY104" fmla="*/ 859416 h 1231598"/>
                <a:gd name="connsiteX105" fmla="*/ 37064 w 1231598"/>
                <a:gd name="connsiteY105" fmla="*/ 826985 h 1231598"/>
                <a:gd name="connsiteX106" fmla="*/ 25481 w 1231598"/>
                <a:gd name="connsiteY106" fmla="*/ 793010 h 1231598"/>
                <a:gd name="connsiteX107" fmla="*/ 58684 w 1231598"/>
                <a:gd name="connsiteY107" fmla="*/ 782972 h 1231598"/>
                <a:gd name="connsiteX108" fmla="*/ 69495 w 1231598"/>
                <a:gd name="connsiteY108" fmla="*/ 815403 h 1231598"/>
                <a:gd name="connsiteX109" fmla="*/ 37064 w 1231598"/>
                <a:gd name="connsiteY109" fmla="*/ 826985 h 1231598"/>
                <a:gd name="connsiteX110" fmla="*/ 1206117 w 1231598"/>
                <a:gd name="connsiteY110" fmla="*/ 792238 h 1231598"/>
                <a:gd name="connsiteX111" fmla="*/ 1172914 w 1231598"/>
                <a:gd name="connsiteY111" fmla="*/ 782200 h 1231598"/>
                <a:gd name="connsiteX112" fmla="*/ 1181408 w 1231598"/>
                <a:gd name="connsiteY112" fmla="*/ 749769 h 1231598"/>
                <a:gd name="connsiteX113" fmla="*/ 1215383 w 1231598"/>
                <a:gd name="connsiteY113" fmla="*/ 757491 h 1231598"/>
                <a:gd name="connsiteX114" fmla="*/ 1206117 w 1231598"/>
                <a:gd name="connsiteY114" fmla="*/ 792238 h 1231598"/>
                <a:gd name="connsiteX115" fmla="*/ 16988 w 1231598"/>
                <a:gd name="connsiteY115" fmla="*/ 758263 h 1231598"/>
                <a:gd name="connsiteX116" fmla="*/ 10038 w 1231598"/>
                <a:gd name="connsiteY116" fmla="*/ 723516 h 1231598"/>
                <a:gd name="connsiteX117" fmla="*/ 44013 w 1231598"/>
                <a:gd name="connsiteY117" fmla="*/ 717338 h 1231598"/>
                <a:gd name="connsiteX118" fmla="*/ 50963 w 1231598"/>
                <a:gd name="connsiteY118" fmla="*/ 750541 h 1231598"/>
                <a:gd name="connsiteX119" fmla="*/ 16988 w 1231598"/>
                <a:gd name="connsiteY119" fmla="*/ 758263 h 1231598"/>
                <a:gd name="connsiteX120" fmla="*/ 1222332 w 1231598"/>
                <a:gd name="connsiteY120" fmla="*/ 722744 h 1231598"/>
                <a:gd name="connsiteX121" fmla="*/ 1188357 w 1231598"/>
                <a:gd name="connsiteY121" fmla="*/ 716566 h 1231598"/>
                <a:gd name="connsiteX122" fmla="*/ 1192990 w 1231598"/>
                <a:gd name="connsiteY122" fmla="*/ 683363 h 1231598"/>
                <a:gd name="connsiteX123" fmla="*/ 1227737 w 1231598"/>
                <a:gd name="connsiteY123" fmla="*/ 687224 h 1231598"/>
                <a:gd name="connsiteX124" fmla="*/ 1222332 w 1231598"/>
                <a:gd name="connsiteY124" fmla="*/ 722744 h 1231598"/>
                <a:gd name="connsiteX125" fmla="*/ 3861 w 1231598"/>
                <a:gd name="connsiteY125" fmla="*/ 687996 h 1231598"/>
                <a:gd name="connsiteX126" fmla="*/ 772 w 1231598"/>
                <a:gd name="connsiteY126" fmla="*/ 652477 h 1231598"/>
                <a:gd name="connsiteX127" fmla="*/ 35519 w 1231598"/>
                <a:gd name="connsiteY127" fmla="*/ 650160 h 1231598"/>
                <a:gd name="connsiteX128" fmla="*/ 38608 w 1231598"/>
                <a:gd name="connsiteY128" fmla="*/ 684135 h 1231598"/>
                <a:gd name="connsiteX129" fmla="*/ 3861 w 1231598"/>
                <a:gd name="connsiteY129" fmla="*/ 687996 h 1231598"/>
                <a:gd name="connsiteX130" fmla="*/ 1230826 w 1231598"/>
                <a:gd name="connsiteY130" fmla="*/ 651705 h 1231598"/>
                <a:gd name="connsiteX131" fmla="*/ 1196079 w 1231598"/>
                <a:gd name="connsiteY131" fmla="*/ 649388 h 1231598"/>
                <a:gd name="connsiteX132" fmla="*/ 1196851 w 1231598"/>
                <a:gd name="connsiteY132" fmla="*/ 615413 h 1231598"/>
                <a:gd name="connsiteX133" fmla="*/ 1196851 w 1231598"/>
                <a:gd name="connsiteY133" fmla="*/ 613869 h 1231598"/>
                <a:gd name="connsiteX134" fmla="*/ 1231598 w 1231598"/>
                <a:gd name="connsiteY134" fmla="*/ 613869 h 1231598"/>
                <a:gd name="connsiteX135" fmla="*/ 1231598 w 1231598"/>
                <a:gd name="connsiteY135" fmla="*/ 615413 h 1231598"/>
                <a:gd name="connsiteX136" fmla="*/ 1230826 w 1231598"/>
                <a:gd name="connsiteY136" fmla="*/ 651705 h 1231598"/>
                <a:gd name="connsiteX137" fmla="*/ 34747 w 1231598"/>
                <a:gd name="connsiteY137" fmla="*/ 616957 h 1231598"/>
                <a:gd name="connsiteX138" fmla="*/ 0 w 1231598"/>
                <a:gd name="connsiteY138" fmla="*/ 616957 h 1231598"/>
                <a:gd name="connsiteX139" fmla="*/ 0 w 1231598"/>
                <a:gd name="connsiteY139" fmla="*/ 616185 h 1231598"/>
                <a:gd name="connsiteX140" fmla="*/ 772 w 1231598"/>
                <a:gd name="connsiteY140" fmla="*/ 581438 h 1231598"/>
                <a:gd name="connsiteX141" fmla="*/ 35519 w 1231598"/>
                <a:gd name="connsiteY141" fmla="*/ 583754 h 1231598"/>
                <a:gd name="connsiteX142" fmla="*/ 34747 w 1231598"/>
                <a:gd name="connsiteY142" fmla="*/ 616957 h 1231598"/>
                <a:gd name="connsiteX143" fmla="*/ 34747 w 1231598"/>
                <a:gd name="connsiteY143" fmla="*/ 616957 h 1231598"/>
                <a:gd name="connsiteX144" fmla="*/ 1196079 w 1231598"/>
                <a:gd name="connsiteY144" fmla="*/ 580666 h 1231598"/>
                <a:gd name="connsiteX145" fmla="*/ 1192990 w 1231598"/>
                <a:gd name="connsiteY145" fmla="*/ 546691 h 1231598"/>
                <a:gd name="connsiteX146" fmla="*/ 1227737 w 1231598"/>
                <a:gd name="connsiteY146" fmla="*/ 542830 h 1231598"/>
                <a:gd name="connsiteX147" fmla="*/ 1230826 w 1231598"/>
                <a:gd name="connsiteY147" fmla="*/ 578349 h 1231598"/>
                <a:gd name="connsiteX148" fmla="*/ 1196079 w 1231598"/>
                <a:gd name="connsiteY148" fmla="*/ 580666 h 1231598"/>
                <a:gd name="connsiteX149" fmla="*/ 38608 w 1231598"/>
                <a:gd name="connsiteY149" fmla="*/ 549007 h 1231598"/>
                <a:gd name="connsiteX150" fmla="*/ 3861 w 1231598"/>
                <a:gd name="connsiteY150" fmla="*/ 545146 h 1231598"/>
                <a:gd name="connsiteX151" fmla="*/ 9266 w 1231598"/>
                <a:gd name="connsiteY151" fmla="*/ 509627 h 1231598"/>
                <a:gd name="connsiteX152" fmla="*/ 43241 w 1231598"/>
                <a:gd name="connsiteY152" fmla="*/ 515804 h 1231598"/>
                <a:gd name="connsiteX153" fmla="*/ 38608 w 1231598"/>
                <a:gd name="connsiteY153" fmla="*/ 549007 h 1231598"/>
                <a:gd name="connsiteX154" fmla="*/ 1187585 w 1231598"/>
                <a:gd name="connsiteY154" fmla="*/ 513488 h 1231598"/>
                <a:gd name="connsiteX155" fmla="*/ 1180636 w 1231598"/>
                <a:gd name="connsiteY155" fmla="*/ 480285 h 1231598"/>
                <a:gd name="connsiteX156" fmla="*/ 1214611 w 1231598"/>
                <a:gd name="connsiteY156" fmla="*/ 472563 h 1231598"/>
                <a:gd name="connsiteX157" fmla="*/ 1221560 w 1231598"/>
                <a:gd name="connsiteY157" fmla="*/ 507310 h 1231598"/>
                <a:gd name="connsiteX158" fmla="*/ 1187585 w 1231598"/>
                <a:gd name="connsiteY158" fmla="*/ 513488 h 1231598"/>
                <a:gd name="connsiteX159" fmla="*/ 50191 w 1231598"/>
                <a:gd name="connsiteY159" fmla="*/ 482601 h 1231598"/>
                <a:gd name="connsiteX160" fmla="*/ 16215 w 1231598"/>
                <a:gd name="connsiteY160" fmla="*/ 474880 h 1231598"/>
                <a:gd name="connsiteX161" fmla="*/ 25481 w 1231598"/>
                <a:gd name="connsiteY161" fmla="*/ 440132 h 1231598"/>
                <a:gd name="connsiteX162" fmla="*/ 58684 w 1231598"/>
                <a:gd name="connsiteY162" fmla="*/ 450170 h 1231598"/>
                <a:gd name="connsiteX163" fmla="*/ 50191 w 1231598"/>
                <a:gd name="connsiteY163" fmla="*/ 482601 h 1231598"/>
                <a:gd name="connsiteX164" fmla="*/ 1172142 w 1231598"/>
                <a:gd name="connsiteY164" fmla="*/ 447854 h 1231598"/>
                <a:gd name="connsiteX165" fmla="*/ 1161331 w 1231598"/>
                <a:gd name="connsiteY165" fmla="*/ 415423 h 1231598"/>
                <a:gd name="connsiteX166" fmla="*/ 1193762 w 1231598"/>
                <a:gd name="connsiteY166" fmla="*/ 403069 h 1231598"/>
                <a:gd name="connsiteX167" fmla="*/ 1205345 w 1231598"/>
                <a:gd name="connsiteY167" fmla="*/ 437044 h 1231598"/>
                <a:gd name="connsiteX168" fmla="*/ 1172142 w 1231598"/>
                <a:gd name="connsiteY168" fmla="*/ 447854 h 1231598"/>
                <a:gd name="connsiteX169" fmla="*/ 69495 w 1231598"/>
                <a:gd name="connsiteY169" fmla="*/ 417740 h 1231598"/>
                <a:gd name="connsiteX170" fmla="*/ 37064 w 1231598"/>
                <a:gd name="connsiteY170" fmla="*/ 406157 h 1231598"/>
                <a:gd name="connsiteX171" fmla="*/ 50191 w 1231598"/>
                <a:gd name="connsiteY171" fmla="*/ 372954 h 1231598"/>
                <a:gd name="connsiteX172" fmla="*/ 81849 w 1231598"/>
                <a:gd name="connsiteY172" fmla="*/ 386853 h 1231598"/>
                <a:gd name="connsiteX173" fmla="*/ 69495 w 1231598"/>
                <a:gd name="connsiteY173" fmla="*/ 417740 h 1231598"/>
                <a:gd name="connsiteX174" fmla="*/ 1148977 w 1231598"/>
                <a:gd name="connsiteY174" fmla="*/ 384537 h 1231598"/>
                <a:gd name="connsiteX175" fmla="*/ 1134306 w 1231598"/>
                <a:gd name="connsiteY175" fmla="*/ 353650 h 1231598"/>
                <a:gd name="connsiteX176" fmla="*/ 1165192 w 1231598"/>
                <a:gd name="connsiteY176" fmla="*/ 338207 h 1231598"/>
                <a:gd name="connsiteX177" fmla="*/ 1180636 w 1231598"/>
                <a:gd name="connsiteY177" fmla="*/ 370638 h 1231598"/>
                <a:gd name="connsiteX178" fmla="*/ 1148977 w 1231598"/>
                <a:gd name="connsiteY178" fmla="*/ 384537 h 1231598"/>
                <a:gd name="connsiteX179" fmla="*/ 95748 w 1231598"/>
                <a:gd name="connsiteY179" fmla="*/ 355967 h 1231598"/>
                <a:gd name="connsiteX180" fmla="*/ 64862 w 1231598"/>
                <a:gd name="connsiteY180" fmla="*/ 340523 h 1231598"/>
                <a:gd name="connsiteX181" fmla="*/ 81849 w 1231598"/>
                <a:gd name="connsiteY181" fmla="*/ 308865 h 1231598"/>
                <a:gd name="connsiteX182" fmla="*/ 111963 w 1231598"/>
                <a:gd name="connsiteY182" fmla="*/ 325852 h 1231598"/>
                <a:gd name="connsiteX183" fmla="*/ 95748 w 1231598"/>
                <a:gd name="connsiteY183" fmla="*/ 355967 h 1231598"/>
                <a:gd name="connsiteX184" fmla="*/ 1118863 w 1231598"/>
                <a:gd name="connsiteY184" fmla="*/ 324308 h 1231598"/>
                <a:gd name="connsiteX185" fmla="*/ 1101103 w 1231598"/>
                <a:gd name="connsiteY185" fmla="*/ 295738 h 1231598"/>
                <a:gd name="connsiteX186" fmla="*/ 1130445 w 1231598"/>
                <a:gd name="connsiteY186" fmla="*/ 276434 h 1231598"/>
                <a:gd name="connsiteX187" fmla="*/ 1148977 w 1231598"/>
                <a:gd name="connsiteY187" fmla="*/ 306548 h 1231598"/>
                <a:gd name="connsiteX188" fmla="*/ 1118863 w 1231598"/>
                <a:gd name="connsiteY188" fmla="*/ 324308 h 1231598"/>
                <a:gd name="connsiteX189" fmla="*/ 129723 w 1231598"/>
                <a:gd name="connsiteY189" fmla="*/ 297282 h 1231598"/>
                <a:gd name="connsiteX190" fmla="*/ 101153 w 1231598"/>
                <a:gd name="connsiteY190" fmla="*/ 277978 h 1231598"/>
                <a:gd name="connsiteX191" fmla="*/ 122002 w 1231598"/>
                <a:gd name="connsiteY191" fmla="*/ 248636 h 1231598"/>
                <a:gd name="connsiteX192" fmla="*/ 149799 w 1231598"/>
                <a:gd name="connsiteY192" fmla="*/ 269485 h 1231598"/>
                <a:gd name="connsiteX193" fmla="*/ 129723 w 1231598"/>
                <a:gd name="connsiteY193" fmla="*/ 297282 h 1231598"/>
                <a:gd name="connsiteX194" fmla="*/ 1081027 w 1231598"/>
                <a:gd name="connsiteY194" fmla="*/ 267940 h 1231598"/>
                <a:gd name="connsiteX195" fmla="*/ 1060178 w 1231598"/>
                <a:gd name="connsiteY195" fmla="*/ 241687 h 1231598"/>
                <a:gd name="connsiteX196" fmla="*/ 1086432 w 1231598"/>
                <a:gd name="connsiteY196" fmla="*/ 219294 h 1231598"/>
                <a:gd name="connsiteX197" fmla="*/ 1108825 w 1231598"/>
                <a:gd name="connsiteY197" fmla="*/ 247092 h 1231598"/>
                <a:gd name="connsiteX198" fmla="*/ 1081027 w 1231598"/>
                <a:gd name="connsiteY198" fmla="*/ 267940 h 1231598"/>
                <a:gd name="connsiteX199" fmla="*/ 169876 w 1231598"/>
                <a:gd name="connsiteY199" fmla="*/ 243231 h 1231598"/>
                <a:gd name="connsiteX200" fmla="*/ 143622 w 1231598"/>
                <a:gd name="connsiteY200" fmla="*/ 220838 h 1231598"/>
                <a:gd name="connsiteX201" fmla="*/ 167559 w 1231598"/>
                <a:gd name="connsiteY201" fmla="*/ 193813 h 1231598"/>
                <a:gd name="connsiteX202" fmla="*/ 193040 w 1231598"/>
                <a:gd name="connsiteY202" fmla="*/ 217750 h 1231598"/>
                <a:gd name="connsiteX203" fmla="*/ 169876 w 1231598"/>
                <a:gd name="connsiteY203" fmla="*/ 243231 h 1231598"/>
                <a:gd name="connsiteX204" fmla="*/ 1037786 w 1231598"/>
                <a:gd name="connsiteY204" fmla="*/ 216205 h 1231598"/>
                <a:gd name="connsiteX205" fmla="*/ 1013849 w 1231598"/>
                <a:gd name="connsiteY205" fmla="*/ 192268 h 1231598"/>
                <a:gd name="connsiteX206" fmla="*/ 1037786 w 1231598"/>
                <a:gd name="connsiteY206" fmla="*/ 166787 h 1231598"/>
                <a:gd name="connsiteX207" fmla="*/ 1063267 w 1231598"/>
                <a:gd name="connsiteY207" fmla="*/ 192268 h 1231598"/>
                <a:gd name="connsiteX208" fmla="*/ 1037786 w 1231598"/>
                <a:gd name="connsiteY208" fmla="*/ 216205 h 1231598"/>
                <a:gd name="connsiteX209" fmla="*/ 216205 w 1231598"/>
                <a:gd name="connsiteY209" fmla="*/ 193813 h 1231598"/>
                <a:gd name="connsiteX210" fmla="*/ 192268 w 1231598"/>
                <a:gd name="connsiteY210" fmla="*/ 168331 h 1231598"/>
                <a:gd name="connsiteX211" fmla="*/ 219294 w 1231598"/>
                <a:gd name="connsiteY211" fmla="*/ 144394 h 1231598"/>
                <a:gd name="connsiteX212" fmla="*/ 241687 w 1231598"/>
                <a:gd name="connsiteY212" fmla="*/ 170648 h 1231598"/>
                <a:gd name="connsiteX213" fmla="*/ 216205 w 1231598"/>
                <a:gd name="connsiteY213" fmla="*/ 193813 h 1231598"/>
                <a:gd name="connsiteX214" fmla="*/ 988367 w 1231598"/>
                <a:gd name="connsiteY214" fmla="*/ 169876 h 1231598"/>
                <a:gd name="connsiteX215" fmla="*/ 962114 w 1231598"/>
                <a:gd name="connsiteY215" fmla="*/ 149027 h 1231598"/>
                <a:gd name="connsiteX216" fmla="*/ 982962 w 1231598"/>
                <a:gd name="connsiteY216" fmla="*/ 121229 h 1231598"/>
                <a:gd name="connsiteX217" fmla="*/ 1010760 w 1231598"/>
                <a:gd name="connsiteY217" fmla="*/ 143622 h 1231598"/>
                <a:gd name="connsiteX218" fmla="*/ 988367 w 1231598"/>
                <a:gd name="connsiteY218" fmla="*/ 169876 h 1231598"/>
                <a:gd name="connsiteX219" fmla="*/ 267940 w 1231598"/>
                <a:gd name="connsiteY219" fmla="*/ 149799 h 1231598"/>
                <a:gd name="connsiteX220" fmla="*/ 247092 w 1231598"/>
                <a:gd name="connsiteY220" fmla="*/ 122002 h 1231598"/>
                <a:gd name="connsiteX221" fmla="*/ 276434 w 1231598"/>
                <a:gd name="connsiteY221" fmla="*/ 101153 h 1231598"/>
                <a:gd name="connsiteX222" fmla="*/ 295738 w 1231598"/>
                <a:gd name="connsiteY222" fmla="*/ 130495 h 1231598"/>
                <a:gd name="connsiteX223" fmla="*/ 267940 w 1231598"/>
                <a:gd name="connsiteY223" fmla="*/ 149799 h 1231598"/>
                <a:gd name="connsiteX224" fmla="*/ 934316 w 1231598"/>
                <a:gd name="connsiteY224" fmla="*/ 129723 h 1231598"/>
                <a:gd name="connsiteX225" fmla="*/ 905746 w 1231598"/>
                <a:gd name="connsiteY225" fmla="*/ 111963 h 1231598"/>
                <a:gd name="connsiteX226" fmla="*/ 922733 w 1231598"/>
                <a:gd name="connsiteY226" fmla="*/ 81849 h 1231598"/>
                <a:gd name="connsiteX227" fmla="*/ 953620 w 1231598"/>
                <a:gd name="connsiteY227" fmla="*/ 100381 h 1231598"/>
                <a:gd name="connsiteX228" fmla="*/ 934316 w 1231598"/>
                <a:gd name="connsiteY228" fmla="*/ 129723 h 1231598"/>
                <a:gd name="connsiteX229" fmla="*/ 324308 w 1231598"/>
                <a:gd name="connsiteY229" fmla="*/ 112736 h 1231598"/>
                <a:gd name="connsiteX230" fmla="*/ 306548 w 1231598"/>
                <a:gd name="connsiteY230" fmla="*/ 82621 h 1231598"/>
                <a:gd name="connsiteX231" fmla="*/ 338207 w 1231598"/>
                <a:gd name="connsiteY231" fmla="*/ 65634 h 1231598"/>
                <a:gd name="connsiteX232" fmla="*/ 353650 w 1231598"/>
                <a:gd name="connsiteY232" fmla="*/ 96520 h 1231598"/>
                <a:gd name="connsiteX233" fmla="*/ 324308 w 1231598"/>
                <a:gd name="connsiteY233" fmla="*/ 112736 h 1231598"/>
                <a:gd name="connsiteX234" fmla="*/ 875632 w 1231598"/>
                <a:gd name="connsiteY234" fmla="*/ 95748 h 1231598"/>
                <a:gd name="connsiteX235" fmla="*/ 844745 w 1231598"/>
                <a:gd name="connsiteY235" fmla="*/ 81849 h 1231598"/>
                <a:gd name="connsiteX236" fmla="*/ 858644 w 1231598"/>
                <a:gd name="connsiteY236" fmla="*/ 50191 h 1231598"/>
                <a:gd name="connsiteX237" fmla="*/ 891075 w 1231598"/>
                <a:gd name="connsiteY237" fmla="*/ 65634 h 1231598"/>
                <a:gd name="connsiteX238" fmla="*/ 875632 w 1231598"/>
                <a:gd name="connsiteY238" fmla="*/ 95748 h 1231598"/>
                <a:gd name="connsiteX239" fmla="*/ 384537 w 1231598"/>
                <a:gd name="connsiteY239" fmla="*/ 82621 h 1231598"/>
                <a:gd name="connsiteX240" fmla="*/ 370638 w 1231598"/>
                <a:gd name="connsiteY240" fmla="*/ 50963 h 1231598"/>
                <a:gd name="connsiteX241" fmla="*/ 403841 w 1231598"/>
                <a:gd name="connsiteY241" fmla="*/ 37836 h 1231598"/>
                <a:gd name="connsiteX242" fmla="*/ 415423 w 1231598"/>
                <a:gd name="connsiteY242" fmla="*/ 70267 h 1231598"/>
                <a:gd name="connsiteX243" fmla="*/ 384537 w 1231598"/>
                <a:gd name="connsiteY243" fmla="*/ 82621 h 1231598"/>
                <a:gd name="connsiteX244" fmla="*/ 813087 w 1231598"/>
                <a:gd name="connsiteY244" fmla="*/ 69495 h 1231598"/>
                <a:gd name="connsiteX245" fmla="*/ 780656 w 1231598"/>
                <a:gd name="connsiteY245" fmla="*/ 58684 h 1231598"/>
                <a:gd name="connsiteX246" fmla="*/ 790694 w 1231598"/>
                <a:gd name="connsiteY246" fmla="*/ 25481 h 1231598"/>
                <a:gd name="connsiteX247" fmla="*/ 824669 w 1231598"/>
                <a:gd name="connsiteY247" fmla="*/ 37064 h 1231598"/>
                <a:gd name="connsiteX248" fmla="*/ 813087 w 1231598"/>
                <a:gd name="connsiteY248" fmla="*/ 69495 h 1231598"/>
                <a:gd name="connsiteX249" fmla="*/ 447854 w 1231598"/>
                <a:gd name="connsiteY249" fmla="*/ 59456 h 1231598"/>
                <a:gd name="connsiteX250" fmla="*/ 437816 w 1231598"/>
                <a:gd name="connsiteY250" fmla="*/ 26254 h 1231598"/>
                <a:gd name="connsiteX251" fmla="*/ 472563 w 1231598"/>
                <a:gd name="connsiteY251" fmla="*/ 16988 h 1231598"/>
                <a:gd name="connsiteX252" fmla="*/ 480285 w 1231598"/>
                <a:gd name="connsiteY252" fmla="*/ 50963 h 1231598"/>
                <a:gd name="connsiteX253" fmla="*/ 447854 w 1231598"/>
                <a:gd name="connsiteY253" fmla="*/ 59456 h 1231598"/>
                <a:gd name="connsiteX254" fmla="*/ 748997 w 1231598"/>
                <a:gd name="connsiteY254" fmla="*/ 50191 h 1231598"/>
                <a:gd name="connsiteX255" fmla="*/ 715794 w 1231598"/>
                <a:gd name="connsiteY255" fmla="*/ 43241 h 1231598"/>
                <a:gd name="connsiteX256" fmla="*/ 721971 w 1231598"/>
                <a:gd name="connsiteY256" fmla="*/ 9266 h 1231598"/>
                <a:gd name="connsiteX257" fmla="*/ 756719 w 1231598"/>
                <a:gd name="connsiteY257" fmla="*/ 16215 h 1231598"/>
                <a:gd name="connsiteX258" fmla="*/ 748997 w 1231598"/>
                <a:gd name="connsiteY258" fmla="*/ 50191 h 1231598"/>
                <a:gd name="connsiteX259" fmla="*/ 513488 w 1231598"/>
                <a:gd name="connsiteY259" fmla="*/ 44013 h 1231598"/>
                <a:gd name="connsiteX260" fmla="*/ 507310 w 1231598"/>
                <a:gd name="connsiteY260" fmla="*/ 10038 h 1231598"/>
                <a:gd name="connsiteX261" fmla="*/ 542830 w 1231598"/>
                <a:gd name="connsiteY261" fmla="*/ 4633 h 1231598"/>
                <a:gd name="connsiteX262" fmla="*/ 547463 w 1231598"/>
                <a:gd name="connsiteY262" fmla="*/ 38608 h 1231598"/>
                <a:gd name="connsiteX263" fmla="*/ 513488 w 1231598"/>
                <a:gd name="connsiteY263" fmla="*/ 44013 h 1231598"/>
                <a:gd name="connsiteX264" fmla="*/ 681819 w 1231598"/>
                <a:gd name="connsiteY264" fmla="*/ 38608 h 1231598"/>
                <a:gd name="connsiteX265" fmla="*/ 647844 w 1231598"/>
                <a:gd name="connsiteY265" fmla="*/ 35519 h 1231598"/>
                <a:gd name="connsiteX266" fmla="*/ 650160 w 1231598"/>
                <a:gd name="connsiteY266" fmla="*/ 772 h 1231598"/>
                <a:gd name="connsiteX267" fmla="*/ 685680 w 1231598"/>
                <a:gd name="connsiteY267" fmla="*/ 3861 h 1231598"/>
                <a:gd name="connsiteX268" fmla="*/ 681819 w 1231598"/>
                <a:gd name="connsiteY268" fmla="*/ 38608 h 1231598"/>
                <a:gd name="connsiteX269" fmla="*/ 580666 w 1231598"/>
                <a:gd name="connsiteY269" fmla="*/ 35519 h 1231598"/>
                <a:gd name="connsiteX270" fmla="*/ 579121 w 1231598"/>
                <a:gd name="connsiteY270" fmla="*/ 772 h 1231598"/>
                <a:gd name="connsiteX271" fmla="*/ 614641 w 1231598"/>
                <a:gd name="connsiteY271" fmla="*/ 0 h 1231598"/>
                <a:gd name="connsiteX272" fmla="*/ 614641 w 1231598"/>
                <a:gd name="connsiteY272" fmla="*/ 34747 h 1231598"/>
                <a:gd name="connsiteX273" fmla="*/ 580666 w 1231598"/>
                <a:gd name="connsiteY273" fmla="*/ 35519 h 1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lnTo>
                    <a:pt x="34747" y="616957"/>
                  </a:ln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w="7680" cap="flat">
              <a:noFill/>
              <a:prstDash val="solid"/>
              <a:miter/>
            </a:ln>
          </p:spPr>
          <p:txBody>
            <a:bodyPr rtlCol="0" anchor="ctr"/>
            <a:lstStyle/>
            <a:p>
              <a:endParaRPr lang="ru-RU"/>
            </a:p>
          </p:txBody>
        </p:sp>
      </p:grpSp>
      <p:sp>
        <p:nvSpPr>
          <p:cNvPr id="53" name="Arc 6">
            <a:extLst>
              <a:ext uri="{FF2B5EF4-FFF2-40B4-BE49-F238E27FC236}">
                <a16:creationId xmlns="" xmlns:a16="http://schemas.microsoft.com/office/drawing/2014/main" id="{E815A63A-CF28-4A61-A111-81E8FB1ED97E}"/>
              </a:ext>
            </a:extLst>
          </p:cNvPr>
          <p:cNvSpPr/>
          <p:nvPr/>
        </p:nvSpPr>
        <p:spPr>
          <a:xfrm>
            <a:off x="1897808" y="2328767"/>
            <a:ext cx="8655445" cy="4088565"/>
          </a:xfrm>
          <a:prstGeom prst="arc">
            <a:avLst>
              <a:gd name="adj1" fmla="val 16200000"/>
              <a:gd name="adj2" fmla="val 11083"/>
            </a:avLst>
          </a:prstGeom>
          <a:ln w="190500" cap="rnd">
            <a:solidFill>
              <a:srgbClr val="21176A"/>
            </a:solidFill>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200"/>
          </a:p>
        </p:txBody>
      </p:sp>
      <p:sp>
        <p:nvSpPr>
          <p:cNvPr id="54" name="Arc 7">
            <a:extLst>
              <a:ext uri="{FF2B5EF4-FFF2-40B4-BE49-F238E27FC236}">
                <a16:creationId xmlns="" xmlns:a16="http://schemas.microsoft.com/office/drawing/2014/main" id="{4E9C6883-34A2-4F00-9289-5BAB2D2AFC30}"/>
              </a:ext>
            </a:extLst>
          </p:cNvPr>
          <p:cNvSpPr/>
          <p:nvPr/>
        </p:nvSpPr>
        <p:spPr>
          <a:xfrm>
            <a:off x="3431704" y="2794744"/>
            <a:ext cx="5364805" cy="2999701"/>
          </a:xfrm>
          <a:prstGeom prst="arc">
            <a:avLst>
              <a:gd name="adj1" fmla="val 16200000"/>
              <a:gd name="adj2" fmla="val 7689"/>
            </a:avLst>
          </a:prstGeom>
          <a:ln w="190500" cap="rnd">
            <a:solidFill>
              <a:srgbClr val="21176A"/>
            </a:solidFill>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200"/>
          </a:p>
        </p:txBody>
      </p:sp>
      <p:sp>
        <p:nvSpPr>
          <p:cNvPr id="55" name="Arc 8">
            <a:extLst>
              <a:ext uri="{FF2B5EF4-FFF2-40B4-BE49-F238E27FC236}">
                <a16:creationId xmlns="" xmlns:a16="http://schemas.microsoft.com/office/drawing/2014/main" id="{3713E51A-62FD-4EA5-A200-43089B93A1E4}"/>
              </a:ext>
            </a:extLst>
          </p:cNvPr>
          <p:cNvSpPr/>
          <p:nvPr/>
        </p:nvSpPr>
        <p:spPr>
          <a:xfrm>
            <a:off x="5015880" y="3258979"/>
            <a:ext cx="1982704" cy="1949091"/>
          </a:xfrm>
          <a:prstGeom prst="arc">
            <a:avLst>
              <a:gd name="adj1" fmla="val 16200000"/>
              <a:gd name="adj2" fmla="val 142502"/>
            </a:avLst>
          </a:prstGeom>
          <a:ln w="190500" cap="rnd">
            <a:solidFill>
              <a:srgbClr val="21176A"/>
            </a:solidFill>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200"/>
          </a:p>
        </p:txBody>
      </p:sp>
      <p:sp>
        <p:nvSpPr>
          <p:cNvPr id="57" name="Arc 22">
            <a:extLst>
              <a:ext uri="{FF2B5EF4-FFF2-40B4-BE49-F238E27FC236}">
                <a16:creationId xmlns="" xmlns:a16="http://schemas.microsoft.com/office/drawing/2014/main" id="{0963990B-D3F9-4E2F-836C-09163D39456A}"/>
              </a:ext>
            </a:extLst>
          </p:cNvPr>
          <p:cNvSpPr/>
          <p:nvPr/>
        </p:nvSpPr>
        <p:spPr>
          <a:xfrm flipH="1">
            <a:off x="1740654" y="2328767"/>
            <a:ext cx="8655445" cy="4088565"/>
          </a:xfrm>
          <a:prstGeom prst="arc">
            <a:avLst>
              <a:gd name="adj1" fmla="val 16200000"/>
              <a:gd name="adj2" fmla="val 21534639"/>
            </a:avLst>
          </a:prstGeom>
          <a:ln w="190500" cap="rnd">
            <a:solidFill>
              <a:srgbClr val="21176A"/>
            </a:solidFill>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200"/>
          </a:p>
        </p:txBody>
      </p:sp>
      <p:sp>
        <p:nvSpPr>
          <p:cNvPr id="59" name="Arc 23">
            <a:extLst>
              <a:ext uri="{FF2B5EF4-FFF2-40B4-BE49-F238E27FC236}">
                <a16:creationId xmlns="" xmlns:a16="http://schemas.microsoft.com/office/drawing/2014/main" id="{C541AE41-9F49-4174-9BF5-CACBC0E3F2E5}"/>
              </a:ext>
            </a:extLst>
          </p:cNvPr>
          <p:cNvSpPr/>
          <p:nvPr/>
        </p:nvSpPr>
        <p:spPr>
          <a:xfrm flipH="1">
            <a:off x="3503503" y="2794744"/>
            <a:ext cx="5364805" cy="2999701"/>
          </a:xfrm>
          <a:prstGeom prst="arc">
            <a:avLst>
              <a:gd name="adj1" fmla="val 16200000"/>
              <a:gd name="adj2" fmla="val 21583315"/>
            </a:avLst>
          </a:prstGeom>
          <a:ln w="190500" cap="rnd">
            <a:solidFill>
              <a:srgbClr val="21176A"/>
            </a:solidFill>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200"/>
          </a:p>
        </p:txBody>
      </p:sp>
      <p:sp>
        <p:nvSpPr>
          <p:cNvPr id="60" name="Arc 24">
            <a:extLst>
              <a:ext uri="{FF2B5EF4-FFF2-40B4-BE49-F238E27FC236}">
                <a16:creationId xmlns="" xmlns:a16="http://schemas.microsoft.com/office/drawing/2014/main" id="{767797A2-EE6C-452D-B370-9B4067D8D7A0}"/>
              </a:ext>
            </a:extLst>
          </p:cNvPr>
          <p:cNvSpPr/>
          <p:nvPr/>
        </p:nvSpPr>
        <p:spPr>
          <a:xfrm flipH="1">
            <a:off x="5301428" y="3258979"/>
            <a:ext cx="1982704" cy="1949091"/>
          </a:xfrm>
          <a:prstGeom prst="arc">
            <a:avLst>
              <a:gd name="adj1" fmla="val 16200000"/>
              <a:gd name="adj2" fmla="val 173907"/>
            </a:avLst>
          </a:prstGeom>
          <a:ln w="190500" cap="rnd">
            <a:solidFill>
              <a:srgbClr val="21176A"/>
            </a:solidFill>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200"/>
          </a:p>
        </p:txBody>
      </p:sp>
      <p:sp>
        <p:nvSpPr>
          <p:cNvPr id="61" name="Oval 29">
            <a:extLst>
              <a:ext uri="{FF2B5EF4-FFF2-40B4-BE49-F238E27FC236}">
                <a16:creationId xmlns="" xmlns:a16="http://schemas.microsoft.com/office/drawing/2014/main" id="{467D1EB1-E1A3-4EDE-8B6C-2D36E504EAB1}"/>
              </a:ext>
            </a:extLst>
          </p:cNvPr>
          <p:cNvSpPr/>
          <p:nvPr/>
        </p:nvSpPr>
        <p:spPr>
          <a:xfrm>
            <a:off x="4922144" y="944724"/>
            <a:ext cx="2606773" cy="2606773"/>
          </a:xfrm>
          <a:prstGeom prst="ellipse">
            <a:avLst/>
          </a:prstGeom>
          <a:solidFill>
            <a:schemeClr val="bg1"/>
          </a:solidFill>
          <a:ln>
            <a:noFill/>
          </a:ln>
          <a:effectLst>
            <a:outerShdw blurRad="596900" sx="102000" sy="102000" algn="ctr" rotWithShape="0">
              <a:prstClr val="black">
                <a:alpha val="37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109" name="TextBox 108">
            <a:extLst>
              <a:ext uri="{FF2B5EF4-FFF2-40B4-BE49-F238E27FC236}">
                <a16:creationId xmlns="" xmlns:a16="http://schemas.microsoft.com/office/drawing/2014/main" id="{FA3AEBA1-D49B-4FB1-B1F4-D6178A239F5A}"/>
              </a:ext>
            </a:extLst>
          </p:cNvPr>
          <p:cNvSpPr txBox="1"/>
          <p:nvPr/>
        </p:nvSpPr>
        <p:spPr>
          <a:xfrm>
            <a:off x="5235463" y="1319615"/>
            <a:ext cx="1980135" cy="1883593"/>
          </a:xfrm>
          <a:prstGeom prst="rect">
            <a:avLst/>
          </a:prstGeom>
          <a:noFill/>
        </p:spPr>
        <p:txBody>
          <a:bodyPr wrap="square">
            <a:spAutoFit/>
          </a:bodyPr>
          <a:lstStyle/>
          <a:p>
            <a:pPr algn="ctr">
              <a:lnSpc>
                <a:spcPct val="100000"/>
              </a:lnSpc>
            </a:pPr>
            <a:r>
              <a:rPr lang="ru-RU" sz="1100" b="1" strike="noStrike" spc="-1" dirty="0">
                <a:solidFill>
                  <a:schemeClr val="tx1">
                    <a:lumMod val="75000"/>
                  </a:schemeClr>
                </a:solidFill>
                <a:latin typeface="Roboto Condensed" panose="02000000000000000000" pitchFamily="2" charset="0"/>
                <a:ea typeface="Roboto Condensed" panose="02000000000000000000" pitchFamily="2" charset="0"/>
              </a:rPr>
              <a:t>НА САЙТЕ ФНС РОССИИ ПРЕДСТАВЛЕНО БОЛЕЕ </a:t>
            </a:r>
          </a:p>
          <a:p>
            <a:pPr algn="ctr">
              <a:lnSpc>
                <a:spcPct val="90000"/>
              </a:lnSpc>
            </a:pPr>
            <a:r>
              <a:rPr lang="ru-RU" sz="9600" b="1" spc="-1" dirty="0">
                <a:solidFill>
                  <a:schemeClr val="tx1">
                    <a:lumMod val="75000"/>
                  </a:schemeClr>
                </a:solidFill>
                <a:latin typeface="Roboto Condensed" panose="02000000000000000000" pitchFamily="2" charset="0"/>
                <a:ea typeface="Roboto Condensed" panose="02000000000000000000" pitchFamily="2" charset="0"/>
              </a:rPr>
              <a:t>6</a:t>
            </a:r>
            <a:r>
              <a:rPr lang="ru-RU" sz="9600" b="1" strike="noStrike" spc="-1" dirty="0" smtClean="0">
                <a:solidFill>
                  <a:schemeClr val="tx1">
                    <a:lumMod val="75000"/>
                  </a:schemeClr>
                </a:solidFill>
                <a:latin typeface="Roboto Condensed" panose="02000000000000000000" pitchFamily="2" charset="0"/>
                <a:ea typeface="Roboto Condensed" panose="02000000000000000000" pitchFamily="2" charset="0"/>
              </a:rPr>
              <a:t>0</a:t>
            </a:r>
            <a:endParaRPr lang="ru-RU" sz="9600" b="1" strike="noStrike" spc="-1" dirty="0">
              <a:solidFill>
                <a:schemeClr val="tx1">
                  <a:lumMod val="75000"/>
                </a:schemeClr>
              </a:solidFill>
              <a:latin typeface="Roboto Condensed" panose="02000000000000000000" pitchFamily="2" charset="0"/>
              <a:ea typeface="Roboto Condensed" panose="02000000000000000000" pitchFamily="2" charset="0"/>
            </a:endParaRPr>
          </a:p>
          <a:p>
            <a:pPr algn="ctr">
              <a:lnSpc>
                <a:spcPct val="40000"/>
              </a:lnSpc>
            </a:pPr>
            <a:r>
              <a:rPr lang="ru-RU" sz="2000" b="1" strike="noStrike" spc="-1" dirty="0">
                <a:solidFill>
                  <a:schemeClr val="tx1">
                    <a:lumMod val="75000"/>
                  </a:schemeClr>
                </a:solidFill>
                <a:latin typeface="Roboto Condensed" panose="02000000000000000000" pitchFamily="2" charset="0"/>
                <a:ea typeface="Roboto Condensed" panose="02000000000000000000" pitchFamily="2" charset="0"/>
              </a:rPr>
              <a:t> СЕРВИСОВ</a:t>
            </a:r>
            <a:endParaRPr lang="ru-RU" sz="1100" b="1" strike="noStrike" spc="-1" dirty="0">
              <a:solidFill>
                <a:schemeClr val="tx1">
                  <a:lumMod val="75000"/>
                </a:schemeClr>
              </a:solidFill>
              <a:latin typeface="Roboto Condensed" panose="02000000000000000000" pitchFamily="2" charset="0"/>
              <a:ea typeface="Roboto Condensed" panose="02000000000000000000" pitchFamily="2" charset="0"/>
            </a:endParaRPr>
          </a:p>
        </p:txBody>
      </p:sp>
      <p:sp>
        <p:nvSpPr>
          <p:cNvPr id="113" name="TextBox 112">
            <a:extLst>
              <a:ext uri="{FF2B5EF4-FFF2-40B4-BE49-F238E27FC236}">
                <a16:creationId xmlns="" xmlns:a16="http://schemas.microsoft.com/office/drawing/2014/main" id="{8B99C9D5-18F8-44FA-B4B6-2E9FB350C729}"/>
              </a:ext>
            </a:extLst>
          </p:cNvPr>
          <p:cNvSpPr txBox="1"/>
          <p:nvPr/>
        </p:nvSpPr>
        <p:spPr>
          <a:xfrm>
            <a:off x="9882466" y="4718628"/>
            <a:ext cx="1564268" cy="400110"/>
          </a:xfrm>
          <a:prstGeom prst="rect">
            <a:avLst/>
          </a:prstGeom>
          <a:noFill/>
        </p:spPr>
        <p:txBody>
          <a:bodyPr wrap="square" anchor="ctr">
            <a:spAutoFit/>
          </a:bodyPr>
          <a:lstStyle/>
          <a:p>
            <a:pPr algn="ctr">
              <a:lnSpc>
                <a:spcPct val="100000"/>
              </a:lnSpc>
            </a:pPr>
            <a:r>
              <a:rPr lang="ru-RU" sz="1000" b="1" strike="noStrike" spc="-1" dirty="0" smtClean="0">
                <a:solidFill>
                  <a:srgbClr val="404040"/>
                </a:solidFill>
                <a:latin typeface="Roboto Condensed" panose="02000000000000000000" pitchFamily="2" charset="0"/>
                <a:ea typeface="Roboto Condensed" panose="02000000000000000000" pitchFamily="2" charset="0"/>
              </a:rPr>
              <a:t>«СВЕДЕНИЯ ИЗ ЕГРЮЛ/ЕГРИП» </a:t>
            </a:r>
            <a:endParaRPr lang="ru-RU" sz="1000" b="1" strike="noStrike" spc="-1" dirty="0">
              <a:solidFill>
                <a:srgbClr val="404040"/>
              </a:solidFill>
              <a:latin typeface="Roboto Condensed" panose="02000000000000000000" pitchFamily="2" charset="0"/>
              <a:ea typeface="Roboto Condensed" panose="02000000000000000000" pitchFamily="2" charset="0"/>
            </a:endParaRPr>
          </a:p>
        </p:txBody>
      </p:sp>
      <p:sp>
        <p:nvSpPr>
          <p:cNvPr id="126" name="Прямоугольник 125">
            <a:extLst>
              <a:ext uri="{FF2B5EF4-FFF2-40B4-BE49-F238E27FC236}">
                <a16:creationId xmlns="" xmlns:a16="http://schemas.microsoft.com/office/drawing/2014/main" id="{69E20E7C-6DE9-447E-B890-2AB8577B38CD}"/>
              </a:ext>
            </a:extLst>
          </p:cNvPr>
          <p:cNvSpPr/>
          <p:nvPr/>
        </p:nvSpPr>
        <p:spPr>
          <a:xfrm>
            <a:off x="9808834" y="5313402"/>
            <a:ext cx="1650714" cy="707886"/>
          </a:xfrm>
          <a:prstGeom prst="rect">
            <a:avLst/>
          </a:prstGeom>
        </p:spPr>
        <p:txBody>
          <a:bodyPr wrap="square">
            <a:spAutoFit/>
          </a:bodyPr>
          <a:lstStyle/>
          <a:p>
            <a:pPr algn="ctr"/>
            <a:r>
              <a:rPr lang="en-US" sz="4000" b="1" dirty="0" smtClean="0">
                <a:solidFill>
                  <a:srgbClr val="21176A"/>
                </a:solidFill>
                <a:latin typeface="Roboto Condensed" panose="02000000000000000000" pitchFamily="2" charset="0"/>
                <a:ea typeface="Roboto Condensed" panose="02000000000000000000" pitchFamily="2" charset="0"/>
              </a:rPr>
              <a:t>&gt;</a:t>
            </a:r>
            <a:r>
              <a:rPr lang="ru-RU" sz="4000" b="1" dirty="0" smtClean="0">
                <a:solidFill>
                  <a:srgbClr val="21176A"/>
                </a:solidFill>
                <a:latin typeface="Roboto Condensed" panose="02000000000000000000" pitchFamily="2" charset="0"/>
                <a:ea typeface="Roboto Condensed" panose="02000000000000000000" pitchFamily="2" charset="0"/>
              </a:rPr>
              <a:t>4,5</a:t>
            </a:r>
            <a:endParaRPr lang="ru-RU" sz="4000" b="1" dirty="0">
              <a:solidFill>
                <a:srgbClr val="21176A"/>
              </a:solidFill>
              <a:latin typeface="Roboto Condensed" panose="02000000000000000000" pitchFamily="2" charset="0"/>
              <a:ea typeface="Roboto Condensed" panose="02000000000000000000" pitchFamily="2" charset="0"/>
            </a:endParaRPr>
          </a:p>
        </p:txBody>
      </p:sp>
      <p:sp>
        <p:nvSpPr>
          <p:cNvPr id="114" name="TextBox 113">
            <a:extLst>
              <a:ext uri="{FF2B5EF4-FFF2-40B4-BE49-F238E27FC236}">
                <a16:creationId xmlns="" xmlns:a16="http://schemas.microsoft.com/office/drawing/2014/main" id="{A5540AC1-032D-43A5-8A89-CA9B12CE8203}"/>
              </a:ext>
            </a:extLst>
          </p:cNvPr>
          <p:cNvSpPr txBox="1"/>
          <p:nvPr/>
        </p:nvSpPr>
        <p:spPr>
          <a:xfrm>
            <a:off x="8052586" y="4822614"/>
            <a:ext cx="1703708" cy="246221"/>
          </a:xfrm>
          <a:prstGeom prst="rect">
            <a:avLst/>
          </a:prstGeom>
          <a:noFill/>
        </p:spPr>
        <p:txBody>
          <a:bodyPr wrap="square">
            <a:spAutoFit/>
          </a:bodyPr>
          <a:lstStyle/>
          <a:p>
            <a:pPr algn="ctr">
              <a:lnSpc>
                <a:spcPct val="100000"/>
              </a:lnSpc>
            </a:pPr>
            <a:r>
              <a:rPr lang="ru-RU" sz="1000" b="1" spc="-1" dirty="0" smtClean="0">
                <a:solidFill>
                  <a:srgbClr val="404040"/>
                </a:solidFill>
                <a:latin typeface="Roboto Condensed" panose="02000000000000000000" pitchFamily="2" charset="0"/>
                <a:ea typeface="Roboto Condensed" panose="02000000000000000000" pitchFamily="2" charset="0"/>
              </a:rPr>
              <a:t>«ПРОЗРАЧНЫЙ БИЗНЕС»</a:t>
            </a:r>
            <a:endParaRPr lang="ru-RU" sz="1000" b="1" strike="noStrike" spc="-1" dirty="0">
              <a:solidFill>
                <a:srgbClr val="404040"/>
              </a:solidFill>
              <a:latin typeface="Roboto Condensed" panose="02000000000000000000" pitchFamily="2" charset="0"/>
              <a:ea typeface="Roboto Condensed" panose="02000000000000000000" pitchFamily="2" charset="0"/>
            </a:endParaRPr>
          </a:p>
        </p:txBody>
      </p:sp>
      <p:sp>
        <p:nvSpPr>
          <p:cNvPr id="127" name="Прямоугольник 126">
            <a:extLst>
              <a:ext uri="{FF2B5EF4-FFF2-40B4-BE49-F238E27FC236}">
                <a16:creationId xmlns="" xmlns:a16="http://schemas.microsoft.com/office/drawing/2014/main" id="{6F4C683F-5D6E-45F4-A6F9-7E474F9A3DD7}"/>
              </a:ext>
            </a:extLst>
          </p:cNvPr>
          <p:cNvSpPr/>
          <p:nvPr/>
        </p:nvSpPr>
        <p:spPr>
          <a:xfrm>
            <a:off x="7810635" y="6018388"/>
            <a:ext cx="1978710" cy="461665"/>
          </a:xfrm>
          <a:prstGeom prst="rect">
            <a:avLst/>
          </a:prstGeom>
        </p:spPr>
        <p:txBody>
          <a:bodyPr wrap="square">
            <a:spAutoFit/>
          </a:bodyPr>
          <a:lstStyle/>
          <a:p>
            <a:pPr algn="ctr"/>
            <a:r>
              <a:rPr lang="ru-RU" sz="1200" b="1" dirty="0">
                <a:solidFill>
                  <a:schemeClr val="tx1">
                    <a:lumMod val="75000"/>
                  </a:schemeClr>
                </a:solidFill>
                <a:latin typeface="Roboto Condensed" panose="02000000000000000000" pitchFamily="2" charset="0"/>
                <a:ea typeface="Roboto Condensed" panose="02000000000000000000" pitchFamily="2" charset="0"/>
              </a:rPr>
              <a:t>МЛН </a:t>
            </a:r>
            <a:br>
              <a:rPr lang="ru-RU" sz="1200" b="1" dirty="0">
                <a:solidFill>
                  <a:schemeClr val="tx1">
                    <a:lumMod val="75000"/>
                  </a:schemeClr>
                </a:solidFill>
                <a:latin typeface="Roboto Condensed" panose="02000000000000000000" pitchFamily="2" charset="0"/>
                <a:ea typeface="Roboto Condensed" panose="02000000000000000000" pitchFamily="2" charset="0"/>
              </a:rPr>
            </a:br>
            <a:r>
              <a:rPr lang="ru-RU" sz="1200" b="1" dirty="0">
                <a:solidFill>
                  <a:schemeClr val="tx1">
                    <a:lumMod val="75000"/>
                  </a:schemeClr>
                </a:solidFill>
                <a:latin typeface="Roboto Condensed" panose="02000000000000000000" pitchFamily="2" charset="0"/>
                <a:ea typeface="Roboto Condensed" panose="02000000000000000000" pitchFamily="2" charset="0"/>
              </a:rPr>
              <a:t>ОБРАЩЕНИЙ</a:t>
            </a:r>
          </a:p>
        </p:txBody>
      </p:sp>
      <p:sp>
        <p:nvSpPr>
          <p:cNvPr id="128" name="Прямоугольник 127">
            <a:extLst>
              <a:ext uri="{FF2B5EF4-FFF2-40B4-BE49-F238E27FC236}">
                <a16:creationId xmlns="" xmlns:a16="http://schemas.microsoft.com/office/drawing/2014/main" id="{68E806E4-83DA-402B-B0F2-D33E0721407B}"/>
              </a:ext>
            </a:extLst>
          </p:cNvPr>
          <p:cNvSpPr/>
          <p:nvPr/>
        </p:nvSpPr>
        <p:spPr>
          <a:xfrm>
            <a:off x="6142899" y="5313402"/>
            <a:ext cx="1752834" cy="707886"/>
          </a:xfrm>
          <a:prstGeom prst="rect">
            <a:avLst/>
          </a:prstGeom>
        </p:spPr>
        <p:txBody>
          <a:bodyPr wrap="square">
            <a:spAutoFit/>
          </a:bodyPr>
          <a:lstStyle/>
          <a:p>
            <a:pPr algn="ctr"/>
            <a:r>
              <a:rPr lang="en-US" sz="4000" b="1" dirty="0" smtClean="0">
                <a:solidFill>
                  <a:srgbClr val="21176A"/>
                </a:solidFill>
                <a:latin typeface="Roboto Condensed" panose="02000000000000000000" pitchFamily="2" charset="0"/>
                <a:ea typeface="Roboto Condensed" panose="02000000000000000000" pitchFamily="2" charset="0"/>
              </a:rPr>
              <a:t>&gt;</a:t>
            </a:r>
            <a:r>
              <a:rPr lang="ru-RU" sz="4000" b="1" dirty="0" smtClean="0">
                <a:solidFill>
                  <a:srgbClr val="21176A"/>
                </a:solidFill>
                <a:latin typeface="Roboto Condensed" panose="02000000000000000000" pitchFamily="2" charset="0"/>
                <a:ea typeface="Roboto Condensed" panose="02000000000000000000" pitchFamily="2" charset="0"/>
              </a:rPr>
              <a:t>513,2</a:t>
            </a:r>
          </a:p>
        </p:txBody>
      </p:sp>
      <p:sp>
        <p:nvSpPr>
          <p:cNvPr id="115" name="TextBox 114">
            <a:extLst>
              <a:ext uri="{FF2B5EF4-FFF2-40B4-BE49-F238E27FC236}">
                <a16:creationId xmlns="" xmlns:a16="http://schemas.microsoft.com/office/drawing/2014/main" id="{6E605B6A-C688-4951-AB10-422813D34945}"/>
              </a:ext>
            </a:extLst>
          </p:cNvPr>
          <p:cNvSpPr txBox="1"/>
          <p:nvPr/>
        </p:nvSpPr>
        <p:spPr>
          <a:xfrm>
            <a:off x="6239146" y="4621947"/>
            <a:ext cx="1564268" cy="707886"/>
          </a:xfrm>
          <a:prstGeom prst="rect">
            <a:avLst/>
          </a:prstGeom>
          <a:noFill/>
        </p:spPr>
        <p:txBody>
          <a:bodyPr wrap="square">
            <a:spAutoFit/>
          </a:bodyPr>
          <a:lstStyle/>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«СВЕДЕНИЯ </a:t>
            </a:r>
            <a:br>
              <a:rPr lang="ru-RU" sz="1000" b="1" strike="noStrike" spc="-1" dirty="0">
                <a:solidFill>
                  <a:srgbClr val="404040"/>
                </a:solidFill>
                <a:latin typeface="Roboto Condensed" panose="02000000000000000000" pitchFamily="2" charset="0"/>
                <a:ea typeface="Roboto Condensed" panose="02000000000000000000" pitchFamily="2" charset="0"/>
              </a:rPr>
            </a:br>
            <a:r>
              <a:rPr lang="ru-RU" sz="1000" b="1" strike="noStrike" spc="-1" dirty="0">
                <a:solidFill>
                  <a:srgbClr val="404040"/>
                </a:solidFill>
                <a:latin typeface="Roboto Condensed" panose="02000000000000000000" pitchFamily="2" charset="0"/>
                <a:ea typeface="Roboto Condensed" panose="02000000000000000000" pitchFamily="2" charset="0"/>
              </a:rPr>
              <a:t>ОБ ИНН </a:t>
            </a:r>
            <a:br>
              <a:rPr lang="ru-RU" sz="1000" b="1" strike="noStrike" spc="-1" dirty="0">
                <a:solidFill>
                  <a:srgbClr val="404040"/>
                </a:solidFill>
                <a:latin typeface="Roboto Condensed" panose="02000000000000000000" pitchFamily="2" charset="0"/>
                <a:ea typeface="Roboto Condensed" panose="02000000000000000000" pitchFamily="2" charset="0"/>
              </a:rPr>
            </a:br>
            <a:r>
              <a:rPr lang="ru-RU" sz="1000" b="1" strike="noStrike" spc="-1" dirty="0">
                <a:solidFill>
                  <a:srgbClr val="404040"/>
                </a:solidFill>
                <a:latin typeface="Roboto Condensed" panose="02000000000000000000" pitchFamily="2" charset="0"/>
                <a:ea typeface="Roboto Condensed" panose="02000000000000000000" pitchFamily="2" charset="0"/>
              </a:rPr>
              <a:t>ФИЗИЧЕСКОГО </a:t>
            </a:r>
            <a:br>
              <a:rPr lang="ru-RU" sz="1000" b="1" strike="noStrike" spc="-1" dirty="0">
                <a:solidFill>
                  <a:srgbClr val="404040"/>
                </a:solidFill>
                <a:latin typeface="Roboto Condensed" panose="02000000000000000000" pitchFamily="2" charset="0"/>
                <a:ea typeface="Roboto Condensed" panose="02000000000000000000" pitchFamily="2" charset="0"/>
              </a:rPr>
            </a:br>
            <a:r>
              <a:rPr lang="ru-RU" sz="1000" b="1" strike="noStrike" spc="-1" dirty="0">
                <a:solidFill>
                  <a:srgbClr val="404040"/>
                </a:solidFill>
                <a:latin typeface="Roboto Condensed" panose="02000000000000000000" pitchFamily="2" charset="0"/>
                <a:ea typeface="Roboto Condensed" panose="02000000000000000000" pitchFamily="2" charset="0"/>
              </a:rPr>
              <a:t>ЛИЦА»</a:t>
            </a:r>
          </a:p>
        </p:txBody>
      </p:sp>
      <p:sp>
        <p:nvSpPr>
          <p:cNvPr id="129" name="Прямоугольник 128">
            <a:extLst>
              <a:ext uri="{FF2B5EF4-FFF2-40B4-BE49-F238E27FC236}">
                <a16:creationId xmlns="" xmlns:a16="http://schemas.microsoft.com/office/drawing/2014/main" id="{68638993-B8B1-4E74-8A0D-DA83917FB516}"/>
              </a:ext>
            </a:extLst>
          </p:cNvPr>
          <p:cNvSpPr/>
          <p:nvPr/>
        </p:nvSpPr>
        <p:spPr>
          <a:xfrm>
            <a:off x="6034730" y="6016098"/>
            <a:ext cx="1978710" cy="461665"/>
          </a:xfrm>
          <a:prstGeom prst="rect">
            <a:avLst/>
          </a:prstGeom>
        </p:spPr>
        <p:txBody>
          <a:bodyPr wrap="square">
            <a:spAutoFit/>
          </a:bodyPr>
          <a:lstStyle/>
          <a:p>
            <a:pPr algn="ctr"/>
            <a:r>
              <a:rPr lang="ru-RU" sz="1200" b="1" dirty="0" smtClean="0">
                <a:solidFill>
                  <a:schemeClr val="tx1">
                    <a:lumMod val="75000"/>
                  </a:schemeClr>
                </a:solidFill>
                <a:latin typeface="Roboto Condensed" panose="02000000000000000000" pitchFamily="2" charset="0"/>
                <a:ea typeface="Roboto Condensed" panose="02000000000000000000" pitchFamily="2" charset="0"/>
              </a:rPr>
              <a:t>МЛН </a:t>
            </a:r>
            <a:r>
              <a:rPr lang="ru-RU" sz="1200" b="1" dirty="0">
                <a:solidFill>
                  <a:schemeClr val="tx1">
                    <a:lumMod val="75000"/>
                  </a:schemeClr>
                </a:solidFill>
                <a:latin typeface="Roboto Condensed" panose="02000000000000000000" pitchFamily="2" charset="0"/>
                <a:ea typeface="Roboto Condensed" panose="02000000000000000000" pitchFamily="2" charset="0"/>
              </a:rPr>
              <a:t/>
            </a:r>
            <a:br>
              <a:rPr lang="ru-RU" sz="1200" b="1" dirty="0">
                <a:solidFill>
                  <a:schemeClr val="tx1">
                    <a:lumMod val="75000"/>
                  </a:schemeClr>
                </a:solidFill>
                <a:latin typeface="Roboto Condensed" panose="02000000000000000000" pitchFamily="2" charset="0"/>
                <a:ea typeface="Roboto Condensed" panose="02000000000000000000" pitchFamily="2" charset="0"/>
              </a:rPr>
            </a:br>
            <a:r>
              <a:rPr lang="ru-RU" sz="1200" b="1" dirty="0">
                <a:solidFill>
                  <a:schemeClr val="tx1">
                    <a:lumMod val="75000"/>
                  </a:schemeClr>
                </a:solidFill>
                <a:latin typeface="Roboto Condensed" panose="02000000000000000000" pitchFamily="2" charset="0"/>
                <a:ea typeface="Roboto Condensed" panose="02000000000000000000" pitchFamily="2" charset="0"/>
              </a:rPr>
              <a:t>ОБРАЩЕНИЙ</a:t>
            </a:r>
          </a:p>
        </p:txBody>
      </p:sp>
      <p:sp>
        <p:nvSpPr>
          <p:cNvPr id="130" name="Прямоугольник 129">
            <a:extLst>
              <a:ext uri="{FF2B5EF4-FFF2-40B4-BE49-F238E27FC236}">
                <a16:creationId xmlns="" xmlns:a16="http://schemas.microsoft.com/office/drawing/2014/main" id="{9FD896B3-4206-4B4D-9B89-A2F018AF1E58}"/>
              </a:ext>
            </a:extLst>
          </p:cNvPr>
          <p:cNvSpPr/>
          <p:nvPr/>
        </p:nvSpPr>
        <p:spPr>
          <a:xfrm>
            <a:off x="7894423" y="5308212"/>
            <a:ext cx="1776498" cy="707886"/>
          </a:xfrm>
          <a:prstGeom prst="rect">
            <a:avLst/>
          </a:prstGeom>
        </p:spPr>
        <p:txBody>
          <a:bodyPr wrap="square">
            <a:spAutoFit/>
          </a:bodyPr>
          <a:lstStyle/>
          <a:p>
            <a:pPr algn="ctr"/>
            <a:r>
              <a:rPr lang="en-US" sz="4000" b="1" dirty="0" smtClean="0">
                <a:solidFill>
                  <a:srgbClr val="21176A"/>
                </a:solidFill>
                <a:latin typeface="Roboto Condensed" panose="02000000000000000000" pitchFamily="2" charset="0"/>
                <a:ea typeface="Roboto Condensed" panose="02000000000000000000" pitchFamily="2" charset="0"/>
              </a:rPr>
              <a:t>&gt;</a:t>
            </a:r>
            <a:r>
              <a:rPr lang="ru-RU" sz="4000" b="1" dirty="0" smtClean="0">
                <a:solidFill>
                  <a:srgbClr val="21176A"/>
                </a:solidFill>
                <a:latin typeface="Roboto Condensed" panose="02000000000000000000" pitchFamily="2" charset="0"/>
                <a:ea typeface="Roboto Condensed" panose="02000000000000000000" pitchFamily="2" charset="0"/>
              </a:rPr>
              <a:t>914,1</a:t>
            </a:r>
            <a:endParaRPr lang="ru-RU" sz="4000" b="1" dirty="0">
              <a:solidFill>
                <a:srgbClr val="21176A"/>
              </a:solidFill>
              <a:latin typeface="Roboto Condensed" panose="02000000000000000000" pitchFamily="2" charset="0"/>
              <a:ea typeface="Roboto Condensed" panose="02000000000000000000" pitchFamily="2" charset="0"/>
            </a:endParaRPr>
          </a:p>
        </p:txBody>
      </p:sp>
      <p:cxnSp>
        <p:nvCxnSpPr>
          <p:cNvPr id="131" name="Прямая соединительная линия 130">
            <a:extLst>
              <a:ext uri="{FF2B5EF4-FFF2-40B4-BE49-F238E27FC236}">
                <a16:creationId xmlns="" xmlns:a16="http://schemas.microsoft.com/office/drawing/2014/main" id="{BFE13D67-1279-466D-9E1A-CDADC4B72E2A}"/>
              </a:ext>
            </a:extLst>
          </p:cNvPr>
          <p:cNvCxnSpPr>
            <a:cxnSpLocks/>
          </p:cNvCxnSpPr>
          <p:nvPr/>
        </p:nvCxnSpPr>
        <p:spPr>
          <a:xfrm>
            <a:off x="2596324" y="4581128"/>
            <a:ext cx="0" cy="2276872"/>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32" name="Прямая соединительная линия 131">
            <a:extLst>
              <a:ext uri="{FF2B5EF4-FFF2-40B4-BE49-F238E27FC236}">
                <a16:creationId xmlns="" xmlns:a16="http://schemas.microsoft.com/office/drawing/2014/main" id="{7DE1BAC3-1CDB-4122-B54E-77D256DC6711}"/>
              </a:ext>
            </a:extLst>
          </p:cNvPr>
          <p:cNvCxnSpPr>
            <a:cxnSpLocks/>
          </p:cNvCxnSpPr>
          <p:nvPr/>
        </p:nvCxnSpPr>
        <p:spPr>
          <a:xfrm>
            <a:off x="4372230" y="4581128"/>
            <a:ext cx="0" cy="2276872"/>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33" name="Прямая соединительная линия 132">
            <a:extLst>
              <a:ext uri="{FF2B5EF4-FFF2-40B4-BE49-F238E27FC236}">
                <a16:creationId xmlns="" xmlns:a16="http://schemas.microsoft.com/office/drawing/2014/main" id="{4C97D5DB-0806-4F5F-A607-5A19ECF635E6}"/>
              </a:ext>
            </a:extLst>
          </p:cNvPr>
          <p:cNvCxnSpPr>
            <a:cxnSpLocks/>
          </p:cNvCxnSpPr>
          <p:nvPr/>
        </p:nvCxnSpPr>
        <p:spPr>
          <a:xfrm>
            <a:off x="6148136" y="4581128"/>
            <a:ext cx="0" cy="2276872"/>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34" name="Прямая соединительная линия 133">
            <a:extLst>
              <a:ext uri="{FF2B5EF4-FFF2-40B4-BE49-F238E27FC236}">
                <a16:creationId xmlns="" xmlns:a16="http://schemas.microsoft.com/office/drawing/2014/main" id="{72D7BC16-3736-4A5D-8561-0E1536882224}"/>
              </a:ext>
            </a:extLst>
          </p:cNvPr>
          <p:cNvCxnSpPr>
            <a:cxnSpLocks/>
          </p:cNvCxnSpPr>
          <p:nvPr/>
        </p:nvCxnSpPr>
        <p:spPr>
          <a:xfrm>
            <a:off x="7924042" y="4581128"/>
            <a:ext cx="0" cy="2276872"/>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35" name="Прямая соединительная линия 134">
            <a:extLst>
              <a:ext uri="{FF2B5EF4-FFF2-40B4-BE49-F238E27FC236}">
                <a16:creationId xmlns="" xmlns:a16="http://schemas.microsoft.com/office/drawing/2014/main" id="{E94AAF1F-016D-4286-ABF0-883F4DBFB226}"/>
              </a:ext>
            </a:extLst>
          </p:cNvPr>
          <p:cNvCxnSpPr>
            <a:cxnSpLocks/>
          </p:cNvCxnSpPr>
          <p:nvPr/>
        </p:nvCxnSpPr>
        <p:spPr>
          <a:xfrm>
            <a:off x="9699948" y="4581128"/>
            <a:ext cx="0" cy="2276872"/>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xmlns="" id="{F59EA817-B3F6-4A4B-A610-2F56D18102BA}"/>
              </a:ext>
            </a:extLst>
          </p:cNvPr>
          <p:cNvSpPr txBox="1"/>
          <p:nvPr/>
        </p:nvSpPr>
        <p:spPr>
          <a:xfrm>
            <a:off x="1005917" y="4648553"/>
            <a:ext cx="1749941" cy="707886"/>
          </a:xfrm>
          <a:prstGeom prst="rect">
            <a:avLst/>
          </a:prstGeom>
          <a:noFill/>
        </p:spPr>
        <p:txBody>
          <a:bodyPr wrap="square">
            <a:spAutoFit/>
          </a:bodyPr>
          <a:lstStyle/>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ЛИЧНЫЙ КАБИНЕТ НАЛОГОПЛАТЕЛЬЩИКА ИНДИВИДУАЛЬНОГО ПРЕДПРИНИМАТЕЛЯ</a:t>
            </a:r>
          </a:p>
        </p:txBody>
      </p:sp>
      <p:sp>
        <p:nvSpPr>
          <p:cNvPr id="52" name="Прямоугольник 51">
            <a:extLst>
              <a:ext uri="{FF2B5EF4-FFF2-40B4-BE49-F238E27FC236}">
                <a16:creationId xmlns:a16="http://schemas.microsoft.com/office/drawing/2014/main" xmlns="" id="{5E77E52E-7478-4DF2-9A78-9A8B4F0D1924}"/>
              </a:ext>
            </a:extLst>
          </p:cNvPr>
          <p:cNvSpPr/>
          <p:nvPr/>
        </p:nvSpPr>
        <p:spPr>
          <a:xfrm>
            <a:off x="761854" y="6034089"/>
            <a:ext cx="1978710" cy="461665"/>
          </a:xfrm>
          <a:prstGeom prst="rect">
            <a:avLst/>
          </a:prstGeom>
        </p:spPr>
        <p:txBody>
          <a:bodyPr wrap="square">
            <a:spAutoFit/>
          </a:bodyPr>
          <a:lstStyle/>
          <a:p>
            <a:pPr algn="ctr"/>
            <a:r>
              <a:rPr lang="ru-RU" sz="1200" b="1" dirty="0">
                <a:solidFill>
                  <a:schemeClr val="tx1">
                    <a:lumMod val="75000"/>
                  </a:schemeClr>
                </a:solidFill>
                <a:latin typeface="Roboto Condensed" panose="02000000000000000000" pitchFamily="2" charset="0"/>
                <a:ea typeface="Roboto Condensed" panose="02000000000000000000" pitchFamily="2" charset="0"/>
              </a:rPr>
              <a:t>МЛН </a:t>
            </a:r>
            <a:br>
              <a:rPr lang="ru-RU" sz="1200" b="1" dirty="0">
                <a:solidFill>
                  <a:schemeClr val="tx1">
                    <a:lumMod val="75000"/>
                  </a:schemeClr>
                </a:solidFill>
                <a:latin typeface="Roboto Condensed" panose="02000000000000000000" pitchFamily="2" charset="0"/>
                <a:ea typeface="Roboto Condensed" panose="02000000000000000000" pitchFamily="2" charset="0"/>
              </a:rPr>
            </a:br>
            <a:r>
              <a:rPr lang="ru-RU" sz="1200" b="1" dirty="0">
                <a:solidFill>
                  <a:schemeClr val="tx1">
                    <a:lumMod val="75000"/>
                  </a:schemeClr>
                </a:solidFill>
                <a:latin typeface="Roboto Condensed" panose="02000000000000000000" pitchFamily="2" charset="0"/>
                <a:ea typeface="Roboto Condensed" panose="02000000000000000000" pitchFamily="2" charset="0"/>
              </a:rPr>
              <a:t>ИП</a:t>
            </a:r>
          </a:p>
        </p:txBody>
      </p:sp>
      <p:sp>
        <p:nvSpPr>
          <p:cNvPr id="56" name="TextBox 55">
            <a:extLst>
              <a:ext uri="{FF2B5EF4-FFF2-40B4-BE49-F238E27FC236}">
                <a16:creationId xmlns:a16="http://schemas.microsoft.com/office/drawing/2014/main" xmlns="" id="{A0419DCD-9BCA-4D80-9959-845E00F7F4CC}"/>
              </a:ext>
            </a:extLst>
          </p:cNvPr>
          <p:cNvSpPr txBox="1"/>
          <p:nvPr/>
        </p:nvSpPr>
        <p:spPr>
          <a:xfrm>
            <a:off x="2820130" y="4628366"/>
            <a:ext cx="1564268" cy="707886"/>
          </a:xfrm>
          <a:prstGeom prst="rect">
            <a:avLst/>
          </a:prstGeom>
          <a:noFill/>
        </p:spPr>
        <p:txBody>
          <a:bodyPr wrap="square">
            <a:spAutoFit/>
          </a:bodyPr>
          <a:lstStyle/>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ЛИЧНЫЙ КАБИНЕТ НАЛОГОПЛАТЕЛЬЩИКА  ЮРИДИЧЕСКОГО </a:t>
            </a:r>
            <a:br>
              <a:rPr lang="ru-RU" sz="1000" b="1" strike="noStrike" spc="-1" dirty="0">
                <a:solidFill>
                  <a:srgbClr val="404040"/>
                </a:solidFill>
                <a:latin typeface="Roboto Condensed" panose="02000000000000000000" pitchFamily="2" charset="0"/>
                <a:ea typeface="Roboto Condensed" panose="02000000000000000000" pitchFamily="2" charset="0"/>
              </a:rPr>
            </a:br>
            <a:r>
              <a:rPr lang="ru-RU" sz="1000" b="1" strike="noStrike" spc="-1" dirty="0">
                <a:solidFill>
                  <a:srgbClr val="404040"/>
                </a:solidFill>
                <a:latin typeface="Roboto Condensed" panose="02000000000000000000" pitchFamily="2" charset="0"/>
                <a:ea typeface="Roboto Condensed" panose="02000000000000000000" pitchFamily="2" charset="0"/>
              </a:rPr>
              <a:t>ЛИЦА</a:t>
            </a:r>
          </a:p>
        </p:txBody>
      </p:sp>
      <p:sp>
        <p:nvSpPr>
          <p:cNvPr id="58" name="Прямоугольник 57">
            <a:extLst>
              <a:ext uri="{FF2B5EF4-FFF2-40B4-BE49-F238E27FC236}">
                <a16:creationId xmlns:a16="http://schemas.microsoft.com/office/drawing/2014/main" xmlns="" id="{90D7A930-B240-4386-A915-D5C4390DAF4F}"/>
              </a:ext>
            </a:extLst>
          </p:cNvPr>
          <p:cNvSpPr/>
          <p:nvPr/>
        </p:nvSpPr>
        <p:spPr>
          <a:xfrm>
            <a:off x="2606347" y="5198385"/>
            <a:ext cx="1650714" cy="707886"/>
          </a:xfrm>
          <a:prstGeom prst="rect">
            <a:avLst/>
          </a:prstGeom>
        </p:spPr>
        <p:txBody>
          <a:bodyPr wrap="square">
            <a:spAutoFit/>
          </a:bodyPr>
          <a:lstStyle/>
          <a:p>
            <a:pPr algn="ctr"/>
            <a:endParaRPr lang="ru-RU" sz="4000" b="1" dirty="0">
              <a:solidFill>
                <a:srgbClr val="21176A"/>
              </a:solidFill>
              <a:latin typeface="Roboto Condensed" panose="02000000000000000000" pitchFamily="2" charset="0"/>
              <a:ea typeface="Roboto Condensed" panose="02000000000000000000" pitchFamily="2" charset="0"/>
            </a:endParaRPr>
          </a:p>
        </p:txBody>
      </p:sp>
      <p:sp>
        <p:nvSpPr>
          <p:cNvPr id="62" name="Прямоугольник 61">
            <a:extLst>
              <a:ext uri="{FF2B5EF4-FFF2-40B4-BE49-F238E27FC236}">
                <a16:creationId xmlns:a16="http://schemas.microsoft.com/office/drawing/2014/main" xmlns="" id="{A5BCEB03-C047-4816-BF76-8B94FCF57066}"/>
              </a:ext>
            </a:extLst>
          </p:cNvPr>
          <p:cNvSpPr/>
          <p:nvPr/>
        </p:nvSpPr>
        <p:spPr>
          <a:xfrm>
            <a:off x="2492845" y="6045834"/>
            <a:ext cx="1978710" cy="461665"/>
          </a:xfrm>
          <a:prstGeom prst="rect">
            <a:avLst/>
          </a:prstGeom>
        </p:spPr>
        <p:txBody>
          <a:bodyPr wrap="square">
            <a:spAutoFit/>
          </a:bodyPr>
          <a:lstStyle/>
          <a:p>
            <a:pPr algn="ctr"/>
            <a:r>
              <a:rPr lang="ru-RU" sz="1200" b="1" dirty="0" smtClean="0">
                <a:solidFill>
                  <a:schemeClr val="tx1">
                    <a:lumMod val="75000"/>
                  </a:schemeClr>
                </a:solidFill>
                <a:latin typeface="Roboto Condensed" panose="02000000000000000000" pitchFamily="2" charset="0"/>
                <a:ea typeface="Roboto Condensed" panose="02000000000000000000" pitchFamily="2" charset="0"/>
              </a:rPr>
              <a:t>МЛН</a:t>
            </a:r>
            <a:r>
              <a:rPr lang="ru-RU" sz="1200" b="1" dirty="0">
                <a:solidFill>
                  <a:schemeClr val="tx1">
                    <a:lumMod val="75000"/>
                  </a:schemeClr>
                </a:solidFill>
                <a:latin typeface="Roboto Condensed" panose="02000000000000000000" pitchFamily="2" charset="0"/>
                <a:ea typeface="Roboto Condensed" panose="02000000000000000000" pitchFamily="2" charset="0"/>
              </a:rPr>
              <a:t/>
            </a:r>
            <a:br>
              <a:rPr lang="ru-RU" sz="1200" b="1" dirty="0">
                <a:solidFill>
                  <a:schemeClr val="tx1">
                    <a:lumMod val="75000"/>
                  </a:schemeClr>
                </a:solidFill>
                <a:latin typeface="Roboto Condensed" panose="02000000000000000000" pitchFamily="2" charset="0"/>
                <a:ea typeface="Roboto Condensed" panose="02000000000000000000" pitchFamily="2" charset="0"/>
              </a:rPr>
            </a:br>
            <a:r>
              <a:rPr lang="ru-RU" sz="1200" b="1" dirty="0">
                <a:solidFill>
                  <a:schemeClr val="tx1">
                    <a:lumMod val="75000"/>
                  </a:schemeClr>
                </a:solidFill>
                <a:latin typeface="Roboto Condensed" panose="02000000000000000000" pitchFamily="2" charset="0"/>
                <a:ea typeface="Roboto Condensed" panose="02000000000000000000" pitchFamily="2" charset="0"/>
              </a:rPr>
              <a:t>ОРГАНИЗАЦИЙ </a:t>
            </a:r>
          </a:p>
        </p:txBody>
      </p:sp>
      <p:sp>
        <p:nvSpPr>
          <p:cNvPr id="63" name="TextBox 62">
            <a:extLst>
              <a:ext uri="{FF2B5EF4-FFF2-40B4-BE49-F238E27FC236}">
                <a16:creationId xmlns:a16="http://schemas.microsoft.com/office/drawing/2014/main" xmlns="" id="{0E28FAC1-2589-416A-A651-4C7753C8D712}"/>
              </a:ext>
            </a:extLst>
          </p:cNvPr>
          <p:cNvSpPr txBox="1"/>
          <p:nvPr/>
        </p:nvSpPr>
        <p:spPr>
          <a:xfrm>
            <a:off x="4390898" y="4623583"/>
            <a:ext cx="1782708" cy="707886"/>
          </a:xfrm>
          <a:prstGeom prst="rect">
            <a:avLst/>
          </a:prstGeom>
          <a:noFill/>
        </p:spPr>
        <p:txBody>
          <a:bodyPr wrap="square">
            <a:spAutoFit/>
          </a:bodyPr>
          <a:lstStyle/>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ЛИЧНЫЙ КАБИНЕТ НАЛОГОПЛАТЕЛЬЩИКА ДЛЯ ФИЗИЧЕСКИХ </a:t>
            </a:r>
            <a:br>
              <a:rPr lang="ru-RU" sz="1000" b="1" strike="noStrike" spc="-1" dirty="0">
                <a:solidFill>
                  <a:srgbClr val="404040"/>
                </a:solidFill>
                <a:latin typeface="Roboto Condensed" panose="02000000000000000000" pitchFamily="2" charset="0"/>
                <a:ea typeface="Roboto Condensed" panose="02000000000000000000" pitchFamily="2" charset="0"/>
              </a:rPr>
            </a:br>
            <a:r>
              <a:rPr lang="ru-RU" sz="1000" b="1" strike="noStrike" spc="-1" dirty="0">
                <a:solidFill>
                  <a:srgbClr val="404040"/>
                </a:solidFill>
                <a:latin typeface="Roboto Condensed" panose="02000000000000000000" pitchFamily="2" charset="0"/>
                <a:ea typeface="Roboto Condensed" panose="02000000000000000000" pitchFamily="2" charset="0"/>
              </a:rPr>
              <a:t>ЛИЦ </a:t>
            </a:r>
          </a:p>
        </p:txBody>
      </p:sp>
      <p:sp>
        <p:nvSpPr>
          <p:cNvPr id="64" name="Прямоугольник 63">
            <a:extLst>
              <a:ext uri="{FF2B5EF4-FFF2-40B4-BE49-F238E27FC236}">
                <a16:creationId xmlns:a16="http://schemas.microsoft.com/office/drawing/2014/main" xmlns="" id="{663095C0-C501-4E06-8EBA-85AC495A188E}"/>
              </a:ext>
            </a:extLst>
          </p:cNvPr>
          <p:cNvSpPr/>
          <p:nvPr/>
        </p:nvSpPr>
        <p:spPr>
          <a:xfrm>
            <a:off x="4497422" y="5240876"/>
            <a:ext cx="1650714" cy="707886"/>
          </a:xfrm>
          <a:prstGeom prst="rect">
            <a:avLst/>
          </a:prstGeom>
        </p:spPr>
        <p:txBody>
          <a:bodyPr wrap="square">
            <a:spAutoFit/>
          </a:bodyPr>
          <a:lstStyle/>
          <a:p>
            <a:pPr algn="ctr"/>
            <a:endParaRPr lang="ru-RU" sz="4000" b="1" dirty="0">
              <a:solidFill>
                <a:srgbClr val="21176A"/>
              </a:solidFill>
              <a:latin typeface="Roboto Condensed" panose="02000000000000000000" pitchFamily="2" charset="0"/>
              <a:ea typeface="Roboto Condensed" panose="02000000000000000000" pitchFamily="2" charset="0"/>
            </a:endParaRPr>
          </a:p>
        </p:txBody>
      </p:sp>
      <p:sp>
        <p:nvSpPr>
          <p:cNvPr id="65" name="Прямоугольник 64">
            <a:extLst>
              <a:ext uri="{FF2B5EF4-FFF2-40B4-BE49-F238E27FC236}">
                <a16:creationId xmlns:a16="http://schemas.microsoft.com/office/drawing/2014/main" xmlns="" id="{64D31DA1-C5E6-4AF4-A384-7973346FDF23}"/>
              </a:ext>
            </a:extLst>
          </p:cNvPr>
          <p:cNvSpPr/>
          <p:nvPr/>
        </p:nvSpPr>
        <p:spPr>
          <a:xfrm>
            <a:off x="4246108" y="6034090"/>
            <a:ext cx="1978710" cy="461665"/>
          </a:xfrm>
          <a:prstGeom prst="rect">
            <a:avLst/>
          </a:prstGeom>
        </p:spPr>
        <p:txBody>
          <a:bodyPr wrap="square">
            <a:spAutoFit/>
          </a:bodyPr>
          <a:lstStyle/>
          <a:p>
            <a:pPr algn="ctr"/>
            <a:r>
              <a:rPr lang="ru-RU" sz="1200" b="1" dirty="0">
                <a:solidFill>
                  <a:schemeClr val="tx1">
                    <a:lumMod val="75000"/>
                  </a:schemeClr>
                </a:solidFill>
                <a:latin typeface="Roboto Condensed" panose="02000000000000000000" pitchFamily="2" charset="0"/>
                <a:ea typeface="Roboto Condensed" panose="02000000000000000000" pitchFamily="2" charset="0"/>
              </a:rPr>
              <a:t>МЛН </a:t>
            </a:r>
            <a:br>
              <a:rPr lang="ru-RU" sz="1200" b="1" dirty="0">
                <a:solidFill>
                  <a:schemeClr val="tx1">
                    <a:lumMod val="75000"/>
                  </a:schemeClr>
                </a:solidFill>
                <a:latin typeface="Roboto Condensed" panose="02000000000000000000" pitchFamily="2" charset="0"/>
                <a:ea typeface="Roboto Condensed" panose="02000000000000000000" pitchFamily="2" charset="0"/>
              </a:rPr>
            </a:br>
            <a:r>
              <a:rPr lang="ru-RU" sz="1200" b="1" dirty="0">
                <a:solidFill>
                  <a:schemeClr val="tx1">
                    <a:lumMod val="75000"/>
                  </a:schemeClr>
                </a:solidFill>
                <a:latin typeface="Roboto Condensed" panose="02000000000000000000" pitchFamily="2" charset="0"/>
                <a:ea typeface="Roboto Condensed" panose="02000000000000000000" pitchFamily="2" charset="0"/>
              </a:rPr>
              <a:t>ЧЕЛОВЕК</a:t>
            </a:r>
          </a:p>
        </p:txBody>
      </p:sp>
      <p:sp>
        <p:nvSpPr>
          <p:cNvPr id="66" name="Прямоугольник 65">
            <a:extLst>
              <a:ext uri="{FF2B5EF4-FFF2-40B4-BE49-F238E27FC236}">
                <a16:creationId xmlns="" xmlns:a16="http://schemas.microsoft.com/office/drawing/2014/main" id="{68638993-B8B1-4E74-8A0D-DA83917FB516}"/>
              </a:ext>
            </a:extLst>
          </p:cNvPr>
          <p:cNvSpPr/>
          <p:nvPr/>
        </p:nvSpPr>
        <p:spPr>
          <a:xfrm>
            <a:off x="9687943" y="6023578"/>
            <a:ext cx="1978710" cy="461665"/>
          </a:xfrm>
          <a:prstGeom prst="rect">
            <a:avLst/>
          </a:prstGeom>
        </p:spPr>
        <p:txBody>
          <a:bodyPr wrap="square">
            <a:spAutoFit/>
          </a:bodyPr>
          <a:lstStyle/>
          <a:p>
            <a:pPr algn="ctr"/>
            <a:r>
              <a:rPr lang="ru-RU" sz="1200" b="1" dirty="0" smtClean="0">
                <a:solidFill>
                  <a:schemeClr val="tx1">
                    <a:lumMod val="75000"/>
                  </a:schemeClr>
                </a:solidFill>
                <a:latin typeface="Roboto Condensed" panose="02000000000000000000" pitchFamily="2" charset="0"/>
                <a:ea typeface="Roboto Condensed" panose="02000000000000000000" pitchFamily="2" charset="0"/>
              </a:rPr>
              <a:t>МЛРД </a:t>
            </a:r>
            <a:r>
              <a:rPr lang="ru-RU" sz="1200" b="1" dirty="0">
                <a:solidFill>
                  <a:schemeClr val="tx1">
                    <a:lumMod val="75000"/>
                  </a:schemeClr>
                </a:solidFill>
                <a:latin typeface="Roboto Condensed" panose="02000000000000000000" pitchFamily="2" charset="0"/>
                <a:ea typeface="Roboto Condensed" panose="02000000000000000000" pitchFamily="2" charset="0"/>
              </a:rPr>
              <a:t/>
            </a:r>
            <a:br>
              <a:rPr lang="ru-RU" sz="1200" b="1" dirty="0">
                <a:solidFill>
                  <a:schemeClr val="tx1">
                    <a:lumMod val="75000"/>
                  </a:schemeClr>
                </a:solidFill>
                <a:latin typeface="Roboto Condensed" panose="02000000000000000000" pitchFamily="2" charset="0"/>
                <a:ea typeface="Roboto Condensed" panose="02000000000000000000" pitchFamily="2" charset="0"/>
              </a:rPr>
            </a:br>
            <a:r>
              <a:rPr lang="ru-RU" sz="1200" b="1" dirty="0">
                <a:solidFill>
                  <a:schemeClr val="tx1">
                    <a:lumMod val="75000"/>
                  </a:schemeClr>
                </a:solidFill>
                <a:latin typeface="Roboto Condensed" panose="02000000000000000000" pitchFamily="2" charset="0"/>
                <a:ea typeface="Roboto Condensed" panose="02000000000000000000" pitchFamily="2" charset="0"/>
              </a:rPr>
              <a:t>ОБРАЩЕНИЙ</a:t>
            </a:r>
          </a:p>
        </p:txBody>
      </p:sp>
      <p:sp>
        <p:nvSpPr>
          <p:cNvPr id="67" name="Прямоугольник 66">
            <a:extLst>
              <a:ext uri="{FF2B5EF4-FFF2-40B4-BE49-F238E27FC236}">
                <a16:creationId xmlns="" xmlns:a16="http://schemas.microsoft.com/office/drawing/2014/main" id="{68E806E4-83DA-402B-B0F2-D33E0721407B}"/>
              </a:ext>
            </a:extLst>
          </p:cNvPr>
          <p:cNvSpPr/>
          <p:nvPr/>
        </p:nvSpPr>
        <p:spPr>
          <a:xfrm>
            <a:off x="905929" y="5308238"/>
            <a:ext cx="1752834" cy="707886"/>
          </a:xfrm>
          <a:prstGeom prst="rect">
            <a:avLst/>
          </a:prstGeom>
        </p:spPr>
        <p:txBody>
          <a:bodyPr wrap="square">
            <a:spAutoFit/>
          </a:bodyPr>
          <a:lstStyle/>
          <a:p>
            <a:pPr algn="ctr"/>
            <a:r>
              <a:rPr lang="ru-RU" sz="4000" b="1" dirty="0" smtClean="0">
                <a:solidFill>
                  <a:srgbClr val="21176A"/>
                </a:solidFill>
                <a:latin typeface="Roboto Condensed" panose="02000000000000000000" pitchFamily="2" charset="0"/>
                <a:ea typeface="Roboto Condensed" panose="02000000000000000000" pitchFamily="2" charset="0"/>
              </a:rPr>
              <a:t>3</a:t>
            </a:r>
          </a:p>
        </p:txBody>
      </p:sp>
      <p:sp>
        <p:nvSpPr>
          <p:cNvPr id="68" name="Прямоугольник 67">
            <a:extLst>
              <a:ext uri="{FF2B5EF4-FFF2-40B4-BE49-F238E27FC236}">
                <a16:creationId xmlns="" xmlns:a16="http://schemas.microsoft.com/office/drawing/2014/main" id="{68E806E4-83DA-402B-B0F2-D33E0721407B}"/>
              </a:ext>
            </a:extLst>
          </p:cNvPr>
          <p:cNvSpPr/>
          <p:nvPr/>
        </p:nvSpPr>
        <p:spPr>
          <a:xfrm>
            <a:off x="2661381" y="5309404"/>
            <a:ext cx="1752834" cy="707886"/>
          </a:xfrm>
          <a:prstGeom prst="rect">
            <a:avLst/>
          </a:prstGeom>
        </p:spPr>
        <p:txBody>
          <a:bodyPr wrap="square">
            <a:spAutoFit/>
          </a:bodyPr>
          <a:lstStyle/>
          <a:p>
            <a:pPr algn="ctr"/>
            <a:r>
              <a:rPr lang="ru-RU" sz="4000" b="1" dirty="0" smtClean="0">
                <a:solidFill>
                  <a:srgbClr val="21176A"/>
                </a:solidFill>
                <a:latin typeface="Roboto Condensed" panose="02000000000000000000" pitchFamily="2" charset="0"/>
                <a:ea typeface="Roboto Condensed" panose="02000000000000000000" pitchFamily="2" charset="0"/>
              </a:rPr>
              <a:t>1,29</a:t>
            </a:r>
          </a:p>
        </p:txBody>
      </p:sp>
      <p:sp>
        <p:nvSpPr>
          <p:cNvPr id="69" name="Прямоугольник 68">
            <a:extLst>
              <a:ext uri="{FF2B5EF4-FFF2-40B4-BE49-F238E27FC236}">
                <a16:creationId xmlns="" xmlns:a16="http://schemas.microsoft.com/office/drawing/2014/main" id="{68E806E4-83DA-402B-B0F2-D33E0721407B}"/>
              </a:ext>
            </a:extLst>
          </p:cNvPr>
          <p:cNvSpPr/>
          <p:nvPr/>
        </p:nvSpPr>
        <p:spPr>
          <a:xfrm>
            <a:off x="4360261" y="5292495"/>
            <a:ext cx="1752834" cy="707886"/>
          </a:xfrm>
          <a:prstGeom prst="rect">
            <a:avLst/>
          </a:prstGeom>
        </p:spPr>
        <p:txBody>
          <a:bodyPr wrap="square">
            <a:spAutoFit/>
          </a:bodyPr>
          <a:lstStyle/>
          <a:p>
            <a:pPr algn="ctr"/>
            <a:r>
              <a:rPr lang="ru-RU" sz="4000" b="1" dirty="0" smtClean="0">
                <a:solidFill>
                  <a:srgbClr val="21176A"/>
                </a:solidFill>
                <a:latin typeface="Roboto Condensed" panose="02000000000000000000" pitchFamily="2" charset="0"/>
                <a:ea typeface="Roboto Condensed" panose="02000000000000000000" pitchFamily="2" charset="0"/>
              </a:rPr>
              <a:t>38,4</a:t>
            </a:r>
          </a:p>
        </p:txBody>
      </p:sp>
    </p:spTree>
    <p:extLst>
      <p:ext uri="{BB962C8B-B14F-4D97-AF65-F5344CB8AC3E}">
        <p14:creationId xmlns:p14="http://schemas.microsoft.com/office/powerpoint/2010/main" val="42523266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CustomShape 1"/>
          <p:cNvSpPr/>
          <p:nvPr/>
        </p:nvSpPr>
        <p:spPr>
          <a:xfrm>
            <a:off x="0" y="0"/>
            <a:ext cx="1234440" cy="1234440"/>
          </a:xfrm>
          <a:prstGeom prst="rect">
            <a:avLst/>
          </a:prstGeom>
          <a:solidFill>
            <a:srgbClr val="231A6F"/>
          </a:solidFill>
          <a:ln w="19440">
            <a:noFill/>
          </a:ln>
          <a:effectLst>
            <a:outerShdw blurRad="40000" dist="2304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47" name="CustomShape 2"/>
          <p:cNvSpPr/>
          <p:nvPr/>
        </p:nvSpPr>
        <p:spPr>
          <a:xfrm>
            <a:off x="1595520" y="0"/>
            <a:ext cx="9864000" cy="12344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rmAutofit/>
          </a:bodyPr>
          <a:lstStyle/>
          <a:p>
            <a:pPr>
              <a:lnSpc>
                <a:spcPct val="100000"/>
              </a:lnSpc>
              <a:spcBef>
                <a:spcPts val="400"/>
              </a:spcBef>
            </a:pPr>
            <a:r>
              <a:rPr lang="ru-RU" sz="2000" b="1" strike="noStrike" spc="-15">
                <a:solidFill>
                  <a:srgbClr val="414043"/>
                </a:solidFill>
                <a:latin typeface="Roboto Condensed"/>
                <a:ea typeface="DejaVu Sans"/>
              </a:rPr>
              <a:t>ОКАЗАНИЕ УСЛУГ НАЛОГОПЛАТЕЛЬЩИКАМ</a:t>
            </a:r>
            <a:endParaRPr lang="ru-RU" sz="2000" b="0" strike="noStrike" spc="-1">
              <a:latin typeface="XO Oriel"/>
            </a:endParaRPr>
          </a:p>
        </p:txBody>
      </p:sp>
      <p:grpSp>
        <p:nvGrpSpPr>
          <p:cNvPr id="48" name="Group 3"/>
          <p:cNvGrpSpPr/>
          <p:nvPr/>
        </p:nvGrpSpPr>
        <p:grpSpPr>
          <a:xfrm>
            <a:off x="169920" y="169920"/>
            <a:ext cx="894240" cy="894240"/>
            <a:chOff x="169920" y="169920"/>
            <a:chExt cx="894240" cy="894240"/>
          </a:xfrm>
        </p:grpSpPr>
        <p:grpSp>
          <p:nvGrpSpPr>
            <p:cNvPr id="49" name="Group 4"/>
            <p:cNvGrpSpPr/>
            <p:nvPr/>
          </p:nvGrpSpPr>
          <p:grpSpPr>
            <a:xfrm>
              <a:off x="315000" y="274320"/>
              <a:ext cx="604800" cy="685800"/>
              <a:chOff x="315000" y="274320"/>
              <a:chExt cx="604800" cy="685800"/>
            </a:xfrm>
          </p:grpSpPr>
          <p:grpSp>
            <p:nvGrpSpPr>
              <p:cNvPr id="50" name="Group 5"/>
              <p:cNvGrpSpPr/>
              <p:nvPr/>
            </p:nvGrpSpPr>
            <p:grpSpPr>
              <a:xfrm>
                <a:off x="343080" y="317880"/>
                <a:ext cx="548280" cy="599400"/>
                <a:chOff x="343080" y="317880"/>
                <a:chExt cx="548280" cy="599400"/>
              </a:xfrm>
            </p:grpSpPr>
            <p:sp>
              <p:nvSpPr>
                <p:cNvPr id="51" name="CustomShape 6"/>
                <p:cNvSpPr/>
                <p:nvPr/>
              </p:nvSpPr>
              <p:spPr>
                <a:xfrm rot="18001800">
                  <a:off x="473400" y="721440"/>
                  <a:ext cx="24120" cy="246600"/>
                </a:xfrm>
                <a:custGeom>
                  <a:avLst/>
                  <a:gdLst/>
                  <a:ahLst/>
                  <a:cxnLst/>
                  <a:rect l="l" t="t" r="r" b="b"/>
                  <a:pathLst>
                    <a:path w="34749" h="340542">
                      <a:moveTo>
                        <a:pt x="0" y="0"/>
                      </a:moveTo>
                      <a:lnTo>
                        <a:pt x="34749" y="0"/>
                      </a:lnTo>
                      <a:lnTo>
                        <a:pt x="34749" y="340542"/>
                      </a:lnTo>
                      <a:lnTo>
                        <a:pt x="0" y="340542"/>
                      </a:lnTo>
                      <a:close/>
                    </a:path>
                  </a:pathLst>
                </a:custGeom>
                <a:solidFill>
                  <a:srgbClr val="43D3E8"/>
                </a:solidFill>
                <a:ln w="7560">
                  <a:noFill/>
                </a:ln>
              </p:spPr>
              <p:style>
                <a:lnRef idx="0">
                  <a:scrgbClr r="0" g="0" b="0"/>
                </a:lnRef>
                <a:fillRef idx="0">
                  <a:scrgbClr r="0" g="0" b="0"/>
                </a:fillRef>
                <a:effectRef idx="0">
                  <a:scrgbClr r="0" g="0" b="0"/>
                </a:effectRef>
                <a:fontRef idx="minor"/>
              </p:style>
            </p:sp>
            <p:sp>
              <p:nvSpPr>
                <p:cNvPr id="52" name="CustomShape 7"/>
                <p:cNvSpPr/>
                <p:nvPr/>
              </p:nvSpPr>
              <p:spPr>
                <a:xfrm>
                  <a:off x="343080" y="493920"/>
                  <a:ext cx="24120" cy="246600"/>
                </a:xfrm>
                <a:custGeom>
                  <a:avLst/>
                  <a:gdLst/>
                  <a:ahLst/>
                  <a:cxnLst/>
                  <a:rect l="l" t="t" r="r" b="b"/>
                  <a:pathLst>
                    <a:path w="34747" h="340523">
                      <a:moveTo>
                        <a:pt x="0" y="0"/>
                      </a:moveTo>
                      <a:lnTo>
                        <a:pt x="34747" y="0"/>
                      </a:lnTo>
                      <a:lnTo>
                        <a:pt x="34747" y="340523"/>
                      </a:lnTo>
                      <a:lnTo>
                        <a:pt x="0" y="340523"/>
                      </a:lnTo>
                      <a:close/>
                    </a:path>
                  </a:pathLst>
                </a:custGeom>
                <a:solidFill>
                  <a:srgbClr val="43D3E8"/>
                </a:solidFill>
                <a:ln w="7560">
                  <a:noFill/>
                </a:ln>
              </p:spPr>
              <p:style>
                <a:lnRef idx="0">
                  <a:scrgbClr r="0" g="0" b="0"/>
                </a:lnRef>
                <a:fillRef idx="0">
                  <a:scrgbClr r="0" g="0" b="0"/>
                </a:fillRef>
                <a:effectRef idx="0">
                  <a:scrgbClr r="0" g="0" b="0"/>
                </a:effectRef>
                <a:fontRef idx="minor"/>
              </p:style>
            </p:sp>
            <p:sp>
              <p:nvSpPr>
                <p:cNvPr id="53" name="CustomShape 8"/>
                <p:cNvSpPr/>
                <p:nvPr/>
              </p:nvSpPr>
              <p:spPr>
                <a:xfrm rot="18000600">
                  <a:off x="473400" y="418680"/>
                  <a:ext cx="24120" cy="246600"/>
                </a:xfrm>
                <a:custGeom>
                  <a:avLst/>
                  <a:gdLst/>
                  <a:ahLst/>
                  <a:cxnLst/>
                  <a:rect l="l" t="t" r="r" b="b"/>
                  <a:pathLst>
                    <a:path w="34746" h="340520">
                      <a:moveTo>
                        <a:pt x="0" y="0"/>
                      </a:moveTo>
                      <a:lnTo>
                        <a:pt x="34747" y="0"/>
                      </a:lnTo>
                      <a:lnTo>
                        <a:pt x="34747" y="340521"/>
                      </a:lnTo>
                      <a:lnTo>
                        <a:pt x="0" y="340521"/>
                      </a:lnTo>
                      <a:close/>
                    </a:path>
                  </a:pathLst>
                </a:custGeom>
                <a:solidFill>
                  <a:srgbClr val="242D3C"/>
                </a:solidFill>
                <a:ln w="7560">
                  <a:noFill/>
                </a:ln>
              </p:spPr>
              <p:style>
                <a:lnRef idx="0">
                  <a:scrgbClr r="0" g="0" b="0"/>
                </a:lnRef>
                <a:fillRef idx="0">
                  <a:scrgbClr r="0" g="0" b="0"/>
                </a:fillRef>
                <a:effectRef idx="0">
                  <a:scrgbClr r="0" g="0" b="0"/>
                </a:effectRef>
                <a:fontRef idx="minor"/>
              </p:style>
            </p:sp>
            <p:sp>
              <p:nvSpPr>
                <p:cNvPr id="54" name="CustomShape 9"/>
                <p:cNvSpPr/>
                <p:nvPr/>
              </p:nvSpPr>
              <p:spPr>
                <a:xfrm>
                  <a:off x="605160" y="645480"/>
                  <a:ext cx="24120" cy="246600"/>
                </a:xfrm>
                <a:custGeom>
                  <a:avLst/>
                  <a:gdLst/>
                  <a:ahLst/>
                  <a:cxnLst/>
                  <a:rect l="l" t="t" r="r" b="b"/>
                  <a:pathLst>
                    <a:path w="34747" h="340523">
                      <a:moveTo>
                        <a:pt x="0" y="0"/>
                      </a:moveTo>
                      <a:lnTo>
                        <a:pt x="34747" y="0"/>
                      </a:lnTo>
                      <a:lnTo>
                        <a:pt x="34747" y="340523"/>
                      </a:lnTo>
                      <a:lnTo>
                        <a:pt x="0" y="340523"/>
                      </a:lnTo>
                      <a:close/>
                    </a:path>
                  </a:pathLst>
                </a:custGeom>
                <a:solidFill>
                  <a:srgbClr val="43D3E8"/>
                </a:solidFill>
                <a:ln w="7560">
                  <a:noFill/>
                </a:ln>
              </p:spPr>
              <p:style>
                <a:lnRef idx="0">
                  <a:scrgbClr r="0" g="0" b="0"/>
                </a:lnRef>
                <a:fillRef idx="0">
                  <a:scrgbClr r="0" g="0" b="0"/>
                </a:fillRef>
                <a:effectRef idx="0">
                  <a:scrgbClr r="0" g="0" b="0"/>
                </a:effectRef>
                <a:fontRef idx="minor"/>
              </p:style>
            </p:sp>
            <p:sp>
              <p:nvSpPr>
                <p:cNvPr id="55" name="CustomShape 10"/>
                <p:cNvSpPr/>
                <p:nvPr/>
              </p:nvSpPr>
              <p:spPr>
                <a:xfrm rot="19801800">
                  <a:off x="362880" y="377280"/>
                  <a:ext cx="245880" cy="24120"/>
                </a:xfrm>
                <a:custGeom>
                  <a:avLst/>
                  <a:gdLst/>
                  <a:ahLst/>
                  <a:cxnLst/>
                  <a:rect l="l" t="t" r="r" b="b"/>
                  <a:pathLst>
                    <a:path w="339747" h="34746">
                      <a:moveTo>
                        <a:pt x="0" y="0"/>
                      </a:moveTo>
                      <a:lnTo>
                        <a:pt x="339747" y="0"/>
                      </a:lnTo>
                      <a:lnTo>
                        <a:pt x="339747" y="34747"/>
                      </a:lnTo>
                      <a:lnTo>
                        <a:pt x="0" y="34747"/>
                      </a:lnTo>
                      <a:close/>
                    </a:path>
                  </a:pathLst>
                </a:custGeom>
                <a:solidFill>
                  <a:srgbClr val="F96232"/>
                </a:solidFill>
                <a:ln w="7560">
                  <a:noFill/>
                </a:ln>
              </p:spPr>
              <p:style>
                <a:lnRef idx="0">
                  <a:scrgbClr r="0" g="0" b="0"/>
                </a:lnRef>
                <a:fillRef idx="0">
                  <a:scrgbClr r="0" g="0" b="0"/>
                </a:fillRef>
                <a:effectRef idx="0">
                  <a:scrgbClr r="0" g="0" b="0"/>
                </a:effectRef>
                <a:fontRef idx="minor"/>
              </p:style>
            </p:sp>
            <p:sp>
              <p:nvSpPr>
                <p:cNvPr id="56" name="CustomShape 11"/>
                <p:cNvSpPr/>
                <p:nvPr/>
              </p:nvSpPr>
              <p:spPr>
                <a:xfrm rot="18000600">
                  <a:off x="473400" y="418680"/>
                  <a:ext cx="24120" cy="246600"/>
                </a:xfrm>
                <a:custGeom>
                  <a:avLst/>
                  <a:gdLst/>
                  <a:ahLst/>
                  <a:cxnLst/>
                  <a:rect l="l" t="t" r="r" b="b"/>
                  <a:pathLst>
                    <a:path w="34746" h="340520">
                      <a:moveTo>
                        <a:pt x="0" y="0"/>
                      </a:moveTo>
                      <a:lnTo>
                        <a:pt x="34747" y="0"/>
                      </a:lnTo>
                      <a:lnTo>
                        <a:pt x="34747" y="340521"/>
                      </a:lnTo>
                      <a:lnTo>
                        <a:pt x="0" y="340521"/>
                      </a:lnTo>
                      <a:close/>
                    </a:path>
                  </a:pathLst>
                </a:custGeom>
                <a:solidFill>
                  <a:srgbClr val="F96232"/>
                </a:solidFill>
                <a:ln w="7560">
                  <a:noFill/>
                </a:ln>
              </p:spPr>
              <p:style>
                <a:lnRef idx="0">
                  <a:scrgbClr r="0" g="0" b="0"/>
                </a:lnRef>
                <a:fillRef idx="0">
                  <a:scrgbClr r="0" g="0" b="0"/>
                </a:fillRef>
                <a:effectRef idx="0">
                  <a:scrgbClr r="0" g="0" b="0"/>
                </a:effectRef>
                <a:fontRef idx="minor"/>
              </p:style>
            </p:sp>
            <p:sp>
              <p:nvSpPr>
                <p:cNvPr id="57" name="CustomShape 12"/>
                <p:cNvSpPr/>
                <p:nvPr/>
              </p:nvSpPr>
              <p:spPr>
                <a:xfrm rot="17998200">
                  <a:off x="736200" y="266760"/>
                  <a:ext cx="24120" cy="246600"/>
                </a:xfrm>
                <a:custGeom>
                  <a:avLst/>
                  <a:gdLst/>
                  <a:ahLst/>
                  <a:cxnLst/>
                  <a:rect l="l" t="t" r="r" b="b"/>
                  <a:pathLst>
                    <a:path w="34748" h="340536">
                      <a:moveTo>
                        <a:pt x="0" y="0"/>
                      </a:moveTo>
                      <a:lnTo>
                        <a:pt x="34749" y="0"/>
                      </a:lnTo>
                      <a:lnTo>
                        <a:pt x="34749" y="340536"/>
                      </a:lnTo>
                      <a:lnTo>
                        <a:pt x="0" y="340536"/>
                      </a:lnTo>
                      <a:close/>
                    </a:path>
                  </a:pathLst>
                </a:custGeom>
                <a:solidFill>
                  <a:srgbClr val="F96232"/>
                </a:solidFill>
                <a:ln w="7560">
                  <a:noFill/>
                </a:ln>
              </p:spPr>
              <p:style>
                <a:lnRef idx="0">
                  <a:scrgbClr r="0" g="0" b="0"/>
                </a:lnRef>
                <a:fillRef idx="0">
                  <a:scrgbClr r="0" g="0" b="0"/>
                </a:fillRef>
                <a:effectRef idx="0">
                  <a:scrgbClr r="0" g="0" b="0"/>
                </a:effectRef>
                <a:fontRef idx="minor"/>
              </p:style>
            </p:sp>
            <p:sp>
              <p:nvSpPr>
                <p:cNvPr id="58" name="CustomShape 13"/>
                <p:cNvSpPr/>
                <p:nvPr/>
              </p:nvSpPr>
              <p:spPr>
                <a:xfrm rot="19799400">
                  <a:off x="624600" y="528840"/>
                  <a:ext cx="246600" cy="24120"/>
                </a:xfrm>
                <a:custGeom>
                  <a:avLst/>
                  <a:gdLst/>
                  <a:ahLst/>
                  <a:cxnLst/>
                  <a:rect l="l" t="t" r="r" b="b"/>
                  <a:pathLst>
                    <a:path w="340532" h="34748">
                      <a:moveTo>
                        <a:pt x="0" y="0"/>
                      </a:moveTo>
                      <a:lnTo>
                        <a:pt x="340533" y="0"/>
                      </a:lnTo>
                      <a:lnTo>
                        <a:pt x="340533" y="34748"/>
                      </a:lnTo>
                      <a:lnTo>
                        <a:pt x="0" y="34748"/>
                      </a:lnTo>
                      <a:close/>
                    </a:path>
                  </a:pathLst>
                </a:custGeom>
                <a:solidFill>
                  <a:srgbClr val="242D3C"/>
                </a:solidFill>
                <a:ln w="7560">
                  <a:noFill/>
                </a:ln>
              </p:spPr>
              <p:style>
                <a:lnRef idx="0">
                  <a:scrgbClr r="0" g="0" b="0"/>
                </a:lnRef>
                <a:fillRef idx="0">
                  <a:scrgbClr r="0" g="0" b="0"/>
                </a:fillRef>
                <a:effectRef idx="0">
                  <a:scrgbClr r="0" g="0" b="0"/>
                </a:effectRef>
                <a:fontRef idx="minor"/>
              </p:style>
            </p:sp>
            <p:sp>
              <p:nvSpPr>
                <p:cNvPr id="59" name="CustomShape 14"/>
                <p:cNvSpPr/>
                <p:nvPr/>
              </p:nvSpPr>
              <p:spPr>
                <a:xfrm>
                  <a:off x="867240" y="493920"/>
                  <a:ext cx="24120" cy="246600"/>
                </a:xfrm>
                <a:custGeom>
                  <a:avLst/>
                  <a:gdLst/>
                  <a:ahLst/>
                  <a:cxnLst/>
                  <a:rect l="l" t="t" r="r" b="b"/>
                  <a:pathLst>
                    <a:path w="34747" h="340523">
                      <a:moveTo>
                        <a:pt x="0" y="0"/>
                      </a:moveTo>
                      <a:lnTo>
                        <a:pt x="34747" y="0"/>
                      </a:lnTo>
                      <a:lnTo>
                        <a:pt x="34747" y="340523"/>
                      </a:lnTo>
                      <a:lnTo>
                        <a:pt x="0" y="340523"/>
                      </a:lnTo>
                      <a:close/>
                    </a:path>
                  </a:pathLst>
                </a:custGeom>
                <a:solidFill>
                  <a:srgbClr val="43D3E8"/>
                </a:solidFill>
                <a:ln w="7560">
                  <a:noFill/>
                </a:ln>
              </p:spPr>
              <p:style>
                <a:lnRef idx="0">
                  <a:scrgbClr r="0" g="0" b="0"/>
                </a:lnRef>
                <a:fillRef idx="0">
                  <a:scrgbClr r="0" g="0" b="0"/>
                </a:fillRef>
                <a:effectRef idx="0">
                  <a:scrgbClr r="0" g="0" b="0"/>
                </a:effectRef>
                <a:fontRef idx="minor"/>
              </p:style>
            </p:sp>
            <p:sp>
              <p:nvSpPr>
                <p:cNvPr id="60" name="CustomShape 15"/>
                <p:cNvSpPr/>
                <p:nvPr/>
              </p:nvSpPr>
              <p:spPr>
                <a:xfrm rot="19799400">
                  <a:off x="624600" y="528840"/>
                  <a:ext cx="246600" cy="24120"/>
                </a:xfrm>
                <a:custGeom>
                  <a:avLst/>
                  <a:gdLst/>
                  <a:ahLst/>
                  <a:cxnLst/>
                  <a:rect l="l" t="t" r="r" b="b"/>
                  <a:pathLst>
                    <a:path w="340532" h="34748">
                      <a:moveTo>
                        <a:pt x="0" y="0"/>
                      </a:moveTo>
                      <a:lnTo>
                        <a:pt x="340533" y="0"/>
                      </a:lnTo>
                      <a:lnTo>
                        <a:pt x="340533" y="34748"/>
                      </a:lnTo>
                      <a:lnTo>
                        <a:pt x="0" y="34748"/>
                      </a:lnTo>
                      <a:close/>
                    </a:path>
                  </a:pathLst>
                </a:custGeom>
                <a:solidFill>
                  <a:srgbClr val="F96232"/>
                </a:solidFill>
                <a:ln w="7560">
                  <a:noFill/>
                </a:ln>
              </p:spPr>
              <p:style>
                <a:lnRef idx="0">
                  <a:scrgbClr r="0" g="0" b="0"/>
                </a:lnRef>
                <a:fillRef idx="0">
                  <a:scrgbClr r="0" g="0" b="0"/>
                </a:fillRef>
                <a:effectRef idx="0">
                  <a:scrgbClr r="0" g="0" b="0"/>
                </a:effectRef>
                <a:fontRef idx="minor"/>
              </p:style>
            </p:sp>
            <p:sp>
              <p:nvSpPr>
                <p:cNvPr id="61" name="CustomShape 16"/>
                <p:cNvSpPr/>
                <p:nvPr/>
              </p:nvSpPr>
              <p:spPr>
                <a:xfrm rot="19798200">
                  <a:off x="624600" y="832320"/>
                  <a:ext cx="246600" cy="24120"/>
                </a:xfrm>
                <a:custGeom>
                  <a:avLst/>
                  <a:gdLst/>
                  <a:ahLst/>
                  <a:cxnLst/>
                  <a:rect l="l" t="t" r="r" b="b"/>
                  <a:pathLst>
                    <a:path w="340525" h="34747">
                      <a:moveTo>
                        <a:pt x="0" y="0"/>
                      </a:moveTo>
                      <a:lnTo>
                        <a:pt x="340525" y="0"/>
                      </a:lnTo>
                      <a:lnTo>
                        <a:pt x="340525" y="34747"/>
                      </a:lnTo>
                      <a:lnTo>
                        <a:pt x="0" y="34747"/>
                      </a:lnTo>
                      <a:close/>
                    </a:path>
                  </a:pathLst>
                </a:custGeom>
                <a:solidFill>
                  <a:srgbClr val="43D3E8"/>
                </a:solidFill>
                <a:ln w="7560">
                  <a:noFill/>
                </a:ln>
              </p:spPr>
              <p:style>
                <a:lnRef idx="0">
                  <a:scrgbClr r="0" g="0" b="0"/>
                </a:lnRef>
                <a:fillRef idx="0">
                  <a:scrgbClr r="0" g="0" b="0"/>
                </a:fillRef>
                <a:effectRef idx="0">
                  <a:scrgbClr r="0" g="0" b="0"/>
                </a:effectRef>
                <a:fontRef idx="minor"/>
              </p:style>
            </p:sp>
            <p:sp>
              <p:nvSpPr>
                <p:cNvPr id="62" name="CustomShape 17"/>
                <p:cNvSpPr/>
                <p:nvPr/>
              </p:nvSpPr>
              <p:spPr>
                <a:xfrm>
                  <a:off x="605160" y="645480"/>
                  <a:ext cx="24120" cy="246600"/>
                </a:xfrm>
                <a:custGeom>
                  <a:avLst/>
                  <a:gdLst/>
                  <a:ahLst/>
                  <a:cxnLst/>
                  <a:rect l="l" t="t" r="r" b="b"/>
                  <a:pathLst>
                    <a:path w="34747" h="340523">
                      <a:moveTo>
                        <a:pt x="0" y="0"/>
                      </a:moveTo>
                      <a:lnTo>
                        <a:pt x="34747" y="0"/>
                      </a:lnTo>
                      <a:lnTo>
                        <a:pt x="34747" y="340523"/>
                      </a:lnTo>
                      <a:lnTo>
                        <a:pt x="0" y="340523"/>
                      </a:lnTo>
                      <a:close/>
                    </a:path>
                  </a:pathLst>
                </a:custGeom>
                <a:solidFill>
                  <a:srgbClr val="43D3E8"/>
                </a:solidFill>
                <a:ln w="7560">
                  <a:noFill/>
                </a:ln>
              </p:spPr>
              <p:style>
                <a:lnRef idx="0">
                  <a:scrgbClr r="0" g="0" b="0"/>
                </a:lnRef>
                <a:fillRef idx="0">
                  <a:scrgbClr r="0" g="0" b="0"/>
                </a:fillRef>
                <a:effectRef idx="0">
                  <a:scrgbClr r="0" g="0" b="0"/>
                </a:effectRef>
                <a:fontRef idx="minor"/>
              </p:style>
            </p:sp>
          </p:grpSp>
          <p:grpSp>
            <p:nvGrpSpPr>
              <p:cNvPr id="63" name="Group 18"/>
              <p:cNvGrpSpPr/>
              <p:nvPr/>
            </p:nvGrpSpPr>
            <p:grpSpPr>
              <a:xfrm>
                <a:off x="315000" y="274320"/>
                <a:ext cx="604800" cy="685800"/>
                <a:chOff x="315000" y="274320"/>
                <a:chExt cx="604800" cy="685800"/>
              </a:xfrm>
            </p:grpSpPr>
            <p:sp>
              <p:nvSpPr>
                <p:cNvPr id="64" name="CustomShape 19"/>
                <p:cNvSpPr/>
                <p:nvPr/>
              </p:nvSpPr>
              <p:spPr>
                <a:xfrm>
                  <a:off x="577080" y="577080"/>
                  <a:ext cx="79920" cy="79920"/>
                </a:xfrm>
                <a:custGeom>
                  <a:avLst/>
                  <a:gdLst/>
                  <a:ahLst/>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560">
                  <a:noFill/>
                </a:ln>
              </p:spPr>
              <p:style>
                <a:lnRef idx="0">
                  <a:scrgbClr r="0" g="0" b="0"/>
                </a:lnRef>
                <a:fillRef idx="0">
                  <a:scrgbClr r="0" g="0" b="0"/>
                </a:fillRef>
                <a:effectRef idx="0">
                  <a:scrgbClr r="0" g="0" b="0"/>
                </a:effectRef>
                <a:fontRef idx="minor"/>
              </p:style>
            </p:sp>
            <p:sp>
              <p:nvSpPr>
                <p:cNvPr id="65" name="CustomShape 20"/>
                <p:cNvSpPr/>
                <p:nvPr/>
              </p:nvSpPr>
              <p:spPr>
                <a:xfrm>
                  <a:off x="839880" y="425880"/>
                  <a:ext cx="79920" cy="79920"/>
                </a:xfrm>
                <a:custGeom>
                  <a:avLst/>
                  <a:gdLst/>
                  <a:ahLst/>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560">
                  <a:noFill/>
                </a:ln>
              </p:spPr>
              <p:style>
                <a:lnRef idx="0">
                  <a:scrgbClr r="0" g="0" b="0"/>
                </a:lnRef>
                <a:fillRef idx="0">
                  <a:scrgbClr r="0" g="0" b="0"/>
                </a:fillRef>
                <a:effectRef idx="0">
                  <a:scrgbClr r="0" g="0" b="0"/>
                </a:effectRef>
                <a:fontRef idx="minor"/>
              </p:style>
            </p:sp>
            <p:sp>
              <p:nvSpPr>
                <p:cNvPr id="66" name="CustomShape 21"/>
                <p:cNvSpPr/>
                <p:nvPr/>
              </p:nvSpPr>
              <p:spPr>
                <a:xfrm>
                  <a:off x="839880" y="728640"/>
                  <a:ext cx="79920" cy="79920"/>
                </a:xfrm>
                <a:custGeom>
                  <a:avLst/>
                  <a:gdLst/>
                  <a:ahLst/>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560">
                  <a:noFill/>
                </a:ln>
              </p:spPr>
              <p:style>
                <a:lnRef idx="0">
                  <a:scrgbClr r="0" g="0" b="0"/>
                </a:lnRef>
                <a:fillRef idx="0">
                  <a:scrgbClr r="0" g="0" b="0"/>
                </a:fillRef>
                <a:effectRef idx="0">
                  <a:scrgbClr r="0" g="0" b="0"/>
                </a:effectRef>
                <a:fontRef idx="minor"/>
              </p:style>
            </p:sp>
            <p:sp>
              <p:nvSpPr>
                <p:cNvPr id="67" name="CustomShape 22"/>
                <p:cNvSpPr/>
                <p:nvPr/>
              </p:nvSpPr>
              <p:spPr>
                <a:xfrm>
                  <a:off x="577080" y="880200"/>
                  <a:ext cx="79920" cy="79920"/>
                </a:xfrm>
                <a:custGeom>
                  <a:avLst/>
                  <a:gdLst/>
                  <a:ahLst/>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560">
                  <a:noFill/>
                </a:ln>
              </p:spPr>
              <p:style>
                <a:lnRef idx="0">
                  <a:scrgbClr r="0" g="0" b="0"/>
                </a:lnRef>
                <a:fillRef idx="0">
                  <a:scrgbClr r="0" g="0" b="0"/>
                </a:fillRef>
                <a:effectRef idx="0">
                  <a:scrgbClr r="0" g="0" b="0"/>
                </a:effectRef>
                <a:fontRef idx="minor"/>
              </p:style>
            </p:sp>
            <p:sp>
              <p:nvSpPr>
                <p:cNvPr id="68" name="CustomShape 23"/>
                <p:cNvSpPr/>
                <p:nvPr/>
              </p:nvSpPr>
              <p:spPr>
                <a:xfrm>
                  <a:off x="315000" y="728640"/>
                  <a:ext cx="79920" cy="79920"/>
                </a:xfrm>
                <a:custGeom>
                  <a:avLst/>
                  <a:gdLst/>
                  <a:ahLst/>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560">
                  <a:noFill/>
                </a:ln>
              </p:spPr>
              <p:style>
                <a:lnRef idx="0">
                  <a:scrgbClr r="0" g="0" b="0"/>
                </a:lnRef>
                <a:fillRef idx="0">
                  <a:scrgbClr r="0" g="0" b="0"/>
                </a:fillRef>
                <a:effectRef idx="0">
                  <a:scrgbClr r="0" g="0" b="0"/>
                </a:effectRef>
                <a:fontRef idx="minor"/>
              </p:style>
            </p:sp>
            <p:sp>
              <p:nvSpPr>
                <p:cNvPr id="69" name="CustomShape 24"/>
                <p:cNvSpPr/>
                <p:nvPr/>
              </p:nvSpPr>
              <p:spPr>
                <a:xfrm>
                  <a:off x="315000" y="425880"/>
                  <a:ext cx="79920" cy="79920"/>
                </a:xfrm>
                <a:custGeom>
                  <a:avLst/>
                  <a:gdLst/>
                  <a:ahLst/>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560">
                  <a:noFill/>
                </a:ln>
              </p:spPr>
              <p:style>
                <a:lnRef idx="0">
                  <a:scrgbClr r="0" g="0" b="0"/>
                </a:lnRef>
                <a:fillRef idx="0">
                  <a:scrgbClr r="0" g="0" b="0"/>
                </a:fillRef>
                <a:effectRef idx="0">
                  <a:scrgbClr r="0" g="0" b="0"/>
                </a:effectRef>
                <a:fontRef idx="minor"/>
              </p:style>
            </p:sp>
            <p:sp>
              <p:nvSpPr>
                <p:cNvPr id="70" name="CustomShape 25"/>
                <p:cNvSpPr/>
                <p:nvPr/>
              </p:nvSpPr>
              <p:spPr>
                <a:xfrm>
                  <a:off x="577080" y="274320"/>
                  <a:ext cx="79920" cy="79920"/>
                </a:xfrm>
                <a:custGeom>
                  <a:avLst/>
                  <a:gdLst/>
                  <a:ahLst/>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560">
                  <a:noFill/>
                </a:ln>
              </p:spPr>
              <p:style>
                <a:lnRef idx="0">
                  <a:scrgbClr r="0" g="0" b="0"/>
                </a:lnRef>
                <a:fillRef idx="0">
                  <a:scrgbClr r="0" g="0" b="0"/>
                </a:fillRef>
                <a:effectRef idx="0">
                  <a:scrgbClr r="0" g="0" b="0"/>
                </a:effectRef>
                <a:fontRef idx="minor"/>
              </p:style>
            </p:sp>
          </p:grpSp>
        </p:grpSp>
        <p:sp>
          <p:nvSpPr>
            <p:cNvPr id="71" name="CustomShape 26"/>
            <p:cNvSpPr/>
            <p:nvPr/>
          </p:nvSpPr>
          <p:spPr>
            <a:xfrm>
              <a:off x="169920" y="169920"/>
              <a:ext cx="894240" cy="894240"/>
            </a:xfrm>
            <a:custGeom>
              <a:avLst/>
              <a:gdLst/>
              <a:ahLst/>
              <a:cxnLst/>
              <a:rect l="l" t="t"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lnTo>
                    <a:pt x="34747" y="616957"/>
                  </a:ln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w="7560">
              <a:noFill/>
            </a:ln>
          </p:spPr>
          <p:style>
            <a:lnRef idx="0">
              <a:scrgbClr r="0" g="0" b="0"/>
            </a:lnRef>
            <a:fillRef idx="0">
              <a:scrgbClr r="0" g="0" b="0"/>
            </a:fillRef>
            <a:effectRef idx="0">
              <a:scrgbClr r="0" g="0" b="0"/>
            </a:effectRef>
            <a:fontRef idx="minor"/>
          </p:style>
        </p:sp>
      </p:grpSp>
      <p:sp>
        <p:nvSpPr>
          <p:cNvPr id="72" name="CustomShape 27"/>
          <p:cNvSpPr/>
          <p:nvPr/>
        </p:nvSpPr>
        <p:spPr>
          <a:xfrm>
            <a:off x="3135240" y="1664640"/>
            <a:ext cx="2681280" cy="2681280"/>
          </a:xfrm>
          <a:prstGeom prst="ellipse">
            <a:avLst/>
          </a:prstGeom>
          <a:solidFill>
            <a:schemeClr val="bg1"/>
          </a:solidFill>
          <a:ln>
            <a:noFill/>
          </a:ln>
          <a:effectLst>
            <a:outerShdw blurRad="152400" dist="317520" dir="5400000" sx="90000" sy="-19000" rotWithShape="0">
              <a:srgbClr val="000000">
                <a:alpha val="15000"/>
              </a:srgbClr>
            </a:outerShdw>
          </a:effectLst>
        </p:spPr>
        <p:style>
          <a:lnRef idx="1">
            <a:schemeClr val="accent1"/>
          </a:lnRef>
          <a:fillRef idx="3">
            <a:schemeClr val="accent1"/>
          </a:fillRef>
          <a:effectRef idx="2">
            <a:schemeClr val="accent1"/>
          </a:effectRef>
          <a:fontRef idx="minor"/>
        </p:style>
      </p:sp>
      <p:sp>
        <p:nvSpPr>
          <p:cNvPr id="73" name="CustomShape 28"/>
          <p:cNvSpPr/>
          <p:nvPr/>
        </p:nvSpPr>
        <p:spPr>
          <a:xfrm>
            <a:off x="3135240" y="6029640"/>
            <a:ext cx="2681280" cy="54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1000" b="1" strike="noStrike" spc="-1" dirty="0">
                <a:solidFill>
                  <a:srgbClr val="404040"/>
                </a:solidFill>
                <a:latin typeface="Roboto Condensed"/>
                <a:ea typeface="Roboto Condensed"/>
              </a:rPr>
              <a:t>УРОВЕНЬ УДОВЛЕТВОРЕННОСТИ ГРАЖДАН КАЧЕСТВОМ ПРЕДОСТАВЛЕНИЯ ГОСУДАРСТВЕННЫХ УСЛУГ ФНС РОССИИ</a:t>
            </a:r>
            <a:endParaRPr lang="ru-RU" sz="1000" b="0" strike="noStrike" spc="-1" dirty="0">
              <a:latin typeface="XO Oriel"/>
            </a:endParaRPr>
          </a:p>
        </p:txBody>
      </p:sp>
      <p:sp>
        <p:nvSpPr>
          <p:cNvPr id="74" name="CustomShape 29"/>
          <p:cNvSpPr/>
          <p:nvPr/>
        </p:nvSpPr>
        <p:spPr>
          <a:xfrm>
            <a:off x="6759720" y="1664640"/>
            <a:ext cx="2681280" cy="2681280"/>
          </a:xfrm>
          <a:prstGeom prst="ellipse">
            <a:avLst/>
          </a:prstGeom>
          <a:solidFill>
            <a:schemeClr val="bg1"/>
          </a:solidFill>
          <a:ln>
            <a:noFill/>
          </a:ln>
          <a:effectLst>
            <a:outerShdw blurRad="152400" dist="317520" dir="5400000" sx="90000" sy="-19000" rotWithShape="0">
              <a:srgbClr val="000000">
                <a:alpha val="15000"/>
              </a:srgbClr>
            </a:outerShdw>
          </a:effectLst>
        </p:spPr>
        <p:style>
          <a:lnRef idx="1">
            <a:schemeClr val="accent1"/>
          </a:lnRef>
          <a:fillRef idx="3">
            <a:schemeClr val="accent1"/>
          </a:fillRef>
          <a:effectRef idx="2">
            <a:schemeClr val="accent1"/>
          </a:effectRef>
          <a:fontRef idx="minor"/>
        </p:style>
      </p:sp>
      <p:sp>
        <p:nvSpPr>
          <p:cNvPr id="75" name="CustomShape 30"/>
          <p:cNvSpPr/>
          <p:nvPr/>
        </p:nvSpPr>
        <p:spPr>
          <a:xfrm>
            <a:off x="6852240" y="6029640"/>
            <a:ext cx="2681280" cy="394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1000" b="1" strike="noStrike" spc="-1">
                <a:solidFill>
                  <a:srgbClr val="404040"/>
                </a:solidFill>
                <a:latin typeface="Roboto Condensed"/>
                <a:ea typeface="Roboto Condensed"/>
              </a:rPr>
              <a:t>КОЛИЧЕСТВО ТЕЛЕФОННЫХ ОБРАЩЕНИЙ </a:t>
            </a:r>
            <a:endParaRPr lang="ru-RU" sz="1000" b="0" strike="noStrike" spc="-1">
              <a:latin typeface="XO Oriel"/>
            </a:endParaRPr>
          </a:p>
          <a:p>
            <a:pPr algn="ctr">
              <a:lnSpc>
                <a:spcPct val="100000"/>
              </a:lnSpc>
            </a:pPr>
            <a:r>
              <a:rPr lang="ru-RU" sz="1000" b="1" strike="noStrike" spc="-1">
                <a:solidFill>
                  <a:srgbClr val="404040"/>
                </a:solidFill>
                <a:latin typeface="Roboto Condensed"/>
                <a:ea typeface="Roboto Condensed"/>
              </a:rPr>
              <a:t>В ТНО И ЕКЦ</a:t>
            </a:r>
            <a:endParaRPr lang="ru-RU" sz="1000" b="0" strike="noStrike" spc="-1">
              <a:latin typeface="XO Oriel"/>
            </a:endParaRPr>
          </a:p>
        </p:txBody>
      </p:sp>
      <p:pic>
        <p:nvPicPr>
          <p:cNvPr id="76" name="Рисунок 11"/>
          <p:cNvPicPr/>
          <p:nvPr/>
        </p:nvPicPr>
        <p:blipFill>
          <a:blip r:embed="rId3"/>
          <a:stretch/>
        </p:blipFill>
        <p:spPr>
          <a:xfrm>
            <a:off x="4134240" y="5301360"/>
            <a:ext cx="682920" cy="682920"/>
          </a:xfrm>
          <a:prstGeom prst="rect">
            <a:avLst/>
          </a:prstGeom>
          <a:ln>
            <a:noFill/>
          </a:ln>
        </p:spPr>
      </p:pic>
      <p:pic>
        <p:nvPicPr>
          <p:cNvPr id="77" name="Рисунок 75"/>
          <p:cNvPicPr/>
          <p:nvPr/>
        </p:nvPicPr>
        <p:blipFill>
          <a:blip r:embed="rId4"/>
          <a:stretch/>
        </p:blipFill>
        <p:spPr>
          <a:xfrm>
            <a:off x="7851240" y="5301360"/>
            <a:ext cx="682920" cy="682920"/>
          </a:xfrm>
          <a:prstGeom prst="rect">
            <a:avLst/>
          </a:prstGeom>
          <a:ln>
            <a:noFill/>
          </a:ln>
        </p:spPr>
      </p:pic>
      <p:sp>
        <p:nvSpPr>
          <p:cNvPr id="78" name="CustomShape 31"/>
          <p:cNvSpPr/>
          <p:nvPr/>
        </p:nvSpPr>
        <p:spPr>
          <a:xfrm>
            <a:off x="2966040" y="2310054"/>
            <a:ext cx="3194280" cy="132198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8000" b="1" strike="noStrike" spc="-1" dirty="0" smtClean="0">
                <a:solidFill>
                  <a:srgbClr val="002060"/>
                </a:solidFill>
                <a:latin typeface="Roboto Condensed"/>
                <a:ea typeface="Roboto Condensed"/>
              </a:rPr>
              <a:t>99,4</a:t>
            </a:r>
            <a:r>
              <a:rPr lang="ru-RU" sz="8000" b="1" strike="noStrike" spc="-1" dirty="0" smtClean="0">
                <a:solidFill>
                  <a:srgbClr val="231A6F"/>
                </a:solidFill>
                <a:latin typeface="Roboto Condensed"/>
                <a:ea typeface="Roboto Condensed"/>
              </a:rPr>
              <a:t>%</a:t>
            </a:r>
            <a:endParaRPr lang="ru-RU" sz="8000" b="0" strike="noStrike" spc="-1" dirty="0">
              <a:latin typeface="XO Oriel"/>
            </a:endParaRPr>
          </a:p>
        </p:txBody>
      </p:sp>
      <p:sp>
        <p:nvSpPr>
          <p:cNvPr id="79" name="CustomShape 32"/>
          <p:cNvSpPr/>
          <p:nvPr/>
        </p:nvSpPr>
        <p:spPr>
          <a:xfrm>
            <a:off x="7189920" y="3470760"/>
            <a:ext cx="1977480" cy="363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1800" b="1" strike="noStrike" spc="-1">
                <a:solidFill>
                  <a:srgbClr val="414043"/>
                </a:solidFill>
                <a:latin typeface="Roboto Condensed"/>
                <a:ea typeface="Roboto Condensed"/>
              </a:rPr>
              <a:t>МЛН</a:t>
            </a:r>
            <a:endParaRPr lang="ru-RU" sz="1800" b="0" strike="noStrike" spc="-1">
              <a:latin typeface="XO Oriel"/>
            </a:endParaRPr>
          </a:p>
        </p:txBody>
      </p:sp>
      <p:sp>
        <p:nvSpPr>
          <p:cNvPr id="80" name="CustomShape 33"/>
          <p:cNvSpPr/>
          <p:nvPr/>
        </p:nvSpPr>
        <p:spPr>
          <a:xfrm>
            <a:off x="6631920" y="2118960"/>
            <a:ext cx="2901600" cy="1552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9600" b="1" strike="noStrike" spc="-1" dirty="0">
                <a:solidFill>
                  <a:srgbClr val="002060"/>
                </a:solidFill>
                <a:latin typeface="Roboto Condensed"/>
                <a:ea typeface="Roboto Condensed"/>
              </a:rPr>
              <a:t>&gt;8,6</a:t>
            </a:r>
            <a:endParaRPr lang="ru-RU" sz="9600" b="0" strike="noStrike" spc="-1" dirty="0">
              <a:latin typeface="XO Oriel"/>
            </a:endParaRPr>
          </a:p>
        </p:txBody>
      </p:sp>
    </p:spTree>
    <p:extLst>
      <p:ext uri="{BB962C8B-B14F-4D97-AF65-F5344CB8AC3E}">
        <p14:creationId xmlns:p14="http://schemas.microsoft.com/office/powerpoint/2010/main" val="22942385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Rectangle 18">
            <a:extLst>
              <a:ext uri="{FF2B5EF4-FFF2-40B4-BE49-F238E27FC236}">
                <a16:creationId xmlns:a16="http://schemas.microsoft.com/office/drawing/2014/main" xmlns="" id="{74585F90-16A7-4795-A4F5-1EF04091F158}"/>
              </a:ext>
            </a:extLst>
          </p:cNvPr>
          <p:cNvSpPr/>
          <p:nvPr/>
        </p:nvSpPr>
        <p:spPr>
          <a:xfrm>
            <a:off x="20620" y="3959579"/>
            <a:ext cx="12192000" cy="28529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Прямоугольник 1">
            <a:extLst>
              <a:ext uri="{FF2B5EF4-FFF2-40B4-BE49-F238E27FC236}">
                <a16:creationId xmlns:a16="http://schemas.microsoft.com/office/drawing/2014/main" xmlns="" id="{04255A48-2E46-447F-98DA-0E287025F3FD}"/>
              </a:ext>
            </a:extLst>
          </p:cNvPr>
          <p:cNvSpPr/>
          <p:nvPr/>
        </p:nvSpPr>
        <p:spPr>
          <a:xfrm>
            <a:off x="0" y="0"/>
            <a:ext cx="1235460" cy="1235460"/>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16" name="Subtitle 2">
            <a:extLst>
              <a:ext uri="{FF2B5EF4-FFF2-40B4-BE49-F238E27FC236}">
                <a16:creationId xmlns:a16="http://schemas.microsoft.com/office/drawing/2014/main" xmlns="" id="{51A55428-D23F-4777-96FE-D91E0B26310D}"/>
              </a:ext>
            </a:extLst>
          </p:cNvPr>
          <p:cNvSpPr txBox="1">
            <a:spLocks/>
          </p:cNvSpPr>
          <p:nvPr/>
        </p:nvSpPr>
        <p:spPr>
          <a:xfrm>
            <a:off x="1595500" y="0"/>
            <a:ext cx="9865096" cy="1235459"/>
          </a:xfrm>
          <a:prstGeom prst="rect">
            <a:avLst/>
          </a:prstGeom>
        </p:spPr>
        <p:txBody>
          <a:bodyPr vert="horz" lIns="0" tIns="0" rIns="0" bIns="0" rtlCol="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a:tabLst>
                <a:tab pos="342900" algn="l"/>
              </a:tabLst>
            </a:pPr>
            <a:r>
              <a:rPr lang="ru-RU" b="1" dirty="0">
                <a:solidFill>
                  <a:schemeClr val="tx1">
                    <a:lumMod val="75000"/>
                  </a:schemeClr>
                </a:solidFill>
                <a:latin typeface="Roboto Condensed" panose="02000000000000000000" pitchFamily="2" charset="0"/>
              </a:rPr>
              <a:t>АДМИНИСТРИРОВАНИЕ </a:t>
            </a:r>
            <a:br>
              <a:rPr lang="ru-RU" b="1" dirty="0">
                <a:solidFill>
                  <a:schemeClr val="tx1">
                    <a:lumMod val="75000"/>
                  </a:schemeClr>
                </a:solidFill>
                <a:latin typeface="Roboto Condensed" panose="02000000000000000000" pitchFamily="2" charset="0"/>
              </a:rPr>
            </a:br>
            <a:r>
              <a:rPr lang="ru-RU" b="1" dirty="0">
                <a:solidFill>
                  <a:schemeClr val="tx1">
                    <a:lumMod val="75000"/>
                  </a:schemeClr>
                </a:solidFill>
                <a:latin typeface="Roboto Condensed" panose="02000000000000000000" pitchFamily="2" charset="0"/>
              </a:rPr>
              <a:t>КРУПНЕЙШИХ </a:t>
            </a:r>
            <a:r>
              <a:rPr lang="ru-RU" b="1" dirty="0" smtClean="0">
                <a:solidFill>
                  <a:schemeClr val="tx1">
                    <a:lumMod val="75000"/>
                  </a:schemeClr>
                </a:solidFill>
                <a:latin typeface="Roboto Condensed" panose="02000000000000000000" pitchFamily="2" charset="0"/>
              </a:rPr>
              <a:t>НАЛОГОПЛАТЕЛЬЩИКОВ – ЮРИДИЧЕСКИХ ЛИЦ</a:t>
            </a:r>
            <a:endParaRPr lang="ru-RU" b="1" dirty="0">
              <a:solidFill>
                <a:schemeClr val="tx1">
                  <a:lumMod val="75000"/>
                </a:schemeClr>
              </a:solidFill>
              <a:latin typeface="Roboto Condensed" panose="02000000000000000000" pitchFamily="2" charset="0"/>
            </a:endParaRPr>
          </a:p>
        </p:txBody>
      </p:sp>
      <p:grpSp>
        <p:nvGrpSpPr>
          <p:cNvPr id="44" name="Группа 43">
            <a:extLst>
              <a:ext uri="{FF2B5EF4-FFF2-40B4-BE49-F238E27FC236}">
                <a16:creationId xmlns:a16="http://schemas.microsoft.com/office/drawing/2014/main" xmlns="" id="{019F74D2-C307-466E-A3FC-5577DACB81C1}"/>
              </a:ext>
            </a:extLst>
          </p:cNvPr>
          <p:cNvGrpSpPr/>
          <p:nvPr/>
        </p:nvGrpSpPr>
        <p:grpSpPr>
          <a:xfrm>
            <a:off x="170060" y="170060"/>
            <a:ext cx="895342" cy="895342"/>
            <a:chOff x="1398681" y="3263936"/>
            <a:chExt cx="1231598" cy="1231598"/>
          </a:xfrm>
        </p:grpSpPr>
        <p:grpSp>
          <p:nvGrpSpPr>
            <p:cNvPr id="6" name="Рисунок 2">
              <a:extLst>
                <a:ext uri="{FF2B5EF4-FFF2-40B4-BE49-F238E27FC236}">
                  <a16:creationId xmlns:a16="http://schemas.microsoft.com/office/drawing/2014/main" xmlns="" id="{2862BDDB-996B-423A-834B-02C0E4B78B81}"/>
                </a:ext>
              </a:extLst>
            </p:cNvPr>
            <p:cNvGrpSpPr/>
            <p:nvPr/>
          </p:nvGrpSpPr>
          <p:grpSpPr>
            <a:xfrm>
              <a:off x="1597898" y="3407558"/>
              <a:ext cx="833162" cy="944353"/>
              <a:chOff x="1542689" y="2816538"/>
              <a:chExt cx="833162" cy="944353"/>
            </a:xfrm>
          </p:grpSpPr>
          <p:grpSp>
            <p:nvGrpSpPr>
              <p:cNvPr id="7" name="Рисунок 2">
                <a:extLst>
                  <a:ext uri="{FF2B5EF4-FFF2-40B4-BE49-F238E27FC236}">
                    <a16:creationId xmlns:a16="http://schemas.microsoft.com/office/drawing/2014/main" xmlns="" id="{2862BDDB-996B-423A-834B-02C0E4B78B81}"/>
                  </a:ext>
                </a:extLst>
              </p:cNvPr>
              <p:cNvGrpSpPr/>
              <p:nvPr/>
            </p:nvGrpSpPr>
            <p:grpSpPr>
              <a:xfrm>
                <a:off x="1581297" y="2876064"/>
                <a:ext cx="755946" cy="825721"/>
                <a:chOff x="1581297" y="2876064"/>
                <a:chExt cx="755946" cy="825721"/>
              </a:xfrm>
            </p:grpSpPr>
            <p:sp>
              <p:nvSpPr>
                <p:cNvPr id="23" name="Полилиния: фигура 22">
                  <a:extLst>
                    <a:ext uri="{FF2B5EF4-FFF2-40B4-BE49-F238E27FC236}">
                      <a16:creationId xmlns:a16="http://schemas.microsoft.com/office/drawing/2014/main" xmlns="" id="{D47B51B5-5B9E-4773-8EB9-496F42F26909}"/>
                    </a:ext>
                  </a:extLst>
                </p:cNvPr>
                <p:cNvSpPr/>
                <p:nvPr/>
              </p:nvSpPr>
              <p:spPr>
                <a:xfrm rot="-3598124">
                  <a:off x="1761688" y="3431256"/>
                  <a:ext cx="34749" cy="340542"/>
                </a:xfrm>
                <a:custGeom>
                  <a:avLst/>
                  <a:gdLst>
                    <a:gd name="connsiteX0" fmla="*/ 0 w 34749"/>
                    <a:gd name="connsiteY0" fmla="*/ 0 h 340542"/>
                    <a:gd name="connsiteX1" fmla="*/ 34749 w 34749"/>
                    <a:gd name="connsiteY1" fmla="*/ 0 h 340542"/>
                    <a:gd name="connsiteX2" fmla="*/ 34749 w 34749"/>
                    <a:gd name="connsiteY2" fmla="*/ 340542 h 340542"/>
                    <a:gd name="connsiteX3" fmla="*/ 0 w 34749"/>
                    <a:gd name="connsiteY3" fmla="*/ 340542 h 340542"/>
                  </a:gdLst>
                  <a:ahLst/>
                  <a:cxnLst>
                    <a:cxn ang="0">
                      <a:pos x="connsiteX0" y="connsiteY0"/>
                    </a:cxn>
                    <a:cxn ang="0">
                      <a:pos x="connsiteX1" y="connsiteY1"/>
                    </a:cxn>
                    <a:cxn ang="0">
                      <a:pos x="connsiteX2" y="connsiteY2"/>
                    </a:cxn>
                    <a:cxn ang="0">
                      <a:pos x="connsiteX3" y="connsiteY3"/>
                    </a:cxn>
                  </a:cxnLst>
                  <a:rect l="l" t="t" r="r" b="b"/>
                  <a:pathLst>
                    <a:path w="34749" h="340542">
                      <a:moveTo>
                        <a:pt x="0" y="0"/>
                      </a:moveTo>
                      <a:lnTo>
                        <a:pt x="34749" y="0"/>
                      </a:lnTo>
                      <a:lnTo>
                        <a:pt x="34749" y="340542"/>
                      </a:lnTo>
                      <a:lnTo>
                        <a:pt x="0" y="340542"/>
                      </a:lnTo>
                      <a:close/>
                    </a:path>
                  </a:pathLst>
                </a:custGeom>
                <a:solidFill>
                  <a:srgbClr val="43D3E8"/>
                </a:solidFill>
                <a:ln w="7680" cap="flat">
                  <a:noFill/>
                  <a:prstDash val="solid"/>
                  <a:miter/>
                </a:ln>
              </p:spPr>
              <p:txBody>
                <a:bodyPr rtlCol="0" anchor="ctr"/>
                <a:lstStyle/>
                <a:p>
                  <a:endParaRPr lang="ru-RU"/>
                </a:p>
              </p:txBody>
            </p:sp>
            <p:sp>
              <p:nvSpPr>
                <p:cNvPr id="24" name="Полилиния: фигура 23">
                  <a:extLst>
                    <a:ext uri="{FF2B5EF4-FFF2-40B4-BE49-F238E27FC236}">
                      <a16:creationId xmlns:a16="http://schemas.microsoft.com/office/drawing/2014/main" xmlns="" id="{C806057A-ECFF-4744-87AF-9A72A2FB9EB3}"/>
                    </a:ext>
                  </a:extLst>
                </p:cNvPr>
                <p:cNvSpPr/>
                <p:nvPr/>
              </p:nvSpPr>
              <p:spPr>
                <a:xfrm>
                  <a:off x="15812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25" name="Полилиния: фигура 24">
                  <a:extLst>
                    <a:ext uri="{FF2B5EF4-FFF2-40B4-BE49-F238E27FC236}">
                      <a16:creationId xmlns:a16="http://schemas.microsoft.com/office/drawing/2014/main" xmlns="" id="{46B80DA4-4D6B-44C7-BDAB-65F2FDAE4353}"/>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242D3C"/>
                </a:solidFill>
                <a:ln w="7680" cap="flat">
                  <a:noFill/>
                  <a:prstDash val="solid"/>
                  <a:miter/>
                </a:ln>
              </p:spPr>
              <p:txBody>
                <a:bodyPr rtlCol="0" anchor="ctr"/>
                <a:lstStyle/>
                <a:p>
                  <a:endParaRPr lang="ru-RU"/>
                </a:p>
              </p:txBody>
            </p:sp>
            <p:sp>
              <p:nvSpPr>
                <p:cNvPr id="26" name="Полилиния: фигура 25">
                  <a:extLst>
                    <a:ext uri="{FF2B5EF4-FFF2-40B4-BE49-F238E27FC236}">
                      <a16:creationId xmlns:a16="http://schemas.microsoft.com/office/drawing/2014/main" xmlns="" id="{D548DBBD-4E6B-44F0-B2A9-73DBC0669B35}"/>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27" name="Полилиния: фигура 26">
                  <a:extLst>
                    <a:ext uri="{FF2B5EF4-FFF2-40B4-BE49-F238E27FC236}">
                      <a16:creationId xmlns:a16="http://schemas.microsoft.com/office/drawing/2014/main" xmlns="" id="{8ADEB9A2-6C80-46DE-A6A1-77367AB94E63}"/>
                    </a:ext>
                  </a:extLst>
                </p:cNvPr>
                <p:cNvSpPr/>
                <p:nvPr/>
              </p:nvSpPr>
              <p:spPr>
                <a:xfrm rot="-1798039">
                  <a:off x="1608964" y="2958607"/>
                  <a:ext cx="339747" cy="34746"/>
                </a:xfrm>
                <a:custGeom>
                  <a:avLst/>
                  <a:gdLst>
                    <a:gd name="connsiteX0" fmla="*/ 0 w 339747"/>
                    <a:gd name="connsiteY0" fmla="*/ 0 h 34746"/>
                    <a:gd name="connsiteX1" fmla="*/ 339747 w 339747"/>
                    <a:gd name="connsiteY1" fmla="*/ 0 h 34746"/>
                    <a:gd name="connsiteX2" fmla="*/ 339747 w 339747"/>
                    <a:gd name="connsiteY2" fmla="*/ 34747 h 34746"/>
                    <a:gd name="connsiteX3" fmla="*/ 0 w 33974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339747" h="34746">
                      <a:moveTo>
                        <a:pt x="0" y="0"/>
                      </a:moveTo>
                      <a:lnTo>
                        <a:pt x="339747" y="0"/>
                      </a:lnTo>
                      <a:lnTo>
                        <a:pt x="339747" y="34747"/>
                      </a:lnTo>
                      <a:lnTo>
                        <a:pt x="0" y="34747"/>
                      </a:lnTo>
                      <a:close/>
                    </a:path>
                  </a:pathLst>
                </a:custGeom>
                <a:solidFill>
                  <a:srgbClr val="F96232"/>
                </a:solidFill>
                <a:ln w="7680" cap="flat">
                  <a:noFill/>
                  <a:prstDash val="solid"/>
                  <a:miter/>
                </a:ln>
              </p:spPr>
              <p:txBody>
                <a:bodyPr rtlCol="0" anchor="ctr"/>
                <a:lstStyle/>
                <a:p>
                  <a:endParaRPr lang="ru-RU"/>
                </a:p>
              </p:txBody>
            </p:sp>
            <p:sp>
              <p:nvSpPr>
                <p:cNvPr id="28" name="Полилиния: фигура 27">
                  <a:extLst>
                    <a:ext uri="{FF2B5EF4-FFF2-40B4-BE49-F238E27FC236}">
                      <a16:creationId xmlns:a16="http://schemas.microsoft.com/office/drawing/2014/main" xmlns="" id="{FF3F01F6-C86A-4DC1-91D4-9715366F0F97}"/>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F96232"/>
                </a:solidFill>
                <a:ln w="7680" cap="flat">
                  <a:noFill/>
                  <a:prstDash val="solid"/>
                  <a:miter/>
                </a:ln>
              </p:spPr>
              <p:txBody>
                <a:bodyPr rtlCol="0" anchor="ctr"/>
                <a:lstStyle/>
                <a:p>
                  <a:endParaRPr lang="ru-RU"/>
                </a:p>
              </p:txBody>
            </p:sp>
            <p:sp>
              <p:nvSpPr>
                <p:cNvPr id="29" name="Полилиния: фигура 28">
                  <a:extLst>
                    <a:ext uri="{FF2B5EF4-FFF2-40B4-BE49-F238E27FC236}">
                      <a16:creationId xmlns:a16="http://schemas.microsoft.com/office/drawing/2014/main" xmlns="" id="{BB2E3AA9-1C45-4213-8861-F763E272E8F5}"/>
                    </a:ext>
                  </a:extLst>
                </p:cNvPr>
                <p:cNvSpPr/>
                <p:nvPr/>
              </p:nvSpPr>
              <p:spPr>
                <a:xfrm rot="-3601663">
                  <a:off x="2122922" y="2805909"/>
                  <a:ext cx="34748" cy="340536"/>
                </a:xfrm>
                <a:custGeom>
                  <a:avLst/>
                  <a:gdLst>
                    <a:gd name="connsiteX0" fmla="*/ 0 w 34748"/>
                    <a:gd name="connsiteY0" fmla="*/ 0 h 340536"/>
                    <a:gd name="connsiteX1" fmla="*/ 34749 w 34748"/>
                    <a:gd name="connsiteY1" fmla="*/ 0 h 340536"/>
                    <a:gd name="connsiteX2" fmla="*/ 34749 w 34748"/>
                    <a:gd name="connsiteY2" fmla="*/ 340536 h 340536"/>
                    <a:gd name="connsiteX3" fmla="*/ 0 w 34748"/>
                    <a:gd name="connsiteY3" fmla="*/ 340536 h 340536"/>
                  </a:gdLst>
                  <a:ahLst/>
                  <a:cxnLst>
                    <a:cxn ang="0">
                      <a:pos x="connsiteX0" y="connsiteY0"/>
                    </a:cxn>
                    <a:cxn ang="0">
                      <a:pos x="connsiteX1" y="connsiteY1"/>
                    </a:cxn>
                    <a:cxn ang="0">
                      <a:pos x="connsiteX2" y="connsiteY2"/>
                    </a:cxn>
                    <a:cxn ang="0">
                      <a:pos x="connsiteX3" y="connsiteY3"/>
                    </a:cxn>
                  </a:cxnLst>
                  <a:rect l="l" t="t" r="r" b="b"/>
                  <a:pathLst>
                    <a:path w="34748" h="340536">
                      <a:moveTo>
                        <a:pt x="0" y="0"/>
                      </a:moveTo>
                      <a:lnTo>
                        <a:pt x="34749" y="0"/>
                      </a:lnTo>
                      <a:lnTo>
                        <a:pt x="34749" y="340536"/>
                      </a:lnTo>
                      <a:lnTo>
                        <a:pt x="0" y="340536"/>
                      </a:lnTo>
                      <a:close/>
                    </a:path>
                  </a:pathLst>
                </a:custGeom>
                <a:solidFill>
                  <a:srgbClr val="F96232"/>
                </a:solidFill>
                <a:ln w="7680" cap="flat">
                  <a:noFill/>
                  <a:prstDash val="solid"/>
                  <a:miter/>
                </a:ln>
              </p:spPr>
              <p:txBody>
                <a:bodyPr rtlCol="0" anchor="ctr"/>
                <a:lstStyle/>
                <a:p>
                  <a:endParaRPr lang="ru-RU"/>
                </a:p>
              </p:txBody>
            </p:sp>
            <p:sp>
              <p:nvSpPr>
                <p:cNvPr id="30" name="Полилиния: фигура 29">
                  <a:extLst>
                    <a:ext uri="{FF2B5EF4-FFF2-40B4-BE49-F238E27FC236}">
                      <a16:creationId xmlns:a16="http://schemas.microsoft.com/office/drawing/2014/main" xmlns="" id="{DEE038AF-A4DB-4921-9C55-57B56C108751}"/>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242D3C"/>
                </a:solidFill>
                <a:ln w="7680" cap="flat">
                  <a:noFill/>
                  <a:prstDash val="solid"/>
                  <a:miter/>
                </a:ln>
              </p:spPr>
              <p:txBody>
                <a:bodyPr rtlCol="0" anchor="ctr"/>
                <a:lstStyle/>
                <a:p>
                  <a:endParaRPr lang="ru-RU"/>
                </a:p>
              </p:txBody>
            </p:sp>
            <p:sp>
              <p:nvSpPr>
                <p:cNvPr id="31" name="Полилиния: фигура 30">
                  <a:extLst>
                    <a:ext uri="{FF2B5EF4-FFF2-40B4-BE49-F238E27FC236}">
                      <a16:creationId xmlns:a16="http://schemas.microsoft.com/office/drawing/2014/main" xmlns="" id="{30CBA823-FBC8-488E-96BF-4B28528C5AE2}"/>
                    </a:ext>
                  </a:extLst>
                </p:cNvPr>
                <p:cNvSpPr/>
                <p:nvPr/>
              </p:nvSpPr>
              <p:spPr>
                <a:xfrm>
                  <a:off x="23024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32" name="Полилиния: фигура 31">
                  <a:extLst>
                    <a:ext uri="{FF2B5EF4-FFF2-40B4-BE49-F238E27FC236}">
                      <a16:creationId xmlns:a16="http://schemas.microsoft.com/office/drawing/2014/main" xmlns="" id="{7A4488E0-C746-44E7-9759-CDED619781B5}"/>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F96232"/>
                </a:solidFill>
                <a:ln w="7680" cap="flat">
                  <a:noFill/>
                  <a:prstDash val="solid"/>
                  <a:miter/>
                </a:ln>
              </p:spPr>
              <p:txBody>
                <a:bodyPr rtlCol="0" anchor="ctr"/>
                <a:lstStyle/>
                <a:p>
                  <a:endParaRPr lang="ru-RU"/>
                </a:p>
              </p:txBody>
            </p:sp>
            <p:sp>
              <p:nvSpPr>
                <p:cNvPr id="33" name="Полилиния: фигура 32">
                  <a:extLst>
                    <a:ext uri="{FF2B5EF4-FFF2-40B4-BE49-F238E27FC236}">
                      <a16:creationId xmlns:a16="http://schemas.microsoft.com/office/drawing/2014/main" xmlns="" id="{C2C11E84-4302-4D02-B309-989EC48CC3DE}"/>
                    </a:ext>
                  </a:extLst>
                </p:cNvPr>
                <p:cNvSpPr/>
                <p:nvPr/>
              </p:nvSpPr>
              <p:spPr>
                <a:xfrm rot="-1801578">
                  <a:off x="1969829" y="3583842"/>
                  <a:ext cx="340525" cy="34747"/>
                </a:xfrm>
                <a:custGeom>
                  <a:avLst/>
                  <a:gdLst>
                    <a:gd name="connsiteX0" fmla="*/ 0 w 340525"/>
                    <a:gd name="connsiteY0" fmla="*/ 0 h 34747"/>
                    <a:gd name="connsiteX1" fmla="*/ 340525 w 340525"/>
                    <a:gd name="connsiteY1" fmla="*/ 0 h 34747"/>
                    <a:gd name="connsiteX2" fmla="*/ 340525 w 340525"/>
                    <a:gd name="connsiteY2" fmla="*/ 34747 h 34747"/>
                    <a:gd name="connsiteX3" fmla="*/ 0 w 340525"/>
                    <a:gd name="connsiteY3" fmla="*/ 34747 h 34747"/>
                  </a:gdLst>
                  <a:ahLst/>
                  <a:cxnLst>
                    <a:cxn ang="0">
                      <a:pos x="connsiteX0" y="connsiteY0"/>
                    </a:cxn>
                    <a:cxn ang="0">
                      <a:pos x="connsiteX1" y="connsiteY1"/>
                    </a:cxn>
                    <a:cxn ang="0">
                      <a:pos x="connsiteX2" y="connsiteY2"/>
                    </a:cxn>
                    <a:cxn ang="0">
                      <a:pos x="connsiteX3" y="connsiteY3"/>
                    </a:cxn>
                  </a:cxnLst>
                  <a:rect l="l" t="t" r="r" b="b"/>
                  <a:pathLst>
                    <a:path w="340525" h="34747">
                      <a:moveTo>
                        <a:pt x="0" y="0"/>
                      </a:moveTo>
                      <a:lnTo>
                        <a:pt x="340525" y="0"/>
                      </a:lnTo>
                      <a:lnTo>
                        <a:pt x="340525" y="34747"/>
                      </a:lnTo>
                      <a:lnTo>
                        <a:pt x="0" y="34747"/>
                      </a:lnTo>
                      <a:close/>
                    </a:path>
                  </a:pathLst>
                </a:custGeom>
                <a:solidFill>
                  <a:srgbClr val="43D3E8"/>
                </a:solidFill>
                <a:ln w="7680" cap="flat">
                  <a:noFill/>
                  <a:prstDash val="solid"/>
                  <a:miter/>
                </a:ln>
              </p:spPr>
              <p:txBody>
                <a:bodyPr rtlCol="0" anchor="ctr"/>
                <a:lstStyle/>
                <a:p>
                  <a:endParaRPr lang="ru-RU"/>
                </a:p>
              </p:txBody>
            </p:sp>
            <p:sp>
              <p:nvSpPr>
                <p:cNvPr id="34" name="Полилиния: фигура 33">
                  <a:extLst>
                    <a:ext uri="{FF2B5EF4-FFF2-40B4-BE49-F238E27FC236}">
                      <a16:creationId xmlns:a16="http://schemas.microsoft.com/office/drawing/2014/main" xmlns="" id="{ED5C64A1-B6D9-4B50-A1E2-9C593CEADC54}"/>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grpSp>
          <p:grpSp>
            <p:nvGrpSpPr>
              <p:cNvPr id="35" name="Рисунок 2">
                <a:extLst>
                  <a:ext uri="{FF2B5EF4-FFF2-40B4-BE49-F238E27FC236}">
                    <a16:creationId xmlns:a16="http://schemas.microsoft.com/office/drawing/2014/main" xmlns="" id="{2862BDDB-996B-423A-834B-02C0E4B78B81}"/>
                  </a:ext>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16:creationId xmlns:a16="http://schemas.microsoft.com/office/drawing/2014/main" xmlns="" id="{34EE368B-24C1-4ED8-8EB1-8A5D2E0D15E4}"/>
                    </a:ext>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7" name="Полилиния: фигура 36">
                  <a:extLst>
                    <a:ext uri="{FF2B5EF4-FFF2-40B4-BE49-F238E27FC236}">
                      <a16:creationId xmlns:a16="http://schemas.microsoft.com/office/drawing/2014/main" xmlns="" id="{82204F6F-E3CA-45B6-9F04-5EE0ED7F83D0}"/>
                    </a:ext>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8" name="Полилиния: фигура 37">
                  <a:extLst>
                    <a:ext uri="{FF2B5EF4-FFF2-40B4-BE49-F238E27FC236}">
                      <a16:creationId xmlns:a16="http://schemas.microsoft.com/office/drawing/2014/main" xmlns="" id="{0514346D-4272-4845-B929-B5FFEE35E254}"/>
                    </a:ext>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9" name="Полилиния: фигура 38">
                  <a:extLst>
                    <a:ext uri="{FF2B5EF4-FFF2-40B4-BE49-F238E27FC236}">
                      <a16:creationId xmlns:a16="http://schemas.microsoft.com/office/drawing/2014/main" xmlns="" id="{10FBA4A6-090C-4517-BEA3-9433F3BF894D}"/>
                    </a:ext>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0" name="Полилиния: фигура 39">
                  <a:extLst>
                    <a:ext uri="{FF2B5EF4-FFF2-40B4-BE49-F238E27FC236}">
                      <a16:creationId xmlns:a16="http://schemas.microsoft.com/office/drawing/2014/main" xmlns="" id="{9F878CEE-547E-4D31-BEF7-6CC3A19342E3}"/>
                    </a:ext>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1" name="Полилиния: фигура 40">
                  <a:extLst>
                    <a:ext uri="{FF2B5EF4-FFF2-40B4-BE49-F238E27FC236}">
                      <a16:creationId xmlns:a16="http://schemas.microsoft.com/office/drawing/2014/main" xmlns="" id="{206391AA-4BCF-4ABF-939E-341707D4DCC6}"/>
                    </a:ext>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2" name="Полилиния: фигура 41">
                  <a:extLst>
                    <a:ext uri="{FF2B5EF4-FFF2-40B4-BE49-F238E27FC236}">
                      <a16:creationId xmlns:a16="http://schemas.microsoft.com/office/drawing/2014/main" xmlns="" id="{4A2590E7-6B1D-4386-A964-DB3E5CD68A77}"/>
                    </a:ext>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grpSp>
        </p:grpSp>
        <p:sp>
          <p:nvSpPr>
            <p:cNvPr id="43" name="Полилиния: фигура 42">
              <a:extLst>
                <a:ext uri="{FF2B5EF4-FFF2-40B4-BE49-F238E27FC236}">
                  <a16:creationId xmlns:a16="http://schemas.microsoft.com/office/drawing/2014/main" xmlns="" id="{2338C980-225E-46D7-8459-7215ABA4A035}"/>
                </a:ext>
              </a:extLst>
            </p:cNvPr>
            <p:cNvSpPr/>
            <p:nvPr/>
          </p:nvSpPr>
          <p:spPr>
            <a:xfrm>
              <a:off x="1398681" y="3263936"/>
              <a:ext cx="1231598" cy="1231598"/>
            </a:xfrm>
            <a:custGeom>
              <a:avLst/>
              <a:gdLst>
                <a:gd name="connsiteX0" fmla="*/ 616185 w 1231598"/>
                <a:gd name="connsiteY0" fmla="*/ 1231598 h 1231598"/>
                <a:gd name="connsiteX1" fmla="*/ 616185 w 1231598"/>
                <a:gd name="connsiteY1" fmla="*/ 1196851 h 1231598"/>
                <a:gd name="connsiteX2" fmla="*/ 650160 w 1231598"/>
                <a:gd name="connsiteY2" fmla="*/ 1196079 h 1231598"/>
                <a:gd name="connsiteX3" fmla="*/ 652477 w 1231598"/>
                <a:gd name="connsiteY3" fmla="*/ 1230826 h 1231598"/>
                <a:gd name="connsiteX4" fmla="*/ 616185 w 1231598"/>
                <a:gd name="connsiteY4" fmla="*/ 1231598 h 1231598"/>
                <a:gd name="connsiteX5" fmla="*/ 580666 w 1231598"/>
                <a:gd name="connsiteY5" fmla="*/ 1230826 h 1231598"/>
                <a:gd name="connsiteX6" fmla="*/ 545146 w 1231598"/>
                <a:gd name="connsiteY6" fmla="*/ 1227737 h 1231598"/>
                <a:gd name="connsiteX7" fmla="*/ 549007 w 1231598"/>
                <a:gd name="connsiteY7" fmla="*/ 1192990 h 1231598"/>
                <a:gd name="connsiteX8" fmla="*/ 582982 w 1231598"/>
                <a:gd name="connsiteY8" fmla="*/ 1196079 h 1231598"/>
                <a:gd name="connsiteX9" fmla="*/ 580666 w 1231598"/>
                <a:gd name="connsiteY9" fmla="*/ 1230826 h 1231598"/>
                <a:gd name="connsiteX10" fmla="*/ 687996 w 1231598"/>
                <a:gd name="connsiteY10" fmla="*/ 1227737 h 1231598"/>
                <a:gd name="connsiteX11" fmla="*/ 684135 w 1231598"/>
                <a:gd name="connsiteY11" fmla="*/ 1192990 h 1231598"/>
                <a:gd name="connsiteX12" fmla="*/ 717338 w 1231598"/>
                <a:gd name="connsiteY12" fmla="*/ 1188357 h 1231598"/>
                <a:gd name="connsiteX13" fmla="*/ 723516 w 1231598"/>
                <a:gd name="connsiteY13" fmla="*/ 1222332 h 1231598"/>
                <a:gd name="connsiteX14" fmla="*/ 687996 w 1231598"/>
                <a:gd name="connsiteY14" fmla="*/ 1227737 h 1231598"/>
                <a:gd name="connsiteX15" fmla="*/ 509627 w 1231598"/>
                <a:gd name="connsiteY15" fmla="*/ 1222332 h 1231598"/>
                <a:gd name="connsiteX16" fmla="*/ 474880 w 1231598"/>
                <a:gd name="connsiteY16" fmla="*/ 1215383 h 1231598"/>
                <a:gd name="connsiteX17" fmla="*/ 482601 w 1231598"/>
                <a:gd name="connsiteY17" fmla="*/ 1181408 h 1231598"/>
                <a:gd name="connsiteX18" fmla="*/ 515804 w 1231598"/>
                <a:gd name="connsiteY18" fmla="*/ 1188357 h 1231598"/>
                <a:gd name="connsiteX19" fmla="*/ 509627 w 1231598"/>
                <a:gd name="connsiteY19" fmla="*/ 1222332 h 1231598"/>
                <a:gd name="connsiteX20" fmla="*/ 758263 w 1231598"/>
                <a:gd name="connsiteY20" fmla="*/ 1215383 h 1231598"/>
                <a:gd name="connsiteX21" fmla="*/ 750541 w 1231598"/>
                <a:gd name="connsiteY21" fmla="*/ 1181408 h 1231598"/>
                <a:gd name="connsiteX22" fmla="*/ 782972 w 1231598"/>
                <a:gd name="connsiteY22" fmla="*/ 1172914 h 1231598"/>
                <a:gd name="connsiteX23" fmla="*/ 793010 w 1231598"/>
                <a:gd name="connsiteY23" fmla="*/ 1206117 h 1231598"/>
                <a:gd name="connsiteX24" fmla="*/ 758263 w 1231598"/>
                <a:gd name="connsiteY24" fmla="*/ 1215383 h 1231598"/>
                <a:gd name="connsiteX25" fmla="*/ 439360 w 1231598"/>
                <a:gd name="connsiteY25" fmla="*/ 1206117 h 1231598"/>
                <a:gd name="connsiteX26" fmla="*/ 405385 w 1231598"/>
                <a:gd name="connsiteY26" fmla="*/ 1194534 h 1231598"/>
                <a:gd name="connsiteX27" fmla="*/ 416967 w 1231598"/>
                <a:gd name="connsiteY27" fmla="*/ 1162104 h 1231598"/>
                <a:gd name="connsiteX28" fmla="*/ 449398 w 1231598"/>
                <a:gd name="connsiteY28" fmla="*/ 1172914 h 1231598"/>
                <a:gd name="connsiteX29" fmla="*/ 439360 w 1231598"/>
                <a:gd name="connsiteY29" fmla="*/ 1206117 h 1231598"/>
                <a:gd name="connsiteX30" fmla="*/ 826985 w 1231598"/>
                <a:gd name="connsiteY30" fmla="*/ 1194534 h 1231598"/>
                <a:gd name="connsiteX31" fmla="*/ 815403 w 1231598"/>
                <a:gd name="connsiteY31" fmla="*/ 1162104 h 1231598"/>
                <a:gd name="connsiteX32" fmla="*/ 847062 w 1231598"/>
                <a:gd name="connsiteY32" fmla="*/ 1149749 h 1231598"/>
                <a:gd name="connsiteX33" fmla="*/ 860961 w 1231598"/>
                <a:gd name="connsiteY33" fmla="*/ 1181408 h 1231598"/>
                <a:gd name="connsiteX34" fmla="*/ 826985 w 1231598"/>
                <a:gd name="connsiteY34" fmla="*/ 1194534 h 1231598"/>
                <a:gd name="connsiteX35" fmla="*/ 372182 w 1231598"/>
                <a:gd name="connsiteY35" fmla="*/ 1181408 h 1231598"/>
                <a:gd name="connsiteX36" fmla="*/ 339751 w 1231598"/>
                <a:gd name="connsiteY36" fmla="*/ 1165964 h 1231598"/>
                <a:gd name="connsiteX37" fmla="*/ 355194 w 1231598"/>
                <a:gd name="connsiteY37" fmla="*/ 1135078 h 1231598"/>
                <a:gd name="connsiteX38" fmla="*/ 386081 w 1231598"/>
                <a:gd name="connsiteY38" fmla="*/ 1149749 h 1231598"/>
                <a:gd name="connsiteX39" fmla="*/ 372182 w 1231598"/>
                <a:gd name="connsiteY39" fmla="*/ 1181408 h 1231598"/>
                <a:gd name="connsiteX40" fmla="*/ 892619 w 1231598"/>
                <a:gd name="connsiteY40" fmla="*/ 1165964 h 1231598"/>
                <a:gd name="connsiteX41" fmla="*/ 877176 w 1231598"/>
                <a:gd name="connsiteY41" fmla="*/ 1135078 h 1231598"/>
                <a:gd name="connsiteX42" fmla="*/ 906518 w 1231598"/>
                <a:gd name="connsiteY42" fmla="*/ 1118863 h 1231598"/>
                <a:gd name="connsiteX43" fmla="*/ 924278 w 1231598"/>
                <a:gd name="connsiteY43" fmla="*/ 1148977 h 1231598"/>
                <a:gd name="connsiteX44" fmla="*/ 892619 w 1231598"/>
                <a:gd name="connsiteY44" fmla="*/ 1165964 h 1231598"/>
                <a:gd name="connsiteX45" fmla="*/ 308093 w 1231598"/>
                <a:gd name="connsiteY45" fmla="*/ 1149749 h 1231598"/>
                <a:gd name="connsiteX46" fmla="*/ 277206 w 1231598"/>
                <a:gd name="connsiteY46" fmla="*/ 1131217 h 1231598"/>
                <a:gd name="connsiteX47" fmla="*/ 296510 w 1231598"/>
                <a:gd name="connsiteY47" fmla="*/ 1101875 h 1231598"/>
                <a:gd name="connsiteX48" fmla="*/ 325080 w 1231598"/>
                <a:gd name="connsiteY48" fmla="*/ 1119635 h 1231598"/>
                <a:gd name="connsiteX49" fmla="*/ 308093 w 1231598"/>
                <a:gd name="connsiteY49" fmla="*/ 1149749 h 1231598"/>
                <a:gd name="connsiteX50" fmla="*/ 954392 w 1231598"/>
                <a:gd name="connsiteY50" fmla="*/ 1130445 h 1231598"/>
                <a:gd name="connsiteX51" fmla="*/ 935088 w 1231598"/>
                <a:gd name="connsiteY51" fmla="*/ 1101103 h 1231598"/>
                <a:gd name="connsiteX52" fmla="*/ 962886 w 1231598"/>
                <a:gd name="connsiteY52" fmla="*/ 1081799 h 1231598"/>
                <a:gd name="connsiteX53" fmla="*/ 983734 w 1231598"/>
                <a:gd name="connsiteY53" fmla="*/ 1109597 h 1231598"/>
                <a:gd name="connsiteX54" fmla="*/ 954392 w 1231598"/>
                <a:gd name="connsiteY54" fmla="*/ 1130445 h 1231598"/>
                <a:gd name="connsiteX55" fmla="*/ 248636 w 1231598"/>
                <a:gd name="connsiteY55" fmla="*/ 1110369 h 1231598"/>
                <a:gd name="connsiteX56" fmla="*/ 220838 w 1231598"/>
                <a:gd name="connsiteY56" fmla="*/ 1087976 h 1231598"/>
                <a:gd name="connsiteX57" fmla="*/ 243231 w 1231598"/>
                <a:gd name="connsiteY57" fmla="*/ 1061723 h 1231598"/>
                <a:gd name="connsiteX58" fmla="*/ 269485 w 1231598"/>
                <a:gd name="connsiteY58" fmla="*/ 1082571 h 1231598"/>
                <a:gd name="connsiteX59" fmla="*/ 248636 w 1231598"/>
                <a:gd name="connsiteY59" fmla="*/ 1110369 h 1231598"/>
                <a:gd name="connsiteX60" fmla="*/ 1011532 w 1231598"/>
                <a:gd name="connsiteY60" fmla="*/ 1087204 h 1231598"/>
                <a:gd name="connsiteX61" fmla="*/ 989139 w 1231598"/>
                <a:gd name="connsiteY61" fmla="*/ 1060950 h 1231598"/>
                <a:gd name="connsiteX62" fmla="*/ 1014621 w 1231598"/>
                <a:gd name="connsiteY62" fmla="*/ 1038558 h 1231598"/>
                <a:gd name="connsiteX63" fmla="*/ 1038558 w 1231598"/>
                <a:gd name="connsiteY63" fmla="*/ 1064039 h 1231598"/>
                <a:gd name="connsiteX64" fmla="*/ 1011532 w 1231598"/>
                <a:gd name="connsiteY64" fmla="*/ 1087204 h 1231598"/>
                <a:gd name="connsiteX65" fmla="*/ 193813 w 1231598"/>
                <a:gd name="connsiteY65" fmla="*/ 1064039 h 1231598"/>
                <a:gd name="connsiteX66" fmla="*/ 168331 w 1231598"/>
                <a:gd name="connsiteY66" fmla="*/ 1038558 h 1231598"/>
                <a:gd name="connsiteX67" fmla="*/ 193813 w 1231598"/>
                <a:gd name="connsiteY67" fmla="*/ 1014621 h 1231598"/>
                <a:gd name="connsiteX68" fmla="*/ 217750 w 1231598"/>
                <a:gd name="connsiteY68" fmla="*/ 1038558 h 1231598"/>
                <a:gd name="connsiteX69" fmla="*/ 193813 w 1231598"/>
                <a:gd name="connsiteY69" fmla="*/ 1064039 h 1231598"/>
                <a:gd name="connsiteX70" fmla="*/ 1064039 w 1231598"/>
                <a:gd name="connsiteY70" fmla="*/ 1038558 h 1231598"/>
                <a:gd name="connsiteX71" fmla="*/ 1038558 w 1231598"/>
                <a:gd name="connsiteY71" fmla="*/ 1014621 h 1231598"/>
                <a:gd name="connsiteX72" fmla="*/ 1060950 w 1231598"/>
                <a:gd name="connsiteY72" fmla="*/ 989139 h 1231598"/>
                <a:gd name="connsiteX73" fmla="*/ 1087204 w 1231598"/>
                <a:gd name="connsiteY73" fmla="*/ 1011532 h 1231598"/>
                <a:gd name="connsiteX74" fmla="*/ 1064039 w 1231598"/>
                <a:gd name="connsiteY74" fmla="*/ 1038558 h 1231598"/>
                <a:gd name="connsiteX75" fmla="*/ 144394 w 1231598"/>
                <a:gd name="connsiteY75" fmla="*/ 1012304 h 1231598"/>
                <a:gd name="connsiteX76" fmla="*/ 122002 w 1231598"/>
                <a:gd name="connsiteY76" fmla="*/ 984506 h 1231598"/>
                <a:gd name="connsiteX77" fmla="*/ 149799 w 1231598"/>
                <a:gd name="connsiteY77" fmla="*/ 963658 h 1231598"/>
                <a:gd name="connsiteX78" fmla="*/ 170648 w 1231598"/>
                <a:gd name="connsiteY78" fmla="*/ 989912 h 1231598"/>
                <a:gd name="connsiteX79" fmla="*/ 144394 w 1231598"/>
                <a:gd name="connsiteY79" fmla="*/ 1012304 h 1231598"/>
                <a:gd name="connsiteX80" fmla="*/ 1109597 w 1231598"/>
                <a:gd name="connsiteY80" fmla="*/ 983734 h 1231598"/>
                <a:gd name="connsiteX81" fmla="*/ 1081799 w 1231598"/>
                <a:gd name="connsiteY81" fmla="*/ 962886 h 1231598"/>
                <a:gd name="connsiteX82" fmla="*/ 1101103 w 1231598"/>
                <a:gd name="connsiteY82" fmla="*/ 935088 h 1231598"/>
                <a:gd name="connsiteX83" fmla="*/ 1130445 w 1231598"/>
                <a:gd name="connsiteY83" fmla="*/ 954392 h 1231598"/>
                <a:gd name="connsiteX84" fmla="*/ 1109597 w 1231598"/>
                <a:gd name="connsiteY84" fmla="*/ 983734 h 1231598"/>
                <a:gd name="connsiteX85" fmla="*/ 101153 w 1231598"/>
                <a:gd name="connsiteY85" fmla="*/ 954392 h 1231598"/>
                <a:gd name="connsiteX86" fmla="*/ 82621 w 1231598"/>
                <a:gd name="connsiteY86" fmla="*/ 924278 h 1231598"/>
                <a:gd name="connsiteX87" fmla="*/ 112736 w 1231598"/>
                <a:gd name="connsiteY87" fmla="*/ 906518 h 1231598"/>
                <a:gd name="connsiteX88" fmla="*/ 130495 w 1231598"/>
                <a:gd name="connsiteY88" fmla="*/ 935088 h 1231598"/>
                <a:gd name="connsiteX89" fmla="*/ 101153 w 1231598"/>
                <a:gd name="connsiteY89" fmla="*/ 954392 h 1231598"/>
                <a:gd name="connsiteX90" fmla="*/ 1148977 w 1231598"/>
                <a:gd name="connsiteY90" fmla="*/ 923506 h 1231598"/>
                <a:gd name="connsiteX91" fmla="*/ 1118863 w 1231598"/>
                <a:gd name="connsiteY91" fmla="*/ 905746 h 1231598"/>
                <a:gd name="connsiteX92" fmla="*/ 1135078 w 1231598"/>
                <a:gd name="connsiteY92" fmla="*/ 875632 h 1231598"/>
                <a:gd name="connsiteX93" fmla="*/ 1165964 w 1231598"/>
                <a:gd name="connsiteY93" fmla="*/ 891075 h 1231598"/>
                <a:gd name="connsiteX94" fmla="*/ 1148977 w 1231598"/>
                <a:gd name="connsiteY94" fmla="*/ 923506 h 1231598"/>
                <a:gd name="connsiteX95" fmla="*/ 65634 w 1231598"/>
                <a:gd name="connsiteY95" fmla="*/ 892619 h 1231598"/>
                <a:gd name="connsiteX96" fmla="*/ 50191 w 1231598"/>
                <a:gd name="connsiteY96" fmla="*/ 860188 h 1231598"/>
                <a:gd name="connsiteX97" fmla="*/ 81849 w 1231598"/>
                <a:gd name="connsiteY97" fmla="*/ 846289 h 1231598"/>
                <a:gd name="connsiteX98" fmla="*/ 96520 w 1231598"/>
                <a:gd name="connsiteY98" fmla="*/ 877176 h 1231598"/>
                <a:gd name="connsiteX99" fmla="*/ 65634 w 1231598"/>
                <a:gd name="connsiteY99" fmla="*/ 892619 h 1231598"/>
                <a:gd name="connsiteX100" fmla="*/ 1181408 w 1231598"/>
                <a:gd name="connsiteY100" fmla="*/ 859416 h 1231598"/>
                <a:gd name="connsiteX101" fmla="*/ 1149749 w 1231598"/>
                <a:gd name="connsiteY101" fmla="*/ 845517 h 1231598"/>
                <a:gd name="connsiteX102" fmla="*/ 1162104 w 1231598"/>
                <a:gd name="connsiteY102" fmla="*/ 813859 h 1231598"/>
                <a:gd name="connsiteX103" fmla="*/ 1194534 w 1231598"/>
                <a:gd name="connsiteY103" fmla="*/ 825441 h 1231598"/>
                <a:gd name="connsiteX104" fmla="*/ 1181408 w 1231598"/>
                <a:gd name="connsiteY104" fmla="*/ 859416 h 1231598"/>
                <a:gd name="connsiteX105" fmla="*/ 37064 w 1231598"/>
                <a:gd name="connsiteY105" fmla="*/ 826985 h 1231598"/>
                <a:gd name="connsiteX106" fmla="*/ 25481 w 1231598"/>
                <a:gd name="connsiteY106" fmla="*/ 793010 h 1231598"/>
                <a:gd name="connsiteX107" fmla="*/ 58684 w 1231598"/>
                <a:gd name="connsiteY107" fmla="*/ 782972 h 1231598"/>
                <a:gd name="connsiteX108" fmla="*/ 69495 w 1231598"/>
                <a:gd name="connsiteY108" fmla="*/ 815403 h 1231598"/>
                <a:gd name="connsiteX109" fmla="*/ 37064 w 1231598"/>
                <a:gd name="connsiteY109" fmla="*/ 826985 h 1231598"/>
                <a:gd name="connsiteX110" fmla="*/ 1206117 w 1231598"/>
                <a:gd name="connsiteY110" fmla="*/ 792238 h 1231598"/>
                <a:gd name="connsiteX111" fmla="*/ 1172914 w 1231598"/>
                <a:gd name="connsiteY111" fmla="*/ 782200 h 1231598"/>
                <a:gd name="connsiteX112" fmla="*/ 1181408 w 1231598"/>
                <a:gd name="connsiteY112" fmla="*/ 749769 h 1231598"/>
                <a:gd name="connsiteX113" fmla="*/ 1215383 w 1231598"/>
                <a:gd name="connsiteY113" fmla="*/ 757491 h 1231598"/>
                <a:gd name="connsiteX114" fmla="*/ 1206117 w 1231598"/>
                <a:gd name="connsiteY114" fmla="*/ 792238 h 1231598"/>
                <a:gd name="connsiteX115" fmla="*/ 16988 w 1231598"/>
                <a:gd name="connsiteY115" fmla="*/ 758263 h 1231598"/>
                <a:gd name="connsiteX116" fmla="*/ 10038 w 1231598"/>
                <a:gd name="connsiteY116" fmla="*/ 723516 h 1231598"/>
                <a:gd name="connsiteX117" fmla="*/ 44013 w 1231598"/>
                <a:gd name="connsiteY117" fmla="*/ 717338 h 1231598"/>
                <a:gd name="connsiteX118" fmla="*/ 50963 w 1231598"/>
                <a:gd name="connsiteY118" fmla="*/ 750541 h 1231598"/>
                <a:gd name="connsiteX119" fmla="*/ 16988 w 1231598"/>
                <a:gd name="connsiteY119" fmla="*/ 758263 h 1231598"/>
                <a:gd name="connsiteX120" fmla="*/ 1222332 w 1231598"/>
                <a:gd name="connsiteY120" fmla="*/ 722744 h 1231598"/>
                <a:gd name="connsiteX121" fmla="*/ 1188357 w 1231598"/>
                <a:gd name="connsiteY121" fmla="*/ 716566 h 1231598"/>
                <a:gd name="connsiteX122" fmla="*/ 1192990 w 1231598"/>
                <a:gd name="connsiteY122" fmla="*/ 683363 h 1231598"/>
                <a:gd name="connsiteX123" fmla="*/ 1227737 w 1231598"/>
                <a:gd name="connsiteY123" fmla="*/ 687224 h 1231598"/>
                <a:gd name="connsiteX124" fmla="*/ 1222332 w 1231598"/>
                <a:gd name="connsiteY124" fmla="*/ 722744 h 1231598"/>
                <a:gd name="connsiteX125" fmla="*/ 3861 w 1231598"/>
                <a:gd name="connsiteY125" fmla="*/ 687996 h 1231598"/>
                <a:gd name="connsiteX126" fmla="*/ 772 w 1231598"/>
                <a:gd name="connsiteY126" fmla="*/ 652477 h 1231598"/>
                <a:gd name="connsiteX127" fmla="*/ 35519 w 1231598"/>
                <a:gd name="connsiteY127" fmla="*/ 650160 h 1231598"/>
                <a:gd name="connsiteX128" fmla="*/ 38608 w 1231598"/>
                <a:gd name="connsiteY128" fmla="*/ 684135 h 1231598"/>
                <a:gd name="connsiteX129" fmla="*/ 3861 w 1231598"/>
                <a:gd name="connsiteY129" fmla="*/ 687996 h 1231598"/>
                <a:gd name="connsiteX130" fmla="*/ 1230826 w 1231598"/>
                <a:gd name="connsiteY130" fmla="*/ 651705 h 1231598"/>
                <a:gd name="connsiteX131" fmla="*/ 1196079 w 1231598"/>
                <a:gd name="connsiteY131" fmla="*/ 649388 h 1231598"/>
                <a:gd name="connsiteX132" fmla="*/ 1196851 w 1231598"/>
                <a:gd name="connsiteY132" fmla="*/ 615413 h 1231598"/>
                <a:gd name="connsiteX133" fmla="*/ 1196851 w 1231598"/>
                <a:gd name="connsiteY133" fmla="*/ 613869 h 1231598"/>
                <a:gd name="connsiteX134" fmla="*/ 1231598 w 1231598"/>
                <a:gd name="connsiteY134" fmla="*/ 613869 h 1231598"/>
                <a:gd name="connsiteX135" fmla="*/ 1231598 w 1231598"/>
                <a:gd name="connsiteY135" fmla="*/ 615413 h 1231598"/>
                <a:gd name="connsiteX136" fmla="*/ 1230826 w 1231598"/>
                <a:gd name="connsiteY136" fmla="*/ 651705 h 1231598"/>
                <a:gd name="connsiteX137" fmla="*/ 34747 w 1231598"/>
                <a:gd name="connsiteY137" fmla="*/ 616957 h 1231598"/>
                <a:gd name="connsiteX138" fmla="*/ 0 w 1231598"/>
                <a:gd name="connsiteY138" fmla="*/ 616957 h 1231598"/>
                <a:gd name="connsiteX139" fmla="*/ 0 w 1231598"/>
                <a:gd name="connsiteY139" fmla="*/ 616185 h 1231598"/>
                <a:gd name="connsiteX140" fmla="*/ 772 w 1231598"/>
                <a:gd name="connsiteY140" fmla="*/ 581438 h 1231598"/>
                <a:gd name="connsiteX141" fmla="*/ 35519 w 1231598"/>
                <a:gd name="connsiteY141" fmla="*/ 583754 h 1231598"/>
                <a:gd name="connsiteX142" fmla="*/ 34747 w 1231598"/>
                <a:gd name="connsiteY142" fmla="*/ 616957 h 1231598"/>
                <a:gd name="connsiteX143" fmla="*/ 34747 w 1231598"/>
                <a:gd name="connsiteY143" fmla="*/ 616957 h 1231598"/>
                <a:gd name="connsiteX144" fmla="*/ 1196079 w 1231598"/>
                <a:gd name="connsiteY144" fmla="*/ 580666 h 1231598"/>
                <a:gd name="connsiteX145" fmla="*/ 1192990 w 1231598"/>
                <a:gd name="connsiteY145" fmla="*/ 546691 h 1231598"/>
                <a:gd name="connsiteX146" fmla="*/ 1227737 w 1231598"/>
                <a:gd name="connsiteY146" fmla="*/ 542830 h 1231598"/>
                <a:gd name="connsiteX147" fmla="*/ 1230826 w 1231598"/>
                <a:gd name="connsiteY147" fmla="*/ 578349 h 1231598"/>
                <a:gd name="connsiteX148" fmla="*/ 1196079 w 1231598"/>
                <a:gd name="connsiteY148" fmla="*/ 580666 h 1231598"/>
                <a:gd name="connsiteX149" fmla="*/ 38608 w 1231598"/>
                <a:gd name="connsiteY149" fmla="*/ 549007 h 1231598"/>
                <a:gd name="connsiteX150" fmla="*/ 3861 w 1231598"/>
                <a:gd name="connsiteY150" fmla="*/ 545146 h 1231598"/>
                <a:gd name="connsiteX151" fmla="*/ 9266 w 1231598"/>
                <a:gd name="connsiteY151" fmla="*/ 509627 h 1231598"/>
                <a:gd name="connsiteX152" fmla="*/ 43241 w 1231598"/>
                <a:gd name="connsiteY152" fmla="*/ 515804 h 1231598"/>
                <a:gd name="connsiteX153" fmla="*/ 38608 w 1231598"/>
                <a:gd name="connsiteY153" fmla="*/ 549007 h 1231598"/>
                <a:gd name="connsiteX154" fmla="*/ 1187585 w 1231598"/>
                <a:gd name="connsiteY154" fmla="*/ 513488 h 1231598"/>
                <a:gd name="connsiteX155" fmla="*/ 1180636 w 1231598"/>
                <a:gd name="connsiteY155" fmla="*/ 480285 h 1231598"/>
                <a:gd name="connsiteX156" fmla="*/ 1214611 w 1231598"/>
                <a:gd name="connsiteY156" fmla="*/ 472563 h 1231598"/>
                <a:gd name="connsiteX157" fmla="*/ 1221560 w 1231598"/>
                <a:gd name="connsiteY157" fmla="*/ 507310 h 1231598"/>
                <a:gd name="connsiteX158" fmla="*/ 1187585 w 1231598"/>
                <a:gd name="connsiteY158" fmla="*/ 513488 h 1231598"/>
                <a:gd name="connsiteX159" fmla="*/ 50191 w 1231598"/>
                <a:gd name="connsiteY159" fmla="*/ 482601 h 1231598"/>
                <a:gd name="connsiteX160" fmla="*/ 16215 w 1231598"/>
                <a:gd name="connsiteY160" fmla="*/ 474880 h 1231598"/>
                <a:gd name="connsiteX161" fmla="*/ 25481 w 1231598"/>
                <a:gd name="connsiteY161" fmla="*/ 440132 h 1231598"/>
                <a:gd name="connsiteX162" fmla="*/ 58684 w 1231598"/>
                <a:gd name="connsiteY162" fmla="*/ 450170 h 1231598"/>
                <a:gd name="connsiteX163" fmla="*/ 50191 w 1231598"/>
                <a:gd name="connsiteY163" fmla="*/ 482601 h 1231598"/>
                <a:gd name="connsiteX164" fmla="*/ 1172142 w 1231598"/>
                <a:gd name="connsiteY164" fmla="*/ 447854 h 1231598"/>
                <a:gd name="connsiteX165" fmla="*/ 1161331 w 1231598"/>
                <a:gd name="connsiteY165" fmla="*/ 415423 h 1231598"/>
                <a:gd name="connsiteX166" fmla="*/ 1193762 w 1231598"/>
                <a:gd name="connsiteY166" fmla="*/ 403069 h 1231598"/>
                <a:gd name="connsiteX167" fmla="*/ 1205345 w 1231598"/>
                <a:gd name="connsiteY167" fmla="*/ 437044 h 1231598"/>
                <a:gd name="connsiteX168" fmla="*/ 1172142 w 1231598"/>
                <a:gd name="connsiteY168" fmla="*/ 447854 h 1231598"/>
                <a:gd name="connsiteX169" fmla="*/ 69495 w 1231598"/>
                <a:gd name="connsiteY169" fmla="*/ 417740 h 1231598"/>
                <a:gd name="connsiteX170" fmla="*/ 37064 w 1231598"/>
                <a:gd name="connsiteY170" fmla="*/ 406157 h 1231598"/>
                <a:gd name="connsiteX171" fmla="*/ 50191 w 1231598"/>
                <a:gd name="connsiteY171" fmla="*/ 372954 h 1231598"/>
                <a:gd name="connsiteX172" fmla="*/ 81849 w 1231598"/>
                <a:gd name="connsiteY172" fmla="*/ 386853 h 1231598"/>
                <a:gd name="connsiteX173" fmla="*/ 69495 w 1231598"/>
                <a:gd name="connsiteY173" fmla="*/ 417740 h 1231598"/>
                <a:gd name="connsiteX174" fmla="*/ 1148977 w 1231598"/>
                <a:gd name="connsiteY174" fmla="*/ 384537 h 1231598"/>
                <a:gd name="connsiteX175" fmla="*/ 1134306 w 1231598"/>
                <a:gd name="connsiteY175" fmla="*/ 353650 h 1231598"/>
                <a:gd name="connsiteX176" fmla="*/ 1165192 w 1231598"/>
                <a:gd name="connsiteY176" fmla="*/ 338207 h 1231598"/>
                <a:gd name="connsiteX177" fmla="*/ 1180636 w 1231598"/>
                <a:gd name="connsiteY177" fmla="*/ 370638 h 1231598"/>
                <a:gd name="connsiteX178" fmla="*/ 1148977 w 1231598"/>
                <a:gd name="connsiteY178" fmla="*/ 384537 h 1231598"/>
                <a:gd name="connsiteX179" fmla="*/ 95748 w 1231598"/>
                <a:gd name="connsiteY179" fmla="*/ 355967 h 1231598"/>
                <a:gd name="connsiteX180" fmla="*/ 64862 w 1231598"/>
                <a:gd name="connsiteY180" fmla="*/ 340523 h 1231598"/>
                <a:gd name="connsiteX181" fmla="*/ 81849 w 1231598"/>
                <a:gd name="connsiteY181" fmla="*/ 308865 h 1231598"/>
                <a:gd name="connsiteX182" fmla="*/ 111963 w 1231598"/>
                <a:gd name="connsiteY182" fmla="*/ 325852 h 1231598"/>
                <a:gd name="connsiteX183" fmla="*/ 95748 w 1231598"/>
                <a:gd name="connsiteY183" fmla="*/ 355967 h 1231598"/>
                <a:gd name="connsiteX184" fmla="*/ 1118863 w 1231598"/>
                <a:gd name="connsiteY184" fmla="*/ 324308 h 1231598"/>
                <a:gd name="connsiteX185" fmla="*/ 1101103 w 1231598"/>
                <a:gd name="connsiteY185" fmla="*/ 295738 h 1231598"/>
                <a:gd name="connsiteX186" fmla="*/ 1130445 w 1231598"/>
                <a:gd name="connsiteY186" fmla="*/ 276434 h 1231598"/>
                <a:gd name="connsiteX187" fmla="*/ 1148977 w 1231598"/>
                <a:gd name="connsiteY187" fmla="*/ 306548 h 1231598"/>
                <a:gd name="connsiteX188" fmla="*/ 1118863 w 1231598"/>
                <a:gd name="connsiteY188" fmla="*/ 324308 h 1231598"/>
                <a:gd name="connsiteX189" fmla="*/ 129723 w 1231598"/>
                <a:gd name="connsiteY189" fmla="*/ 297282 h 1231598"/>
                <a:gd name="connsiteX190" fmla="*/ 101153 w 1231598"/>
                <a:gd name="connsiteY190" fmla="*/ 277978 h 1231598"/>
                <a:gd name="connsiteX191" fmla="*/ 122002 w 1231598"/>
                <a:gd name="connsiteY191" fmla="*/ 248636 h 1231598"/>
                <a:gd name="connsiteX192" fmla="*/ 149799 w 1231598"/>
                <a:gd name="connsiteY192" fmla="*/ 269485 h 1231598"/>
                <a:gd name="connsiteX193" fmla="*/ 129723 w 1231598"/>
                <a:gd name="connsiteY193" fmla="*/ 297282 h 1231598"/>
                <a:gd name="connsiteX194" fmla="*/ 1081027 w 1231598"/>
                <a:gd name="connsiteY194" fmla="*/ 267940 h 1231598"/>
                <a:gd name="connsiteX195" fmla="*/ 1060178 w 1231598"/>
                <a:gd name="connsiteY195" fmla="*/ 241687 h 1231598"/>
                <a:gd name="connsiteX196" fmla="*/ 1086432 w 1231598"/>
                <a:gd name="connsiteY196" fmla="*/ 219294 h 1231598"/>
                <a:gd name="connsiteX197" fmla="*/ 1108825 w 1231598"/>
                <a:gd name="connsiteY197" fmla="*/ 247092 h 1231598"/>
                <a:gd name="connsiteX198" fmla="*/ 1081027 w 1231598"/>
                <a:gd name="connsiteY198" fmla="*/ 267940 h 1231598"/>
                <a:gd name="connsiteX199" fmla="*/ 169876 w 1231598"/>
                <a:gd name="connsiteY199" fmla="*/ 243231 h 1231598"/>
                <a:gd name="connsiteX200" fmla="*/ 143622 w 1231598"/>
                <a:gd name="connsiteY200" fmla="*/ 220838 h 1231598"/>
                <a:gd name="connsiteX201" fmla="*/ 167559 w 1231598"/>
                <a:gd name="connsiteY201" fmla="*/ 193813 h 1231598"/>
                <a:gd name="connsiteX202" fmla="*/ 193040 w 1231598"/>
                <a:gd name="connsiteY202" fmla="*/ 217750 h 1231598"/>
                <a:gd name="connsiteX203" fmla="*/ 169876 w 1231598"/>
                <a:gd name="connsiteY203" fmla="*/ 243231 h 1231598"/>
                <a:gd name="connsiteX204" fmla="*/ 1037786 w 1231598"/>
                <a:gd name="connsiteY204" fmla="*/ 216205 h 1231598"/>
                <a:gd name="connsiteX205" fmla="*/ 1013849 w 1231598"/>
                <a:gd name="connsiteY205" fmla="*/ 192268 h 1231598"/>
                <a:gd name="connsiteX206" fmla="*/ 1037786 w 1231598"/>
                <a:gd name="connsiteY206" fmla="*/ 166787 h 1231598"/>
                <a:gd name="connsiteX207" fmla="*/ 1063267 w 1231598"/>
                <a:gd name="connsiteY207" fmla="*/ 192268 h 1231598"/>
                <a:gd name="connsiteX208" fmla="*/ 1037786 w 1231598"/>
                <a:gd name="connsiteY208" fmla="*/ 216205 h 1231598"/>
                <a:gd name="connsiteX209" fmla="*/ 216205 w 1231598"/>
                <a:gd name="connsiteY209" fmla="*/ 193813 h 1231598"/>
                <a:gd name="connsiteX210" fmla="*/ 192268 w 1231598"/>
                <a:gd name="connsiteY210" fmla="*/ 168331 h 1231598"/>
                <a:gd name="connsiteX211" fmla="*/ 219294 w 1231598"/>
                <a:gd name="connsiteY211" fmla="*/ 144394 h 1231598"/>
                <a:gd name="connsiteX212" fmla="*/ 241687 w 1231598"/>
                <a:gd name="connsiteY212" fmla="*/ 170648 h 1231598"/>
                <a:gd name="connsiteX213" fmla="*/ 216205 w 1231598"/>
                <a:gd name="connsiteY213" fmla="*/ 193813 h 1231598"/>
                <a:gd name="connsiteX214" fmla="*/ 988367 w 1231598"/>
                <a:gd name="connsiteY214" fmla="*/ 169876 h 1231598"/>
                <a:gd name="connsiteX215" fmla="*/ 962114 w 1231598"/>
                <a:gd name="connsiteY215" fmla="*/ 149027 h 1231598"/>
                <a:gd name="connsiteX216" fmla="*/ 982962 w 1231598"/>
                <a:gd name="connsiteY216" fmla="*/ 121229 h 1231598"/>
                <a:gd name="connsiteX217" fmla="*/ 1010760 w 1231598"/>
                <a:gd name="connsiteY217" fmla="*/ 143622 h 1231598"/>
                <a:gd name="connsiteX218" fmla="*/ 988367 w 1231598"/>
                <a:gd name="connsiteY218" fmla="*/ 169876 h 1231598"/>
                <a:gd name="connsiteX219" fmla="*/ 267940 w 1231598"/>
                <a:gd name="connsiteY219" fmla="*/ 149799 h 1231598"/>
                <a:gd name="connsiteX220" fmla="*/ 247092 w 1231598"/>
                <a:gd name="connsiteY220" fmla="*/ 122002 h 1231598"/>
                <a:gd name="connsiteX221" fmla="*/ 276434 w 1231598"/>
                <a:gd name="connsiteY221" fmla="*/ 101153 h 1231598"/>
                <a:gd name="connsiteX222" fmla="*/ 295738 w 1231598"/>
                <a:gd name="connsiteY222" fmla="*/ 130495 h 1231598"/>
                <a:gd name="connsiteX223" fmla="*/ 267940 w 1231598"/>
                <a:gd name="connsiteY223" fmla="*/ 149799 h 1231598"/>
                <a:gd name="connsiteX224" fmla="*/ 934316 w 1231598"/>
                <a:gd name="connsiteY224" fmla="*/ 129723 h 1231598"/>
                <a:gd name="connsiteX225" fmla="*/ 905746 w 1231598"/>
                <a:gd name="connsiteY225" fmla="*/ 111963 h 1231598"/>
                <a:gd name="connsiteX226" fmla="*/ 922733 w 1231598"/>
                <a:gd name="connsiteY226" fmla="*/ 81849 h 1231598"/>
                <a:gd name="connsiteX227" fmla="*/ 953620 w 1231598"/>
                <a:gd name="connsiteY227" fmla="*/ 100381 h 1231598"/>
                <a:gd name="connsiteX228" fmla="*/ 934316 w 1231598"/>
                <a:gd name="connsiteY228" fmla="*/ 129723 h 1231598"/>
                <a:gd name="connsiteX229" fmla="*/ 324308 w 1231598"/>
                <a:gd name="connsiteY229" fmla="*/ 112736 h 1231598"/>
                <a:gd name="connsiteX230" fmla="*/ 306548 w 1231598"/>
                <a:gd name="connsiteY230" fmla="*/ 82621 h 1231598"/>
                <a:gd name="connsiteX231" fmla="*/ 338207 w 1231598"/>
                <a:gd name="connsiteY231" fmla="*/ 65634 h 1231598"/>
                <a:gd name="connsiteX232" fmla="*/ 353650 w 1231598"/>
                <a:gd name="connsiteY232" fmla="*/ 96520 h 1231598"/>
                <a:gd name="connsiteX233" fmla="*/ 324308 w 1231598"/>
                <a:gd name="connsiteY233" fmla="*/ 112736 h 1231598"/>
                <a:gd name="connsiteX234" fmla="*/ 875632 w 1231598"/>
                <a:gd name="connsiteY234" fmla="*/ 95748 h 1231598"/>
                <a:gd name="connsiteX235" fmla="*/ 844745 w 1231598"/>
                <a:gd name="connsiteY235" fmla="*/ 81849 h 1231598"/>
                <a:gd name="connsiteX236" fmla="*/ 858644 w 1231598"/>
                <a:gd name="connsiteY236" fmla="*/ 50191 h 1231598"/>
                <a:gd name="connsiteX237" fmla="*/ 891075 w 1231598"/>
                <a:gd name="connsiteY237" fmla="*/ 65634 h 1231598"/>
                <a:gd name="connsiteX238" fmla="*/ 875632 w 1231598"/>
                <a:gd name="connsiteY238" fmla="*/ 95748 h 1231598"/>
                <a:gd name="connsiteX239" fmla="*/ 384537 w 1231598"/>
                <a:gd name="connsiteY239" fmla="*/ 82621 h 1231598"/>
                <a:gd name="connsiteX240" fmla="*/ 370638 w 1231598"/>
                <a:gd name="connsiteY240" fmla="*/ 50963 h 1231598"/>
                <a:gd name="connsiteX241" fmla="*/ 403841 w 1231598"/>
                <a:gd name="connsiteY241" fmla="*/ 37836 h 1231598"/>
                <a:gd name="connsiteX242" fmla="*/ 415423 w 1231598"/>
                <a:gd name="connsiteY242" fmla="*/ 70267 h 1231598"/>
                <a:gd name="connsiteX243" fmla="*/ 384537 w 1231598"/>
                <a:gd name="connsiteY243" fmla="*/ 82621 h 1231598"/>
                <a:gd name="connsiteX244" fmla="*/ 813087 w 1231598"/>
                <a:gd name="connsiteY244" fmla="*/ 69495 h 1231598"/>
                <a:gd name="connsiteX245" fmla="*/ 780656 w 1231598"/>
                <a:gd name="connsiteY245" fmla="*/ 58684 h 1231598"/>
                <a:gd name="connsiteX246" fmla="*/ 790694 w 1231598"/>
                <a:gd name="connsiteY246" fmla="*/ 25481 h 1231598"/>
                <a:gd name="connsiteX247" fmla="*/ 824669 w 1231598"/>
                <a:gd name="connsiteY247" fmla="*/ 37064 h 1231598"/>
                <a:gd name="connsiteX248" fmla="*/ 813087 w 1231598"/>
                <a:gd name="connsiteY248" fmla="*/ 69495 h 1231598"/>
                <a:gd name="connsiteX249" fmla="*/ 447854 w 1231598"/>
                <a:gd name="connsiteY249" fmla="*/ 59456 h 1231598"/>
                <a:gd name="connsiteX250" fmla="*/ 437816 w 1231598"/>
                <a:gd name="connsiteY250" fmla="*/ 26254 h 1231598"/>
                <a:gd name="connsiteX251" fmla="*/ 472563 w 1231598"/>
                <a:gd name="connsiteY251" fmla="*/ 16988 h 1231598"/>
                <a:gd name="connsiteX252" fmla="*/ 480285 w 1231598"/>
                <a:gd name="connsiteY252" fmla="*/ 50963 h 1231598"/>
                <a:gd name="connsiteX253" fmla="*/ 447854 w 1231598"/>
                <a:gd name="connsiteY253" fmla="*/ 59456 h 1231598"/>
                <a:gd name="connsiteX254" fmla="*/ 748997 w 1231598"/>
                <a:gd name="connsiteY254" fmla="*/ 50191 h 1231598"/>
                <a:gd name="connsiteX255" fmla="*/ 715794 w 1231598"/>
                <a:gd name="connsiteY255" fmla="*/ 43241 h 1231598"/>
                <a:gd name="connsiteX256" fmla="*/ 721971 w 1231598"/>
                <a:gd name="connsiteY256" fmla="*/ 9266 h 1231598"/>
                <a:gd name="connsiteX257" fmla="*/ 756719 w 1231598"/>
                <a:gd name="connsiteY257" fmla="*/ 16215 h 1231598"/>
                <a:gd name="connsiteX258" fmla="*/ 748997 w 1231598"/>
                <a:gd name="connsiteY258" fmla="*/ 50191 h 1231598"/>
                <a:gd name="connsiteX259" fmla="*/ 513488 w 1231598"/>
                <a:gd name="connsiteY259" fmla="*/ 44013 h 1231598"/>
                <a:gd name="connsiteX260" fmla="*/ 507310 w 1231598"/>
                <a:gd name="connsiteY260" fmla="*/ 10038 h 1231598"/>
                <a:gd name="connsiteX261" fmla="*/ 542830 w 1231598"/>
                <a:gd name="connsiteY261" fmla="*/ 4633 h 1231598"/>
                <a:gd name="connsiteX262" fmla="*/ 547463 w 1231598"/>
                <a:gd name="connsiteY262" fmla="*/ 38608 h 1231598"/>
                <a:gd name="connsiteX263" fmla="*/ 513488 w 1231598"/>
                <a:gd name="connsiteY263" fmla="*/ 44013 h 1231598"/>
                <a:gd name="connsiteX264" fmla="*/ 681819 w 1231598"/>
                <a:gd name="connsiteY264" fmla="*/ 38608 h 1231598"/>
                <a:gd name="connsiteX265" fmla="*/ 647844 w 1231598"/>
                <a:gd name="connsiteY265" fmla="*/ 35519 h 1231598"/>
                <a:gd name="connsiteX266" fmla="*/ 650160 w 1231598"/>
                <a:gd name="connsiteY266" fmla="*/ 772 h 1231598"/>
                <a:gd name="connsiteX267" fmla="*/ 685680 w 1231598"/>
                <a:gd name="connsiteY267" fmla="*/ 3861 h 1231598"/>
                <a:gd name="connsiteX268" fmla="*/ 681819 w 1231598"/>
                <a:gd name="connsiteY268" fmla="*/ 38608 h 1231598"/>
                <a:gd name="connsiteX269" fmla="*/ 580666 w 1231598"/>
                <a:gd name="connsiteY269" fmla="*/ 35519 h 1231598"/>
                <a:gd name="connsiteX270" fmla="*/ 579121 w 1231598"/>
                <a:gd name="connsiteY270" fmla="*/ 772 h 1231598"/>
                <a:gd name="connsiteX271" fmla="*/ 614641 w 1231598"/>
                <a:gd name="connsiteY271" fmla="*/ 0 h 1231598"/>
                <a:gd name="connsiteX272" fmla="*/ 614641 w 1231598"/>
                <a:gd name="connsiteY272" fmla="*/ 34747 h 1231598"/>
                <a:gd name="connsiteX273" fmla="*/ 580666 w 1231598"/>
                <a:gd name="connsiteY273" fmla="*/ 35519 h 1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lnTo>
                    <a:pt x="34747" y="616957"/>
                  </a:ln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w="7680" cap="flat">
              <a:noFill/>
              <a:prstDash val="solid"/>
              <a:miter/>
            </a:ln>
          </p:spPr>
          <p:txBody>
            <a:bodyPr rtlCol="0" anchor="ctr"/>
            <a:lstStyle/>
            <a:p>
              <a:endParaRPr lang="ru-RU"/>
            </a:p>
          </p:txBody>
        </p:sp>
      </p:grpSp>
      <p:sp>
        <p:nvSpPr>
          <p:cNvPr id="45" name="Овал 44">
            <a:extLst>
              <a:ext uri="{FF2B5EF4-FFF2-40B4-BE49-F238E27FC236}">
                <a16:creationId xmlns:a16="http://schemas.microsoft.com/office/drawing/2014/main" xmlns="" id="{D07634DE-4001-4558-8693-DDA47C2B4275}"/>
              </a:ext>
            </a:extLst>
          </p:cNvPr>
          <p:cNvSpPr/>
          <p:nvPr/>
        </p:nvSpPr>
        <p:spPr>
          <a:xfrm>
            <a:off x="3600159" y="2628756"/>
            <a:ext cx="2075348" cy="2075348"/>
          </a:xfrm>
          <a:prstGeom prst="ellipse">
            <a:avLst/>
          </a:prstGeom>
          <a:solidFill>
            <a:schemeClr val="bg1">
              <a:lumMod val="85000"/>
            </a:schemeClr>
          </a:solidFill>
          <a:ln>
            <a:noFill/>
          </a:ln>
          <a:effectLst>
            <a:outerShdw blurRad="152400" dist="317500" dir="5400000" sx="90000" sy="-19000" rotWithShape="0">
              <a:prstClr val="black">
                <a:alpha val="6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46" name="TextBox 45">
            <a:extLst>
              <a:ext uri="{FF2B5EF4-FFF2-40B4-BE49-F238E27FC236}">
                <a16:creationId xmlns:a16="http://schemas.microsoft.com/office/drawing/2014/main" xmlns="" id="{D08A6F0B-7D7A-4AD8-9234-44D828722045}"/>
              </a:ext>
            </a:extLst>
          </p:cNvPr>
          <p:cNvSpPr txBox="1"/>
          <p:nvPr/>
        </p:nvSpPr>
        <p:spPr>
          <a:xfrm>
            <a:off x="3340926" y="6019016"/>
            <a:ext cx="2682298" cy="400110"/>
          </a:xfrm>
          <a:prstGeom prst="rect">
            <a:avLst/>
          </a:prstGeom>
          <a:noFill/>
        </p:spPr>
        <p:txBody>
          <a:bodyPr wrap="square">
            <a:spAutoFit/>
          </a:bodyPr>
          <a:lstStyle/>
          <a:p>
            <a:pPr algn="ctr">
              <a:lnSpc>
                <a:spcPct val="100000"/>
              </a:lnSpc>
            </a:pPr>
            <a:r>
              <a:rPr lang="ru-RU" sz="1000" b="1" strike="noStrike" spc="-1" dirty="0">
                <a:solidFill>
                  <a:srgbClr val="404040"/>
                </a:solidFill>
                <a:latin typeface="Roboto Condensed" panose="02000000000000000000" pitchFamily="2" charset="0"/>
                <a:ea typeface="Roboto Condensed" panose="02000000000000000000" pitchFamily="2" charset="0"/>
              </a:rPr>
              <a:t>ПОСТУПЛЕНИЯ В БЮДЖЕТ ПО РЕЗУЛЬТАТАМ </a:t>
            </a:r>
            <a:r>
              <a:rPr lang="ru-RU" sz="1000" b="1" strike="noStrike" spc="-1" dirty="0" smtClean="0">
                <a:solidFill>
                  <a:srgbClr val="404040"/>
                </a:solidFill>
                <a:latin typeface="Roboto Condensed" panose="02000000000000000000" pitchFamily="2" charset="0"/>
                <a:ea typeface="Roboto Condensed" panose="02000000000000000000" pitchFamily="2" charset="0"/>
              </a:rPr>
              <a:t>КОНТРОЛЬНО-АНАЛИТИЧЕСКОЙ  </a:t>
            </a:r>
            <a:r>
              <a:rPr lang="ru-RU" sz="1000" b="1" strike="noStrike" spc="-1" dirty="0">
                <a:solidFill>
                  <a:srgbClr val="404040"/>
                </a:solidFill>
                <a:latin typeface="Roboto Condensed" panose="02000000000000000000" pitchFamily="2" charset="0"/>
                <a:ea typeface="Roboto Condensed" panose="02000000000000000000" pitchFamily="2" charset="0"/>
              </a:rPr>
              <a:t>РАБОТЫ</a:t>
            </a:r>
          </a:p>
        </p:txBody>
      </p:sp>
      <p:sp>
        <p:nvSpPr>
          <p:cNvPr id="48" name="Овал 47">
            <a:extLst>
              <a:ext uri="{FF2B5EF4-FFF2-40B4-BE49-F238E27FC236}">
                <a16:creationId xmlns:a16="http://schemas.microsoft.com/office/drawing/2014/main" xmlns="" id="{E402F0E0-BE1C-48F8-A515-F2EBB88CE165}"/>
              </a:ext>
            </a:extLst>
          </p:cNvPr>
          <p:cNvSpPr/>
          <p:nvPr/>
        </p:nvSpPr>
        <p:spPr>
          <a:xfrm>
            <a:off x="6460303" y="2624156"/>
            <a:ext cx="2075348" cy="2075348"/>
          </a:xfrm>
          <a:prstGeom prst="ellipse">
            <a:avLst/>
          </a:prstGeom>
          <a:solidFill>
            <a:schemeClr val="bg1">
              <a:lumMod val="85000"/>
            </a:schemeClr>
          </a:solidFill>
          <a:ln>
            <a:noFill/>
          </a:ln>
          <a:effectLst>
            <a:outerShdw blurRad="152400" dist="317500" dir="5400000" sx="90000" sy="-19000" rotWithShape="0">
              <a:prstClr val="black">
                <a:alpha val="6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49" name="TextBox 48">
            <a:extLst>
              <a:ext uri="{FF2B5EF4-FFF2-40B4-BE49-F238E27FC236}">
                <a16:creationId xmlns:a16="http://schemas.microsoft.com/office/drawing/2014/main" xmlns="" id="{B9BD937C-1A76-4587-A523-47AA62543E3D}"/>
              </a:ext>
            </a:extLst>
          </p:cNvPr>
          <p:cNvSpPr txBox="1"/>
          <p:nvPr/>
        </p:nvSpPr>
        <p:spPr>
          <a:xfrm>
            <a:off x="6238522" y="6072590"/>
            <a:ext cx="2682298" cy="400110"/>
          </a:xfrm>
          <a:prstGeom prst="rect">
            <a:avLst/>
          </a:prstGeom>
          <a:noFill/>
        </p:spPr>
        <p:txBody>
          <a:bodyPr wrap="square">
            <a:spAutoFit/>
          </a:bodyPr>
          <a:lstStyle/>
          <a:p>
            <a:pPr algn="ctr">
              <a:lnSpc>
                <a:spcPct val="100000"/>
              </a:lnSpc>
            </a:pPr>
            <a:r>
              <a:rPr lang="ru-RU" sz="1000" b="1" strike="noStrike" spc="-1" dirty="0" smtClean="0">
                <a:solidFill>
                  <a:srgbClr val="404040"/>
                </a:solidFill>
                <a:latin typeface="Roboto Condensed" panose="02000000000000000000" pitchFamily="2" charset="0"/>
                <a:ea typeface="Roboto Condensed" panose="02000000000000000000" pitchFamily="2" charset="0"/>
              </a:rPr>
              <a:t>В Т.Ч. ПО РЕЗУЛЬТАТАМ </a:t>
            </a:r>
          </a:p>
          <a:p>
            <a:pPr algn="ctr">
              <a:lnSpc>
                <a:spcPct val="100000"/>
              </a:lnSpc>
            </a:pPr>
            <a:r>
              <a:rPr lang="ru-RU" sz="1000" b="1" strike="noStrike" spc="-1" dirty="0" smtClean="0">
                <a:solidFill>
                  <a:srgbClr val="404040"/>
                </a:solidFill>
                <a:latin typeface="Roboto Condensed" panose="02000000000000000000" pitchFamily="2" charset="0"/>
                <a:ea typeface="Roboto Condensed" panose="02000000000000000000" pitchFamily="2" charset="0"/>
              </a:rPr>
              <a:t>АНАЛИТИЧЕСКОЙ РАБОТЫ</a:t>
            </a:r>
            <a:endParaRPr lang="ru-RU" sz="1000" b="1" strike="noStrike" spc="-1" dirty="0">
              <a:solidFill>
                <a:srgbClr val="404040"/>
              </a:solidFill>
              <a:latin typeface="Roboto Condensed" panose="02000000000000000000" pitchFamily="2" charset="0"/>
              <a:ea typeface="Roboto Condensed" panose="02000000000000000000" pitchFamily="2" charset="0"/>
            </a:endParaRPr>
          </a:p>
        </p:txBody>
      </p:sp>
      <p:sp>
        <p:nvSpPr>
          <p:cNvPr id="50" name="Овал 49">
            <a:extLst>
              <a:ext uri="{FF2B5EF4-FFF2-40B4-BE49-F238E27FC236}">
                <a16:creationId xmlns:a16="http://schemas.microsoft.com/office/drawing/2014/main" xmlns="" id="{14504265-85D2-49D3-8D03-43DE0EB342E7}"/>
              </a:ext>
            </a:extLst>
          </p:cNvPr>
          <p:cNvSpPr/>
          <p:nvPr/>
        </p:nvSpPr>
        <p:spPr>
          <a:xfrm>
            <a:off x="9505009" y="2655507"/>
            <a:ext cx="2075348" cy="2075348"/>
          </a:xfrm>
          <a:prstGeom prst="ellipse">
            <a:avLst/>
          </a:prstGeom>
          <a:solidFill>
            <a:schemeClr val="bg1">
              <a:lumMod val="85000"/>
            </a:schemeClr>
          </a:solidFill>
          <a:ln>
            <a:noFill/>
          </a:ln>
          <a:effectLst>
            <a:outerShdw blurRad="152400" dist="317500" dir="5400000" sx="90000" sy="-19000" rotWithShape="0">
              <a:prstClr val="black">
                <a:alpha val="6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51" name="TextBox 50">
            <a:extLst>
              <a:ext uri="{FF2B5EF4-FFF2-40B4-BE49-F238E27FC236}">
                <a16:creationId xmlns:a16="http://schemas.microsoft.com/office/drawing/2014/main" xmlns="" id="{B42587D6-A30A-4A95-8D3E-CB25A1D60051}"/>
              </a:ext>
            </a:extLst>
          </p:cNvPr>
          <p:cNvSpPr txBox="1"/>
          <p:nvPr/>
        </p:nvSpPr>
        <p:spPr>
          <a:xfrm>
            <a:off x="9231376" y="6072590"/>
            <a:ext cx="2682298" cy="400110"/>
          </a:xfrm>
          <a:prstGeom prst="rect">
            <a:avLst/>
          </a:prstGeom>
          <a:noFill/>
        </p:spPr>
        <p:txBody>
          <a:bodyPr wrap="square">
            <a:spAutoFit/>
          </a:bodyPr>
          <a:lstStyle/>
          <a:p>
            <a:pPr algn="ctr">
              <a:lnSpc>
                <a:spcPct val="100000"/>
              </a:lnSpc>
            </a:pPr>
            <a:r>
              <a:rPr lang="ru-RU" sz="1000" b="1" spc="-1" dirty="0">
                <a:solidFill>
                  <a:srgbClr val="404040"/>
                </a:solidFill>
                <a:latin typeface="Roboto Condensed" panose="02000000000000000000" pitchFamily="2" charset="0"/>
                <a:ea typeface="Roboto Condensed" panose="02000000000000000000" pitchFamily="2" charset="0"/>
              </a:rPr>
              <a:t>КОЛИЧЕСТВО ВЫЕЗДНЫХ </a:t>
            </a:r>
          </a:p>
          <a:p>
            <a:pPr algn="ctr">
              <a:lnSpc>
                <a:spcPct val="100000"/>
              </a:lnSpc>
            </a:pPr>
            <a:r>
              <a:rPr lang="ru-RU" sz="1000" b="1" spc="-1" dirty="0">
                <a:solidFill>
                  <a:srgbClr val="404040"/>
                </a:solidFill>
                <a:latin typeface="Roboto Condensed" panose="02000000000000000000" pitchFamily="2" charset="0"/>
                <a:ea typeface="Roboto Condensed" panose="02000000000000000000" pitchFamily="2" charset="0"/>
              </a:rPr>
              <a:t>НАЛОГОВЫХ ПРОВЕРОК</a:t>
            </a:r>
          </a:p>
        </p:txBody>
      </p:sp>
      <p:sp>
        <p:nvSpPr>
          <p:cNvPr id="52" name="Овал 51">
            <a:extLst>
              <a:ext uri="{FF2B5EF4-FFF2-40B4-BE49-F238E27FC236}">
                <a16:creationId xmlns:a16="http://schemas.microsoft.com/office/drawing/2014/main" xmlns="" id="{19EBB9B8-58F3-4643-99DC-48D392E0ABDB}"/>
              </a:ext>
            </a:extLst>
          </p:cNvPr>
          <p:cNvSpPr/>
          <p:nvPr/>
        </p:nvSpPr>
        <p:spPr>
          <a:xfrm>
            <a:off x="928497" y="973178"/>
            <a:ext cx="5142766" cy="1261755"/>
          </a:xfrm>
          <a:prstGeom prst="ellipse">
            <a:avLst/>
          </a:prstGeom>
          <a:solidFill>
            <a:schemeClr val="bg1">
              <a:lumMod val="85000"/>
            </a:schemeClr>
          </a:solidFill>
          <a:ln>
            <a:noFill/>
          </a:ln>
          <a:effectLst>
            <a:outerShdw blurRad="152400" dist="317500" dir="5400000" sx="90000" sy="-19000" rotWithShape="0">
              <a:prstClr val="black">
                <a:alpha val="6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54" name="Прямоугольник 53">
            <a:extLst>
              <a:ext uri="{FF2B5EF4-FFF2-40B4-BE49-F238E27FC236}">
                <a16:creationId xmlns:a16="http://schemas.microsoft.com/office/drawing/2014/main" xmlns="" id="{D2FF74BC-2AE1-49EA-8A1E-D3FEC4A239F6}"/>
              </a:ext>
            </a:extLst>
          </p:cNvPr>
          <p:cNvSpPr/>
          <p:nvPr/>
        </p:nvSpPr>
        <p:spPr>
          <a:xfrm>
            <a:off x="3169325" y="2977171"/>
            <a:ext cx="2927238" cy="1200329"/>
          </a:xfrm>
          <a:prstGeom prst="rect">
            <a:avLst/>
          </a:prstGeom>
        </p:spPr>
        <p:txBody>
          <a:bodyPr wrap="square">
            <a:spAutoFit/>
          </a:bodyPr>
          <a:lstStyle/>
          <a:p>
            <a:pPr algn="ctr"/>
            <a:r>
              <a:rPr lang="ru-RU" sz="7200" b="1" dirty="0" smtClean="0">
                <a:solidFill>
                  <a:srgbClr val="231A6F"/>
                </a:solidFill>
                <a:latin typeface="Roboto Condensed" panose="02000000000000000000" pitchFamily="2" charset="0"/>
                <a:ea typeface="Roboto Condensed" panose="02000000000000000000" pitchFamily="2" charset="0"/>
              </a:rPr>
              <a:t>55</a:t>
            </a:r>
            <a:endParaRPr lang="ru-RU" sz="7200" b="1" dirty="0">
              <a:solidFill>
                <a:srgbClr val="231A6F"/>
              </a:solidFill>
              <a:latin typeface="Roboto Condensed" panose="02000000000000000000" pitchFamily="2" charset="0"/>
              <a:ea typeface="Roboto Condensed" panose="02000000000000000000" pitchFamily="2" charset="0"/>
            </a:endParaRPr>
          </a:p>
        </p:txBody>
      </p:sp>
      <p:pic>
        <p:nvPicPr>
          <p:cNvPr id="55" name="Рисунок 54" descr="Деньги">
            <a:extLst>
              <a:ext uri="{FF2B5EF4-FFF2-40B4-BE49-F238E27FC236}">
                <a16:creationId xmlns:a16="http://schemas.microsoft.com/office/drawing/2014/main" xmlns="" id="{E355D4CB-E72C-4870-80EE-EDED7C7A6B72}"/>
              </a:ext>
            </a:extLst>
          </p:cNvPr>
          <p:cNvPicPr>
            <a:picLocks noChangeAspect="1"/>
          </p:cNvPicPr>
          <p:nvPr/>
        </p:nvPicPr>
        <p:blipFill>
          <a:blip r:embed="rId3">
            <a:extLst>
              <a:ext uri="{96DAC541-7B7A-43D3-8B79-37D633B846F1}">
                <asvg:svgBlip xmlns:asvg="http://schemas.microsoft.com/office/drawing/2016/SVG/main" xmlns="" r:embed="rId4"/>
              </a:ext>
            </a:extLst>
          </a:blip>
          <a:srcRect/>
          <a:stretch/>
        </p:blipFill>
        <p:spPr>
          <a:xfrm>
            <a:off x="4140080" y="5372225"/>
            <a:ext cx="684076" cy="684076"/>
          </a:xfrm>
          <a:prstGeom prst="rect">
            <a:avLst/>
          </a:prstGeom>
        </p:spPr>
      </p:pic>
      <p:sp>
        <p:nvSpPr>
          <p:cNvPr id="59" name="Прямоугольник 58">
            <a:extLst>
              <a:ext uri="{FF2B5EF4-FFF2-40B4-BE49-F238E27FC236}">
                <a16:creationId xmlns:a16="http://schemas.microsoft.com/office/drawing/2014/main" xmlns="" id="{499DF6B7-804D-49D5-BDEF-A06C1BCADD40}"/>
              </a:ext>
            </a:extLst>
          </p:cNvPr>
          <p:cNvSpPr/>
          <p:nvPr/>
        </p:nvSpPr>
        <p:spPr>
          <a:xfrm>
            <a:off x="6116620" y="3040376"/>
            <a:ext cx="2682299" cy="1200329"/>
          </a:xfrm>
          <a:prstGeom prst="rect">
            <a:avLst/>
          </a:prstGeom>
        </p:spPr>
        <p:txBody>
          <a:bodyPr wrap="square">
            <a:spAutoFit/>
          </a:bodyPr>
          <a:lstStyle/>
          <a:p>
            <a:pPr algn="ctr"/>
            <a:r>
              <a:rPr lang="ru-RU" sz="7200" b="1" dirty="0" smtClean="0">
                <a:solidFill>
                  <a:srgbClr val="231A6F"/>
                </a:solidFill>
                <a:latin typeface="Roboto Condensed" panose="02000000000000000000" pitchFamily="2" charset="0"/>
                <a:ea typeface="Roboto Condensed" panose="02000000000000000000" pitchFamily="2" charset="0"/>
              </a:rPr>
              <a:t>26 </a:t>
            </a:r>
            <a:endParaRPr lang="ru-RU" sz="7200" b="1" dirty="0">
              <a:solidFill>
                <a:srgbClr val="231A6F"/>
              </a:solidFill>
              <a:latin typeface="Roboto Condensed" panose="02000000000000000000" pitchFamily="2" charset="0"/>
              <a:ea typeface="Roboto Condensed" panose="02000000000000000000" pitchFamily="2" charset="0"/>
            </a:endParaRPr>
          </a:p>
        </p:txBody>
      </p:sp>
      <p:sp>
        <p:nvSpPr>
          <p:cNvPr id="61" name="Прямоугольник 60">
            <a:extLst>
              <a:ext uri="{FF2B5EF4-FFF2-40B4-BE49-F238E27FC236}">
                <a16:creationId xmlns:a16="http://schemas.microsoft.com/office/drawing/2014/main" xmlns="" id="{7C4C60AA-6B89-4302-BAE3-58B8A9A03AAC}"/>
              </a:ext>
            </a:extLst>
          </p:cNvPr>
          <p:cNvSpPr/>
          <p:nvPr/>
        </p:nvSpPr>
        <p:spPr>
          <a:xfrm>
            <a:off x="9191868" y="3015382"/>
            <a:ext cx="2682299" cy="1200329"/>
          </a:xfrm>
          <a:prstGeom prst="rect">
            <a:avLst/>
          </a:prstGeom>
        </p:spPr>
        <p:txBody>
          <a:bodyPr wrap="square">
            <a:spAutoFit/>
          </a:bodyPr>
          <a:lstStyle/>
          <a:p>
            <a:pPr algn="ctr"/>
            <a:r>
              <a:rPr lang="ru-RU" sz="7200" b="1" dirty="0" smtClean="0">
                <a:solidFill>
                  <a:srgbClr val="231A6F"/>
                </a:solidFill>
                <a:latin typeface="Roboto Condensed" panose="02000000000000000000" pitchFamily="2" charset="0"/>
                <a:ea typeface="Roboto Condensed" panose="02000000000000000000" pitchFamily="2" charset="0"/>
              </a:rPr>
              <a:t>69</a:t>
            </a:r>
            <a:endParaRPr lang="ru-RU" sz="7200" b="1" dirty="0">
              <a:solidFill>
                <a:srgbClr val="231A6F"/>
              </a:solidFill>
              <a:latin typeface="Roboto Condensed" panose="02000000000000000000" pitchFamily="2" charset="0"/>
              <a:ea typeface="Roboto Condensed" panose="02000000000000000000" pitchFamily="2" charset="0"/>
            </a:endParaRPr>
          </a:p>
        </p:txBody>
      </p:sp>
      <p:sp>
        <p:nvSpPr>
          <p:cNvPr id="62" name="Прямоугольник 61">
            <a:extLst>
              <a:ext uri="{FF2B5EF4-FFF2-40B4-BE49-F238E27FC236}">
                <a16:creationId xmlns:a16="http://schemas.microsoft.com/office/drawing/2014/main" xmlns="" id="{55C28FFC-93A0-42F3-B734-CA6CA2ADF92A}"/>
              </a:ext>
            </a:extLst>
          </p:cNvPr>
          <p:cNvSpPr/>
          <p:nvPr/>
        </p:nvSpPr>
        <p:spPr>
          <a:xfrm>
            <a:off x="9606116" y="4156484"/>
            <a:ext cx="1978710" cy="369332"/>
          </a:xfrm>
          <a:prstGeom prst="rect">
            <a:avLst/>
          </a:prstGeom>
        </p:spPr>
        <p:txBody>
          <a:bodyPr wrap="square">
            <a:spAutoFit/>
          </a:bodyPr>
          <a:lstStyle/>
          <a:p>
            <a:pPr algn="ctr"/>
            <a:r>
              <a:rPr lang="ru-RU" sz="1800" b="1" dirty="0" smtClean="0">
                <a:solidFill>
                  <a:schemeClr val="tx1">
                    <a:lumMod val="75000"/>
                  </a:schemeClr>
                </a:solidFill>
                <a:latin typeface="Roboto Condensed" panose="02000000000000000000" pitchFamily="2" charset="0"/>
                <a:ea typeface="Roboto Condensed" panose="02000000000000000000" pitchFamily="2" charset="0"/>
              </a:rPr>
              <a:t>ВНП</a:t>
            </a:r>
            <a:endParaRPr lang="ru-RU" sz="1800" b="1" dirty="0">
              <a:solidFill>
                <a:schemeClr val="tx1">
                  <a:lumMod val="75000"/>
                </a:schemeClr>
              </a:solidFill>
              <a:latin typeface="Roboto Condensed" panose="02000000000000000000" pitchFamily="2" charset="0"/>
              <a:ea typeface="Roboto Condensed" panose="02000000000000000000" pitchFamily="2" charset="0"/>
            </a:endParaRPr>
          </a:p>
        </p:txBody>
      </p:sp>
      <p:sp>
        <p:nvSpPr>
          <p:cNvPr id="75" name="TextBox 74">
            <a:extLst>
              <a:ext uri="{FF2B5EF4-FFF2-40B4-BE49-F238E27FC236}">
                <a16:creationId xmlns:a16="http://schemas.microsoft.com/office/drawing/2014/main" xmlns="" id="{87EC66C0-FF5A-4E4A-B41F-454224C26F2F}"/>
              </a:ext>
            </a:extLst>
          </p:cNvPr>
          <p:cNvSpPr txBox="1"/>
          <p:nvPr/>
        </p:nvSpPr>
        <p:spPr>
          <a:xfrm>
            <a:off x="3456327" y="1396651"/>
            <a:ext cx="2682298" cy="523220"/>
          </a:xfrm>
          <a:prstGeom prst="rect">
            <a:avLst/>
          </a:prstGeom>
          <a:noFill/>
        </p:spPr>
        <p:txBody>
          <a:bodyPr wrap="square">
            <a:spAutoFit/>
          </a:bodyPr>
          <a:lstStyle/>
          <a:p>
            <a:pPr algn="ctr">
              <a:lnSpc>
                <a:spcPct val="100000"/>
              </a:lnSpc>
            </a:pPr>
            <a:r>
              <a:rPr lang="ru-RU" sz="1400" b="1" strike="noStrike" spc="-1" dirty="0" smtClean="0">
                <a:solidFill>
                  <a:srgbClr val="404040"/>
                </a:solidFill>
                <a:latin typeface="Roboto Condensed" panose="02000000000000000000" pitchFamily="2" charset="0"/>
                <a:ea typeface="Roboto Condensed" panose="02000000000000000000" pitchFamily="2" charset="0"/>
              </a:rPr>
              <a:t>КРУПНЕЙШИХ </a:t>
            </a:r>
            <a:br>
              <a:rPr lang="ru-RU" sz="1400" b="1" strike="noStrike" spc="-1" dirty="0" smtClean="0">
                <a:solidFill>
                  <a:srgbClr val="404040"/>
                </a:solidFill>
                <a:latin typeface="Roboto Condensed" panose="02000000000000000000" pitchFamily="2" charset="0"/>
                <a:ea typeface="Roboto Condensed" panose="02000000000000000000" pitchFamily="2" charset="0"/>
              </a:rPr>
            </a:br>
            <a:r>
              <a:rPr lang="ru-RU" sz="1400" b="1" strike="noStrike" spc="-1" dirty="0" smtClean="0">
                <a:solidFill>
                  <a:srgbClr val="404040"/>
                </a:solidFill>
                <a:latin typeface="Roboto Condensed" panose="02000000000000000000" pitchFamily="2" charset="0"/>
                <a:ea typeface="Roboto Condensed" panose="02000000000000000000" pitchFamily="2" charset="0"/>
              </a:rPr>
              <a:t>НАЛОГОПЛАТЕЛЬЩИКОВ</a:t>
            </a:r>
            <a:endParaRPr lang="ru-RU" sz="1400" b="1" strike="noStrike" spc="-1" dirty="0">
              <a:solidFill>
                <a:srgbClr val="404040"/>
              </a:solidFill>
              <a:latin typeface="Roboto Condensed" panose="02000000000000000000" pitchFamily="2" charset="0"/>
              <a:ea typeface="Roboto Condensed" panose="02000000000000000000" pitchFamily="2" charset="0"/>
            </a:endParaRPr>
          </a:p>
        </p:txBody>
      </p:sp>
      <p:sp>
        <p:nvSpPr>
          <p:cNvPr id="79" name="Прямоугольник 78">
            <a:extLst>
              <a:ext uri="{FF2B5EF4-FFF2-40B4-BE49-F238E27FC236}">
                <a16:creationId xmlns:a16="http://schemas.microsoft.com/office/drawing/2014/main" xmlns="" id="{5A317377-F531-4263-89BE-2B021EA34287}"/>
              </a:ext>
            </a:extLst>
          </p:cNvPr>
          <p:cNvSpPr/>
          <p:nvPr/>
        </p:nvSpPr>
        <p:spPr>
          <a:xfrm>
            <a:off x="1218677" y="1099242"/>
            <a:ext cx="2682299" cy="1046440"/>
          </a:xfrm>
          <a:prstGeom prst="rect">
            <a:avLst/>
          </a:prstGeom>
        </p:spPr>
        <p:txBody>
          <a:bodyPr wrap="square">
            <a:spAutoFit/>
          </a:bodyPr>
          <a:lstStyle/>
          <a:p>
            <a:pPr algn="ctr"/>
            <a:r>
              <a:rPr lang="ru-RU" sz="6200" b="1" dirty="0" smtClean="0">
                <a:solidFill>
                  <a:srgbClr val="231A6F"/>
                </a:solidFill>
                <a:latin typeface="Roboto Condensed" panose="02000000000000000000" pitchFamily="2" charset="0"/>
                <a:ea typeface="Roboto Condensed" panose="02000000000000000000" pitchFamily="2" charset="0"/>
              </a:rPr>
              <a:t>3 241</a:t>
            </a:r>
            <a:endParaRPr lang="ru-RU" sz="6200" b="1" dirty="0">
              <a:solidFill>
                <a:srgbClr val="231A6F"/>
              </a:solidFill>
              <a:latin typeface="Roboto Condensed" panose="02000000000000000000" pitchFamily="2" charset="0"/>
              <a:ea typeface="Roboto Condensed" panose="02000000000000000000" pitchFamily="2" charset="0"/>
            </a:endParaRPr>
          </a:p>
        </p:txBody>
      </p:sp>
      <p:cxnSp>
        <p:nvCxnSpPr>
          <p:cNvPr id="80" name="Прямая соединительная линия 79">
            <a:extLst>
              <a:ext uri="{FF2B5EF4-FFF2-40B4-BE49-F238E27FC236}">
                <a16:creationId xmlns:a16="http://schemas.microsoft.com/office/drawing/2014/main" xmlns="" id="{3524DC1E-81E0-4F17-BA9B-8573708D0B0B}"/>
              </a:ext>
            </a:extLst>
          </p:cNvPr>
          <p:cNvCxnSpPr>
            <a:cxnSpLocks/>
          </p:cNvCxnSpPr>
          <p:nvPr/>
        </p:nvCxnSpPr>
        <p:spPr>
          <a:xfrm>
            <a:off x="3234820" y="2217867"/>
            <a:ext cx="6311" cy="1785492"/>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1" name="Прямая соединительная линия 80">
            <a:extLst>
              <a:ext uri="{FF2B5EF4-FFF2-40B4-BE49-F238E27FC236}">
                <a16:creationId xmlns:a16="http://schemas.microsoft.com/office/drawing/2014/main" xmlns="" id="{5F84162E-C672-444C-96B2-103752F4E22A}"/>
              </a:ext>
            </a:extLst>
          </p:cNvPr>
          <p:cNvCxnSpPr>
            <a:cxnSpLocks/>
          </p:cNvCxnSpPr>
          <p:nvPr/>
        </p:nvCxnSpPr>
        <p:spPr>
          <a:xfrm>
            <a:off x="6071263" y="2154662"/>
            <a:ext cx="20581" cy="1715247"/>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2" name="Прямая соединительная линия 81">
            <a:extLst>
              <a:ext uri="{FF2B5EF4-FFF2-40B4-BE49-F238E27FC236}">
                <a16:creationId xmlns:a16="http://schemas.microsoft.com/office/drawing/2014/main" xmlns="" id="{7B827F1A-DA88-4D59-A8DB-90725CEA6954}"/>
              </a:ext>
            </a:extLst>
          </p:cNvPr>
          <p:cNvCxnSpPr>
            <a:cxnSpLocks/>
          </p:cNvCxnSpPr>
          <p:nvPr/>
        </p:nvCxnSpPr>
        <p:spPr>
          <a:xfrm flipH="1">
            <a:off x="9042720" y="1932681"/>
            <a:ext cx="9438" cy="1937228"/>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3" name="Прямая соединительная линия 82">
            <a:extLst>
              <a:ext uri="{FF2B5EF4-FFF2-40B4-BE49-F238E27FC236}">
                <a16:creationId xmlns:a16="http://schemas.microsoft.com/office/drawing/2014/main" xmlns="" id="{B59E25D7-FED2-4267-A7BE-FDB7FA15098E}"/>
              </a:ext>
            </a:extLst>
          </p:cNvPr>
          <p:cNvCxnSpPr>
            <a:cxnSpLocks/>
          </p:cNvCxnSpPr>
          <p:nvPr/>
        </p:nvCxnSpPr>
        <p:spPr>
          <a:xfrm flipH="1">
            <a:off x="3140968" y="4113076"/>
            <a:ext cx="9438" cy="2609769"/>
          </a:xfrm>
          <a:prstGeom prst="line">
            <a:avLst/>
          </a:prstGeom>
          <a:ln w="28575">
            <a:solidFill>
              <a:schemeClr val="bg1">
                <a:lumMod val="9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4" name="Прямая соединительная линия 83">
            <a:extLst>
              <a:ext uri="{FF2B5EF4-FFF2-40B4-BE49-F238E27FC236}">
                <a16:creationId xmlns:a16="http://schemas.microsoft.com/office/drawing/2014/main" xmlns="" id="{341A21EA-DBE5-45EE-8291-98D11BE1C8FD}"/>
              </a:ext>
            </a:extLst>
          </p:cNvPr>
          <p:cNvCxnSpPr>
            <a:cxnSpLocks/>
          </p:cNvCxnSpPr>
          <p:nvPr/>
        </p:nvCxnSpPr>
        <p:spPr>
          <a:xfrm flipH="1">
            <a:off x="6091844" y="4113076"/>
            <a:ext cx="9438" cy="2609769"/>
          </a:xfrm>
          <a:prstGeom prst="line">
            <a:avLst/>
          </a:prstGeom>
          <a:ln w="28575">
            <a:solidFill>
              <a:schemeClr val="bg1">
                <a:lumMod val="9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5" name="Прямая соединительная линия 84">
            <a:extLst>
              <a:ext uri="{FF2B5EF4-FFF2-40B4-BE49-F238E27FC236}">
                <a16:creationId xmlns:a16="http://schemas.microsoft.com/office/drawing/2014/main" xmlns="" id="{EA7245BA-FC66-410B-B589-D5659892EF8C}"/>
              </a:ext>
            </a:extLst>
          </p:cNvPr>
          <p:cNvCxnSpPr>
            <a:cxnSpLocks/>
          </p:cNvCxnSpPr>
          <p:nvPr/>
        </p:nvCxnSpPr>
        <p:spPr>
          <a:xfrm flipH="1">
            <a:off x="9042720" y="4113076"/>
            <a:ext cx="9438" cy="2609769"/>
          </a:xfrm>
          <a:prstGeom prst="line">
            <a:avLst/>
          </a:prstGeom>
          <a:ln w="28575">
            <a:solidFill>
              <a:schemeClr val="bg1">
                <a:lumMod val="95000"/>
              </a:schemeClr>
            </a:solidFill>
            <a:prstDash val="sysDot"/>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xmlns="" id="{6074356C-FA7A-4E3E-9D84-734C8B75CE85}"/>
              </a:ext>
            </a:extLst>
          </p:cNvPr>
          <p:cNvSpPr txBox="1"/>
          <p:nvPr/>
        </p:nvSpPr>
        <p:spPr bwMode="auto">
          <a:xfrm>
            <a:off x="4146109" y="2624156"/>
            <a:ext cx="1072649" cy="650657"/>
          </a:xfrm>
          <a:prstGeom prst="rect">
            <a:avLst/>
          </a:prstGeom>
        </p:spPr>
        <p:txBody>
          <a:bodyPr wrap="none" lIns="104105" tIns="52052" rIns="104105" bIns="52052" anchor="ctr">
            <a:normAutofit/>
          </a:bodyPr>
          <a:lstStyle/>
          <a:p>
            <a:pPr algn="ct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+12%</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65" name="Прямоугольник 64">
            <a:extLst>
              <a:ext uri="{FF2B5EF4-FFF2-40B4-BE49-F238E27FC236}">
                <a16:creationId xmlns:a16="http://schemas.microsoft.com/office/drawing/2014/main" xmlns="" id="{55AADE43-72A4-4893-96DD-7C37BA6E8A49}"/>
              </a:ext>
            </a:extLst>
          </p:cNvPr>
          <p:cNvSpPr/>
          <p:nvPr/>
        </p:nvSpPr>
        <p:spPr>
          <a:xfrm>
            <a:off x="3704248" y="4071470"/>
            <a:ext cx="1978710" cy="369332"/>
          </a:xfrm>
          <a:prstGeom prst="rect">
            <a:avLst/>
          </a:prstGeom>
        </p:spPr>
        <p:txBody>
          <a:bodyPr wrap="square">
            <a:spAutoFit/>
          </a:bodyPr>
          <a:lstStyle/>
          <a:p>
            <a:pPr algn="ctr"/>
            <a:r>
              <a:rPr lang="ru-RU" sz="1800" b="1" dirty="0">
                <a:solidFill>
                  <a:schemeClr val="tx1">
                    <a:lumMod val="75000"/>
                  </a:schemeClr>
                </a:solidFill>
                <a:latin typeface="Roboto Condensed" panose="02000000000000000000" pitchFamily="2" charset="0"/>
                <a:ea typeface="Roboto Condensed" panose="02000000000000000000" pitchFamily="2" charset="0"/>
              </a:rPr>
              <a:t>МЛРД РУБ.</a:t>
            </a:r>
          </a:p>
        </p:txBody>
      </p:sp>
      <p:sp>
        <p:nvSpPr>
          <p:cNvPr id="69" name="TextBox 68">
            <a:extLst>
              <a:ext uri="{FF2B5EF4-FFF2-40B4-BE49-F238E27FC236}">
                <a16:creationId xmlns:a16="http://schemas.microsoft.com/office/drawing/2014/main" xmlns="" id="{D7772313-A003-4C12-B2FE-25F16C58BFB0}"/>
              </a:ext>
            </a:extLst>
          </p:cNvPr>
          <p:cNvSpPr txBox="1"/>
          <p:nvPr/>
        </p:nvSpPr>
        <p:spPr bwMode="auto">
          <a:xfrm>
            <a:off x="6994964" y="2628756"/>
            <a:ext cx="1072649" cy="650657"/>
          </a:xfrm>
          <a:prstGeom prst="rect">
            <a:avLst/>
          </a:prstGeom>
        </p:spPr>
        <p:txBody>
          <a:bodyPr wrap="none" lIns="104105" tIns="52052" rIns="104105" bIns="52052" anchor="ctr">
            <a:normAutofit/>
          </a:bodyPr>
          <a:lstStyle/>
          <a:p>
            <a:pPr algn="ct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+15%</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72" name="Прямоугольник 71">
            <a:extLst>
              <a:ext uri="{FF2B5EF4-FFF2-40B4-BE49-F238E27FC236}">
                <a16:creationId xmlns:a16="http://schemas.microsoft.com/office/drawing/2014/main" xmlns="" id="{55AADE43-72A4-4893-96DD-7C37BA6E8A49}"/>
              </a:ext>
            </a:extLst>
          </p:cNvPr>
          <p:cNvSpPr/>
          <p:nvPr/>
        </p:nvSpPr>
        <p:spPr>
          <a:xfrm>
            <a:off x="6495631" y="4156484"/>
            <a:ext cx="1978710" cy="369332"/>
          </a:xfrm>
          <a:prstGeom prst="rect">
            <a:avLst/>
          </a:prstGeom>
        </p:spPr>
        <p:txBody>
          <a:bodyPr wrap="square">
            <a:spAutoFit/>
          </a:bodyPr>
          <a:lstStyle/>
          <a:p>
            <a:pPr algn="ctr"/>
            <a:r>
              <a:rPr lang="ru-RU" sz="1800" b="1" dirty="0">
                <a:solidFill>
                  <a:schemeClr val="tx1">
                    <a:lumMod val="75000"/>
                  </a:schemeClr>
                </a:solidFill>
                <a:latin typeface="Roboto Condensed" panose="02000000000000000000" pitchFamily="2" charset="0"/>
                <a:ea typeface="Roboto Condensed" panose="02000000000000000000" pitchFamily="2" charset="0"/>
              </a:rPr>
              <a:t>МЛРД РУБ.</a:t>
            </a:r>
          </a:p>
        </p:txBody>
      </p:sp>
      <p:sp>
        <p:nvSpPr>
          <p:cNvPr id="74" name="TextBox 73">
            <a:extLst>
              <a:ext uri="{FF2B5EF4-FFF2-40B4-BE49-F238E27FC236}">
                <a16:creationId xmlns:a16="http://schemas.microsoft.com/office/drawing/2014/main" xmlns="" id="{6074356C-FA7A-4E3E-9D84-734C8B75CE85}"/>
              </a:ext>
            </a:extLst>
          </p:cNvPr>
          <p:cNvSpPr txBox="1"/>
          <p:nvPr/>
        </p:nvSpPr>
        <p:spPr bwMode="auto">
          <a:xfrm>
            <a:off x="10006799" y="2680338"/>
            <a:ext cx="1072649" cy="650657"/>
          </a:xfrm>
          <a:prstGeom prst="rect">
            <a:avLst/>
          </a:prstGeom>
        </p:spPr>
        <p:txBody>
          <a:bodyPr wrap="none" lIns="104105" tIns="52052" rIns="104105" bIns="52052" anchor="ctr">
            <a:normAutofit/>
          </a:bodyPr>
          <a:lstStyle/>
          <a:p>
            <a:pPr algn="ct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-40%</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64" name="Овал 63">
            <a:extLst>
              <a:ext uri="{FF2B5EF4-FFF2-40B4-BE49-F238E27FC236}">
                <a16:creationId xmlns:a16="http://schemas.microsoft.com/office/drawing/2014/main" xmlns="" id="{19EBB9B8-58F3-4643-99DC-48D392E0ABDB}"/>
              </a:ext>
            </a:extLst>
          </p:cNvPr>
          <p:cNvSpPr/>
          <p:nvPr/>
        </p:nvSpPr>
        <p:spPr>
          <a:xfrm>
            <a:off x="452827" y="2569930"/>
            <a:ext cx="2075348" cy="2075348"/>
          </a:xfrm>
          <a:prstGeom prst="ellipse">
            <a:avLst/>
          </a:prstGeom>
          <a:solidFill>
            <a:schemeClr val="bg1">
              <a:lumMod val="85000"/>
            </a:schemeClr>
          </a:solidFill>
          <a:ln>
            <a:noFill/>
          </a:ln>
          <a:effectLst>
            <a:outerShdw blurRad="152400" dist="317500" dir="5400000" sx="90000" sy="-19000" rotWithShape="0">
              <a:prstClr val="black">
                <a:alpha val="6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66" name="Прямоугольник 65">
            <a:extLst>
              <a:ext uri="{FF2B5EF4-FFF2-40B4-BE49-F238E27FC236}">
                <a16:creationId xmlns:a16="http://schemas.microsoft.com/office/drawing/2014/main" xmlns="" id="{5A317377-F531-4263-89BE-2B021EA34287}"/>
              </a:ext>
            </a:extLst>
          </p:cNvPr>
          <p:cNvSpPr/>
          <p:nvPr/>
        </p:nvSpPr>
        <p:spPr>
          <a:xfrm>
            <a:off x="254350" y="3079422"/>
            <a:ext cx="2682299" cy="1138773"/>
          </a:xfrm>
          <a:prstGeom prst="rect">
            <a:avLst/>
          </a:prstGeom>
        </p:spPr>
        <p:txBody>
          <a:bodyPr wrap="square">
            <a:spAutoFit/>
          </a:bodyPr>
          <a:lstStyle/>
          <a:p>
            <a:pPr algn="ctr"/>
            <a:r>
              <a:rPr lang="ru-RU" sz="6800" b="1" dirty="0" smtClean="0">
                <a:solidFill>
                  <a:srgbClr val="231A6F"/>
                </a:solidFill>
                <a:latin typeface="Roboto Condensed" panose="02000000000000000000" pitchFamily="2" charset="0"/>
                <a:ea typeface="Roboto Condensed" panose="02000000000000000000" pitchFamily="2" charset="0"/>
              </a:rPr>
              <a:t>66%</a:t>
            </a:r>
            <a:endParaRPr lang="ru-RU" sz="6800" b="1" dirty="0">
              <a:solidFill>
                <a:srgbClr val="231A6F"/>
              </a:solidFill>
              <a:latin typeface="Roboto Condensed" panose="02000000000000000000" pitchFamily="2" charset="0"/>
              <a:ea typeface="Roboto Condensed" panose="02000000000000000000" pitchFamily="2" charset="0"/>
            </a:endParaRPr>
          </a:p>
        </p:txBody>
      </p:sp>
      <p:sp>
        <p:nvSpPr>
          <p:cNvPr id="86" name="TextBox 85">
            <a:extLst>
              <a:ext uri="{FF2B5EF4-FFF2-40B4-BE49-F238E27FC236}">
                <a16:creationId xmlns:a16="http://schemas.microsoft.com/office/drawing/2014/main" xmlns="" id="{87EC66C0-FF5A-4E4A-B41F-454224C26F2F}"/>
              </a:ext>
            </a:extLst>
          </p:cNvPr>
          <p:cNvSpPr txBox="1"/>
          <p:nvPr/>
        </p:nvSpPr>
        <p:spPr>
          <a:xfrm>
            <a:off x="249084" y="5890991"/>
            <a:ext cx="2682298" cy="646331"/>
          </a:xfrm>
          <a:prstGeom prst="rect">
            <a:avLst/>
          </a:prstGeom>
          <a:noFill/>
        </p:spPr>
        <p:txBody>
          <a:bodyPr wrap="square">
            <a:spAutoFit/>
          </a:bodyPr>
          <a:lstStyle/>
          <a:p>
            <a:pPr algn="ctr">
              <a:lnSpc>
                <a:spcPct val="100000"/>
              </a:lnSpc>
            </a:pPr>
            <a:r>
              <a:rPr lang="ru-RU" sz="1200" b="1" strike="noStrike" spc="-1" dirty="0" smtClean="0">
                <a:solidFill>
                  <a:srgbClr val="404040"/>
                </a:solidFill>
                <a:latin typeface="Roboto Condensed" panose="02000000000000000000" pitchFamily="2" charset="0"/>
                <a:ea typeface="Roboto Condensed" panose="02000000000000000000" pitchFamily="2" charset="0"/>
              </a:rPr>
              <a:t>Доля поступлений от крупнейших налогоплательщиков в федеральный бюджет</a:t>
            </a:r>
            <a:endParaRPr lang="ru-RU" sz="1200" b="1" strike="noStrike" spc="-1" dirty="0">
              <a:solidFill>
                <a:srgbClr val="404040"/>
              </a:solidFill>
              <a:latin typeface="Roboto Condensed" panose="02000000000000000000" pitchFamily="2" charset="0"/>
              <a:ea typeface="Roboto Condensed" panose="02000000000000000000" pitchFamily="2" charset="0"/>
            </a:endParaRPr>
          </a:p>
        </p:txBody>
      </p:sp>
      <p:pic>
        <p:nvPicPr>
          <p:cNvPr id="87" name="Рисунок 86" descr="Деньги">
            <a:extLst>
              <a:ext uri="{FF2B5EF4-FFF2-40B4-BE49-F238E27FC236}">
                <a16:creationId xmlns:a16="http://schemas.microsoft.com/office/drawing/2014/main" xmlns="" id="{E355D4CB-E72C-4870-80EE-EDED7C7A6B72}"/>
              </a:ext>
            </a:extLst>
          </p:cNvPr>
          <p:cNvPicPr>
            <a:picLocks noChangeAspect="1"/>
          </p:cNvPicPr>
          <p:nvPr/>
        </p:nvPicPr>
        <p:blipFill>
          <a:blip r:embed="rId3">
            <a:extLst>
              <a:ext uri="{96DAC541-7B7A-43D3-8B79-37D633B846F1}">
                <asvg:svgBlip xmlns:asvg="http://schemas.microsoft.com/office/drawing/2016/SVG/main" xmlns="" r:embed="rId4"/>
              </a:ext>
            </a:extLst>
          </a:blip>
          <a:srcRect/>
          <a:stretch/>
        </p:blipFill>
        <p:spPr>
          <a:xfrm>
            <a:off x="1163937" y="5295672"/>
            <a:ext cx="684076" cy="684076"/>
          </a:xfrm>
          <a:prstGeom prst="rect">
            <a:avLst/>
          </a:prstGeom>
        </p:spPr>
      </p:pic>
      <p:sp>
        <p:nvSpPr>
          <p:cNvPr id="88" name="Овал 87">
            <a:extLst>
              <a:ext uri="{FF2B5EF4-FFF2-40B4-BE49-F238E27FC236}">
                <a16:creationId xmlns:a16="http://schemas.microsoft.com/office/drawing/2014/main" xmlns="" id="{19EBB9B8-58F3-4643-99DC-48D392E0ABDB}"/>
              </a:ext>
            </a:extLst>
          </p:cNvPr>
          <p:cNvSpPr/>
          <p:nvPr/>
        </p:nvSpPr>
        <p:spPr>
          <a:xfrm>
            <a:off x="6517778" y="973178"/>
            <a:ext cx="5315501" cy="1256876"/>
          </a:xfrm>
          <a:prstGeom prst="ellipse">
            <a:avLst/>
          </a:prstGeom>
          <a:solidFill>
            <a:schemeClr val="bg1">
              <a:lumMod val="85000"/>
            </a:schemeClr>
          </a:solidFill>
          <a:ln>
            <a:noFill/>
          </a:ln>
          <a:effectLst>
            <a:outerShdw blurRad="152400" dist="317500" dir="5400000" sx="90000" sy="-19000" rotWithShape="0">
              <a:prstClr val="black">
                <a:alpha val="6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89" name="Прямоугольник 88">
            <a:extLst>
              <a:ext uri="{FF2B5EF4-FFF2-40B4-BE49-F238E27FC236}">
                <a16:creationId xmlns:a16="http://schemas.microsoft.com/office/drawing/2014/main" xmlns="" id="{AC2EFE65-D536-4450-879F-FC78DAE941AF}"/>
              </a:ext>
            </a:extLst>
          </p:cNvPr>
          <p:cNvSpPr/>
          <p:nvPr/>
        </p:nvSpPr>
        <p:spPr>
          <a:xfrm>
            <a:off x="8514302" y="974064"/>
            <a:ext cx="2682299" cy="707886"/>
          </a:xfrm>
          <a:prstGeom prst="rect">
            <a:avLst/>
          </a:prstGeom>
        </p:spPr>
        <p:txBody>
          <a:bodyPr wrap="square">
            <a:spAutoFit/>
          </a:bodyPr>
          <a:lstStyle/>
          <a:p>
            <a:pPr algn="ctr"/>
            <a:r>
              <a:rPr lang="ru-RU" sz="4000" b="1" dirty="0" smtClean="0">
                <a:solidFill>
                  <a:srgbClr val="231A6F"/>
                </a:solidFill>
                <a:latin typeface="Roboto Condensed" panose="02000000000000000000" pitchFamily="2" charset="0"/>
                <a:ea typeface="Roboto Condensed" panose="02000000000000000000" pitchFamily="2" charset="0"/>
              </a:rPr>
              <a:t>13</a:t>
            </a:r>
            <a:endParaRPr lang="ru-RU" sz="4000" b="1" dirty="0">
              <a:solidFill>
                <a:srgbClr val="231A6F"/>
              </a:solidFill>
              <a:latin typeface="Roboto Condensed" panose="02000000000000000000" pitchFamily="2" charset="0"/>
              <a:ea typeface="Roboto Condensed" panose="02000000000000000000" pitchFamily="2" charset="0"/>
            </a:endParaRPr>
          </a:p>
        </p:txBody>
      </p:sp>
      <p:sp>
        <p:nvSpPr>
          <p:cNvPr id="90" name="Прямоугольник 89">
            <a:extLst>
              <a:ext uri="{FF2B5EF4-FFF2-40B4-BE49-F238E27FC236}">
                <a16:creationId xmlns:a16="http://schemas.microsoft.com/office/drawing/2014/main" xmlns="" id="{EC36D511-9A76-4D60-AAC9-C149C3728AE9}"/>
              </a:ext>
            </a:extLst>
          </p:cNvPr>
          <p:cNvSpPr/>
          <p:nvPr/>
        </p:nvSpPr>
        <p:spPr>
          <a:xfrm>
            <a:off x="6829700" y="961964"/>
            <a:ext cx="2682299" cy="707886"/>
          </a:xfrm>
          <a:prstGeom prst="rect">
            <a:avLst/>
          </a:prstGeom>
        </p:spPr>
        <p:txBody>
          <a:bodyPr wrap="square">
            <a:spAutoFit/>
          </a:bodyPr>
          <a:lstStyle/>
          <a:p>
            <a:pPr algn="ctr"/>
            <a:r>
              <a:rPr lang="ru-RU" sz="4000" b="1" dirty="0">
                <a:solidFill>
                  <a:srgbClr val="231A6F"/>
                </a:solidFill>
                <a:latin typeface="Roboto Condensed" panose="02000000000000000000" pitchFamily="2" charset="0"/>
                <a:ea typeface="Roboto Condensed" panose="02000000000000000000" pitchFamily="2" charset="0"/>
              </a:rPr>
              <a:t>8</a:t>
            </a:r>
          </a:p>
        </p:txBody>
      </p:sp>
      <p:sp>
        <p:nvSpPr>
          <p:cNvPr id="91" name="TextBox 90">
            <a:extLst>
              <a:ext uri="{FF2B5EF4-FFF2-40B4-BE49-F238E27FC236}">
                <a16:creationId xmlns:a16="http://schemas.microsoft.com/office/drawing/2014/main" xmlns="" id="{27BA9828-3FD7-42A1-AEC8-1A73F2D16D5B}"/>
              </a:ext>
            </a:extLst>
          </p:cNvPr>
          <p:cNvSpPr txBox="1"/>
          <p:nvPr/>
        </p:nvSpPr>
        <p:spPr>
          <a:xfrm>
            <a:off x="8646301" y="1560603"/>
            <a:ext cx="2682298" cy="523220"/>
          </a:xfrm>
          <a:prstGeom prst="rect">
            <a:avLst/>
          </a:prstGeom>
          <a:noFill/>
        </p:spPr>
        <p:txBody>
          <a:bodyPr wrap="square">
            <a:spAutoFit/>
          </a:bodyPr>
          <a:lstStyle/>
          <a:p>
            <a:pPr algn="ctr">
              <a:lnSpc>
                <a:spcPct val="100000"/>
              </a:lnSpc>
            </a:pPr>
            <a:r>
              <a:rPr lang="ru-RU" sz="1400" b="1" strike="noStrike" spc="-1" dirty="0">
                <a:solidFill>
                  <a:srgbClr val="404040"/>
                </a:solidFill>
                <a:latin typeface="Roboto Condensed" panose="02000000000000000000" pitchFamily="2" charset="0"/>
                <a:ea typeface="Roboto Condensed" panose="02000000000000000000" pitchFamily="2" charset="0"/>
              </a:rPr>
              <a:t>МЕЖРАЙОННЫХ </a:t>
            </a:r>
            <a:br>
              <a:rPr lang="ru-RU" sz="1400" b="1" strike="noStrike" spc="-1" dirty="0">
                <a:solidFill>
                  <a:srgbClr val="404040"/>
                </a:solidFill>
                <a:latin typeface="Roboto Condensed" panose="02000000000000000000" pitchFamily="2" charset="0"/>
                <a:ea typeface="Roboto Condensed" panose="02000000000000000000" pitchFamily="2" charset="0"/>
              </a:rPr>
            </a:br>
            <a:r>
              <a:rPr lang="ru-RU" sz="1400" b="1" strike="noStrike" spc="-1" dirty="0">
                <a:solidFill>
                  <a:srgbClr val="404040"/>
                </a:solidFill>
                <a:latin typeface="Roboto Condensed" panose="02000000000000000000" pitchFamily="2" charset="0"/>
                <a:ea typeface="Roboto Condensed" panose="02000000000000000000" pitchFamily="2" charset="0"/>
              </a:rPr>
              <a:t>ИНСПЕКЦИЙ</a:t>
            </a:r>
          </a:p>
        </p:txBody>
      </p:sp>
      <p:sp>
        <p:nvSpPr>
          <p:cNvPr id="92" name="TextBox 91">
            <a:extLst>
              <a:ext uri="{FF2B5EF4-FFF2-40B4-BE49-F238E27FC236}">
                <a16:creationId xmlns:a16="http://schemas.microsoft.com/office/drawing/2014/main" xmlns="" id="{5D503F64-162B-427E-B7A3-EA676D01B358}"/>
              </a:ext>
            </a:extLst>
          </p:cNvPr>
          <p:cNvSpPr txBox="1"/>
          <p:nvPr/>
        </p:nvSpPr>
        <p:spPr>
          <a:xfrm>
            <a:off x="6799597" y="1532432"/>
            <a:ext cx="2682298" cy="523220"/>
          </a:xfrm>
          <a:prstGeom prst="rect">
            <a:avLst/>
          </a:prstGeom>
          <a:noFill/>
        </p:spPr>
        <p:txBody>
          <a:bodyPr wrap="square">
            <a:spAutoFit/>
          </a:bodyPr>
          <a:lstStyle/>
          <a:p>
            <a:pPr algn="ctr">
              <a:lnSpc>
                <a:spcPct val="100000"/>
              </a:lnSpc>
            </a:pPr>
            <a:r>
              <a:rPr lang="ru-RU" sz="1400" b="1" strike="noStrike" spc="-1" dirty="0">
                <a:solidFill>
                  <a:srgbClr val="404040"/>
                </a:solidFill>
                <a:latin typeface="Roboto Condensed" panose="02000000000000000000" pitchFamily="2" charset="0"/>
                <a:ea typeface="Roboto Condensed" panose="02000000000000000000" pitchFamily="2" charset="0"/>
              </a:rPr>
              <a:t>МЕЖРЕГИОНАЛЬНЫХ </a:t>
            </a:r>
            <a:br>
              <a:rPr lang="ru-RU" sz="1400" b="1" strike="noStrike" spc="-1" dirty="0">
                <a:solidFill>
                  <a:srgbClr val="404040"/>
                </a:solidFill>
                <a:latin typeface="Roboto Condensed" panose="02000000000000000000" pitchFamily="2" charset="0"/>
                <a:ea typeface="Roboto Condensed" panose="02000000000000000000" pitchFamily="2" charset="0"/>
              </a:rPr>
            </a:br>
            <a:r>
              <a:rPr lang="ru-RU" sz="1400" b="1" strike="noStrike" spc="-1" dirty="0">
                <a:solidFill>
                  <a:srgbClr val="404040"/>
                </a:solidFill>
                <a:latin typeface="Roboto Condensed" panose="02000000000000000000" pitchFamily="2" charset="0"/>
                <a:ea typeface="Roboto Condensed" panose="02000000000000000000" pitchFamily="2" charset="0"/>
              </a:rPr>
              <a:t>ИНСПЕКЦИЙ</a:t>
            </a:r>
          </a:p>
        </p:txBody>
      </p:sp>
      <p:pic>
        <p:nvPicPr>
          <p:cNvPr id="68" name="Рисунок 67" descr="Презентация с круговой диаграммой">
            <a:extLst>
              <a:ext uri="{FF2B5EF4-FFF2-40B4-BE49-F238E27FC236}">
                <a16:creationId xmlns:a16="http://schemas.microsoft.com/office/drawing/2014/main" xmlns="" id="{8B5763A0-A740-403B-98EA-D6047EBD1F0E}"/>
              </a:ext>
            </a:extLst>
          </p:cNvPr>
          <p:cNvPicPr>
            <a:picLocks noChangeAspect="1"/>
          </p:cNvPicPr>
          <p:nvPr/>
        </p:nvPicPr>
        <p:blipFill>
          <a:blip r:embed="rId5">
            <a:extLst>
              <a:ext uri="{96DAC541-7B7A-43D3-8B79-37D633B846F1}">
                <asvg:svgBlip xmlns:asvg="http://schemas.microsoft.com/office/drawing/2016/SVG/main" xmlns="" r:embed="rId6"/>
              </a:ext>
            </a:extLst>
          </a:blip>
          <a:srcRect/>
          <a:stretch/>
        </p:blipFill>
        <p:spPr>
          <a:xfrm>
            <a:off x="7237633" y="5464467"/>
            <a:ext cx="684076" cy="684076"/>
          </a:xfrm>
          <a:prstGeom prst="rect">
            <a:avLst/>
          </a:prstGeom>
        </p:spPr>
      </p:pic>
      <p:pic>
        <p:nvPicPr>
          <p:cNvPr id="70" name="Рисунок 69" descr="Скорая помощь">
            <a:extLst>
              <a:ext uri="{FF2B5EF4-FFF2-40B4-BE49-F238E27FC236}">
                <a16:creationId xmlns:a16="http://schemas.microsoft.com/office/drawing/2014/main" xmlns="" id="{9F4CD60A-6C31-4A64-8CE1-B846AFAC74E1}"/>
              </a:ext>
            </a:extLst>
          </p:cNvPr>
          <p:cNvPicPr>
            <a:picLocks noChangeAspect="1"/>
          </p:cNvPicPr>
          <p:nvPr/>
        </p:nvPicPr>
        <p:blipFill>
          <a:blip r:embed="rId7">
            <a:extLst>
              <a:ext uri="{96DAC541-7B7A-43D3-8B79-37D633B846F1}">
                <asvg:svgBlip xmlns:asvg="http://schemas.microsoft.com/office/drawing/2016/SVG/main" xmlns="" r:embed="rId8"/>
              </a:ext>
            </a:extLst>
          </a:blip>
          <a:srcRect/>
          <a:stretch/>
        </p:blipFill>
        <p:spPr>
          <a:xfrm>
            <a:off x="10190979" y="5464467"/>
            <a:ext cx="684076" cy="684076"/>
          </a:xfrm>
          <a:prstGeom prst="rect">
            <a:avLst/>
          </a:prstGeom>
        </p:spPr>
      </p:pic>
    </p:spTree>
    <p:extLst>
      <p:ext uri="{BB962C8B-B14F-4D97-AF65-F5344CB8AC3E}">
        <p14:creationId xmlns:p14="http://schemas.microsoft.com/office/powerpoint/2010/main" val="23363112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 xmlns:a16="http://schemas.microsoft.com/office/drawing/2014/main" id="{04255A48-2E46-447F-98DA-0E287025F3FD}"/>
              </a:ext>
            </a:extLst>
          </p:cNvPr>
          <p:cNvSpPr/>
          <p:nvPr/>
        </p:nvSpPr>
        <p:spPr>
          <a:xfrm>
            <a:off x="0" y="0"/>
            <a:ext cx="1235460" cy="1235460"/>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16" name="Subtitle 2">
            <a:extLst>
              <a:ext uri="{FF2B5EF4-FFF2-40B4-BE49-F238E27FC236}">
                <a16:creationId xmlns="" xmlns:a16="http://schemas.microsoft.com/office/drawing/2014/main" id="{51A55428-D23F-4777-96FE-D91E0B26310D}"/>
              </a:ext>
            </a:extLst>
          </p:cNvPr>
          <p:cNvSpPr txBox="1">
            <a:spLocks/>
          </p:cNvSpPr>
          <p:nvPr/>
        </p:nvSpPr>
        <p:spPr>
          <a:xfrm>
            <a:off x="1642434" y="246849"/>
            <a:ext cx="9965540" cy="584789"/>
          </a:xfrm>
          <a:prstGeom prst="rect">
            <a:avLst/>
          </a:prstGeom>
        </p:spPr>
        <p:txBody>
          <a:bodyPr vert="horz" lIns="0" tIns="0" rIns="0" bIns="0" rtlCol="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a:r>
              <a:rPr lang="ru-RU" b="1" dirty="0" smtClean="0">
                <a:solidFill>
                  <a:schemeClr val="tx1">
                    <a:lumMod val="75000"/>
                  </a:schemeClr>
                </a:solidFill>
                <a:latin typeface="Roboto Condensed" panose="020B0604020202020204" charset="0"/>
                <a:ea typeface="Roboto Condensed" panose="020B0604020202020204" charset="0"/>
              </a:rPr>
              <a:t>МОДЕРНИЗАЦИЯ ОРГАНИЗАЦИОННО-ФУНКЦИОНАЛЬНОЙ МОДЕЛИ ФНС РОССИИ</a:t>
            </a:r>
            <a:endParaRPr lang="ru-RU" b="1" dirty="0">
              <a:solidFill>
                <a:schemeClr val="tx1">
                  <a:lumMod val="75000"/>
                </a:schemeClr>
              </a:solidFill>
              <a:latin typeface="Roboto Condensed" panose="020B0604020202020204" charset="0"/>
              <a:ea typeface="Roboto Condensed" panose="020B0604020202020204" charset="0"/>
            </a:endParaRPr>
          </a:p>
        </p:txBody>
      </p:sp>
      <p:grpSp>
        <p:nvGrpSpPr>
          <p:cNvPr id="44" name="Группа 43">
            <a:extLst>
              <a:ext uri="{FF2B5EF4-FFF2-40B4-BE49-F238E27FC236}">
                <a16:creationId xmlns="" xmlns:a16="http://schemas.microsoft.com/office/drawing/2014/main" id="{019F74D2-C307-466E-A3FC-5577DACB81C1}"/>
              </a:ext>
            </a:extLst>
          </p:cNvPr>
          <p:cNvGrpSpPr/>
          <p:nvPr/>
        </p:nvGrpSpPr>
        <p:grpSpPr>
          <a:xfrm>
            <a:off x="170060" y="170060"/>
            <a:ext cx="895342" cy="895342"/>
            <a:chOff x="1398681" y="3263936"/>
            <a:chExt cx="1231598" cy="1231598"/>
          </a:xfrm>
        </p:grpSpPr>
        <p:grpSp>
          <p:nvGrpSpPr>
            <p:cNvPr id="6" name="Рисунок 2">
              <a:extLst>
                <a:ext uri="{FF2B5EF4-FFF2-40B4-BE49-F238E27FC236}">
                  <a16:creationId xmlns="" xmlns:a16="http://schemas.microsoft.com/office/drawing/2014/main" id="{2862BDDB-996B-423A-834B-02C0E4B78B81}"/>
                </a:ext>
              </a:extLst>
            </p:cNvPr>
            <p:cNvGrpSpPr/>
            <p:nvPr/>
          </p:nvGrpSpPr>
          <p:grpSpPr>
            <a:xfrm>
              <a:off x="1597898" y="3407558"/>
              <a:ext cx="833162" cy="944353"/>
              <a:chOff x="1542689" y="2816538"/>
              <a:chExt cx="833162" cy="944353"/>
            </a:xfrm>
          </p:grpSpPr>
          <p:grpSp>
            <p:nvGrpSpPr>
              <p:cNvPr id="7" name="Рисунок 2">
                <a:extLst>
                  <a:ext uri="{FF2B5EF4-FFF2-40B4-BE49-F238E27FC236}">
                    <a16:creationId xmlns="" xmlns:a16="http://schemas.microsoft.com/office/drawing/2014/main" id="{2862BDDB-996B-423A-834B-02C0E4B78B81}"/>
                  </a:ext>
                </a:extLst>
              </p:cNvPr>
              <p:cNvGrpSpPr/>
              <p:nvPr/>
            </p:nvGrpSpPr>
            <p:grpSpPr>
              <a:xfrm>
                <a:off x="1581297" y="2876064"/>
                <a:ext cx="755946" cy="825721"/>
                <a:chOff x="1581297" y="2876064"/>
                <a:chExt cx="755946" cy="825721"/>
              </a:xfrm>
            </p:grpSpPr>
            <p:sp>
              <p:nvSpPr>
                <p:cNvPr id="23" name="Полилиния: фигура 22">
                  <a:extLst>
                    <a:ext uri="{FF2B5EF4-FFF2-40B4-BE49-F238E27FC236}">
                      <a16:creationId xmlns="" xmlns:a16="http://schemas.microsoft.com/office/drawing/2014/main" id="{D47B51B5-5B9E-4773-8EB9-496F42F26909}"/>
                    </a:ext>
                  </a:extLst>
                </p:cNvPr>
                <p:cNvSpPr/>
                <p:nvPr/>
              </p:nvSpPr>
              <p:spPr>
                <a:xfrm rot="-3598124">
                  <a:off x="1761688" y="3431256"/>
                  <a:ext cx="34749" cy="340542"/>
                </a:xfrm>
                <a:custGeom>
                  <a:avLst/>
                  <a:gdLst>
                    <a:gd name="connsiteX0" fmla="*/ 0 w 34749"/>
                    <a:gd name="connsiteY0" fmla="*/ 0 h 340542"/>
                    <a:gd name="connsiteX1" fmla="*/ 34749 w 34749"/>
                    <a:gd name="connsiteY1" fmla="*/ 0 h 340542"/>
                    <a:gd name="connsiteX2" fmla="*/ 34749 w 34749"/>
                    <a:gd name="connsiteY2" fmla="*/ 340542 h 340542"/>
                    <a:gd name="connsiteX3" fmla="*/ 0 w 34749"/>
                    <a:gd name="connsiteY3" fmla="*/ 340542 h 340542"/>
                  </a:gdLst>
                  <a:ahLst/>
                  <a:cxnLst>
                    <a:cxn ang="0">
                      <a:pos x="connsiteX0" y="connsiteY0"/>
                    </a:cxn>
                    <a:cxn ang="0">
                      <a:pos x="connsiteX1" y="connsiteY1"/>
                    </a:cxn>
                    <a:cxn ang="0">
                      <a:pos x="connsiteX2" y="connsiteY2"/>
                    </a:cxn>
                    <a:cxn ang="0">
                      <a:pos x="connsiteX3" y="connsiteY3"/>
                    </a:cxn>
                  </a:cxnLst>
                  <a:rect l="l" t="t" r="r" b="b"/>
                  <a:pathLst>
                    <a:path w="34749" h="340542">
                      <a:moveTo>
                        <a:pt x="0" y="0"/>
                      </a:moveTo>
                      <a:lnTo>
                        <a:pt x="34749" y="0"/>
                      </a:lnTo>
                      <a:lnTo>
                        <a:pt x="34749" y="340542"/>
                      </a:lnTo>
                      <a:lnTo>
                        <a:pt x="0" y="340542"/>
                      </a:lnTo>
                      <a:close/>
                    </a:path>
                  </a:pathLst>
                </a:custGeom>
                <a:solidFill>
                  <a:srgbClr val="43D3E8"/>
                </a:solidFill>
                <a:ln w="7680" cap="flat">
                  <a:noFill/>
                  <a:prstDash val="solid"/>
                  <a:miter/>
                </a:ln>
              </p:spPr>
              <p:txBody>
                <a:bodyPr rtlCol="0" anchor="ctr"/>
                <a:lstStyle/>
                <a:p>
                  <a:endParaRPr lang="ru-RU" dirty="0"/>
                </a:p>
              </p:txBody>
            </p:sp>
            <p:sp>
              <p:nvSpPr>
                <p:cNvPr id="24" name="Полилиния: фигура 23">
                  <a:extLst>
                    <a:ext uri="{FF2B5EF4-FFF2-40B4-BE49-F238E27FC236}">
                      <a16:creationId xmlns="" xmlns:a16="http://schemas.microsoft.com/office/drawing/2014/main" id="{C806057A-ECFF-4744-87AF-9A72A2FB9EB3}"/>
                    </a:ext>
                  </a:extLst>
                </p:cNvPr>
                <p:cNvSpPr/>
                <p:nvPr/>
              </p:nvSpPr>
              <p:spPr>
                <a:xfrm>
                  <a:off x="15812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25" name="Полилиния: фигура 24">
                  <a:extLst>
                    <a:ext uri="{FF2B5EF4-FFF2-40B4-BE49-F238E27FC236}">
                      <a16:creationId xmlns="" xmlns:a16="http://schemas.microsoft.com/office/drawing/2014/main" id="{46B80DA4-4D6B-44C7-BDAB-65F2FDAE4353}"/>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242D3C"/>
                </a:solidFill>
                <a:ln w="7680" cap="flat">
                  <a:noFill/>
                  <a:prstDash val="solid"/>
                  <a:miter/>
                </a:ln>
              </p:spPr>
              <p:txBody>
                <a:bodyPr rtlCol="0" anchor="ctr"/>
                <a:lstStyle/>
                <a:p>
                  <a:endParaRPr lang="ru-RU" dirty="0"/>
                </a:p>
              </p:txBody>
            </p:sp>
            <p:sp>
              <p:nvSpPr>
                <p:cNvPr id="26" name="Полилиния: фигура 25">
                  <a:extLst>
                    <a:ext uri="{FF2B5EF4-FFF2-40B4-BE49-F238E27FC236}">
                      <a16:creationId xmlns="" xmlns:a16="http://schemas.microsoft.com/office/drawing/2014/main" id="{D548DBBD-4E6B-44F0-B2A9-73DBC0669B35}"/>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27" name="Полилиния: фигура 26">
                  <a:extLst>
                    <a:ext uri="{FF2B5EF4-FFF2-40B4-BE49-F238E27FC236}">
                      <a16:creationId xmlns="" xmlns:a16="http://schemas.microsoft.com/office/drawing/2014/main" id="{8ADEB9A2-6C80-46DE-A6A1-77367AB94E63}"/>
                    </a:ext>
                  </a:extLst>
                </p:cNvPr>
                <p:cNvSpPr/>
                <p:nvPr/>
              </p:nvSpPr>
              <p:spPr>
                <a:xfrm rot="-1798039">
                  <a:off x="1608964" y="2958607"/>
                  <a:ext cx="339747" cy="34746"/>
                </a:xfrm>
                <a:custGeom>
                  <a:avLst/>
                  <a:gdLst>
                    <a:gd name="connsiteX0" fmla="*/ 0 w 339747"/>
                    <a:gd name="connsiteY0" fmla="*/ 0 h 34746"/>
                    <a:gd name="connsiteX1" fmla="*/ 339747 w 339747"/>
                    <a:gd name="connsiteY1" fmla="*/ 0 h 34746"/>
                    <a:gd name="connsiteX2" fmla="*/ 339747 w 339747"/>
                    <a:gd name="connsiteY2" fmla="*/ 34747 h 34746"/>
                    <a:gd name="connsiteX3" fmla="*/ 0 w 33974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339747" h="34746">
                      <a:moveTo>
                        <a:pt x="0" y="0"/>
                      </a:moveTo>
                      <a:lnTo>
                        <a:pt x="339747" y="0"/>
                      </a:lnTo>
                      <a:lnTo>
                        <a:pt x="339747" y="34747"/>
                      </a:lnTo>
                      <a:lnTo>
                        <a:pt x="0" y="34747"/>
                      </a:lnTo>
                      <a:close/>
                    </a:path>
                  </a:pathLst>
                </a:custGeom>
                <a:solidFill>
                  <a:srgbClr val="F96232"/>
                </a:solidFill>
                <a:ln w="7680" cap="flat">
                  <a:noFill/>
                  <a:prstDash val="solid"/>
                  <a:miter/>
                </a:ln>
              </p:spPr>
              <p:txBody>
                <a:bodyPr rtlCol="0" anchor="ctr"/>
                <a:lstStyle/>
                <a:p>
                  <a:endParaRPr lang="ru-RU" dirty="0"/>
                </a:p>
              </p:txBody>
            </p:sp>
            <p:sp>
              <p:nvSpPr>
                <p:cNvPr id="28" name="Полилиния: фигура 27">
                  <a:extLst>
                    <a:ext uri="{FF2B5EF4-FFF2-40B4-BE49-F238E27FC236}">
                      <a16:creationId xmlns="" xmlns:a16="http://schemas.microsoft.com/office/drawing/2014/main" id="{FF3F01F6-C86A-4DC1-91D4-9715366F0F97}"/>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F96232"/>
                </a:solidFill>
                <a:ln w="7680" cap="flat">
                  <a:noFill/>
                  <a:prstDash val="solid"/>
                  <a:miter/>
                </a:ln>
              </p:spPr>
              <p:txBody>
                <a:bodyPr rtlCol="0" anchor="ctr"/>
                <a:lstStyle/>
                <a:p>
                  <a:endParaRPr lang="ru-RU" dirty="0"/>
                </a:p>
              </p:txBody>
            </p:sp>
            <p:sp>
              <p:nvSpPr>
                <p:cNvPr id="29" name="Полилиния: фигура 28">
                  <a:extLst>
                    <a:ext uri="{FF2B5EF4-FFF2-40B4-BE49-F238E27FC236}">
                      <a16:creationId xmlns="" xmlns:a16="http://schemas.microsoft.com/office/drawing/2014/main" id="{BB2E3AA9-1C45-4213-8861-F763E272E8F5}"/>
                    </a:ext>
                  </a:extLst>
                </p:cNvPr>
                <p:cNvSpPr/>
                <p:nvPr/>
              </p:nvSpPr>
              <p:spPr>
                <a:xfrm rot="-3601663">
                  <a:off x="2122922" y="2805909"/>
                  <a:ext cx="34748" cy="340536"/>
                </a:xfrm>
                <a:custGeom>
                  <a:avLst/>
                  <a:gdLst>
                    <a:gd name="connsiteX0" fmla="*/ 0 w 34748"/>
                    <a:gd name="connsiteY0" fmla="*/ 0 h 340536"/>
                    <a:gd name="connsiteX1" fmla="*/ 34749 w 34748"/>
                    <a:gd name="connsiteY1" fmla="*/ 0 h 340536"/>
                    <a:gd name="connsiteX2" fmla="*/ 34749 w 34748"/>
                    <a:gd name="connsiteY2" fmla="*/ 340536 h 340536"/>
                    <a:gd name="connsiteX3" fmla="*/ 0 w 34748"/>
                    <a:gd name="connsiteY3" fmla="*/ 340536 h 340536"/>
                  </a:gdLst>
                  <a:ahLst/>
                  <a:cxnLst>
                    <a:cxn ang="0">
                      <a:pos x="connsiteX0" y="connsiteY0"/>
                    </a:cxn>
                    <a:cxn ang="0">
                      <a:pos x="connsiteX1" y="connsiteY1"/>
                    </a:cxn>
                    <a:cxn ang="0">
                      <a:pos x="connsiteX2" y="connsiteY2"/>
                    </a:cxn>
                    <a:cxn ang="0">
                      <a:pos x="connsiteX3" y="connsiteY3"/>
                    </a:cxn>
                  </a:cxnLst>
                  <a:rect l="l" t="t" r="r" b="b"/>
                  <a:pathLst>
                    <a:path w="34748" h="340536">
                      <a:moveTo>
                        <a:pt x="0" y="0"/>
                      </a:moveTo>
                      <a:lnTo>
                        <a:pt x="34749" y="0"/>
                      </a:lnTo>
                      <a:lnTo>
                        <a:pt x="34749" y="340536"/>
                      </a:lnTo>
                      <a:lnTo>
                        <a:pt x="0" y="340536"/>
                      </a:lnTo>
                      <a:close/>
                    </a:path>
                  </a:pathLst>
                </a:custGeom>
                <a:solidFill>
                  <a:srgbClr val="F96232"/>
                </a:solidFill>
                <a:ln w="7680" cap="flat">
                  <a:noFill/>
                  <a:prstDash val="solid"/>
                  <a:miter/>
                </a:ln>
              </p:spPr>
              <p:txBody>
                <a:bodyPr rtlCol="0" anchor="ctr"/>
                <a:lstStyle/>
                <a:p>
                  <a:endParaRPr lang="ru-RU" dirty="0"/>
                </a:p>
              </p:txBody>
            </p:sp>
            <p:sp>
              <p:nvSpPr>
                <p:cNvPr id="30" name="Полилиния: фигура 29">
                  <a:extLst>
                    <a:ext uri="{FF2B5EF4-FFF2-40B4-BE49-F238E27FC236}">
                      <a16:creationId xmlns="" xmlns:a16="http://schemas.microsoft.com/office/drawing/2014/main" id="{DEE038AF-A4DB-4921-9C55-57B56C108751}"/>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242D3C"/>
                </a:solidFill>
                <a:ln w="7680" cap="flat">
                  <a:noFill/>
                  <a:prstDash val="solid"/>
                  <a:miter/>
                </a:ln>
              </p:spPr>
              <p:txBody>
                <a:bodyPr rtlCol="0" anchor="ctr"/>
                <a:lstStyle/>
                <a:p>
                  <a:endParaRPr lang="ru-RU" dirty="0"/>
                </a:p>
              </p:txBody>
            </p:sp>
            <p:sp>
              <p:nvSpPr>
                <p:cNvPr id="31" name="Полилиния: фигура 30">
                  <a:extLst>
                    <a:ext uri="{FF2B5EF4-FFF2-40B4-BE49-F238E27FC236}">
                      <a16:creationId xmlns="" xmlns:a16="http://schemas.microsoft.com/office/drawing/2014/main" id="{30CBA823-FBC8-488E-96BF-4B28528C5AE2}"/>
                    </a:ext>
                  </a:extLst>
                </p:cNvPr>
                <p:cNvSpPr/>
                <p:nvPr/>
              </p:nvSpPr>
              <p:spPr>
                <a:xfrm>
                  <a:off x="23024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32" name="Полилиния: фигура 31">
                  <a:extLst>
                    <a:ext uri="{FF2B5EF4-FFF2-40B4-BE49-F238E27FC236}">
                      <a16:creationId xmlns="" xmlns:a16="http://schemas.microsoft.com/office/drawing/2014/main" id="{7A4488E0-C746-44E7-9759-CDED619781B5}"/>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F96232"/>
                </a:solidFill>
                <a:ln w="7680" cap="flat">
                  <a:noFill/>
                  <a:prstDash val="solid"/>
                  <a:miter/>
                </a:ln>
              </p:spPr>
              <p:txBody>
                <a:bodyPr rtlCol="0" anchor="ctr"/>
                <a:lstStyle/>
                <a:p>
                  <a:endParaRPr lang="ru-RU" dirty="0"/>
                </a:p>
              </p:txBody>
            </p:sp>
            <p:sp>
              <p:nvSpPr>
                <p:cNvPr id="33" name="Полилиния: фигура 32">
                  <a:extLst>
                    <a:ext uri="{FF2B5EF4-FFF2-40B4-BE49-F238E27FC236}">
                      <a16:creationId xmlns="" xmlns:a16="http://schemas.microsoft.com/office/drawing/2014/main" id="{C2C11E84-4302-4D02-B309-989EC48CC3DE}"/>
                    </a:ext>
                  </a:extLst>
                </p:cNvPr>
                <p:cNvSpPr/>
                <p:nvPr/>
              </p:nvSpPr>
              <p:spPr>
                <a:xfrm rot="-1801578">
                  <a:off x="1969829" y="3583842"/>
                  <a:ext cx="340525" cy="34747"/>
                </a:xfrm>
                <a:custGeom>
                  <a:avLst/>
                  <a:gdLst>
                    <a:gd name="connsiteX0" fmla="*/ 0 w 340525"/>
                    <a:gd name="connsiteY0" fmla="*/ 0 h 34747"/>
                    <a:gd name="connsiteX1" fmla="*/ 340525 w 340525"/>
                    <a:gd name="connsiteY1" fmla="*/ 0 h 34747"/>
                    <a:gd name="connsiteX2" fmla="*/ 340525 w 340525"/>
                    <a:gd name="connsiteY2" fmla="*/ 34747 h 34747"/>
                    <a:gd name="connsiteX3" fmla="*/ 0 w 340525"/>
                    <a:gd name="connsiteY3" fmla="*/ 34747 h 34747"/>
                  </a:gdLst>
                  <a:ahLst/>
                  <a:cxnLst>
                    <a:cxn ang="0">
                      <a:pos x="connsiteX0" y="connsiteY0"/>
                    </a:cxn>
                    <a:cxn ang="0">
                      <a:pos x="connsiteX1" y="connsiteY1"/>
                    </a:cxn>
                    <a:cxn ang="0">
                      <a:pos x="connsiteX2" y="connsiteY2"/>
                    </a:cxn>
                    <a:cxn ang="0">
                      <a:pos x="connsiteX3" y="connsiteY3"/>
                    </a:cxn>
                  </a:cxnLst>
                  <a:rect l="l" t="t" r="r" b="b"/>
                  <a:pathLst>
                    <a:path w="340525" h="34747">
                      <a:moveTo>
                        <a:pt x="0" y="0"/>
                      </a:moveTo>
                      <a:lnTo>
                        <a:pt x="340525" y="0"/>
                      </a:lnTo>
                      <a:lnTo>
                        <a:pt x="340525" y="34747"/>
                      </a:lnTo>
                      <a:lnTo>
                        <a:pt x="0" y="34747"/>
                      </a:lnTo>
                      <a:close/>
                    </a:path>
                  </a:pathLst>
                </a:custGeom>
                <a:solidFill>
                  <a:srgbClr val="43D3E8"/>
                </a:solidFill>
                <a:ln w="7680" cap="flat">
                  <a:noFill/>
                  <a:prstDash val="solid"/>
                  <a:miter/>
                </a:ln>
              </p:spPr>
              <p:txBody>
                <a:bodyPr rtlCol="0" anchor="ctr"/>
                <a:lstStyle/>
                <a:p>
                  <a:endParaRPr lang="ru-RU" dirty="0"/>
                </a:p>
              </p:txBody>
            </p:sp>
            <p:sp>
              <p:nvSpPr>
                <p:cNvPr id="34" name="Полилиния: фигура 33">
                  <a:extLst>
                    <a:ext uri="{FF2B5EF4-FFF2-40B4-BE49-F238E27FC236}">
                      <a16:creationId xmlns="" xmlns:a16="http://schemas.microsoft.com/office/drawing/2014/main" id="{ED5C64A1-B6D9-4B50-A1E2-9C593CEADC54}"/>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grpSp>
          <p:grpSp>
            <p:nvGrpSpPr>
              <p:cNvPr id="35" name="Рисунок 2">
                <a:extLst>
                  <a:ext uri="{FF2B5EF4-FFF2-40B4-BE49-F238E27FC236}">
                    <a16:creationId xmlns="" xmlns:a16="http://schemas.microsoft.com/office/drawing/2014/main" id="{2862BDDB-996B-423A-834B-02C0E4B78B81}"/>
                  </a:ext>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16:creationId xmlns="" xmlns:a16="http://schemas.microsoft.com/office/drawing/2014/main" id="{34EE368B-24C1-4ED8-8EB1-8A5D2E0D15E4}"/>
                    </a:ext>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7" name="Полилиния: фигура 36">
                  <a:extLst>
                    <a:ext uri="{FF2B5EF4-FFF2-40B4-BE49-F238E27FC236}">
                      <a16:creationId xmlns="" xmlns:a16="http://schemas.microsoft.com/office/drawing/2014/main" id="{82204F6F-E3CA-45B6-9F04-5EE0ED7F83D0}"/>
                    </a:ext>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8" name="Полилиния: фигура 37">
                  <a:extLst>
                    <a:ext uri="{FF2B5EF4-FFF2-40B4-BE49-F238E27FC236}">
                      <a16:creationId xmlns="" xmlns:a16="http://schemas.microsoft.com/office/drawing/2014/main" id="{0514346D-4272-4845-B929-B5FFEE35E254}"/>
                    </a:ext>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9" name="Полилиния: фигура 38">
                  <a:extLst>
                    <a:ext uri="{FF2B5EF4-FFF2-40B4-BE49-F238E27FC236}">
                      <a16:creationId xmlns="" xmlns:a16="http://schemas.microsoft.com/office/drawing/2014/main" id="{10FBA4A6-090C-4517-BEA3-9433F3BF894D}"/>
                    </a:ext>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0" name="Полилиния: фигура 39">
                  <a:extLst>
                    <a:ext uri="{FF2B5EF4-FFF2-40B4-BE49-F238E27FC236}">
                      <a16:creationId xmlns="" xmlns:a16="http://schemas.microsoft.com/office/drawing/2014/main" id="{9F878CEE-547E-4D31-BEF7-6CC3A19342E3}"/>
                    </a:ext>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1" name="Полилиния: фигура 40">
                  <a:extLst>
                    <a:ext uri="{FF2B5EF4-FFF2-40B4-BE49-F238E27FC236}">
                      <a16:creationId xmlns="" xmlns:a16="http://schemas.microsoft.com/office/drawing/2014/main" id="{206391AA-4BCF-4ABF-939E-341707D4DCC6}"/>
                    </a:ext>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2" name="Полилиния: фигура 41">
                  <a:extLst>
                    <a:ext uri="{FF2B5EF4-FFF2-40B4-BE49-F238E27FC236}">
                      <a16:creationId xmlns="" xmlns:a16="http://schemas.microsoft.com/office/drawing/2014/main" id="{4A2590E7-6B1D-4386-A964-DB3E5CD68A77}"/>
                    </a:ext>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grpSp>
        </p:grpSp>
        <p:sp>
          <p:nvSpPr>
            <p:cNvPr id="43" name="Полилиния: фигура 42">
              <a:extLst>
                <a:ext uri="{FF2B5EF4-FFF2-40B4-BE49-F238E27FC236}">
                  <a16:creationId xmlns="" xmlns:a16="http://schemas.microsoft.com/office/drawing/2014/main" id="{2338C980-225E-46D7-8459-7215ABA4A035}"/>
                </a:ext>
              </a:extLst>
            </p:cNvPr>
            <p:cNvSpPr/>
            <p:nvPr/>
          </p:nvSpPr>
          <p:spPr>
            <a:xfrm>
              <a:off x="1398681" y="3263936"/>
              <a:ext cx="1231598" cy="1231598"/>
            </a:xfrm>
            <a:custGeom>
              <a:avLst/>
              <a:gdLst>
                <a:gd name="connsiteX0" fmla="*/ 616185 w 1231598"/>
                <a:gd name="connsiteY0" fmla="*/ 1231598 h 1231598"/>
                <a:gd name="connsiteX1" fmla="*/ 616185 w 1231598"/>
                <a:gd name="connsiteY1" fmla="*/ 1196851 h 1231598"/>
                <a:gd name="connsiteX2" fmla="*/ 650160 w 1231598"/>
                <a:gd name="connsiteY2" fmla="*/ 1196079 h 1231598"/>
                <a:gd name="connsiteX3" fmla="*/ 652477 w 1231598"/>
                <a:gd name="connsiteY3" fmla="*/ 1230826 h 1231598"/>
                <a:gd name="connsiteX4" fmla="*/ 616185 w 1231598"/>
                <a:gd name="connsiteY4" fmla="*/ 1231598 h 1231598"/>
                <a:gd name="connsiteX5" fmla="*/ 580666 w 1231598"/>
                <a:gd name="connsiteY5" fmla="*/ 1230826 h 1231598"/>
                <a:gd name="connsiteX6" fmla="*/ 545146 w 1231598"/>
                <a:gd name="connsiteY6" fmla="*/ 1227737 h 1231598"/>
                <a:gd name="connsiteX7" fmla="*/ 549007 w 1231598"/>
                <a:gd name="connsiteY7" fmla="*/ 1192990 h 1231598"/>
                <a:gd name="connsiteX8" fmla="*/ 582982 w 1231598"/>
                <a:gd name="connsiteY8" fmla="*/ 1196079 h 1231598"/>
                <a:gd name="connsiteX9" fmla="*/ 580666 w 1231598"/>
                <a:gd name="connsiteY9" fmla="*/ 1230826 h 1231598"/>
                <a:gd name="connsiteX10" fmla="*/ 687996 w 1231598"/>
                <a:gd name="connsiteY10" fmla="*/ 1227737 h 1231598"/>
                <a:gd name="connsiteX11" fmla="*/ 684135 w 1231598"/>
                <a:gd name="connsiteY11" fmla="*/ 1192990 h 1231598"/>
                <a:gd name="connsiteX12" fmla="*/ 717338 w 1231598"/>
                <a:gd name="connsiteY12" fmla="*/ 1188357 h 1231598"/>
                <a:gd name="connsiteX13" fmla="*/ 723516 w 1231598"/>
                <a:gd name="connsiteY13" fmla="*/ 1222332 h 1231598"/>
                <a:gd name="connsiteX14" fmla="*/ 687996 w 1231598"/>
                <a:gd name="connsiteY14" fmla="*/ 1227737 h 1231598"/>
                <a:gd name="connsiteX15" fmla="*/ 509627 w 1231598"/>
                <a:gd name="connsiteY15" fmla="*/ 1222332 h 1231598"/>
                <a:gd name="connsiteX16" fmla="*/ 474880 w 1231598"/>
                <a:gd name="connsiteY16" fmla="*/ 1215383 h 1231598"/>
                <a:gd name="connsiteX17" fmla="*/ 482601 w 1231598"/>
                <a:gd name="connsiteY17" fmla="*/ 1181408 h 1231598"/>
                <a:gd name="connsiteX18" fmla="*/ 515804 w 1231598"/>
                <a:gd name="connsiteY18" fmla="*/ 1188357 h 1231598"/>
                <a:gd name="connsiteX19" fmla="*/ 509627 w 1231598"/>
                <a:gd name="connsiteY19" fmla="*/ 1222332 h 1231598"/>
                <a:gd name="connsiteX20" fmla="*/ 758263 w 1231598"/>
                <a:gd name="connsiteY20" fmla="*/ 1215383 h 1231598"/>
                <a:gd name="connsiteX21" fmla="*/ 750541 w 1231598"/>
                <a:gd name="connsiteY21" fmla="*/ 1181408 h 1231598"/>
                <a:gd name="connsiteX22" fmla="*/ 782972 w 1231598"/>
                <a:gd name="connsiteY22" fmla="*/ 1172914 h 1231598"/>
                <a:gd name="connsiteX23" fmla="*/ 793010 w 1231598"/>
                <a:gd name="connsiteY23" fmla="*/ 1206117 h 1231598"/>
                <a:gd name="connsiteX24" fmla="*/ 758263 w 1231598"/>
                <a:gd name="connsiteY24" fmla="*/ 1215383 h 1231598"/>
                <a:gd name="connsiteX25" fmla="*/ 439360 w 1231598"/>
                <a:gd name="connsiteY25" fmla="*/ 1206117 h 1231598"/>
                <a:gd name="connsiteX26" fmla="*/ 405385 w 1231598"/>
                <a:gd name="connsiteY26" fmla="*/ 1194534 h 1231598"/>
                <a:gd name="connsiteX27" fmla="*/ 416967 w 1231598"/>
                <a:gd name="connsiteY27" fmla="*/ 1162104 h 1231598"/>
                <a:gd name="connsiteX28" fmla="*/ 449398 w 1231598"/>
                <a:gd name="connsiteY28" fmla="*/ 1172914 h 1231598"/>
                <a:gd name="connsiteX29" fmla="*/ 439360 w 1231598"/>
                <a:gd name="connsiteY29" fmla="*/ 1206117 h 1231598"/>
                <a:gd name="connsiteX30" fmla="*/ 826985 w 1231598"/>
                <a:gd name="connsiteY30" fmla="*/ 1194534 h 1231598"/>
                <a:gd name="connsiteX31" fmla="*/ 815403 w 1231598"/>
                <a:gd name="connsiteY31" fmla="*/ 1162104 h 1231598"/>
                <a:gd name="connsiteX32" fmla="*/ 847062 w 1231598"/>
                <a:gd name="connsiteY32" fmla="*/ 1149749 h 1231598"/>
                <a:gd name="connsiteX33" fmla="*/ 860961 w 1231598"/>
                <a:gd name="connsiteY33" fmla="*/ 1181408 h 1231598"/>
                <a:gd name="connsiteX34" fmla="*/ 826985 w 1231598"/>
                <a:gd name="connsiteY34" fmla="*/ 1194534 h 1231598"/>
                <a:gd name="connsiteX35" fmla="*/ 372182 w 1231598"/>
                <a:gd name="connsiteY35" fmla="*/ 1181408 h 1231598"/>
                <a:gd name="connsiteX36" fmla="*/ 339751 w 1231598"/>
                <a:gd name="connsiteY36" fmla="*/ 1165964 h 1231598"/>
                <a:gd name="connsiteX37" fmla="*/ 355194 w 1231598"/>
                <a:gd name="connsiteY37" fmla="*/ 1135078 h 1231598"/>
                <a:gd name="connsiteX38" fmla="*/ 386081 w 1231598"/>
                <a:gd name="connsiteY38" fmla="*/ 1149749 h 1231598"/>
                <a:gd name="connsiteX39" fmla="*/ 372182 w 1231598"/>
                <a:gd name="connsiteY39" fmla="*/ 1181408 h 1231598"/>
                <a:gd name="connsiteX40" fmla="*/ 892619 w 1231598"/>
                <a:gd name="connsiteY40" fmla="*/ 1165964 h 1231598"/>
                <a:gd name="connsiteX41" fmla="*/ 877176 w 1231598"/>
                <a:gd name="connsiteY41" fmla="*/ 1135078 h 1231598"/>
                <a:gd name="connsiteX42" fmla="*/ 906518 w 1231598"/>
                <a:gd name="connsiteY42" fmla="*/ 1118863 h 1231598"/>
                <a:gd name="connsiteX43" fmla="*/ 924278 w 1231598"/>
                <a:gd name="connsiteY43" fmla="*/ 1148977 h 1231598"/>
                <a:gd name="connsiteX44" fmla="*/ 892619 w 1231598"/>
                <a:gd name="connsiteY44" fmla="*/ 1165964 h 1231598"/>
                <a:gd name="connsiteX45" fmla="*/ 308093 w 1231598"/>
                <a:gd name="connsiteY45" fmla="*/ 1149749 h 1231598"/>
                <a:gd name="connsiteX46" fmla="*/ 277206 w 1231598"/>
                <a:gd name="connsiteY46" fmla="*/ 1131217 h 1231598"/>
                <a:gd name="connsiteX47" fmla="*/ 296510 w 1231598"/>
                <a:gd name="connsiteY47" fmla="*/ 1101875 h 1231598"/>
                <a:gd name="connsiteX48" fmla="*/ 325080 w 1231598"/>
                <a:gd name="connsiteY48" fmla="*/ 1119635 h 1231598"/>
                <a:gd name="connsiteX49" fmla="*/ 308093 w 1231598"/>
                <a:gd name="connsiteY49" fmla="*/ 1149749 h 1231598"/>
                <a:gd name="connsiteX50" fmla="*/ 954392 w 1231598"/>
                <a:gd name="connsiteY50" fmla="*/ 1130445 h 1231598"/>
                <a:gd name="connsiteX51" fmla="*/ 935088 w 1231598"/>
                <a:gd name="connsiteY51" fmla="*/ 1101103 h 1231598"/>
                <a:gd name="connsiteX52" fmla="*/ 962886 w 1231598"/>
                <a:gd name="connsiteY52" fmla="*/ 1081799 h 1231598"/>
                <a:gd name="connsiteX53" fmla="*/ 983734 w 1231598"/>
                <a:gd name="connsiteY53" fmla="*/ 1109597 h 1231598"/>
                <a:gd name="connsiteX54" fmla="*/ 954392 w 1231598"/>
                <a:gd name="connsiteY54" fmla="*/ 1130445 h 1231598"/>
                <a:gd name="connsiteX55" fmla="*/ 248636 w 1231598"/>
                <a:gd name="connsiteY55" fmla="*/ 1110369 h 1231598"/>
                <a:gd name="connsiteX56" fmla="*/ 220838 w 1231598"/>
                <a:gd name="connsiteY56" fmla="*/ 1087976 h 1231598"/>
                <a:gd name="connsiteX57" fmla="*/ 243231 w 1231598"/>
                <a:gd name="connsiteY57" fmla="*/ 1061723 h 1231598"/>
                <a:gd name="connsiteX58" fmla="*/ 269485 w 1231598"/>
                <a:gd name="connsiteY58" fmla="*/ 1082571 h 1231598"/>
                <a:gd name="connsiteX59" fmla="*/ 248636 w 1231598"/>
                <a:gd name="connsiteY59" fmla="*/ 1110369 h 1231598"/>
                <a:gd name="connsiteX60" fmla="*/ 1011532 w 1231598"/>
                <a:gd name="connsiteY60" fmla="*/ 1087204 h 1231598"/>
                <a:gd name="connsiteX61" fmla="*/ 989139 w 1231598"/>
                <a:gd name="connsiteY61" fmla="*/ 1060950 h 1231598"/>
                <a:gd name="connsiteX62" fmla="*/ 1014621 w 1231598"/>
                <a:gd name="connsiteY62" fmla="*/ 1038558 h 1231598"/>
                <a:gd name="connsiteX63" fmla="*/ 1038558 w 1231598"/>
                <a:gd name="connsiteY63" fmla="*/ 1064039 h 1231598"/>
                <a:gd name="connsiteX64" fmla="*/ 1011532 w 1231598"/>
                <a:gd name="connsiteY64" fmla="*/ 1087204 h 1231598"/>
                <a:gd name="connsiteX65" fmla="*/ 193813 w 1231598"/>
                <a:gd name="connsiteY65" fmla="*/ 1064039 h 1231598"/>
                <a:gd name="connsiteX66" fmla="*/ 168331 w 1231598"/>
                <a:gd name="connsiteY66" fmla="*/ 1038558 h 1231598"/>
                <a:gd name="connsiteX67" fmla="*/ 193813 w 1231598"/>
                <a:gd name="connsiteY67" fmla="*/ 1014621 h 1231598"/>
                <a:gd name="connsiteX68" fmla="*/ 217750 w 1231598"/>
                <a:gd name="connsiteY68" fmla="*/ 1038558 h 1231598"/>
                <a:gd name="connsiteX69" fmla="*/ 193813 w 1231598"/>
                <a:gd name="connsiteY69" fmla="*/ 1064039 h 1231598"/>
                <a:gd name="connsiteX70" fmla="*/ 1064039 w 1231598"/>
                <a:gd name="connsiteY70" fmla="*/ 1038558 h 1231598"/>
                <a:gd name="connsiteX71" fmla="*/ 1038558 w 1231598"/>
                <a:gd name="connsiteY71" fmla="*/ 1014621 h 1231598"/>
                <a:gd name="connsiteX72" fmla="*/ 1060950 w 1231598"/>
                <a:gd name="connsiteY72" fmla="*/ 989139 h 1231598"/>
                <a:gd name="connsiteX73" fmla="*/ 1087204 w 1231598"/>
                <a:gd name="connsiteY73" fmla="*/ 1011532 h 1231598"/>
                <a:gd name="connsiteX74" fmla="*/ 1064039 w 1231598"/>
                <a:gd name="connsiteY74" fmla="*/ 1038558 h 1231598"/>
                <a:gd name="connsiteX75" fmla="*/ 144394 w 1231598"/>
                <a:gd name="connsiteY75" fmla="*/ 1012304 h 1231598"/>
                <a:gd name="connsiteX76" fmla="*/ 122002 w 1231598"/>
                <a:gd name="connsiteY76" fmla="*/ 984506 h 1231598"/>
                <a:gd name="connsiteX77" fmla="*/ 149799 w 1231598"/>
                <a:gd name="connsiteY77" fmla="*/ 963658 h 1231598"/>
                <a:gd name="connsiteX78" fmla="*/ 170648 w 1231598"/>
                <a:gd name="connsiteY78" fmla="*/ 989912 h 1231598"/>
                <a:gd name="connsiteX79" fmla="*/ 144394 w 1231598"/>
                <a:gd name="connsiteY79" fmla="*/ 1012304 h 1231598"/>
                <a:gd name="connsiteX80" fmla="*/ 1109597 w 1231598"/>
                <a:gd name="connsiteY80" fmla="*/ 983734 h 1231598"/>
                <a:gd name="connsiteX81" fmla="*/ 1081799 w 1231598"/>
                <a:gd name="connsiteY81" fmla="*/ 962886 h 1231598"/>
                <a:gd name="connsiteX82" fmla="*/ 1101103 w 1231598"/>
                <a:gd name="connsiteY82" fmla="*/ 935088 h 1231598"/>
                <a:gd name="connsiteX83" fmla="*/ 1130445 w 1231598"/>
                <a:gd name="connsiteY83" fmla="*/ 954392 h 1231598"/>
                <a:gd name="connsiteX84" fmla="*/ 1109597 w 1231598"/>
                <a:gd name="connsiteY84" fmla="*/ 983734 h 1231598"/>
                <a:gd name="connsiteX85" fmla="*/ 101153 w 1231598"/>
                <a:gd name="connsiteY85" fmla="*/ 954392 h 1231598"/>
                <a:gd name="connsiteX86" fmla="*/ 82621 w 1231598"/>
                <a:gd name="connsiteY86" fmla="*/ 924278 h 1231598"/>
                <a:gd name="connsiteX87" fmla="*/ 112736 w 1231598"/>
                <a:gd name="connsiteY87" fmla="*/ 906518 h 1231598"/>
                <a:gd name="connsiteX88" fmla="*/ 130495 w 1231598"/>
                <a:gd name="connsiteY88" fmla="*/ 935088 h 1231598"/>
                <a:gd name="connsiteX89" fmla="*/ 101153 w 1231598"/>
                <a:gd name="connsiteY89" fmla="*/ 954392 h 1231598"/>
                <a:gd name="connsiteX90" fmla="*/ 1148977 w 1231598"/>
                <a:gd name="connsiteY90" fmla="*/ 923506 h 1231598"/>
                <a:gd name="connsiteX91" fmla="*/ 1118863 w 1231598"/>
                <a:gd name="connsiteY91" fmla="*/ 905746 h 1231598"/>
                <a:gd name="connsiteX92" fmla="*/ 1135078 w 1231598"/>
                <a:gd name="connsiteY92" fmla="*/ 875632 h 1231598"/>
                <a:gd name="connsiteX93" fmla="*/ 1165964 w 1231598"/>
                <a:gd name="connsiteY93" fmla="*/ 891075 h 1231598"/>
                <a:gd name="connsiteX94" fmla="*/ 1148977 w 1231598"/>
                <a:gd name="connsiteY94" fmla="*/ 923506 h 1231598"/>
                <a:gd name="connsiteX95" fmla="*/ 65634 w 1231598"/>
                <a:gd name="connsiteY95" fmla="*/ 892619 h 1231598"/>
                <a:gd name="connsiteX96" fmla="*/ 50191 w 1231598"/>
                <a:gd name="connsiteY96" fmla="*/ 860188 h 1231598"/>
                <a:gd name="connsiteX97" fmla="*/ 81849 w 1231598"/>
                <a:gd name="connsiteY97" fmla="*/ 846289 h 1231598"/>
                <a:gd name="connsiteX98" fmla="*/ 96520 w 1231598"/>
                <a:gd name="connsiteY98" fmla="*/ 877176 h 1231598"/>
                <a:gd name="connsiteX99" fmla="*/ 65634 w 1231598"/>
                <a:gd name="connsiteY99" fmla="*/ 892619 h 1231598"/>
                <a:gd name="connsiteX100" fmla="*/ 1181408 w 1231598"/>
                <a:gd name="connsiteY100" fmla="*/ 859416 h 1231598"/>
                <a:gd name="connsiteX101" fmla="*/ 1149749 w 1231598"/>
                <a:gd name="connsiteY101" fmla="*/ 845517 h 1231598"/>
                <a:gd name="connsiteX102" fmla="*/ 1162104 w 1231598"/>
                <a:gd name="connsiteY102" fmla="*/ 813859 h 1231598"/>
                <a:gd name="connsiteX103" fmla="*/ 1194534 w 1231598"/>
                <a:gd name="connsiteY103" fmla="*/ 825441 h 1231598"/>
                <a:gd name="connsiteX104" fmla="*/ 1181408 w 1231598"/>
                <a:gd name="connsiteY104" fmla="*/ 859416 h 1231598"/>
                <a:gd name="connsiteX105" fmla="*/ 37064 w 1231598"/>
                <a:gd name="connsiteY105" fmla="*/ 826985 h 1231598"/>
                <a:gd name="connsiteX106" fmla="*/ 25481 w 1231598"/>
                <a:gd name="connsiteY106" fmla="*/ 793010 h 1231598"/>
                <a:gd name="connsiteX107" fmla="*/ 58684 w 1231598"/>
                <a:gd name="connsiteY107" fmla="*/ 782972 h 1231598"/>
                <a:gd name="connsiteX108" fmla="*/ 69495 w 1231598"/>
                <a:gd name="connsiteY108" fmla="*/ 815403 h 1231598"/>
                <a:gd name="connsiteX109" fmla="*/ 37064 w 1231598"/>
                <a:gd name="connsiteY109" fmla="*/ 826985 h 1231598"/>
                <a:gd name="connsiteX110" fmla="*/ 1206117 w 1231598"/>
                <a:gd name="connsiteY110" fmla="*/ 792238 h 1231598"/>
                <a:gd name="connsiteX111" fmla="*/ 1172914 w 1231598"/>
                <a:gd name="connsiteY111" fmla="*/ 782200 h 1231598"/>
                <a:gd name="connsiteX112" fmla="*/ 1181408 w 1231598"/>
                <a:gd name="connsiteY112" fmla="*/ 749769 h 1231598"/>
                <a:gd name="connsiteX113" fmla="*/ 1215383 w 1231598"/>
                <a:gd name="connsiteY113" fmla="*/ 757491 h 1231598"/>
                <a:gd name="connsiteX114" fmla="*/ 1206117 w 1231598"/>
                <a:gd name="connsiteY114" fmla="*/ 792238 h 1231598"/>
                <a:gd name="connsiteX115" fmla="*/ 16988 w 1231598"/>
                <a:gd name="connsiteY115" fmla="*/ 758263 h 1231598"/>
                <a:gd name="connsiteX116" fmla="*/ 10038 w 1231598"/>
                <a:gd name="connsiteY116" fmla="*/ 723516 h 1231598"/>
                <a:gd name="connsiteX117" fmla="*/ 44013 w 1231598"/>
                <a:gd name="connsiteY117" fmla="*/ 717338 h 1231598"/>
                <a:gd name="connsiteX118" fmla="*/ 50963 w 1231598"/>
                <a:gd name="connsiteY118" fmla="*/ 750541 h 1231598"/>
                <a:gd name="connsiteX119" fmla="*/ 16988 w 1231598"/>
                <a:gd name="connsiteY119" fmla="*/ 758263 h 1231598"/>
                <a:gd name="connsiteX120" fmla="*/ 1222332 w 1231598"/>
                <a:gd name="connsiteY120" fmla="*/ 722744 h 1231598"/>
                <a:gd name="connsiteX121" fmla="*/ 1188357 w 1231598"/>
                <a:gd name="connsiteY121" fmla="*/ 716566 h 1231598"/>
                <a:gd name="connsiteX122" fmla="*/ 1192990 w 1231598"/>
                <a:gd name="connsiteY122" fmla="*/ 683363 h 1231598"/>
                <a:gd name="connsiteX123" fmla="*/ 1227737 w 1231598"/>
                <a:gd name="connsiteY123" fmla="*/ 687224 h 1231598"/>
                <a:gd name="connsiteX124" fmla="*/ 1222332 w 1231598"/>
                <a:gd name="connsiteY124" fmla="*/ 722744 h 1231598"/>
                <a:gd name="connsiteX125" fmla="*/ 3861 w 1231598"/>
                <a:gd name="connsiteY125" fmla="*/ 687996 h 1231598"/>
                <a:gd name="connsiteX126" fmla="*/ 772 w 1231598"/>
                <a:gd name="connsiteY126" fmla="*/ 652477 h 1231598"/>
                <a:gd name="connsiteX127" fmla="*/ 35519 w 1231598"/>
                <a:gd name="connsiteY127" fmla="*/ 650160 h 1231598"/>
                <a:gd name="connsiteX128" fmla="*/ 38608 w 1231598"/>
                <a:gd name="connsiteY128" fmla="*/ 684135 h 1231598"/>
                <a:gd name="connsiteX129" fmla="*/ 3861 w 1231598"/>
                <a:gd name="connsiteY129" fmla="*/ 687996 h 1231598"/>
                <a:gd name="connsiteX130" fmla="*/ 1230826 w 1231598"/>
                <a:gd name="connsiteY130" fmla="*/ 651705 h 1231598"/>
                <a:gd name="connsiteX131" fmla="*/ 1196079 w 1231598"/>
                <a:gd name="connsiteY131" fmla="*/ 649388 h 1231598"/>
                <a:gd name="connsiteX132" fmla="*/ 1196851 w 1231598"/>
                <a:gd name="connsiteY132" fmla="*/ 615413 h 1231598"/>
                <a:gd name="connsiteX133" fmla="*/ 1196851 w 1231598"/>
                <a:gd name="connsiteY133" fmla="*/ 613869 h 1231598"/>
                <a:gd name="connsiteX134" fmla="*/ 1231598 w 1231598"/>
                <a:gd name="connsiteY134" fmla="*/ 613869 h 1231598"/>
                <a:gd name="connsiteX135" fmla="*/ 1231598 w 1231598"/>
                <a:gd name="connsiteY135" fmla="*/ 615413 h 1231598"/>
                <a:gd name="connsiteX136" fmla="*/ 1230826 w 1231598"/>
                <a:gd name="connsiteY136" fmla="*/ 651705 h 1231598"/>
                <a:gd name="connsiteX137" fmla="*/ 34747 w 1231598"/>
                <a:gd name="connsiteY137" fmla="*/ 616957 h 1231598"/>
                <a:gd name="connsiteX138" fmla="*/ 0 w 1231598"/>
                <a:gd name="connsiteY138" fmla="*/ 616957 h 1231598"/>
                <a:gd name="connsiteX139" fmla="*/ 0 w 1231598"/>
                <a:gd name="connsiteY139" fmla="*/ 616185 h 1231598"/>
                <a:gd name="connsiteX140" fmla="*/ 772 w 1231598"/>
                <a:gd name="connsiteY140" fmla="*/ 581438 h 1231598"/>
                <a:gd name="connsiteX141" fmla="*/ 35519 w 1231598"/>
                <a:gd name="connsiteY141" fmla="*/ 583754 h 1231598"/>
                <a:gd name="connsiteX142" fmla="*/ 34747 w 1231598"/>
                <a:gd name="connsiteY142" fmla="*/ 616957 h 1231598"/>
                <a:gd name="connsiteX143" fmla="*/ 34747 w 1231598"/>
                <a:gd name="connsiteY143" fmla="*/ 616957 h 1231598"/>
                <a:gd name="connsiteX144" fmla="*/ 1196079 w 1231598"/>
                <a:gd name="connsiteY144" fmla="*/ 580666 h 1231598"/>
                <a:gd name="connsiteX145" fmla="*/ 1192990 w 1231598"/>
                <a:gd name="connsiteY145" fmla="*/ 546691 h 1231598"/>
                <a:gd name="connsiteX146" fmla="*/ 1227737 w 1231598"/>
                <a:gd name="connsiteY146" fmla="*/ 542830 h 1231598"/>
                <a:gd name="connsiteX147" fmla="*/ 1230826 w 1231598"/>
                <a:gd name="connsiteY147" fmla="*/ 578349 h 1231598"/>
                <a:gd name="connsiteX148" fmla="*/ 1196079 w 1231598"/>
                <a:gd name="connsiteY148" fmla="*/ 580666 h 1231598"/>
                <a:gd name="connsiteX149" fmla="*/ 38608 w 1231598"/>
                <a:gd name="connsiteY149" fmla="*/ 549007 h 1231598"/>
                <a:gd name="connsiteX150" fmla="*/ 3861 w 1231598"/>
                <a:gd name="connsiteY150" fmla="*/ 545146 h 1231598"/>
                <a:gd name="connsiteX151" fmla="*/ 9266 w 1231598"/>
                <a:gd name="connsiteY151" fmla="*/ 509627 h 1231598"/>
                <a:gd name="connsiteX152" fmla="*/ 43241 w 1231598"/>
                <a:gd name="connsiteY152" fmla="*/ 515804 h 1231598"/>
                <a:gd name="connsiteX153" fmla="*/ 38608 w 1231598"/>
                <a:gd name="connsiteY153" fmla="*/ 549007 h 1231598"/>
                <a:gd name="connsiteX154" fmla="*/ 1187585 w 1231598"/>
                <a:gd name="connsiteY154" fmla="*/ 513488 h 1231598"/>
                <a:gd name="connsiteX155" fmla="*/ 1180636 w 1231598"/>
                <a:gd name="connsiteY155" fmla="*/ 480285 h 1231598"/>
                <a:gd name="connsiteX156" fmla="*/ 1214611 w 1231598"/>
                <a:gd name="connsiteY156" fmla="*/ 472563 h 1231598"/>
                <a:gd name="connsiteX157" fmla="*/ 1221560 w 1231598"/>
                <a:gd name="connsiteY157" fmla="*/ 507310 h 1231598"/>
                <a:gd name="connsiteX158" fmla="*/ 1187585 w 1231598"/>
                <a:gd name="connsiteY158" fmla="*/ 513488 h 1231598"/>
                <a:gd name="connsiteX159" fmla="*/ 50191 w 1231598"/>
                <a:gd name="connsiteY159" fmla="*/ 482601 h 1231598"/>
                <a:gd name="connsiteX160" fmla="*/ 16215 w 1231598"/>
                <a:gd name="connsiteY160" fmla="*/ 474880 h 1231598"/>
                <a:gd name="connsiteX161" fmla="*/ 25481 w 1231598"/>
                <a:gd name="connsiteY161" fmla="*/ 440132 h 1231598"/>
                <a:gd name="connsiteX162" fmla="*/ 58684 w 1231598"/>
                <a:gd name="connsiteY162" fmla="*/ 450170 h 1231598"/>
                <a:gd name="connsiteX163" fmla="*/ 50191 w 1231598"/>
                <a:gd name="connsiteY163" fmla="*/ 482601 h 1231598"/>
                <a:gd name="connsiteX164" fmla="*/ 1172142 w 1231598"/>
                <a:gd name="connsiteY164" fmla="*/ 447854 h 1231598"/>
                <a:gd name="connsiteX165" fmla="*/ 1161331 w 1231598"/>
                <a:gd name="connsiteY165" fmla="*/ 415423 h 1231598"/>
                <a:gd name="connsiteX166" fmla="*/ 1193762 w 1231598"/>
                <a:gd name="connsiteY166" fmla="*/ 403069 h 1231598"/>
                <a:gd name="connsiteX167" fmla="*/ 1205345 w 1231598"/>
                <a:gd name="connsiteY167" fmla="*/ 437044 h 1231598"/>
                <a:gd name="connsiteX168" fmla="*/ 1172142 w 1231598"/>
                <a:gd name="connsiteY168" fmla="*/ 447854 h 1231598"/>
                <a:gd name="connsiteX169" fmla="*/ 69495 w 1231598"/>
                <a:gd name="connsiteY169" fmla="*/ 417740 h 1231598"/>
                <a:gd name="connsiteX170" fmla="*/ 37064 w 1231598"/>
                <a:gd name="connsiteY170" fmla="*/ 406157 h 1231598"/>
                <a:gd name="connsiteX171" fmla="*/ 50191 w 1231598"/>
                <a:gd name="connsiteY171" fmla="*/ 372954 h 1231598"/>
                <a:gd name="connsiteX172" fmla="*/ 81849 w 1231598"/>
                <a:gd name="connsiteY172" fmla="*/ 386853 h 1231598"/>
                <a:gd name="connsiteX173" fmla="*/ 69495 w 1231598"/>
                <a:gd name="connsiteY173" fmla="*/ 417740 h 1231598"/>
                <a:gd name="connsiteX174" fmla="*/ 1148977 w 1231598"/>
                <a:gd name="connsiteY174" fmla="*/ 384537 h 1231598"/>
                <a:gd name="connsiteX175" fmla="*/ 1134306 w 1231598"/>
                <a:gd name="connsiteY175" fmla="*/ 353650 h 1231598"/>
                <a:gd name="connsiteX176" fmla="*/ 1165192 w 1231598"/>
                <a:gd name="connsiteY176" fmla="*/ 338207 h 1231598"/>
                <a:gd name="connsiteX177" fmla="*/ 1180636 w 1231598"/>
                <a:gd name="connsiteY177" fmla="*/ 370638 h 1231598"/>
                <a:gd name="connsiteX178" fmla="*/ 1148977 w 1231598"/>
                <a:gd name="connsiteY178" fmla="*/ 384537 h 1231598"/>
                <a:gd name="connsiteX179" fmla="*/ 95748 w 1231598"/>
                <a:gd name="connsiteY179" fmla="*/ 355967 h 1231598"/>
                <a:gd name="connsiteX180" fmla="*/ 64862 w 1231598"/>
                <a:gd name="connsiteY180" fmla="*/ 340523 h 1231598"/>
                <a:gd name="connsiteX181" fmla="*/ 81849 w 1231598"/>
                <a:gd name="connsiteY181" fmla="*/ 308865 h 1231598"/>
                <a:gd name="connsiteX182" fmla="*/ 111963 w 1231598"/>
                <a:gd name="connsiteY182" fmla="*/ 325852 h 1231598"/>
                <a:gd name="connsiteX183" fmla="*/ 95748 w 1231598"/>
                <a:gd name="connsiteY183" fmla="*/ 355967 h 1231598"/>
                <a:gd name="connsiteX184" fmla="*/ 1118863 w 1231598"/>
                <a:gd name="connsiteY184" fmla="*/ 324308 h 1231598"/>
                <a:gd name="connsiteX185" fmla="*/ 1101103 w 1231598"/>
                <a:gd name="connsiteY185" fmla="*/ 295738 h 1231598"/>
                <a:gd name="connsiteX186" fmla="*/ 1130445 w 1231598"/>
                <a:gd name="connsiteY186" fmla="*/ 276434 h 1231598"/>
                <a:gd name="connsiteX187" fmla="*/ 1148977 w 1231598"/>
                <a:gd name="connsiteY187" fmla="*/ 306548 h 1231598"/>
                <a:gd name="connsiteX188" fmla="*/ 1118863 w 1231598"/>
                <a:gd name="connsiteY188" fmla="*/ 324308 h 1231598"/>
                <a:gd name="connsiteX189" fmla="*/ 129723 w 1231598"/>
                <a:gd name="connsiteY189" fmla="*/ 297282 h 1231598"/>
                <a:gd name="connsiteX190" fmla="*/ 101153 w 1231598"/>
                <a:gd name="connsiteY190" fmla="*/ 277978 h 1231598"/>
                <a:gd name="connsiteX191" fmla="*/ 122002 w 1231598"/>
                <a:gd name="connsiteY191" fmla="*/ 248636 h 1231598"/>
                <a:gd name="connsiteX192" fmla="*/ 149799 w 1231598"/>
                <a:gd name="connsiteY192" fmla="*/ 269485 h 1231598"/>
                <a:gd name="connsiteX193" fmla="*/ 129723 w 1231598"/>
                <a:gd name="connsiteY193" fmla="*/ 297282 h 1231598"/>
                <a:gd name="connsiteX194" fmla="*/ 1081027 w 1231598"/>
                <a:gd name="connsiteY194" fmla="*/ 267940 h 1231598"/>
                <a:gd name="connsiteX195" fmla="*/ 1060178 w 1231598"/>
                <a:gd name="connsiteY195" fmla="*/ 241687 h 1231598"/>
                <a:gd name="connsiteX196" fmla="*/ 1086432 w 1231598"/>
                <a:gd name="connsiteY196" fmla="*/ 219294 h 1231598"/>
                <a:gd name="connsiteX197" fmla="*/ 1108825 w 1231598"/>
                <a:gd name="connsiteY197" fmla="*/ 247092 h 1231598"/>
                <a:gd name="connsiteX198" fmla="*/ 1081027 w 1231598"/>
                <a:gd name="connsiteY198" fmla="*/ 267940 h 1231598"/>
                <a:gd name="connsiteX199" fmla="*/ 169876 w 1231598"/>
                <a:gd name="connsiteY199" fmla="*/ 243231 h 1231598"/>
                <a:gd name="connsiteX200" fmla="*/ 143622 w 1231598"/>
                <a:gd name="connsiteY200" fmla="*/ 220838 h 1231598"/>
                <a:gd name="connsiteX201" fmla="*/ 167559 w 1231598"/>
                <a:gd name="connsiteY201" fmla="*/ 193813 h 1231598"/>
                <a:gd name="connsiteX202" fmla="*/ 193040 w 1231598"/>
                <a:gd name="connsiteY202" fmla="*/ 217750 h 1231598"/>
                <a:gd name="connsiteX203" fmla="*/ 169876 w 1231598"/>
                <a:gd name="connsiteY203" fmla="*/ 243231 h 1231598"/>
                <a:gd name="connsiteX204" fmla="*/ 1037786 w 1231598"/>
                <a:gd name="connsiteY204" fmla="*/ 216205 h 1231598"/>
                <a:gd name="connsiteX205" fmla="*/ 1013849 w 1231598"/>
                <a:gd name="connsiteY205" fmla="*/ 192268 h 1231598"/>
                <a:gd name="connsiteX206" fmla="*/ 1037786 w 1231598"/>
                <a:gd name="connsiteY206" fmla="*/ 166787 h 1231598"/>
                <a:gd name="connsiteX207" fmla="*/ 1063267 w 1231598"/>
                <a:gd name="connsiteY207" fmla="*/ 192268 h 1231598"/>
                <a:gd name="connsiteX208" fmla="*/ 1037786 w 1231598"/>
                <a:gd name="connsiteY208" fmla="*/ 216205 h 1231598"/>
                <a:gd name="connsiteX209" fmla="*/ 216205 w 1231598"/>
                <a:gd name="connsiteY209" fmla="*/ 193813 h 1231598"/>
                <a:gd name="connsiteX210" fmla="*/ 192268 w 1231598"/>
                <a:gd name="connsiteY210" fmla="*/ 168331 h 1231598"/>
                <a:gd name="connsiteX211" fmla="*/ 219294 w 1231598"/>
                <a:gd name="connsiteY211" fmla="*/ 144394 h 1231598"/>
                <a:gd name="connsiteX212" fmla="*/ 241687 w 1231598"/>
                <a:gd name="connsiteY212" fmla="*/ 170648 h 1231598"/>
                <a:gd name="connsiteX213" fmla="*/ 216205 w 1231598"/>
                <a:gd name="connsiteY213" fmla="*/ 193813 h 1231598"/>
                <a:gd name="connsiteX214" fmla="*/ 988367 w 1231598"/>
                <a:gd name="connsiteY214" fmla="*/ 169876 h 1231598"/>
                <a:gd name="connsiteX215" fmla="*/ 962114 w 1231598"/>
                <a:gd name="connsiteY215" fmla="*/ 149027 h 1231598"/>
                <a:gd name="connsiteX216" fmla="*/ 982962 w 1231598"/>
                <a:gd name="connsiteY216" fmla="*/ 121229 h 1231598"/>
                <a:gd name="connsiteX217" fmla="*/ 1010760 w 1231598"/>
                <a:gd name="connsiteY217" fmla="*/ 143622 h 1231598"/>
                <a:gd name="connsiteX218" fmla="*/ 988367 w 1231598"/>
                <a:gd name="connsiteY218" fmla="*/ 169876 h 1231598"/>
                <a:gd name="connsiteX219" fmla="*/ 267940 w 1231598"/>
                <a:gd name="connsiteY219" fmla="*/ 149799 h 1231598"/>
                <a:gd name="connsiteX220" fmla="*/ 247092 w 1231598"/>
                <a:gd name="connsiteY220" fmla="*/ 122002 h 1231598"/>
                <a:gd name="connsiteX221" fmla="*/ 276434 w 1231598"/>
                <a:gd name="connsiteY221" fmla="*/ 101153 h 1231598"/>
                <a:gd name="connsiteX222" fmla="*/ 295738 w 1231598"/>
                <a:gd name="connsiteY222" fmla="*/ 130495 h 1231598"/>
                <a:gd name="connsiteX223" fmla="*/ 267940 w 1231598"/>
                <a:gd name="connsiteY223" fmla="*/ 149799 h 1231598"/>
                <a:gd name="connsiteX224" fmla="*/ 934316 w 1231598"/>
                <a:gd name="connsiteY224" fmla="*/ 129723 h 1231598"/>
                <a:gd name="connsiteX225" fmla="*/ 905746 w 1231598"/>
                <a:gd name="connsiteY225" fmla="*/ 111963 h 1231598"/>
                <a:gd name="connsiteX226" fmla="*/ 922733 w 1231598"/>
                <a:gd name="connsiteY226" fmla="*/ 81849 h 1231598"/>
                <a:gd name="connsiteX227" fmla="*/ 953620 w 1231598"/>
                <a:gd name="connsiteY227" fmla="*/ 100381 h 1231598"/>
                <a:gd name="connsiteX228" fmla="*/ 934316 w 1231598"/>
                <a:gd name="connsiteY228" fmla="*/ 129723 h 1231598"/>
                <a:gd name="connsiteX229" fmla="*/ 324308 w 1231598"/>
                <a:gd name="connsiteY229" fmla="*/ 112736 h 1231598"/>
                <a:gd name="connsiteX230" fmla="*/ 306548 w 1231598"/>
                <a:gd name="connsiteY230" fmla="*/ 82621 h 1231598"/>
                <a:gd name="connsiteX231" fmla="*/ 338207 w 1231598"/>
                <a:gd name="connsiteY231" fmla="*/ 65634 h 1231598"/>
                <a:gd name="connsiteX232" fmla="*/ 353650 w 1231598"/>
                <a:gd name="connsiteY232" fmla="*/ 96520 h 1231598"/>
                <a:gd name="connsiteX233" fmla="*/ 324308 w 1231598"/>
                <a:gd name="connsiteY233" fmla="*/ 112736 h 1231598"/>
                <a:gd name="connsiteX234" fmla="*/ 875632 w 1231598"/>
                <a:gd name="connsiteY234" fmla="*/ 95748 h 1231598"/>
                <a:gd name="connsiteX235" fmla="*/ 844745 w 1231598"/>
                <a:gd name="connsiteY235" fmla="*/ 81849 h 1231598"/>
                <a:gd name="connsiteX236" fmla="*/ 858644 w 1231598"/>
                <a:gd name="connsiteY236" fmla="*/ 50191 h 1231598"/>
                <a:gd name="connsiteX237" fmla="*/ 891075 w 1231598"/>
                <a:gd name="connsiteY237" fmla="*/ 65634 h 1231598"/>
                <a:gd name="connsiteX238" fmla="*/ 875632 w 1231598"/>
                <a:gd name="connsiteY238" fmla="*/ 95748 h 1231598"/>
                <a:gd name="connsiteX239" fmla="*/ 384537 w 1231598"/>
                <a:gd name="connsiteY239" fmla="*/ 82621 h 1231598"/>
                <a:gd name="connsiteX240" fmla="*/ 370638 w 1231598"/>
                <a:gd name="connsiteY240" fmla="*/ 50963 h 1231598"/>
                <a:gd name="connsiteX241" fmla="*/ 403841 w 1231598"/>
                <a:gd name="connsiteY241" fmla="*/ 37836 h 1231598"/>
                <a:gd name="connsiteX242" fmla="*/ 415423 w 1231598"/>
                <a:gd name="connsiteY242" fmla="*/ 70267 h 1231598"/>
                <a:gd name="connsiteX243" fmla="*/ 384537 w 1231598"/>
                <a:gd name="connsiteY243" fmla="*/ 82621 h 1231598"/>
                <a:gd name="connsiteX244" fmla="*/ 813087 w 1231598"/>
                <a:gd name="connsiteY244" fmla="*/ 69495 h 1231598"/>
                <a:gd name="connsiteX245" fmla="*/ 780656 w 1231598"/>
                <a:gd name="connsiteY245" fmla="*/ 58684 h 1231598"/>
                <a:gd name="connsiteX246" fmla="*/ 790694 w 1231598"/>
                <a:gd name="connsiteY246" fmla="*/ 25481 h 1231598"/>
                <a:gd name="connsiteX247" fmla="*/ 824669 w 1231598"/>
                <a:gd name="connsiteY247" fmla="*/ 37064 h 1231598"/>
                <a:gd name="connsiteX248" fmla="*/ 813087 w 1231598"/>
                <a:gd name="connsiteY248" fmla="*/ 69495 h 1231598"/>
                <a:gd name="connsiteX249" fmla="*/ 447854 w 1231598"/>
                <a:gd name="connsiteY249" fmla="*/ 59456 h 1231598"/>
                <a:gd name="connsiteX250" fmla="*/ 437816 w 1231598"/>
                <a:gd name="connsiteY250" fmla="*/ 26254 h 1231598"/>
                <a:gd name="connsiteX251" fmla="*/ 472563 w 1231598"/>
                <a:gd name="connsiteY251" fmla="*/ 16988 h 1231598"/>
                <a:gd name="connsiteX252" fmla="*/ 480285 w 1231598"/>
                <a:gd name="connsiteY252" fmla="*/ 50963 h 1231598"/>
                <a:gd name="connsiteX253" fmla="*/ 447854 w 1231598"/>
                <a:gd name="connsiteY253" fmla="*/ 59456 h 1231598"/>
                <a:gd name="connsiteX254" fmla="*/ 748997 w 1231598"/>
                <a:gd name="connsiteY254" fmla="*/ 50191 h 1231598"/>
                <a:gd name="connsiteX255" fmla="*/ 715794 w 1231598"/>
                <a:gd name="connsiteY255" fmla="*/ 43241 h 1231598"/>
                <a:gd name="connsiteX256" fmla="*/ 721971 w 1231598"/>
                <a:gd name="connsiteY256" fmla="*/ 9266 h 1231598"/>
                <a:gd name="connsiteX257" fmla="*/ 756719 w 1231598"/>
                <a:gd name="connsiteY257" fmla="*/ 16215 h 1231598"/>
                <a:gd name="connsiteX258" fmla="*/ 748997 w 1231598"/>
                <a:gd name="connsiteY258" fmla="*/ 50191 h 1231598"/>
                <a:gd name="connsiteX259" fmla="*/ 513488 w 1231598"/>
                <a:gd name="connsiteY259" fmla="*/ 44013 h 1231598"/>
                <a:gd name="connsiteX260" fmla="*/ 507310 w 1231598"/>
                <a:gd name="connsiteY260" fmla="*/ 10038 h 1231598"/>
                <a:gd name="connsiteX261" fmla="*/ 542830 w 1231598"/>
                <a:gd name="connsiteY261" fmla="*/ 4633 h 1231598"/>
                <a:gd name="connsiteX262" fmla="*/ 547463 w 1231598"/>
                <a:gd name="connsiteY262" fmla="*/ 38608 h 1231598"/>
                <a:gd name="connsiteX263" fmla="*/ 513488 w 1231598"/>
                <a:gd name="connsiteY263" fmla="*/ 44013 h 1231598"/>
                <a:gd name="connsiteX264" fmla="*/ 681819 w 1231598"/>
                <a:gd name="connsiteY264" fmla="*/ 38608 h 1231598"/>
                <a:gd name="connsiteX265" fmla="*/ 647844 w 1231598"/>
                <a:gd name="connsiteY265" fmla="*/ 35519 h 1231598"/>
                <a:gd name="connsiteX266" fmla="*/ 650160 w 1231598"/>
                <a:gd name="connsiteY266" fmla="*/ 772 h 1231598"/>
                <a:gd name="connsiteX267" fmla="*/ 685680 w 1231598"/>
                <a:gd name="connsiteY267" fmla="*/ 3861 h 1231598"/>
                <a:gd name="connsiteX268" fmla="*/ 681819 w 1231598"/>
                <a:gd name="connsiteY268" fmla="*/ 38608 h 1231598"/>
                <a:gd name="connsiteX269" fmla="*/ 580666 w 1231598"/>
                <a:gd name="connsiteY269" fmla="*/ 35519 h 1231598"/>
                <a:gd name="connsiteX270" fmla="*/ 579121 w 1231598"/>
                <a:gd name="connsiteY270" fmla="*/ 772 h 1231598"/>
                <a:gd name="connsiteX271" fmla="*/ 614641 w 1231598"/>
                <a:gd name="connsiteY271" fmla="*/ 0 h 1231598"/>
                <a:gd name="connsiteX272" fmla="*/ 614641 w 1231598"/>
                <a:gd name="connsiteY272" fmla="*/ 34747 h 1231598"/>
                <a:gd name="connsiteX273" fmla="*/ 580666 w 1231598"/>
                <a:gd name="connsiteY273" fmla="*/ 35519 h 1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lnTo>
                    <a:pt x="34747" y="616957"/>
                  </a:ln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w="7680" cap="flat">
              <a:noFill/>
              <a:prstDash val="solid"/>
              <a:miter/>
            </a:ln>
          </p:spPr>
          <p:txBody>
            <a:bodyPr rtlCol="0" anchor="ctr"/>
            <a:lstStyle/>
            <a:p>
              <a:endParaRPr lang="ru-RU" dirty="0"/>
            </a:p>
          </p:txBody>
        </p:sp>
      </p:grpSp>
      <p:sp>
        <p:nvSpPr>
          <p:cNvPr id="336" name="TextBox 335">
            <a:extLst>
              <a:ext uri="{FF2B5EF4-FFF2-40B4-BE49-F238E27FC236}">
                <a16:creationId xmlns:a16="http://schemas.microsoft.com/office/drawing/2014/main" xmlns="" id="{0CA89183-81A9-4647-ADF1-40C53FAA37B7}"/>
              </a:ext>
            </a:extLst>
          </p:cNvPr>
          <p:cNvSpPr txBox="1"/>
          <p:nvPr/>
        </p:nvSpPr>
        <p:spPr>
          <a:xfrm>
            <a:off x="136729" y="3398765"/>
            <a:ext cx="3936326" cy="2662267"/>
          </a:xfrm>
          <a:prstGeom prst="rect">
            <a:avLst/>
          </a:prstGeom>
          <a:noFill/>
        </p:spPr>
        <p:txBody>
          <a:bodyPr wrap="square" rtlCol="0">
            <a:spAutoFit/>
          </a:bodyPr>
          <a:lstStyle/>
          <a:p>
            <a:r>
              <a:rPr lang="ru-RU" sz="1500" b="1" dirty="0">
                <a:solidFill>
                  <a:srgbClr val="E46C0A"/>
                </a:solidFill>
                <a:latin typeface="Roboto Condensed" panose="02000000000000000000" pitchFamily="2" charset="0"/>
                <a:ea typeface="Roboto Condensed" panose="02000000000000000000" pitchFamily="2" charset="0"/>
              </a:rPr>
              <a:t>У</a:t>
            </a:r>
            <a:r>
              <a:rPr lang="ru-RU" sz="1500" b="1" dirty="0" smtClean="0">
                <a:solidFill>
                  <a:srgbClr val="E46C0A"/>
                </a:solidFill>
                <a:latin typeface="Roboto Condensed" panose="02000000000000000000" pitchFamily="2" charset="0"/>
                <a:ea typeface="Roboto Condensed" panose="02000000000000000000" pitchFamily="2" charset="0"/>
              </a:rPr>
              <a:t>крупнение </a:t>
            </a:r>
            <a:r>
              <a:rPr lang="ru-RU" sz="1500" b="1" dirty="0">
                <a:solidFill>
                  <a:srgbClr val="E46C0A"/>
                </a:solidFill>
                <a:latin typeface="Roboto Condensed" panose="02000000000000000000" pitchFamily="2" charset="0"/>
                <a:ea typeface="Roboto Condensed" panose="02000000000000000000" pitchFamily="2" charset="0"/>
              </a:rPr>
              <a:t>налоговых </a:t>
            </a:r>
            <a:r>
              <a:rPr lang="ru-RU" sz="1500" b="1" dirty="0" smtClean="0">
                <a:solidFill>
                  <a:srgbClr val="E46C0A"/>
                </a:solidFill>
                <a:latin typeface="Roboto Condensed" panose="02000000000000000000" pitchFamily="2" charset="0"/>
                <a:ea typeface="Roboto Condensed" panose="02000000000000000000" pitchFamily="2" charset="0"/>
              </a:rPr>
              <a:t>органов</a:t>
            </a:r>
            <a:r>
              <a:rPr lang="en-US" sz="1500" b="1" dirty="0" smtClean="0">
                <a:solidFill>
                  <a:srgbClr val="E46C0A"/>
                </a:solidFill>
                <a:latin typeface="Roboto Condensed" panose="02000000000000000000" pitchFamily="2" charset="0"/>
                <a:ea typeface="Roboto Condensed" panose="02000000000000000000" pitchFamily="2" charset="0"/>
              </a:rPr>
              <a:t> </a:t>
            </a:r>
            <a:endParaRPr lang="ru-RU" sz="1500" b="1" dirty="0" smtClean="0">
              <a:solidFill>
                <a:srgbClr val="E46C0A"/>
              </a:solidFill>
              <a:latin typeface="Roboto Condensed" panose="02000000000000000000" pitchFamily="2" charset="0"/>
              <a:ea typeface="Roboto Condensed" panose="02000000000000000000" pitchFamily="2" charset="0"/>
            </a:endParaRPr>
          </a:p>
          <a:p>
            <a:r>
              <a:rPr lang="ru-RU" sz="1500" b="1" dirty="0">
                <a:solidFill>
                  <a:srgbClr val="E46C0A"/>
                </a:solidFill>
                <a:latin typeface="Roboto Condensed" panose="02000000000000000000" pitchFamily="2" charset="0"/>
                <a:ea typeface="Roboto Condensed" panose="02000000000000000000" pitchFamily="2" charset="0"/>
              </a:rPr>
              <a:t>9</a:t>
            </a:r>
            <a:r>
              <a:rPr lang="ru-RU" sz="1500" b="1" dirty="0" smtClean="0">
                <a:solidFill>
                  <a:srgbClr val="E46C0A"/>
                </a:solidFill>
                <a:latin typeface="Roboto Condensed" panose="02000000000000000000" pitchFamily="2" charset="0"/>
                <a:ea typeface="Roboto Condensed" panose="02000000000000000000" pitchFamily="2" charset="0"/>
              </a:rPr>
              <a:t> РЕГИОНОВ</a:t>
            </a:r>
            <a:endParaRPr lang="ru-RU" sz="1200" b="1" u="sng" dirty="0" smtClean="0">
              <a:solidFill>
                <a:srgbClr val="E46C0A"/>
              </a:solidFill>
            </a:endParaRPr>
          </a:p>
          <a:p>
            <a:endParaRPr lang="ru-RU" sz="1100" dirty="0">
              <a:solidFill>
                <a:srgbClr val="E46C0A"/>
              </a:solidFill>
            </a:endParaRPr>
          </a:p>
          <a:p>
            <a:r>
              <a:rPr lang="ru-RU" sz="1200" b="1" u="sng" dirty="0" smtClean="0">
                <a:solidFill>
                  <a:srgbClr val="E46C0A"/>
                </a:solidFill>
              </a:rPr>
              <a:t>За 9 месяцев  </a:t>
            </a:r>
            <a:r>
              <a:rPr lang="ru-RU" sz="1200" b="1" u="sng" dirty="0">
                <a:solidFill>
                  <a:srgbClr val="E46C0A"/>
                </a:solidFill>
              </a:rPr>
              <a:t>2021 года</a:t>
            </a:r>
            <a:r>
              <a:rPr lang="en-US" sz="1200" b="1" u="sng" dirty="0">
                <a:solidFill>
                  <a:srgbClr val="E46C0A"/>
                </a:solidFill>
              </a:rPr>
              <a:t>:</a:t>
            </a:r>
            <a:endParaRPr lang="ru-RU" sz="1200" b="1" u="sng" dirty="0">
              <a:solidFill>
                <a:srgbClr val="E46C0A"/>
              </a:solidFill>
            </a:endParaRPr>
          </a:p>
          <a:p>
            <a:r>
              <a:rPr lang="ru-RU" sz="1100" dirty="0" smtClean="0">
                <a:solidFill>
                  <a:srgbClr val="E46C0A"/>
                </a:solidFill>
              </a:rPr>
              <a:t>63 УФНС России по Самарской области</a:t>
            </a:r>
          </a:p>
          <a:p>
            <a:r>
              <a:rPr lang="ru-RU" sz="1100" dirty="0" smtClean="0">
                <a:solidFill>
                  <a:srgbClr val="E46C0A"/>
                </a:solidFill>
              </a:rPr>
              <a:t>42 УФНС </a:t>
            </a:r>
            <a:r>
              <a:rPr lang="ru-RU" sz="1100" dirty="0">
                <a:solidFill>
                  <a:srgbClr val="E46C0A"/>
                </a:solidFill>
              </a:rPr>
              <a:t>России по Кемеровской области</a:t>
            </a:r>
          </a:p>
          <a:p>
            <a:pPr lvl="0"/>
            <a:r>
              <a:rPr lang="ru-RU" sz="1100" dirty="0" smtClean="0">
                <a:solidFill>
                  <a:srgbClr val="E46C0A"/>
                </a:solidFill>
              </a:rPr>
              <a:t>55 УФНС России по Омской области</a:t>
            </a:r>
          </a:p>
          <a:p>
            <a:pPr lvl="0"/>
            <a:r>
              <a:rPr lang="ru-RU" sz="1100" dirty="0" smtClean="0">
                <a:solidFill>
                  <a:srgbClr val="E46C0A"/>
                </a:solidFill>
              </a:rPr>
              <a:t>78 УФНС России по Санкт-Петербургу </a:t>
            </a:r>
          </a:p>
          <a:p>
            <a:pPr lvl="0"/>
            <a:r>
              <a:rPr lang="ru-RU" sz="1100" dirty="0" smtClean="0">
                <a:solidFill>
                  <a:srgbClr val="E46C0A"/>
                </a:solidFill>
              </a:rPr>
              <a:t>50 УФНС России по Московской области</a:t>
            </a:r>
          </a:p>
          <a:p>
            <a:pPr lvl="0"/>
            <a:r>
              <a:rPr lang="ru-RU" sz="1100" dirty="0" smtClean="0">
                <a:solidFill>
                  <a:srgbClr val="E46C0A"/>
                </a:solidFill>
              </a:rPr>
              <a:t>54 УФНС России по Новосибирской области </a:t>
            </a:r>
          </a:p>
          <a:p>
            <a:pPr lvl="0"/>
            <a:r>
              <a:rPr lang="ru-RU" sz="1100" dirty="0" smtClean="0">
                <a:solidFill>
                  <a:srgbClr val="E46C0A"/>
                </a:solidFill>
              </a:rPr>
              <a:t>64 УФНС России по Саратовской области</a:t>
            </a:r>
          </a:p>
          <a:p>
            <a:pPr lvl="0"/>
            <a:r>
              <a:rPr lang="ru-RU" sz="1100" dirty="0" smtClean="0">
                <a:solidFill>
                  <a:srgbClr val="E46C0A"/>
                </a:solidFill>
              </a:rPr>
              <a:t>56 УФНС России по Оренбургской области</a:t>
            </a:r>
          </a:p>
          <a:p>
            <a:pPr lvl="0"/>
            <a:r>
              <a:rPr lang="ru-RU" sz="1100" dirty="0" smtClean="0">
                <a:solidFill>
                  <a:srgbClr val="E46C0A"/>
                </a:solidFill>
              </a:rPr>
              <a:t>47 УФНС России по Ленинградской области</a:t>
            </a:r>
          </a:p>
          <a:p>
            <a:pPr lvl="0"/>
            <a:endParaRPr lang="ru-RU" sz="1500" b="1" dirty="0">
              <a:solidFill>
                <a:srgbClr val="E46C0A"/>
              </a:solidFill>
              <a:latin typeface="Roboto Condensed" panose="02000000000000000000" pitchFamily="2" charset="0"/>
              <a:ea typeface="Roboto Condensed" panose="02000000000000000000" pitchFamily="2" charset="0"/>
            </a:endParaRPr>
          </a:p>
        </p:txBody>
      </p:sp>
      <p:sp>
        <p:nvSpPr>
          <p:cNvPr id="337" name="TextBox 336">
            <a:extLst>
              <a:ext uri="{FF2B5EF4-FFF2-40B4-BE49-F238E27FC236}">
                <a16:creationId xmlns:a16="http://schemas.microsoft.com/office/drawing/2014/main" xmlns="" id="{6746E36E-8B07-4A24-8EBF-F9D748DD640E}"/>
              </a:ext>
            </a:extLst>
          </p:cNvPr>
          <p:cNvSpPr txBox="1"/>
          <p:nvPr/>
        </p:nvSpPr>
        <p:spPr>
          <a:xfrm>
            <a:off x="121036" y="1242418"/>
            <a:ext cx="4822836" cy="2062103"/>
          </a:xfrm>
          <a:prstGeom prst="rect">
            <a:avLst/>
          </a:prstGeom>
          <a:noFill/>
        </p:spPr>
        <p:txBody>
          <a:bodyPr wrap="square" rtlCol="0">
            <a:spAutoFit/>
          </a:bodyPr>
          <a:lstStyle/>
          <a:p>
            <a:r>
              <a:rPr lang="ru-RU" sz="1500" b="1" dirty="0">
                <a:solidFill>
                  <a:schemeClr val="tx2">
                    <a:lumMod val="75000"/>
                  </a:schemeClr>
                </a:solidFill>
                <a:latin typeface="Roboto Condensed" panose="02000000000000000000" pitchFamily="2" charset="0"/>
                <a:ea typeface="Roboto Condensed" panose="02000000000000000000" pitchFamily="2" charset="0"/>
              </a:rPr>
              <a:t>П</a:t>
            </a:r>
            <a:r>
              <a:rPr lang="ru-RU" sz="1500" b="1" dirty="0" smtClean="0">
                <a:solidFill>
                  <a:schemeClr val="tx2">
                    <a:lumMod val="75000"/>
                  </a:schemeClr>
                </a:solidFill>
                <a:latin typeface="Roboto Condensed" panose="02000000000000000000" pitchFamily="2" charset="0"/>
                <a:ea typeface="Roboto Condensed" panose="02000000000000000000" pitchFamily="2" charset="0"/>
              </a:rPr>
              <a:t>ереход на двухуровневую систему</a:t>
            </a:r>
            <a:r>
              <a:rPr lang="ru-RU" sz="1500" b="1" dirty="0">
                <a:solidFill>
                  <a:schemeClr val="tx2">
                    <a:lumMod val="75000"/>
                  </a:schemeClr>
                </a:solidFill>
                <a:latin typeface="Roboto Condensed" panose="02000000000000000000" pitchFamily="2" charset="0"/>
                <a:ea typeface="Roboto Condensed" panose="02000000000000000000" pitchFamily="2" charset="0"/>
              </a:rPr>
              <a:t> </a:t>
            </a:r>
            <a:r>
              <a:rPr lang="ru-RU" sz="1500" b="1" dirty="0" smtClean="0">
                <a:solidFill>
                  <a:schemeClr val="tx2">
                    <a:lumMod val="75000"/>
                  </a:schemeClr>
                </a:solidFill>
                <a:latin typeface="Roboto Condensed" panose="02000000000000000000" pitchFamily="2" charset="0"/>
                <a:ea typeface="Roboto Condensed" panose="02000000000000000000" pitchFamily="2" charset="0"/>
              </a:rPr>
              <a:t>управления </a:t>
            </a:r>
          </a:p>
          <a:p>
            <a:r>
              <a:rPr lang="ru-RU" sz="1500" b="1" dirty="0">
                <a:solidFill>
                  <a:schemeClr val="tx2">
                    <a:lumMod val="75000"/>
                  </a:schemeClr>
                </a:solidFill>
                <a:latin typeface="Roboto Condensed" panose="02000000000000000000" pitchFamily="2" charset="0"/>
                <a:ea typeface="Roboto Condensed" panose="02000000000000000000" pitchFamily="2" charset="0"/>
              </a:rPr>
              <a:t>5</a:t>
            </a:r>
            <a:r>
              <a:rPr lang="ru-RU" sz="1500" b="1" dirty="0" smtClean="0">
                <a:solidFill>
                  <a:schemeClr val="tx2">
                    <a:lumMod val="75000"/>
                  </a:schemeClr>
                </a:solidFill>
                <a:latin typeface="Roboto Condensed" panose="02000000000000000000" pitchFamily="2" charset="0"/>
                <a:ea typeface="Roboto Condensed" panose="02000000000000000000" pitchFamily="2" charset="0"/>
              </a:rPr>
              <a:t> РЕГИОНОВ</a:t>
            </a:r>
          </a:p>
          <a:p>
            <a:pPr lvl="0"/>
            <a:endParaRPr lang="ru-RU" sz="500" b="1" u="sng" dirty="0" smtClean="0"/>
          </a:p>
          <a:p>
            <a:pPr lvl="0"/>
            <a:r>
              <a:rPr lang="ru-RU" sz="1200" b="1" u="sng" dirty="0" smtClean="0">
                <a:solidFill>
                  <a:srgbClr val="57565A"/>
                </a:solidFill>
              </a:rPr>
              <a:t>За 9 месяцев 2021 </a:t>
            </a:r>
            <a:r>
              <a:rPr lang="ru-RU" sz="1200" b="1" u="sng" dirty="0">
                <a:solidFill>
                  <a:srgbClr val="57565A"/>
                </a:solidFill>
              </a:rPr>
              <a:t>года</a:t>
            </a:r>
            <a:r>
              <a:rPr lang="en-US" sz="1200" b="1" u="sng" dirty="0">
                <a:solidFill>
                  <a:srgbClr val="57565A"/>
                </a:solidFill>
              </a:rPr>
              <a:t>:</a:t>
            </a:r>
          </a:p>
          <a:p>
            <a:pPr lvl="0"/>
            <a:r>
              <a:rPr lang="en-US" sz="1100" dirty="0">
                <a:solidFill>
                  <a:srgbClr val="57565A"/>
                </a:solidFill>
              </a:rPr>
              <a:t>08 </a:t>
            </a:r>
            <a:r>
              <a:rPr lang="ru-RU" sz="1100" dirty="0">
                <a:solidFill>
                  <a:srgbClr val="57565A"/>
                </a:solidFill>
              </a:rPr>
              <a:t>УФНС России по Республике </a:t>
            </a:r>
            <a:r>
              <a:rPr lang="ru-RU" sz="1100" dirty="0" smtClean="0">
                <a:solidFill>
                  <a:srgbClr val="57565A"/>
                </a:solidFill>
              </a:rPr>
              <a:t>Калмыкия</a:t>
            </a:r>
          </a:p>
          <a:p>
            <a:pPr lvl="0"/>
            <a:r>
              <a:rPr lang="ru-RU" sz="1100" dirty="0" smtClean="0">
                <a:solidFill>
                  <a:srgbClr val="57565A"/>
                </a:solidFill>
              </a:rPr>
              <a:t>12 </a:t>
            </a:r>
            <a:r>
              <a:rPr lang="ru-RU" sz="1100" dirty="0">
                <a:solidFill>
                  <a:srgbClr val="57565A"/>
                </a:solidFill>
              </a:rPr>
              <a:t>УФНС России по Республике Марий </a:t>
            </a:r>
            <a:r>
              <a:rPr lang="ru-RU" sz="1100" dirty="0" smtClean="0">
                <a:solidFill>
                  <a:srgbClr val="57565A"/>
                </a:solidFill>
              </a:rPr>
              <a:t>Эл</a:t>
            </a:r>
          </a:p>
          <a:p>
            <a:pPr lvl="0"/>
            <a:r>
              <a:rPr lang="ru-RU" sz="1100" dirty="0" smtClean="0">
                <a:solidFill>
                  <a:srgbClr val="57565A"/>
                </a:solidFill>
              </a:rPr>
              <a:t>06  УФНС России по Республике Ингушетия</a:t>
            </a:r>
            <a:endParaRPr lang="ru-RU" sz="1100" dirty="0">
              <a:solidFill>
                <a:srgbClr val="57565A"/>
              </a:solidFill>
            </a:endParaRPr>
          </a:p>
          <a:p>
            <a:pPr lvl="0"/>
            <a:r>
              <a:rPr lang="ru-RU" sz="1100" dirty="0" smtClean="0">
                <a:solidFill>
                  <a:srgbClr val="57565A"/>
                </a:solidFill>
              </a:rPr>
              <a:t>09 УФНС </a:t>
            </a:r>
            <a:r>
              <a:rPr lang="ru-RU" sz="1100" dirty="0">
                <a:solidFill>
                  <a:srgbClr val="57565A"/>
                </a:solidFill>
              </a:rPr>
              <a:t>России по Карачаево-Черкесской </a:t>
            </a:r>
            <a:r>
              <a:rPr lang="ru-RU" sz="1100" dirty="0" smtClean="0">
                <a:solidFill>
                  <a:srgbClr val="57565A"/>
                </a:solidFill>
              </a:rPr>
              <a:t>Республике</a:t>
            </a:r>
          </a:p>
          <a:p>
            <a:pPr lvl="0"/>
            <a:r>
              <a:rPr lang="ru-RU" sz="1100" dirty="0" smtClean="0">
                <a:solidFill>
                  <a:srgbClr val="57565A"/>
                </a:solidFill>
              </a:rPr>
              <a:t>53 УФНС России по Новгородской области</a:t>
            </a:r>
          </a:p>
          <a:p>
            <a:pPr lvl="0"/>
            <a:endParaRPr lang="ru-RU" sz="1100" dirty="0" smtClean="0">
              <a:solidFill>
                <a:srgbClr val="57565A"/>
              </a:solidFill>
            </a:endParaRPr>
          </a:p>
          <a:p>
            <a:pPr lvl="0"/>
            <a:r>
              <a:rPr lang="ru-RU" sz="1500" b="1" dirty="0">
                <a:solidFill>
                  <a:schemeClr val="tx2">
                    <a:lumMod val="75000"/>
                  </a:schemeClr>
                </a:solidFill>
                <a:latin typeface="Roboto Condensed" panose="02000000000000000000" pitchFamily="2" charset="0"/>
                <a:ea typeface="Roboto Condensed" panose="02000000000000000000" pitchFamily="2" charset="0"/>
              </a:rPr>
              <a:t>ВСЕГО:  </a:t>
            </a:r>
            <a:r>
              <a:rPr lang="ru-RU" sz="1500" b="1" dirty="0" smtClean="0">
                <a:solidFill>
                  <a:schemeClr val="tx2">
                    <a:lumMod val="75000"/>
                  </a:schemeClr>
                </a:solidFill>
                <a:latin typeface="Roboto Condensed" panose="02000000000000000000" pitchFamily="2" charset="0"/>
                <a:ea typeface="Roboto Condensed" panose="02000000000000000000" pitchFamily="2" charset="0"/>
              </a:rPr>
              <a:t>2016 </a:t>
            </a:r>
            <a:r>
              <a:rPr lang="ru-RU" sz="1500" b="1" dirty="0">
                <a:solidFill>
                  <a:schemeClr val="tx2">
                    <a:lumMod val="75000"/>
                  </a:schemeClr>
                </a:solidFill>
                <a:latin typeface="Roboto Condensed" panose="02000000000000000000" pitchFamily="2" charset="0"/>
                <a:ea typeface="Roboto Condensed" panose="02000000000000000000" pitchFamily="2" charset="0"/>
              </a:rPr>
              <a:t>г. </a:t>
            </a:r>
            <a:r>
              <a:rPr lang="ru-RU" sz="1500" b="1" dirty="0" smtClean="0">
                <a:solidFill>
                  <a:schemeClr val="tx2">
                    <a:lumMod val="75000"/>
                  </a:schemeClr>
                </a:solidFill>
                <a:latin typeface="Roboto Condensed" panose="02000000000000000000" pitchFamily="2" charset="0"/>
                <a:ea typeface="Roboto Condensed" panose="02000000000000000000" pitchFamily="2" charset="0"/>
              </a:rPr>
              <a:t>- 9 мес. </a:t>
            </a:r>
            <a:r>
              <a:rPr lang="ru-RU" sz="1500" b="1" dirty="0">
                <a:solidFill>
                  <a:schemeClr val="tx2">
                    <a:lumMod val="75000"/>
                  </a:schemeClr>
                </a:solidFill>
                <a:latin typeface="Roboto Condensed" panose="02000000000000000000" pitchFamily="2" charset="0"/>
                <a:ea typeface="Roboto Condensed" panose="02000000000000000000" pitchFamily="2" charset="0"/>
              </a:rPr>
              <a:t>2021 г</a:t>
            </a:r>
            <a:r>
              <a:rPr lang="ru-RU" sz="1500" b="1" dirty="0" smtClean="0">
                <a:solidFill>
                  <a:schemeClr val="tx2">
                    <a:lumMod val="75000"/>
                  </a:schemeClr>
                </a:solidFill>
                <a:latin typeface="Roboto Condensed" panose="02000000000000000000" pitchFamily="2" charset="0"/>
                <a:ea typeface="Roboto Condensed" panose="02000000000000000000" pitchFamily="2" charset="0"/>
              </a:rPr>
              <a:t>. -  16 </a:t>
            </a:r>
            <a:r>
              <a:rPr lang="ru-RU" sz="1500" b="1" dirty="0">
                <a:solidFill>
                  <a:schemeClr val="tx2">
                    <a:lumMod val="75000"/>
                  </a:schemeClr>
                </a:solidFill>
                <a:latin typeface="Roboto Condensed" panose="02000000000000000000" pitchFamily="2" charset="0"/>
                <a:ea typeface="Roboto Condensed" panose="02000000000000000000" pitchFamily="2" charset="0"/>
              </a:rPr>
              <a:t>регионов</a:t>
            </a:r>
          </a:p>
        </p:txBody>
      </p:sp>
      <p:cxnSp>
        <p:nvCxnSpPr>
          <p:cNvPr id="339" name="Прямая соединительная линия 338"/>
          <p:cNvCxnSpPr/>
          <p:nvPr/>
        </p:nvCxnSpPr>
        <p:spPr>
          <a:xfrm>
            <a:off x="123409" y="3337591"/>
            <a:ext cx="3623642" cy="9368"/>
          </a:xfrm>
          <a:prstGeom prst="line">
            <a:avLst/>
          </a:prstGeom>
          <a:ln>
            <a:gradFill flip="none" rotWithShape="1">
              <a:gsLst>
                <a:gs pos="97000">
                  <a:srgbClr val="E46C0A"/>
                </a:gs>
                <a:gs pos="97000">
                  <a:srgbClr val="F5F7D6"/>
                </a:gs>
                <a:gs pos="98000">
                  <a:srgbClr val="F6F8DA"/>
                </a:gs>
                <a:gs pos="100000">
                  <a:srgbClr val="F2F5CA"/>
                </a:gs>
                <a:gs pos="0">
                  <a:schemeClr val="tx2">
                    <a:lumMod val="50000"/>
                  </a:schemeClr>
                </a:gs>
                <a:gs pos="100000">
                  <a:schemeClr val="accent1">
                    <a:lumMod val="45000"/>
                    <a:lumOff val="55000"/>
                  </a:schemeClr>
                </a:gs>
                <a:gs pos="88525">
                  <a:srgbClr val="E46C0A"/>
                </a:gs>
                <a:gs pos="95000">
                  <a:srgbClr val="E46C0A"/>
                </a:gs>
                <a:gs pos="100000">
                  <a:schemeClr val="accent1">
                    <a:lumMod val="30000"/>
                    <a:lumOff val="70000"/>
                  </a:schemeClr>
                </a:gs>
              </a:gsLst>
              <a:lin ang="2700000" scaled="1"/>
              <a:tileRect/>
            </a:gradFill>
          </a:ln>
        </p:spPr>
        <p:style>
          <a:lnRef idx="2">
            <a:schemeClr val="accent6"/>
          </a:lnRef>
          <a:fillRef idx="0">
            <a:schemeClr val="accent6"/>
          </a:fillRef>
          <a:effectRef idx="1">
            <a:schemeClr val="accent6"/>
          </a:effectRef>
          <a:fontRef idx="minor">
            <a:schemeClr val="tx1"/>
          </a:fontRef>
        </p:style>
      </p:cxnSp>
      <p:sp>
        <p:nvSpPr>
          <p:cNvPr id="341" name="Прямоугольник 340"/>
          <p:cNvSpPr/>
          <p:nvPr/>
        </p:nvSpPr>
        <p:spPr>
          <a:xfrm>
            <a:off x="-60684" y="6604084"/>
            <a:ext cx="12192000" cy="253916"/>
          </a:xfrm>
          <a:prstGeom prst="rect">
            <a:avLst/>
          </a:prstGeom>
        </p:spPr>
        <p:txBody>
          <a:bodyPr wrap="square">
            <a:spAutoFit/>
          </a:bodyPr>
          <a:lstStyle/>
          <a:p>
            <a:endParaRPr lang="ru-RU" sz="1050" i="1" dirty="0"/>
          </a:p>
        </p:txBody>
      </p:sp>
      <p:pic>
        <p:nvPicPr>
          <p:cNvPr id="45" name="Рисунок 44"/>
          <p:cNvPicPr>
            <a:picLocks noChangeAspect="1"/>
          </p:cNvPicPr>
          <p:nvPr/>
        </p:nvPicPr>
        <p:blipFill>
          <a:blip r:embed="rId3"/>
          <a:stretch>
            <a:fillRect/>
          </a:stretch>
        </p:blipFill>
        <p:spPr>
          <a:xfrm>
            <a:off x="4380669" y="2283604"/>
            <a:ext cx="7583747" cy="4320480"/>
          </a:xfrm>
          <a:prstGeom prst="rect">
            <a:avLst/>
          </a:prstGeom>
        </p:spPr>
      </p:pic>
      <p:sp>
        <p:nvSpPr>
          <p:cNvPr id="46" name="Freeform 27"/>
          <p:cNvSpPr/>
          <p:nvPr/>
        </p:nvSpPr>
        <p:spPr>
          <a:xfrm rot="4780299">
            <a:off x="4322407" y="5376857"/>
            <a:ext cx="172746" cy="198200"/>
          </a:xfrm>
          <a:custGeom>
            <a:avLst/>
            <a:gdLst>
              <a:gd name="f0" fmla="val 360"/>
              <a:gd name="f1" fmla="val 0"/>
              <a:gd name="f2" fmla="val 1173"/>
              <a:gd name="f3" fmla="val 748"/>
              <a:gd name="f4" fmla="val 324"/>
              <a:gd name="f5" fmla="val 326"/>
              <a:gd name="f6" fmla="val 1"/>
              <a:gd name="f7" fmla="val 327"/>
              <a:gd name="f8" fmla="val 3"/>
              <a:gd name="f9" fmla="val 331"/>
              <a:gd name="f10" fmla="val 4"/>
              <a:gd name="f11" fmla="val 332"/>
              <a:gd name="f12" fmla="val 6"/>
              <a:gd name="f13" fmla="val 335"/>
              <a:gd name="f14" fmla="val 7"/>
              <a:gd name="f15" fmla="val 337"/>
              <a:gd name="f16" fmla="val 338"/>
              <a:gd name="f17" fmla="val 10"/>
              <a:gd name="f18" fmla="val 334"/>
              <a:gd name="f19" fmla="val 12"/>
              <a:gd name="f20" fmla="val 15"/>
              <a:gd name="f21" fmla="val 340"/>
              <a:gd name="f22" fmla="val 18"/>
              <a:gd name="f23" fmla="val 352"/>
              <a:gd name="f24" fmla="val 41"/>
              <a:gd name="f25" fmla="val 355"/>
              <a:gd name="f26" fmla="val 44"/>
              <a:gd name="f27" fmla="val 368"/>
              <a:gd name="f28" fmla="val 52"/>
              <a:gd name="f29" fmla="val 372"/>
              <a:gd name="f30" fmla="val 49"/>
              <a:gd name="f31" fmla="val 43"/>
              <a:gd name="f32" fmla="val 29"/>
              <a:gd name="f33" fmla="val 385"/>
              <a:gd name="f34" fmla="val 34"/>
              <a:gd name="f35" fmla="val 386"/>
              <a:gd name="f36" fmla="val 37"/>
              <a:gd name="f37" fmla="val 48"/>
              <a:gd name="f38" fmla="val 51"/>
              <a:gd name="f39" fmla="val 383"/>
              <a:gd name="f40" fmla="val 54"/>
              <a:gd name="f41" fmla="val 394"/>
              <a:gd name="f42" fmla="val 68"/>
              <a:gd name="f43" fmla="val 395"/>
              <a:gd name="f44" fmla="val 74"/>
              <a:gd name="f45" fmla="val 391"/>
              <a:gd name="f46" fmla="val 77"/>
              <a:gd name="f47" fmla="val 78"/>
              <a:gd name="f48" fmla="val 80"/>
              <a:gd name="f49" fmla="val 392"/>
              <a:gd name="f50" fmla="val 82"/>
              <a:gd name="f51" fmla="val 85"/>
              <a:gd name="f52" fmla="val 399"/>
              <a:gd name="f53" fmla="val 402"/>
              <a:gd name="f54" fmla="val 403"/>
              <a:gd name="f55" fmla="val 408"/>
              <a:gd name="f56" fmla="val 409"/>
              <a:gd name="f57" fmla="val 411"/>
              <a:gd name="f58" fmla="val 86"/>
              <a:gd name="f59" fmla="val 412"/>
              <a:gd name="f60" fmla="val 88"/>
              <a:gd name="f61" fmla="val 414"/>
              <a:gd name="f62" fmla="val 89"/>
              <a:gd name="f63" fmla="val 419"/>
              <a:gd name="f64" fmla="val 92"/>
              <a:gd name="f65" fmla="val 423"/>
              <a:gd name="f66" fmla="val 94"/>
              <a:gd name="f67" fmla="val 425"/>
              <a:gd name="f68" fmla="val 422"/>
              <a:gd name="f69" fmla="val 75"/>
              <a:gd name="f70" fmla="val 426"/>
              <a:gd name="f71" fmla="val 69"/>
              <a:gd name="f72" fmla="val 420"/>
              <a:gd name="f73" fmla="val 417"/>
              <a:gd name="f74" fmla="val 63"/>
              <a:gd name="f75" fmla="val 60"/>
              <a:gd name="f76" fmla="val 428"/>
              <a:gd name="f77" fmla="val 434"/>
              <a:gd name="f78" fmla="val 61"/>
              <a:gd name="f79" fmla="val 439"/>
              <a:gd name="f80" fmla="val 65"/>
              <a:gd name="f81" fmla="val 451"/>
              <a:gd name="f82" fmla="val 460"/>
              <a:gd name="f83" fmla="val 476"/>
              <a:gd name="f84" fmla="val 102"/>
              <a:gd name="f85" fmla="val 105"/>
              <a:gd name="f86" fmla="val 473"/>
              <a:gd name="f87" fmla="val 108"/>
              <a:gd name="f88" fmla="val 470"/>
              <a:gd name="f89" fmla="val 109"/>
              <a:gd name="f90" fmla="val 465"/>
              <a:gd name="f91" fmla="val 106"/>
              <a:gd name="f92" fmla="val 462"/>
              <a:gd name="f93" fmla="val 114"/>
              <a:gd name="f94" fmla="val 119"/>
              <a:gd name="f95" fmla="val 471"/>
              <a:gd name="f96" fmla="val 126"/>
              <a:gd name="f97" fmla="val 474"/>
              <a:gd name="f98" fmla="val 123"/>
              <a:gd name="f99" fmla="val 479"/>
              <a:gd name="f100" fmla="val 484"/>
              <a:gd name="f101" fmla="val 120"/>
              <a:gd name="f102" fmla="val 485"/>
              <a:gd name="f103" fmla="val 100"/>
              <a:gd name="f104" fmla="val 480"/>
              <a:gd name="f105" fmla="val 97"/>
              <a:gd name="f106" fmla="val 463"/>
              <a:gd name="f107" fmla="val 83"/>
              <a:gd name="f108" fmla="val 467"/>
              <a:gd name="f109" fmla="val 468"/>
              <a:gd name="f110" fmla="val 488"/>
              <a:gd name="f111" fmla="val 493"/>
              <a:gd name="f112" fmla="val 490"/>
              <a:gd name="f113" fmla="val 99"/>
              <a:gd name="f114" fmla="val 496"/>
              <a:gd name="f115" fmla="val 507"/>
              <a:gd name="f116" fmla="val 91"/>
              <a:gd name="f117" fmla="val 510"/>
              <a:gd name="f118" fmla="val 513"/>
              <a:gd name="f119" fmla="val 514"/>
              <a:gd name="f120" fmla="val 518"/>
              <a:gd name="f121" fmla="val 519"/>
              <a:gd name="f122" fmla="val 521"/>
              <a:gd name="f123" fmla="val 522"/>
              <a:gd name="f124" fmla="val 527"/>
              <a:gd name="f125" fmla="val 530"/>
              <a:gd name="f126" fmla="val 538"/>
              <a:gd name="f127" fmla="val 531"/>
              <a:gd name="f128" fmla="val 535"/>
              <a:gd name="f129" fmla="val 111"/>
              <a:gd name="f130" fmla="val 541"/>
              <a:gd name="f131" fmla="val 544"/>
              <a:gd name="f132" fmla="val 128"/>
              <a:gd name="f133" fmla="val 131"/>
              <a:gd name="f134" fmla="val 533"/>
              <a:gd name="f135" fmla="val 133"/>
              <a:gd name="f136" fmla="val 137"/>
              <a:gd name="f137" fmla="val 145"/>
              <a:gd name="f138" fmla="val 148"/>
              <a:gd name="f139" fmla="val 140"/>
              <a:gd name="f140" fmla="val 143"/>
              <a:gd name="f141" fmla="val 536"/>
              <a:gd name="f142" fmla="val 147"/>
              <a:gd name="f143" fmla="val 539"/>
              <a:gd name="f144" fmla="val 153"/>
              <a:gd name="f145" fmla="val 156"/>
              <a:gd name="f146" fmla="val 547"/>
              <a:gd name="f147" fmla="val 151"/>
              <a:gd name="f148" fmla="val 142"/>
              <a:gd name="f149" fmla="val 548"/>
              <a:gd name="f150" fmla="val 134"/>
              <a:gd name="f151" fmla="val 553"/>
              <a:gd name="f152" fmla="val 559"/>
              <a:gd name="f153" fmla="val 564"/>
              <a:gd name="f154" fmla="val 130"/>
              <a:gd name="f155" fmla="val 562"/>
              <a:gd name="f156" fmla="val 565"/>
              <a:gd name="f157" fmla="val 570"/>
              <a:gd name="f158" fmla="val 150"/>
              <a:gd name="f159" fmla="val 575"/>
              <a:gd name="f160" fmla="val 576"/>
              <a:gd name="f161" fmla="val 578"/>
              <a:gd name="f162" fmla="val 579"/>
              <a:gd name="f163" fmla="val 584"/>
              <a:gd name="f164" fmla="val 589"/>
              <a:gd name="f165" fmla="val 592"/>
              <a:gd name="f166" fmla="val 590"/>
              <a:gd name="f167" fmla="val 125"/>
              <a:gd name="f168" fmla="val 587"/>
              <a:gd name="f169" fmla="val 122"/>
              <a:gd name="f170" fmla="val 582"/>
              <a:gd name="f171" fmla="val 116"/>
              <a:gd name="f172" fmla="val 113"/>
              <a:gd name="f173" fmla="val 603"/>
              <a:gd name="f174" fmla="val 606"/>
              <a:gd name="f175" fmla="val 607"/>
              <a:gd name="f176" fmla="val 604"/>
              <a:gd name="f177" fmla="val 599"/>
              <a:gd name="f178" fmla="val 598"/>
              <a:gd name="f179" fmla="val 595"/>
              <a:gd name="f180" fmla="val 154"/>
              <a:gd name="f181" fmla="val 586"/>
              <a:gd name="f182" fmla="val 581"/>
              <a:gd name="f183" fmla="val 165"/>
              <a:gd name="f184" fmla="val 168"/>
              <a:gd name="f185" fmla="val 170"/>
              <a:gd name="f186" fmla="val 573"/>
              <a:gd name="f187" fmla="val 174"/>
              <a:gd name="f188" fmla="val 572"/>
              <a:gd name="f189" fmla="val 179"/>
              <a:gd name="f190" fmla="val 182"/>
              <a:gd name="f191" fmla="val 567"/>
              <a:gd name="f192" fmla="val 185"/>
              <a:gd name="f193" fmla="val 190"/>
              <a:gd name="f194" fmla="val 193"/>
              <a:gd name="f195" fmla="val 612"/>
              <a:gd name="f196" fmla="val 157"/>
              <a:gd name="f197" fmla="val 616"/>
              <a:gd name="f198" fmla="val 627"/>
              <a:gd name="f199" fmla="val 632"/>
              <a:gd name="f200" fmla="val 640"/>
              <a:gd name="f201" fmla="val 641"/>
              <a:gd name="f202" fmla="val 637"/>
              <a:gd name="f203" fmla="val 629"/>
              <a:gd name="f204" fmla="val 159"/>
              <a:gd name="f205" fmla="val 624"/>
              <a:gd name="f206" fmla="val 160"/>
              <a:gd name="f207" fmla="val 620"/>
              <a:gd name="f208" fmla="val 162"/>
              <a:gd name="f209" fmla="val 618"/>
              <a:gd name="f210" fmla="val 176"/>
              <a:gd name="f211" fmla="val 610"/>
              <a:gd name="f212" fmla="val 187"/>
              <a:gd name="f213" fmla="val 184"/>
              <a:gd name="f214" fmla="val 626"/>
              <a:gd name="f215" fmla="val 644"/>
              <a:gd name="f216" fmla="val 188"/>
              <a:gd name="f217" fmla="val 198"/>
              <a:gd name="f218" fmla="val 635"/>
              <a:gd name="f219" fmla="val 205"/>
              <a:gd name="f220" fmla="val 630"/>
              <a:gd name="f221" fmla="val 211"/>
              <a:gd name="f222" fmla="val 210"/>
              <a:gd name="f223" fmla="val 652"/>
              <a:gd name="f224" fmla="val 215"/>
              <a:gd name="f225" fmla="val 658"/>
              <a:gd name="f226" fmla="val 669"/>
              <a:gd name="f227" fmla="val 208"/>
              <a:gd name="f228" fmla="val 675"/>
              <a:gd name="f229" fmla="val 207"/>
              <a:gd name="f230" fmla="val 672"/>
              <a:gd name="f231" fmla="val 667"/>
              <a:gd name="f232" fmla="val 216"/>
              <a:gd name="f233" fmla="val 664"/>
              <a:gd name="f234" fmla="val 221"/>
              <a:gd name="f235" fmla="val 222"/>
              <a:gd name="f236" fmla="val 224"/>
              <a:gd name="f237" fmla="val 677"/>
              <a:gd name="f238" fmla="val 225"/>
              <a:gd name="f239" fmla="val 680"/>
              <a:gd name="f240" fmla="val 232"/>
              <a:gd name="f241" fmla="val 683"/>
              <a:gd name="f242" fmla="val 235"/>
              <a:gd name="f243" fmla="val 686"/>
              <a:gd name="f244" fmla="val 236"/>
              <a:gd name="f245" fmla="val 701"/>
              <a:gd name="f246" fmla="val 705"/>
              <a:gd name="f247" fmla="val 711"/>
              <a:gd name="f248" fmla="val 253"/>
              <a:gd name="f249" fmla="val 714"/>
              <a:gd name="f250" fmla="val 256"/>
              <a:gd name="f251" fmla="val 718"/>
              <a:gd name="f252" fmla="val 258"/>
              <a:gd name="f253" fmla="val 720"/>
              <a:gd name="f254" fmla="val 261"/>
              <a:gd name="f255" fmla="val 722"/>
              <a:gd name="f256" fmla="val 266"/>
              <a:gd name="f257" fmla="val 723"/>
              <a:gd name="f258" fmla="val 272"/>
              <a:gd name="f259" fmla="val 729"/>
              <a:gd name="f260" fmla="val 278"/>
              <a:gd name="f261" fmla="val 731"/>
              <a:gd name="f262" fmla="val 283"/>
              <a:gd name="f263" fmla="val 735"/>
              <a:gd name="f264" fmla="val 310"/>
              <a:gd name="f265" fmla="val 737"/>
              <a:gd name="f266" fmla="val 312"/>
              <a:gd name="f267" fmla="val 314"/>
              <a:gd name="f268" fmla="val 317"/>
              <a:gd name="f269" fmla="val 320"/>
              <a:gd name="f270" fmla="val 732"/>
              <a:gd name="f271" fmla="val 323"/>
              <a:gd name="f272" fmla="val 726"/>
              <a:gd name="f273" fmla="val 717"/>
              <a:gd name="f274" fmla="val 329"/>
              <a:gd name="f275" fmla="val 725"/>
              <a:gd name="f276" fmla="val 357"/>
              <a:gd name="f277" fmla="val 745"/>
              <a:gd name="f278" fmla="val 369"/>
              <a:gd name="f279" fmla="val 751"/>
              <a:gd name="f280" fmla="val 756"/>
              <a:gd name="f281" fmla="val 366"/>
              <a:gd name="f282" fmla="val 760"/>
              <a:gd name="f283" fmla="val 765"/>
              <a:gd name="f284" fmla="val 769"/>
              <a:gd name="f285" fmla="val 371"/>
              <a:gd name="f286" fmla="val 771"/>
              <a:gd name="f287" fmla="val 374"/>
              <a:gd name="f288" fmla="val 777"/>
              <a:gd name="f289" fmla="val 377"/>
              <a:gd name="f290" fmla="val 810"/>
              <a:gd name="f291" fmla="val 389"/>
              <a:gd name="f292" fmla="val 813"/>
              <a:gd name="f293" fmla="val 816"/>
              <a:gd name="f294" fmla="val 820"/>
              <a:gd name="f295" fmla="val 400"/>
              <a:gd name="f296" fmla="val 825"/>
              <a:gd name="f297" fmla="val 830"/>
              <a:gd name="f298" fmla="val 833"/>
              <a:gd name="f299" fmla="val 839"/>
              <a:gd name="f300" fmla="val 834"/>
              <a:gd name="f301" fmla="val 380"/>
              <a:gd name="f302" fmla="val 817"/>
              <a:gd name="f303" fmla="val 814"/>
              <a:gd name="f304" fmla="val 811"/>
              <a:gd name="f305" fmla="val 808"/>
              <a:gd name="f306" fmla="val 807"/>
              <a:gd name="f307" fmla="val 746"/>
              <a:gd name="f308" fmla="val 281"/>
              <a:gd name="f309" fmla="val 734"/>
              <a:gd name="f310" fmla="val 267"/>
              <a:gd name="f311" fmla="val 264"/>
              <a:gd name="f312" fmla="val 241"/>
              <a:gd name="f313" fmla="val 238"/>
              <a:gd name="f314" fmla="val 715"/>
              <a:gd name="f315" fmla="val 712"/>
              <a:gd name="f316" fmla="val 709"/>
              <a:gd name="f317" fmla="val 227"/>
              <a:gd name="f318" fmla="val 219"/>
              <a:gd name="f319" fmla="val 218"/>
              <a:gd name="f320" fmla="val 697"/>
              <a:gd name="f321" fmla="val 202"/>
              <a:gd name="f322" fmla="val 706"/>
              <a:gd name="f323" fmla="val 199"/>
              <a:gd name="f324" fmla="val 805"/>
              <a:gd name="f325" fmla="val 354"/>
              <a:gd name="f326" fmla="val 847"/>
              <a:gd name="f327" fmla="val 856"/>
              <a:gd name="f328" fmla="val 907"/>
              <a:gd name="f329" fmla="val 913"/>
              <a:gd name="f330" fmla="val 921"/>
              <a:gd name="f331" fmla="val 358"/>
              <a:gd name="f332" fmla="val 923"/>
              <a:gd name="f333" fmla="val 351"/>
              <a:gd name="f334" fmla="val 348"/>
              <a:gd name="f335" fmla="val 927"/>
              <a:gd name="f336" fmla="val 929"/>
              <a:gd name="f337" fmla="val 346"/>
              <a:gd name="f338" fmla="val 933"/>
              <a:gd name="f339" fmla="val 935"/>
              <a:gd name="f340" fmla="val 938"/>
              <a:gd name="f341" fmla="val 941"/>
              <a:gd name="f342" fmla="val 946"/>
              <a:gd name="f343" fmla="val 953"/>
              <a:gd name="f344" fmla="val 315"/>
              <a:gd name="f345" fmla="val 318"/>
              <a:gd name="f346" fmla="val 952"/>
              <a:gd name="f347" fmla="val 950"/>
              <a:gd name="f348" fmla="val 957"/>
              <a:gd name="f349" fmla="val 341"/>
              <a:gd name="f350" fmla="val 978"/>
              <a:gd name="f351" fmla="val 989"/>
              <a:gd name="f352" fmla="val 1000"/>
              <a:gd name="f353" fmla="val 1008"/>
              <a:gd name="f354" fmla="val 344"/>
              <a:gd name="f355" fmla="val 1012"/>
              <a:gd name="f356" fmla="val 1020"/>
              <a:gd name="f357" fmla="val 1026"/>
              <a:gd name="f358" fmla="val 1032"/>
              <a:gd name="f359" fmla="val 1065"/>
              <a:gd name="f360" fmla="val 1069"/>
              <a:gd name="f361" fmla="val 1072"/>
              <a:gd name="f362" fmla="val 1077"/>
              <a:gd name="f363" fmla="val 1080"/>
              <a:gd name="f364" fmla="val 1082"/>
              <a:gd name="f365" fmla="val 1083"/>
              <a:gd name="f366" fmla="val 1086"/>
              <a:gd name="f367" fmla="val 321"/>
              <a:gd name="f368" fmla="val 1089"/>
              <a:gd name="f369" fmla="val 1094"/>
              <a:gd name="f370" fmla="val 1103"/>
              <a:gd name="f371" fmla="val 1110"/>
              <a:gd name="f372" fmla="val 1127"/>
              <a:gd name="f373" fmla="val 1131"/>
              <a:gd name="f374" fmla="val 1139"/>
              <a:gd name="f375" fmla="val 1144"/>
              <a:gd name="f376" fmla="val 1148"/>
              <a:gd name="f377" fmla="val 1153"/>
              <a:gd name="f378" fmla="val 1157"/>
              <a:gd name="f379" fmla="val 1162"/>
              <a:gd name="f380" fmla="val 1167"/>
              <a:gd name="f381" fmla="val 1171"/>
              <a:gd name="f382" fmla="val 361"/>
              <a:gd name="f383" fmla="val 1159"/>
              <a:gd name="f384" fmla="val 1156"/>
              <a:gd name="f385" fmla="val 1147"/>
              <a:gd name="f386" fmla="val 363"/>
              <a:gd name="f387" fmla="val 1140"/>
              <a:gd name="f388" fmla="val 1134"/>
              <a:gd name="f389" fmla="val 365"/>
              <a:gd name="f390" fmla="val 1130"/>
              <a:gd name="f391" fmla="val 375"/>
              <a:gd name="f392" fmla="val 378"/>
              <a:gd name="f393" fmla="val 1133"/>
              <a:gd name="f394" fmla="val 388"/>
              <a:gd name="f395" fmla="val 1123"/>
              <a:gd name="f396" fmla="val 1120"/>
              <a:gd name="f397" fmla="val 1116"/>
              <a:gd name="f398" fmla="val 1113"/>
              <a:gd name="f399" fmla="val 1111"/>
              <a:gd name="f400" fmla="val 1108"/>
              <a:gd name="f401" fmla="val 443"/>
              <a:gd name="f402" fmla="val 1117"/>
              <a:gd name="f403" fmla="val 1122"/>
              <a:gd name="f404" fmla="val 1097"/>
              <a:gd name="f405" fmla="val 1071"/>
              <a:gd name="f406" fmla="val 1068"/>
              <a:gd name="f407" fmla="val 1066"/>
              <a:gd name="f408" fmla="val 487"/>
              <a:gd name="f409" fmla="val 1063"/>
              <a:gd name="f410" fmla="val 1062"/>
              <a:gd name="f411" fmla="val 498"/>
              <a:gd name="f412" fmla="val 1057"/>
              <a:gd name="f413" fmla="val 499"/>
              <a:gd name="f414" fmla="val 1031"/>
              <a:gd name="f415" fmla="val 494"/>
              <a:gd name="f416" fmla="val 1015"/>
              <a:gd name="f417" fmla="val 1006"/>
              <a:gd name="f418" fmla="val 995"/>
              <a:gd name="f419" fmla="val 991"/>
              <a:gd name="f420" fmla="val 504"/>
              <a:gd name="f421" fmla="val 969"/>
              <a:gd name="f422" fmla="val 502"/>
              <a:gd name="f423" fmla="val 505"/>
              <a:gd name="f424" fmla="val 944"/>
              <a:gd name="f425" fmla="val 943"/>
              <a:gd name="f426" fmla="val 940"/>
              <a:gd name="f427" fmla="val 932"/>
              <a:gd name="f428" fmla="val 910"/>
              <a:gd name="f429" fmla="val 890"/>
              <a:gd name="f430" fmla="val 457"/>
              <a:gd name="f431" fmla="val 878"/>
              <a:gd name="f432" fmla="val 454"/>
              <a:gd name="f433" fmla="val 865"/>
              <a:gd name="f434" fmla="val 853"/>
              <a:gd name="f435" fmla="val 844"/>
              <a:gd name="f436" fmla="val 828"/>
              <a:gd name="f437" fmla="val 477"/>
              <a:gd name="f438" fmla="val 482"/>
              <a:gd name="f439" fmla="val 824"/>
              <a:gd name="f440" fmla="val 822"/>
              <a:gd name="f441" fmla="val 501"/>
              <a:gd name="f442" fmla="val 508"/>
              <a:gd name="f443" fmla="val 525"/>
              <a:gd name="f444" fmla="val 800"/>
              <a:gd name="f445" fmla="val 515"/>
              <a:gd name="f446" fmla="val 799"/>
              <a:gd name="f447" fmla="val 516"/>
              <a:gd name="f448" fmla="val 797"/>
              <a:gd name="f449" fmla="val 794"/>
              <a:gd name="f450" fmla="val 788"/>
              <a:gd name="f451" fmla="val 783"/>
              <a:gd name="f452" fmla="val 776"/>
              <a:gd name="f453" fmla="val 532"/>
              <a:gd name="f454" fmla="val 759"/>
              <a:gd name="f455" fmla="val 754"/>
              <a:gd name="f456" fmla="val 542"/>
              <a:gd name="f457" fmla="val 555"/>
              <a:gd name="f458" fmla="val 742"/>
              <a:gd name="f459" fmla="val 583"/>
              <a:gd name="f460" fmla="val 569"/>
              <a:gd name="f461" fmla="val 566"/>
              <a:gd name="f462" fmla="val 694"/>
              <a:gd name="f463" fmla="val 691"/>
              <a:gd name="f464" fmla="val 689"/>
              <a:gd name="f465" fmla="val 688"/>
              <a:gd name="f466" fmla="val 684"/>
              <a:gd name="f467" fmla="val 671"/>
              <a:gd name="f468" fmla="val 666"/>
              <a:gd name="f469" fmla="val 661"/>
              <a:gd name="f470" fmla="val 601"/>
              <a:gd name="f471" fmla="val 596"/>
              <a:gd name="f472" fmla="val 609"/>
              <a:gd name="f473" fmla="val 561"/>
              <a:gd name="f474" fmla="val 550"/>
              <a:gd name="f475" fmla="val 545"/>
              <a:gd name="f476" fmla="val 649"/>
              <a:gd name="f477" fmla="val 685"/>
              <a:gd name="f478" fmla="val 497"/>
              <a:gd name="f479" fmla="val 700"/>
              <a:gd name="f480" fmla="val 703"/>
              <a:gd name="f481" fmla="val 708"/>
              <a:gd name="f482" fmla="val 453"/>
              <a:gd name="f483" fmla="val 446"/>
              <a:gd name="f484" fmla="val 733"/>
              <a:gd name="f485" fmla="val 416"/>
              <a:gd name="f486" fmla="val 405"/>
              <a:gd name="f487" fmla="val 740"/>
              <a:gd name="f488" fmla="val 349"/>
              <a:gd name="f489" fmla="val 719"/>
              <a:gd name="f490" fmla="val 716"/>
              <a:gd name="f491" fmla="val 309"/>
              <a:gd name="f492" fmla="val 702"/>
              <a:gd name="f493" fmla="val 304"/>
              <a:gd name="f494" fmla="val 298"/>
              <a:gd name="f495" fmla="val 292"/>
              <a:gd name="f496" fmla="val 287"/>
              <a:gd name="f497" fmla="val 250"/>
              <a:gd name="f498" fmla="val 252"/>
              <a:gd name="f499" fmla="val 668"/>
              <a:gd name="f500" fmla="val 665"/>
              <a:gd name="f501" fmla="val 263"/>
              <a:gd name="f502" fmla="val 269"/>
              <a:gd name="f503" fmla="val 657"/>
              <a:gd name="f504" fmla="val 655"/>
              <a:gd name="f505" fmla="val 301"/>
              <a:gd name="f506" fmla="val 307"/>
              <a:gd name="f507" fmla="val 654"/>
              <a:gd name="f508" fmla="val 303"/>
              <a:gd name="f509" fmla="val 293"/>
              <a:gd name="f510" fmla="val 647"/>
              <a:gd name="f511" fmla="val 297"/>
              <a:gd name="f512" fmla="val 300"/>
              <a:gd name="f513" fmla="val 623"/>
              <a:gd name="f514" fmla="val 295"/>
              <a:gd name="f515" fmla="val 600"/>
              <a:gd name="f516" fmla="val 593"/>
              <a:gd name="f517" fmla="val 558"/>
              <a:gd name="f518" fmla="val 491"/>
              <a:gd name="f519" fmla="val 481"/>
              <a:gd name="f520" fmla="val 456"/>
              <a:gd name="f521" fmla="val 429"/>
              <a:gd name="f522" fmla="val 246"/>
              <a:gd name="f523" fmla="val 433"/>
              <a:gd name="f524" fmla="val 440"/>
              <a:gd name="f525" fmla="val 436"/>
              <a:gd name="f526" fmla="val 213"/>
              <a:gd name="f527" fmla="val 431"/>
              <a:gd name="f528" fmla="val 195"/>
              <a:gd name="f529" fmla="val 181"/>
              <a:gd name="f530" fmla="val 173"/>
              <a:gd name="f531" fmla="val 171"/>
              <a:gd name="f532" fmla="val 161"/>
              <a:gd name="f533" fmla="val 139"/>
              <a:gd name="f534" fmla="val 117"/>
              <a:gd name="f535" fmla="val 76"/>
              <a:gd name="f536" fmla="val 55"/>
              <a:gd name="f537" fmla="val 31"/>
              <a:gd name="f538" fmla="val 24"/>
              <a:gd name="f539" fmla="val 45"/>
              <a:gd name="f540" fmla="val 57"/>
              <a:gd name="f541" fmla="val 290"/>
              <a:gd name="f542" fmla="val 66"/>
              <a:gd name="f543" fmla="val 71"/>
              <a:gd name="f544" fmla="val 284"/>
              <a:gd name="f545" fmla="val 276"/>
              <a:gd name="f546" fmla="val 93"/>
              <a:gd name="f547" fmla="val 280"/>
              <a:gd name="f548" fmla="val 275"/>
              <a:gd name="f549" fmla="val 270"/>
              <a:gd name="f550" fmla="val 96"/>
              <a:gd name="f551" fmla="val 262"/>
              <a:gd name="f552" fmla="val 259"/>
              <a:gd name="f553" fmla="val 191"/>
              <a:gd name="f554" fmla="val 196"/>
              <a:gd name="f555" fmla="val 194"/>
              <a:gd name="f556" fmla="val 201"/>
              <a:gd name="f557" fmla="val 212"/>
              <a:gd name="f558" fmla="val 289"/>
              <a:gd name="f559" fmla="val 164"/>
              <a:gd name="f560" fmla="val 136"/>
              <a:gd name="f561" fmla="val 58"/>
              <a:gd name="f562" fmla="val 38"/>
              <a:gd name="f563" fmla="val 20"/>
            </a:gdLst>
            <a:ahLst/>
            <a:cxnLst>
              <a:cxn ang="3cd4">
                <a:pos x="hc" y="t"/>
              </a:cxn>
              <a:cxn ang="0">
                <a:pos x="r" y="vc"/>
              </a:cxn>
              <a:cxn ang="cd4">
                <a:pos x="hc" y="b"/>
              </a:cxn>
              <a:cxn ang="cd2">
                <a:pos x="l" y="vc"/>
              </a:cxn>
            </a:cxnLst>
            <a:rect l="l" t="t" r="r" b="b"/>
            <a:pathLst>
              <a:path w="1173" h="748">
                <a:moveTo>
                  <a:pt x="f4" y="f1"/>
                </a:moveTo>
                <a:lnTo>
                  <a:pt x="f5" y="f6"/>
                </a:lnTo>
                <a:lnTo>
                  <a:pt x="f7" y="f8"/>
                </a:lnTo>
                <a:lnTo>
                  <a:pt x="f9" y="f10"/>
                </a:lnTo>
                <a:lnTo>
                  <a:pt x="f11" y="f12"/>
                </a:lnTo>
                <a:lnTo>
                  <a:pt x="f13" y="f14"/>
                </a:lnTo>
                <a:lnTo>
                  <a:pt x="f15" y="f14"/>
                </a:lnTo>
                <a:lnTo>
                  <a:pt x="f16" y="f17"/>
                </a:lnTo>
                <a:lnTo>
                  <a:pt x="f18" y="f17"/>
                </a:lnTo>
                <a:lnTo>
                  <a:pt x="f18" y="f19"/>
                </a:lnTo>
                <a:lnTo>
                  <a:pt x="f16" y="f20"/>
                </a:lnTo>
                <a:lnTo>
                  <a:pt x="f21" y="f22"/>
                </a:lnTo>
                <a:lnTo>
                  <a:pt x="f23" y="f24"/>
                </a:lnTo>
                <a:lnTo>
                  <a:pt x="f25" y="f26"/>
                </a:lnTo>
                <a:lnTo>
                  <a:pt x="f27" y="f28"/>
                </a:lnTo>
                <a:lnTo>
                  <a:pt x="f29" y="f30"/>
                </a:lnTo>
                <a:lnTo>
                  <a:pt x="f29" y="f31"/>
                </a:lnTo>
                <a:lnTo>
                  <a:pt x="f29" y="f32"/>
                </a:lnTo>
                <a:lnTo>
                  <a:pt x="f33" y="f34"/>
                </a:lnTo>
                <a:lnTo>
                  <a:pt x="f35" y="f36"/>
                </a:lnTo>
                <a:lnTo>
                  <a:pt x="f35" y="f37"/>
                </a:lnTo>
                <a:lnTo>
                  <a:pt x="f35" y="f38"/>
                </a:lnTo>
                <a:lnTo>
                  <a:pt x="f39" y="f40"/>
                </a:lnTo>
                <a:lnTo>
                  <a:pt x="f41" y="f42"/>
                </a:lnTo>
                <a:lnTo>
                  <a:pt x="f43" y="f44"/>
                </a:lnTo>
                <a:lnTo>
                  <a:pt x="f45" y="f46"/>
                </a:lnTo>
                <a:lnTo>
                  <a:pt x="f45" y="f47"/>
                </a:lnTo>
                <a:lnTo>
                  <a:pt x="f45" y="f48"/>
                </a:lnTo>
                <a:lnTo>
                  <a:pt x="f49" y="f50"/>
                </a:lnTo>
                <a:lnTo>
                  <a:pt x="f45" y="f51"/>
                </a:lnTo>
                <a:lnTo>
                  <a:pt x="f43" y="f51"/>
                </a:lnTo>
                <a:lnTo>
                  <a:pt x="f52" y="f50"/>
                </a:lnTo>
                <a:lnTo>
                  <a:pt x="f53" y="f47"/>
                </a:lnTo>
                <a:lnTo>
                  <a:pt x="f54" y="f46"/>
                </a:lnTo>
                <a:lnTo>
                  <a:pt x="f55" y="f47"/>
                </a:lnTo>
                <a:lnTo>
                  <a:pt x="f56" y="f50"/>
                </a:lnTo>
                <a:lnTo>
                  <a:pt x="f57" y="f58"/>
                </a:lnTo>
                <a:lnTo>
                  <a:pt x="f59" y="f60"/>
                </a:lnTo>
                <a:lnTo>
                  <a:pt x="f61" y="f62"/>
                </a:lnTo>
                <a:lnTo>
                  <a:pt x="f63" y="f64"/>
                </a:lnTo>
                <a:lnTo>
                  <a:pt x="f65" y="f66"/>
                </a:lnTo>
                <a:lnTo>
                  <a:pt x="f67" y="f62"/>
                </a:lnTo>
                <a:lnTo>
                  <a:pt x="f65" y="f51"/>
                </a:lnTo>
                <a:lnTo>
                  <a:pt x="f68" y="f48"/>
                </a:lnTo>
                <a:lnTo>
                  <a:pt x="f68" y="f69"/>
                </a:lnTo>
                <a:lnTo>
                  <a:pt x="f70" y="f44"/>
                </a:lnTo>
                <a:lnTo>
                  <a:pt x="f70" y="f71"/>
                </a:lnTo>
                <a:lnTo>
                  <a:pt x="f65" y="f71"/>
                </a:lnTo>
                <a:lnTo>
                  <a:pt x="f72" y="f71"/>
                </a:lnTo>
                <a:lnTo>
                  <a:pt x="f73" y="f42"/>
                </a:lnTo>
                <a:lnTo>
                  <a:pt x="f59" y="f74"/>
                </a:lnTo>
                <a:lnTo>
                  <a:pt x="f57" y="f75"/>
                </a:lnTo>
                <a:lnTo>
                  <a:pt x="f61" y="f75"/>
                </a:lnTo>
                <a:lnTo>
                  <a:pt x="f76" y="f75"/>
                </a:lnTo>
                <a:lnTo>
                  <a:pt x="f77" y="f78"/>
                </a:lnTo>
                <a:lnTo>
                  <a:pt x="f79" y="f80"/>
                </a:lnTo>
                <a:lnTo>
                  <a:pt x="f81" y="f50"/>
                </a:lnTo>
                <a:lnTo>
                  <a:pt x="f82" y="f60"/>
                </a:lnTo>
                <a:lnTo>
                  <a:pt x="f83" y="f84"/>
                </a:lnTo>
                <a:lnTo>
                  <a:pt x="f83" y="f85"/>
                </a:lnTo>
                <a:lnTo>
                  <a:pt x="f86" y="f87"/>
                </a:lnTo>
                <a:lnTo>
                  <a:pt x="f88" y="f89"/>
                </a:lnTo>
                <a:lnTo>
                  <a:pt x="f90" y="f89"/>
                </a:lnTo>
                <a:lnTo>
                  <a:pt x="f82" y="f91"/>
                </a:lnTo>
                <a:lnTo>
                  <a:pt x="f92" y="f93"/>
                </a:lnTo>
                <a:lnTo>
                  <a:pt x="f90" y="f94"/>
                </a:lnTo>
                <a:lnTo>
                  <a:pt x="f95" y="f96"/>
                </a:lnTo>
                <a:lnTo>
                  <a:pt x="f97" y="f98"/>
                </a:lnTo>
                <a:lnTo>
                  <a:pt x="f99" y="f98"/>
                </a:lnTo>
                <a:lnTo>
                  <a:pt x="f100" y="f101"/>
                </a:lnTo>
                <a:lnTo>
                  <a:pt x="f102" y="f93"/>
                </a:lnTo>
                <a:lnTo>
                  <a:pt x="f102" y="f85"/>
                </a:lnTo>
                <a:lnTo>
                  <a:pt x="f100" y="f103"/>
                </a:lnTo>
                <a:lnTo>
                  <a:pt x="f104" y="f105"/>
                </a:lnTo>
                <a:lnTo>
                  <a:pt x="f106" y="f107"/>
                </a:lnTo>
                <a:lnTo>
                  <a:pt x="f82" y="f50"/>
                </a:lnTo>
                <a:lnTo>
                  <a:pt x="f82" y="f50"/>
                </a:lnTo>
                <a:lnTo>
                  <a:pt x="f82" y="f47"/>
                </a:lnTo>
                <a:lnTo>
                  <a:pt x="f82" y="f46"/>
                </a:lnTo>
                <a:lnTo>
                  <a:pt x="f82" y="f46"/>
                </a:lnTo>
                <a:lnTo>
                  <a:pt x="f92" y="f46"/>
                </a:lnTo>
                <a:lnTo>
                  <a:pt x="f90" y="f47"/>
                </a:lnTo>
                <a:lnTo>
                  <a:pt x="f108" y="f47"/>
                </a:lnTo>
                <a:lnTo>
                  <a:pt x="f109" y="f48"/>
                </a:lnTo>
                <a:lnTo>
                  <a:pt x="f95" y="f50"/>
                </a:lnTo>
                <a:lnTo>
                  <a:pt x="f86" y="f107"/>
                </a:lnTo>
                <a:lnTo>
                  <a:pt x="f97" y="f51"/>
                </a:lnTo>
                <a:lnTo>
                  <a:pt x="f83" y="f50"/>
                </a:lnTo>
                <a:lnTo>
                  <a:pt x="f110" y="f58"/>
                </a:lnTo>
                <a:lnTo>
                  <a:pt x="f111" y="f62"/>
                </a:lnTo>
                <a:lnTo>
                  <a:pt x="f112" y="f66"/>
                </a:lnTo>
                <a:lnTo>
                  <a:pt x="f111" y="f113"/>
                </a:lnTo>
                <a:lnTo>
                  <a:pt x="f114" y="f105"/>
                </a:lnTo>
                <a:lnTo>
                  <a:pt x="f115" y="f50"/>
                </a:lnTo>
                <a:lnTo>
                  <a:pt x="f115" y="f51"/>
                </a:lnTo>
                <a:lnTo>
                  <a:pt x="f115" y="f116"/>
                </a:lnTo>
                <a:lnTo>
                  <a:pt x="f115" y="f105"/>
                </a:lnTo>
                <a:lnTo>
                  <a:pt x="f117" y="f103"/>
                </a:lnTo>
                <a:lnTo>
                  <a:pt x="f118" y="f84"/>
                </a:lnTo>
                <a:lnTo>
                  <a:pt x="f119" y="f84"/>
                </a:lnTo>
                <a:lnTo>
                  <a:pt x="f120" y="f84"/>
                </a:lnTo>
                <a:lnTo>
                  <a:pt x="f121" y="f103"/>
                </a:lnTo>
                <a:lnTo>
                  <a:pt x="f122" y="f64"/>
                </a:lnTo>
                <a:lnTo>
                  <a:pt x="f123" y="f116"/>
                </a:lnTo>
                <a:lnTo>
                  <a:pt x="f124" y="f116"/>
                </a:lnTo>
                <a:lnTo>
                  <a:pt x="f125" y="f66"/>
                </a:lnTo>
                <a:lnTo>
                  <a:pt x="f126" y="f85"/>
                </a:lnTo>
                <a:lnTo>
                  <a:pt x="f127" y="f91"/>
                </a:lnTo>
                <a:lnTo>
                  <a:pt x="f125" y="f91"/>
                </a:lnTo>
                <a:lnTo>
                  <a:pt x="f128" y="f129"/>
                </a:lnTo>
                <a:lnTo>
                  <a:pt x="f130" y="f93"/>
                </a:lnTo>
                <a:lnTo>
                  <a:pt x="f131" y="f94"/>
                </a:lnTo>
                <a:lnTo>
                  <a:pt x="f131" y="f96"/>
                </a:lnTo>
                <a:lnTo>
                  <a:pt x="f130" y="f132"/>
                </a:lnTo>
                <a:lnTo>
                  <a:pt x="f128" y="f133"/>
                </a:lnTo>
                <a:lnTo>
                  <a:pt x="f134" y="f135"/>
                </a:lnTo>
                <a:lnTo>
                  <a:pt x="f134" y="f136"/>
                </a:lnTo>
                <a:lnTo>
                  <a:pt x="f125" y="f137"/>
                </a:lnTo>
                <a:lnTo>
                  <a:pt x="f125" y="f138"/>
                </a:lnTo>
                <a:lnTo>
                  <a:pt x="f126" y="f139"/>
                </a:lnTo>
                <a:lnTo>
                  <a:pt x="f126" y="f140"/>
                </a:lnTo>
                <a:lnTo>
                  <a:pt x="f126" y="f137"/>
                </a:lnTo>
                <a:lnTo>
                  <a:pt x="f141" y="f142"/>
                </a:lnTo>
                <a:lnTo>
                  <a:pt x="f141" y="f138"/>
                </a:lnTo>
                <a:lnTo>
                  <a:pt x="f126" y="f138"/>
                </a:lnTo>
                <a:lnTo>
                  <a:pt x="f143" y="f142"/>
                </a:lnTo>
                <a:lnTo>
                  <a:pt x="f130" y="f137"/>
                </a:lnTo>
                <a:lnTo>
                  <a:pt x="f130" y="f140"/>
                </a:lnTo>
                <a:lnTo>
                  <a:pt x="f131" y="f140"/>
                </a:lnTo>
                <a:lnTo>
                  <a:pt x="f131" y="f144"/>
                </a:lnTo>
                <a:lnTo>
                  <a:pt x="f131" y="f145"/>
                </a:lnTo>
                <a:lnTo>
                  <a:pt x="f146" y="f147"/>
                </a:lnTo>
                <a:lnTo>
                  <a:pt x="f146" y="f148"/>
                </a:lnTo>
                <a:lnTo>
                  <a:pt x="f149" y="f150"/>
                </a:lnTo>
                <a:lnTo>
                  <a:pt x="f151" y="f132"/>
                </a:lnTo>
                <a:lnTo>
                  <a:pt x="f152" y="f96"/>
                </a:lnTo>
                <a:lnTo>
                  <a:pt x="f153" y="f154"/>
                </a:lnTo>
                <a:lnTo>
                  <a:pt x="f155" y="f133"/>
                </a:lnTo>
                <a:lnTo>
                  <a:pt x="f152" y="f136"/>
                </a:lnTo>
                <a:lnTo>
                  <a:pt x="f155" y="f142"/>
                </a:lnTo>
                <a:lnTo>
                  <a:pt x="f156" y="f147"/>
                </a:lnTo>
                <a:lnTo>
                  <a:pt x="f157" y="f158"/>
                </a:lnTo>
                <a:lnTo>
                  <a:pt x="f159" y="f148"/>
                </a:lnTo>
                <a:lnTo>
                  <a:pt x="f160" y="f136"/>
                </a:lnTo>
                <a:lnTo>
                  <a:pt x="f161" y="f135"/>
                </a:lnTo>
                <a:lnTo>
                  <a:pt x="f162" y="f135"/>
                </a:lnTo>
                <a:lnTo>
                  <a:pt x="f163" y="f150"/>
                </a:lnTo>
                <a:lnTo>
                  <a:pt x="f164" y="f150"/>
                </a:lnTo>
                <a:lnTo>
                  <a:pt x="f165" y="f154"/>
                </a:lnTo>
                <a:lnTo>
                  <a:pt x="f166" y="f167"/>
                </a:lnTo>
                <a:lnTo>
                  <a:pt x="f168" y="f169"/>
                </a:lnTo>
                <a:lnTo>
                  <a:pt x="f170" y="f171"/>
                </a:lnTo>
                <a:lnTo>
                  <a:pt x="f170" y="f172"/>
                </a:lnTo>
                <a:lnTo>
                  <a:pt x="f173" y="f101"/>
                </a:lnTo>
                <a:lnTo>
                  <a:pt x="f174" y="f169"/>
                </a:lnTo>
                <a:lnTo>
                  <a:pt x="f174" y="f96"/>
                </a:lnTo>
                <a:lnTo>
                  <a:pt x="f175" y="f132"/>
                </a:lnTo>
                <a:lnTo>
                  <a:pt x="f175" y="f133"/>
                </a:lnTo>
                <a:lnTo>
                  <a:pt x="f174" y="f136"/>
                </a:lnTo>
                <a:lnTo>
                  <a:pt x="f176" y="f139"/>
                </a:lnTo>
                <a:lnTo>
                  <a:pt x="f177" y="f142"/>
                </a:lnTo>
                <a:lnTo>
                  <a:pt x="f178" y="f138"/>
                </a:lnTo>
                <a:lnTo>
                  <a:pt x="f179" y="f147"/>
                </a:lnTo>
                <a:lnTo>
                  <a:pt x="f165" y="f144"/>
                </a:lnTo>
                <a:lnTo>
                  <a:pt x="f164" y="f180"/>
                </a:lnTo>
                <a:lnTo>
                  <a:pt x="f181" y="f180"/>
                </a:lnTo>
                <a:lnTo>
                  <a:pt x="f170" y="f145"/>
                </a:lnTo>
                <a:lnTo>
                  <a:pt x="f182" y="f183"/>
                </a:lnTo>
                <a:lnTo>
                  <a:pt x="f162" y="f184"/>
                </a:lnTo>
                <a:lnTo>
                  <a:pt x="f159" y="f185"/>
                </a:lnTo>
                <a:lnTo>
                  <a:pt x="f186" y="f187"/>
                </a:lnTo>
                <a:lnTo>
                  <a:pt x="f188" y="f189"/>
                </a:lnTo>
                <a:lnTo>
                  <a:pt x="f157" y="f190"/>
                </a:lnTo>
                <a:lnTo>
                  <a:pt x="f191" y="f192"/>
                </a:lnTo>
                <a:lnTo>
                  <a:pt x="f152" y="f193"/>
                </a:lnTo>
                <a:lnTo>
                  <a:pt x="f152" y="f194"/>
                </a:lnTo>
                <a:lnTo>
                  <a:pt x="f188" y="f193"/>
                </a:lnTo>
                <a:lnTo>
                  <a:pt x="f170" y="f192"/>
                </a:lnTo>
                <a:lnTo>
                  <a:pt x="f195" y="f196"/>
                </a:lnTo>
                <a:lnTo>
                  <a:pt x="f197" y="f145"/>
                </a:lnTo>
                <a:lnTo>
                  <a:pt x="f198" y="f144"/>
                </a:lnTo>
                <a:lnTo>
                  <a:pt x="f199" y="f158"/>
                </a:lnTo>
                <a:lnTo>
                  <a:pt x="f200" y="f139"/>
                </a:lnTo>
                <a:lnTo>
                  <a:pt x="f201" y="f137"/>
                </a:lnTo>
                <a:lnTo>
                  <a:pt x="f201" y="f158"/>
                </a:lnTo>
                <a:lnTo>
                  <a:pt x="f201" y="f180"/>
                </a:lnTo>
                <a:lnTo>
                  <a:pt x="f200" y="f196"/>
                </a:lnTo>
                <a:lnTo>
                  <a:pt x="f202" y="f196"/>
                </a:lnTo>
                <a:lnTo>
                  <a:pt x="f203" y="f204"/>
                </a:lnTo>
                <a:lnTo>
                  <a:pt x="f198" y="f204"/>
                </a:lnTo>
                <a:lnTo>
                  <a:pt x="f205" y="f206"/>
                </a:lnTo>
                <a:lnTo>
                  <a:pt x="f207" y="f208"/>
                </a:lnTo>
                <a:lnTo>
                  <a:pt x="f209" y="f183"/>
                </a:lnTo>
                <a:lnTo>
                  <a:pt x="f197" y="f185"/>
                </a:lnTo>
                <a:lnTo>
                  <a:pt x="f197" y="f210"/>
                </a:lnTo>
                <a:lnTo>
                  <a:pt x="f195" y="f190"/>
                </a:lnTo>
                <a:lnTo>
                  <a:pt x="f211" y="f212"/>
                </a:lnTo>
                <a:lnTo>
                  <a:pt x="f209" y="f213"/>
                </a:lnTo>
                <a:lnTo>
                  <a:pt x="f214" y="f189"/>
                </a:lnTo>
                <a:lnTo>
                  <a:pt x="f199" y="f210"/>
                </a:lnTo>
                <a:lnTo>
                  <a:pt x="f200" y="f189"/>
                </a:lnTo>
                <a:lnTo>
                  <a:pt x="f215" y="f216"/>
                </a:lnTo>
                <a:lnTo>
                  <a:pt x="f201" y="f217"/>
                </a:lnTo>
                <a:lnTo>
                  <a:pt x="f218" y="f219"/>
                </a:lnTo>
                <a:lnTo>
                  <a:pt x="f220" y="f221"/>
                </a:lnTo>
                <a:lnTo>
                  <a:pt x="f202" y="f222"/>
                </a:lnTo>
                <a:lnTo>
                  <a:pt x="f201" y="f221"/>
                </a:lnTo>
                <a:lnTo>
                  <a:pt x="f223" y="f224"/>
                </a:lnTo>
                <a:lnTo>
                  <a:pt x="f225" y="f224"/>
                </a:lnTo>
                <a:lnTo>
                  <a:pt x="f226" y="f227"/>
                </a:lnTo>
                <a:lnTo>
                  <a:pt x="f228" y="f229"/>
                </a:lnTo>
                <a:lnTo>
                  <a:pt x="f228" y="f222"/>
                </a:lnTo>
                <a:lnTo>
                  <a:pt x="f230" y="f221"/>
                </a:lnTo>
                <a:lnTo>
                  <a:pt x="f231" y="f232"/>
                </a:lnTo>
                <a:lnTo>
                  <a:pt x="f233" y="f234"/>
                </a:lnTo>
                <a:lnTo>
                  <a:pt x="f230" y="f235"/>
                </a:lnTo>
                <a:lnTo>
                  <a:pt x="f228" y="f236"/>
                </a:lnTo>
                <a:lnTo>
                  <a:pt x="f237" y="f238"/>
                </a:lnTo>
                <a:lnTo>
                  <a:pt x="f239" y="f240"/>
                </a:lnTo>
                <a:lnTo>
                  <a:pt x="f241" y="f242"/>
                </a:lnTo>
                <a:lnTo>
                  <a:pt x="f243" y="f244"/>
                </a:lnTo>
                <a:lnTo>
                  <a:pt x="f245" y="f242"/>
                </a:lnTo>
                <a:lnTo>
                  <a:pt x="f246" y="f244"/>
                </a:lnTo>
                <a:lnTo>
                  <a:pt x="f247" y="f248"/>
                </a:lnTo>
                <a:lnTo>
                  <a:pt x="f249" y="f250"/>
                </a:lnTo>
                <a:lnTo>
                  <a:pt x="f251" y="f252"/>
                </a:lnTo>
                <a:lnTo>
                  <a:pt x="f253" y="f254"/>
                </a:lnTo>
                <a:lnTo>
                  <a:pt x="f255" y="f256"/>
                </a:lnTo>
                <a:lnTo>
                  <a:pt x="f257" y="f258"/>
                </a:lnTo>
                <a:lnTo>
                  <a:pt x="f259" y="f260"/>
                </a:lnTo>
                <a:lnTo>
                  <a:pt x="f261" y="f262"/>
                </a:lnTo>
                <a:lnTo>
                  <a:pt x="f263" y="f264"/>
                </a:lnTo>
                <a:lnTo>
                  <a:pt x="f265" y="f266"/>
                </a:lnTo>
                <a:lnTo>
                  <a:pt x="f265" y="f267"/>
                </a:lnTo>
                <a:lnTo>
                  <a:pt x="f265" y="f268"/>
                </a:lnTo>
                <a:lnTo>
                  <a:pt x="f263" y="f269"/>
                </a:lnTo>
                <a:lnTo>
                  <a:pt x="f270" y="f271"/>
                </a:lnTo>
                <a:lnTo>
                  <a:pt x="f259" y="f4"/>
                </a:lnTo>
                <a:lnTo>
                  <a:pt x="f272" y="f7"/>
                </a:lnTo>
                <a:lnTo>
                  <a:pt x="f273" y="f274"/>
                </a:lnTo>
                <a:lnTo>
                  <a:pt x="f249" y="f9"/>
                </a:lnTo>
                <a:lnTo>
                  <a:pt x="f249" y="f18"/>
                </a:lnTo>
                <a:lnTo>
                  <a:pt x="f273" y="f15"/>
                </a:lnTo>
                <a:lnTo>
                  <a:pt x="f275" y="f23"/>
                </a:lnTo>
                <a:lnTo>
                  <a:pt x="f259" y="f276"/>
                </a:lnTo>
                <a:lnTo>
                  <a:pt x="f277" y="f278"/>
                </a:lnTo>
                <a:lnTo>
                  <a:pt x="f3" y="f278"/>
                </a:lnTo>
                <a:lnTo>
                  <a:pt x="f279" y="f27"/>
                </a:lnTo>
                <a:lnTo>
                  <a:pt x="f280" y="f281"/>
                </a:lnTo>
                <a:lnTo>
                  <a:pt x="f282" y="f281"/>
                </a:lnTo>
                <a:lnTo>
                  <a:pt x="f283" y="f27"/>
                </a:lnTo>
                <a:lnTo>
                  <a:pt x="f284" y="f285"/>
                </a:lnTo>
                <a:lnTo>
                  <a:pt x="f286" y="f287"/>
                </a:lnTo>
                <a:lnTo>
                  <a:pt x="f288" y="f289"/>
                </a:lnTo>
                <a:lnTo>
                  <a:pt x="f290" y="f291"/>
                </a:lnTo>
                <a:lnTo>
                  <a:pt x="f292" y="f45"/>
                </a:lnTo>
                <a:lnTo>
                  <a:pt x="f293" y="f43"/>
                </a:lnTo>
                <a:lnTo>
                  <a:pt x="f294" y="f295"/>
                </a:lnTo>
                <a:lnTo>
                  <a:pt x="f296" y="f53"/>
                </a:lnTo>
                <a:lnTo>
                  <a:pt x="f297" y="f53"/>
                </a:lnTo>
                <a:lnTo>
                  <a:pt x="f298" y="f52"/>
                </a:lnTo>
                <a:lnTo>
                  <a:pt x="f299" y="f45"/>
                </a:lnTo>
                <a:lnTo>
                  <a:pt x="f300" y="f35"/>
                </a:lnTo>
                <a:lnTo>
                  <a:pt x="f297" y="f39"/>
                </a:lnTo>
                <a:lnTo>
                  <a:pt x="f296" y="f39"/>
                </a:lnTo>
                <a:lnTo>
                  <a:pt x="f294" y="f301"/>
                </a:lnTo>
                <a:lnTo>
                  <a:pt x="f302" y="f289"/>
                </a:lnTo>
                <a:lnTo>
                  <a:pt x="f293" y="f287"/>
                </a:lnTo>
                <a:lnTo>
                  <a:pt x="f303" y="f285"/>
                </a:lnTo>
                <a:lnTo>
                  <a:pt x="f304" y="f278"/>
                </a:lnTo>
                <a:lnTo>
                  <a:pt x="f305" y="f278"/>
                </a:lnTo>
                <a:lnTo>
                  <a:pt x="f306" y="f281"/>
                </a:lnTo>
                <a:lnTo>
                  <a:pt x="f307" y="f308"/>
                </a:lnTo>
                <a:lnTo>
                  <a:pt x="f309" y="f310"/>
                </a:lnTo>
                <a:lnTo>
                  <a:pt x="f270" y="f311"/>
                </a:lnTo>
                <a:lnTo>
                  <a:pt x="f275" y="f248"/>
                </a:lnTo>
                <a:lnTo>
                  <a:pt x="f253" y="f312"/>
                </a:lnTo>
                <a:lnTo>
                  <a:pt x="f273" y="f313"/>
                </a:lnTo>
                <a:lnTo>
                  <a:pt x="f314" y="f242"/>
                </a:lnTo>
                <a:lnTo>
                  <a:pt x="f315" y="f242"/>
                </a:lnTo>
                <a:lnTo>
                  <a:pt x="f247" y="f240"/>
                </a:lnTo>
                <a:lnTo>
                  <a:pt x="f316" y="f317"/>
                </a:lnTo>
                <a:lnTo>
                  <a:pt x="f246" y="f318"/>
                </a:lnTo>
                <a:lnTo>
                  <a:pt x="f246" y="f319"/>
                </a:lnTo>
                <a:lnTo>
                  <a:pt x="f246" y="f224"/>
                </a:lnTo>
                <a:lnTo>
                  <a:pt x="f320" y="f321"/>
                </a:lnTo>
                <a:lnTo>
                  <a:pt x="f322" y="f323"/>
                </a:lnTo>
                <a:lnTo>
                  <a:pt x="f257" y="f242"/>
                </a:lnTo>
                <a:lnTo>
                  <a:pt x="f324" y="f325"/>
                </a:lnTo>
                <a:lnTo>
                  <a:pt x="f326" y="f39"/>
                </a:lnTo>
                <a:lnTo>
                  <a:pt x="f327" y="f33"/>
                </a:lnTo>
                <a:lnTo>
                  <a:pt x="f328" y="f285"/>
                </a:lnTo>
                <a:lnTo>
                  <a:pt x="f329" y="f281"/>
                </a:lnTo>
                <a:lnTo>
                  <a:pt x="f330" y="f331"/>
                </a:lnTo>
                <a:lnTo>
                  <a:pt x="f330" y="f325"/>
                </a:lnTo>
                <a:lnTo>
                  <a:pt x="f332" y="f333"/>
                </a:lnTo>
                <a:lnTo>
                  <a:pt x="f332" y="f334"/>
                </a:lnTo>
                <a:lnTo>
                  <a:pt x="f335" y="f334"/>
                </a:lnTo>
                <a:lnTo>
                  <a:pt x="f336" y="f337"/>
                </a:lnTo>
                <a:lnTo>
                  <a:pt x="f338" y="f21"/>
                </a:lnTo>
                <a:lnTo>
                  <a:pt x="f339" y="f16"/>
                </a:lnTo>
                <a:lnTo>
                  <a:pt x="f339" y="f9"/>
                </a:lnTo>
                <a:lnTo>
                  <a:pt x="f340" y="f271"/>
                </a:lnTo>
                <a:lnTo>
                  <a:pt x="f341" y="f268"/>
                </a:lnTo>
                <a:lnTo>
                  <a:pt x="f342" y="f267"/>
                </a:lnTo>
                <a:lnTo>
                  <a:pt x="f343" y="f344"/>
                </a:lnTo>
                <a:lnTo>
                  <a:pt x="f343" y="f345"/>
                </a:lnTo>
                <a:lnTo>
                  <a:pt x="f346" y="f4"/>
                </a:lnTo>
                <a:lnTo>
                  <a:pt x="f347" y="f11"/>
                </a:lnTo>
                <a:lnTo>
                  <a:pt x="f346" y="f15"/>
                </a:lnTo>
                <a:lnTo>
                  <a:pt x="f348" y="f349"/>
                </a:lnTo>
                <a:lnTo>
                  <a:pt x="f350" y="f325"/>
                </a:lnTo>
                <a:lnTo>
                  <a:pt x="f351" y="f276"/>
                </a:lnTo>
                <a:lnTo>
                  <a:pt x="f352" y="f25"/>
                </a:lnTo>
                <a:lnTo>
                  <a:pt x="f353" y="f354"/>
                </a:lnTo>
                <a:lnTo>
                  <a:pt x="f355" y="f11"/>
                </a:lnTo>
                <a:lnTo>
                  <a:pt x="f355" y="f9"/>
                </a:lnTo>
                <a:lnTo>
                  <a:pt x="f356" y="f5"/>
                </a:lnTo>
                <a:lnTo>
                  <a:pt x="f357" y="f269"/>
                </a:lnTo>
                <a:lnTo>
                  <a:pt x="f358" y="f345"/>
                </a:lnTo>
                <a:lnTo>
                  <a:pt x="f359" y="f345"/>
                </a:lnTo>
                <a:lnTo>
                  <a:pt x="f360" y="f344"/>
                </a:lnTo>
                <a:lnTo>
                  <a:pt x="f361" y="f266"/>
                </a:lnTo>
                <a:lnTo>
                  <a:pt x="f362" y="f267"/>
                </a:lnTo>
                <a:lnTo>
                  <a:pt x="f363" y="f345"/>
                </a:lnTo>
                <a:lnTo>
                  <a:pt x="f362" y="f5"/>
                </a:lnTo>
                <a:lnTo>
                  <a:pt x="f364" y="f5"/>
                </a:lnTo>
                <a:lnTo>
                  <a:pt x="f365" y="f271"/>
                </a:lnTo>
                <a:lnTo>
                  <a:pt x="f366" y="f367"/>
                </a:lnTo>
                <a:lnTo>
                  <a:pt x="f368" y="f269"/>
                </a:lnTo>
                <a:lnTo>
                  <a:pt x="f369" y="f367"/>
                </a:lnTo>
                <a:lnTo>
                  <a:pt x="f370" y="f7"/>
                </a:lnTo>
                <a:lnTo>
                  <a:pt x="f371" y="f7"/>
                </a:lnTo>
                <a:lnTo>
                  <a:pt x="f372" y="f4"/>
                </a:lnTo>
                <a:lnTo>
                  <a:pt x="f373" y="f5"/>
                </a:lnTo>
                <a:lnTo>
                  <a:pt x="f374" y="f13"/>
                </a:lnTo>
                <a:lnTo>
                  <a:pt x="f375" y="f21"/>
                </a:lnTo>
                <a:lnTo>
                  <a:pt x="f376" y="f16"/>
                </a:lnTo>
                <a:lnTo>
                  <a:pt x="f377" y="f11"/>
                </a:lnTo>
                <a:lnTo>
                  <a:pt x="f378" y="f11"/>
                </a:lnTo>
                <a:lnTo>
                  <a:pt x="f379" y="f18"/>
                </a:lnTo>
                <a:lnTo>
                  <a:pt x="f380" y="f21"/>
                </a:lnTo>
                <a:lnTo>
                  <a:pt x="f381" y="f23"/>
                </a:lnTo>
                <a:lnTo>
                  <a:pt x="f2" y="f382"/>
                </a:lnTo>
                <a:lnTo>
                  <a:pt x="f381" y="f281"/>
                </a:lnTo>
                <a:lnTo>
                  <a:pt x="f379" y="f278"/>
                </a:lnTo>
                <a:lnTo>
                  <a:pt x="f383" y="f278"/>
                </a:lnTo>
                <a:lnTo>
                  <a:pt x="f384" y="f27"/>
                </a:lnTo>
                <a:lnTo>
                  <a:pt x="f385" y="f386"/>
                </a:lnTo>
                <a:lnTo>
                  <a:pt x="f387" y="f386"/>
                </a:lnTo>
                <a:lnTo>
                  <a:pt x="f388" y="f389"/>
                </a:lnTo>
                <a:lnTo>
                  <a:pt x="f373" y="f27"/>
                </a:lnTo>
                <a:lnTo>
                  <a:pt x="f390" y="f391"/>
                </a:lnTo>
                <a:lnTo>
                  <a:pt x="f373" y="f392"/>
                </a:lnTo>
                <a:lnTo>
                  <a:pt x="f393" y="f301"/>
                </a:lnTo>
                <a:lnTo>
                  <a:pt x="f393" y="f39"/>
                </a:lnTo>
                <a:lnTo>
                  <a:pt x="f373" y="f35"/>
                </a:lnTo>
                <a:lnTo>
                  <a:pt x="f390" y="f394"/>
                </a:lnTo>
                <a:lnTo>
                  <a:pt x="f395" y="f394"/>
                </a:lnTo>
                <a:lnTo>
                  <a:pt x="f396" y="f291"/>
                </a:lnTo>
                <a:lnTo>
                  <a:pt x="f397" y="f41"/>
                </a:lnTo>
                <a:lnTo>
                  <a:pt x="f398" y="f53"/>
                </a:lnTo>
                <a:lnTo>
                  <a:pt x="f399" y="f57"/>
                </a:lnTo>
                <a:lnTo>
                  <a:pt x="f400" y="f77"/>
                </a:lnTo>
                <a:lnTo>
                  <a:pt x="f400" y="f401"/>
                </a:lnTo>
                <a:lnTo>
                  <a:pt x="f371" y="f81"/>
                </a:lnTo>
                <a:lnTo>
                  <a:pt x="f402" y="f82"/>
                </a:lnTo>
                <a:lnTo>
                  <a:pt x="f403" y="f108"/>
                </a:lnTo>
                <a:lnTo>
                  <a:pt x="f396" y="f95"/>
                </a:lnTo>
                <a:lnTo>
                  <a:pt x="f402" y="f83"/>
                </a:lnTo>
                <a:lnTo>
                  <a:pt x="f404" y="f100"/>
                </a:lnTo>
                <a:lnTo>
                  <a:pt x="f405" y="f100"/>
                </a:lnTo>
                <a:lnTo>
                  <a:pt x="f406" y="f102"/>
                </a:lnTo>
                <a:lnTo>
                  <a:pt x="f407" y="f408"/>
                </a:lnTo>
                <a:lnTo>
                  <a:pt x="f359" y="f112"/>
                </a:lnTo>
                <a:lnTo>
                  <a:pt x="f409" y="f114"/>
                </a:lnTo>
                <a:lnTo>
                  <a:pt x="f410" y="f411"/>
                </a:lnTo>
                <a:lnTo>
                  <a:pt x="f412" y="f413"/>
                </a:lnTo>
                <a:lnTo>
                  <a:pt x="f414" y="f415"/>
                </a:lnTo>
                <a:lnTo>
                  <a:pt x="f416" y="f100"/>
                </a:lnTo>
                <a:lnTo>
                  <a:pt x="f416" y="f408"/>
                </a:lnTo>
                <a:lnTo>
                  <a:pt x="f417" y="f100"/>
                </a:lnTo>
                <a:lnTo>
                  <a:pt x="f352" y="f112"/>
                </a:lnTo>
                <a:lnTo>
                  <a:pt x="f418" y="f413"/>
                </a:lnTo>
                <a:lnTo>
                  <a:pt x="f419" y="f420"/>
                </a:lnTo>
                <a:lnTo>
                  <a:pt x="f421" y="f422"/>
                </a:lnTo>
                <a:lnTo>
                  <a:pt x="f347" y="f423"/>
                </a:lnTo>
                <a:lnTo>
                  <a:pt x="f424" y="f422"/>
                </a:lnTo>
                <a:lnTo>
                  <a:pt x="f425" y="f415"/>
                </a:lnTo>
                <a:lnTo>
                  <a:pt x="f426" y="f112"/>
                </a:lnTo>
                <a:lnTo>
                  <a:pt x="f427" y="f99"/>
                </a:lnTo>
                <a:lnTo>
                  <a:pt x="f336" y="f83"/>
                </a:lnTo>
                <a:lnTo>
                  <a:pt x="f428" y="f90"/>
                </a:lnTo>
                <a:lnTo>
                  <a:pt x="f429" y="f430"/>
                </a:lnTo>
                <a:lnTo>
                  <a:pt x="f431" y="f432"/>
                </a:lnTo>
                <a:lnTo>
                  <a:pt x="f433" y="f432"/>
                </a:lnTo>
                <a:lnTo>
                  <a:pt x="f434" y="f430"/>
                </a:lnTo>
                <a:lnTo>
                  <a:pt x="f435" y="f92"/>
                </a:lnTo>
                <a:lnTo>
                  <a:pt x="f436" y="f97"/>
                </a:lnTo>
                <a:lnTo>
                  <a:pt x="f296" y="f437"/>
                </a:lnTo>
                <a:lnTo>
                  <a:pt x="f296" y="f438"/>
                </a:lnTo>
                <a:lnTo>
                  <a:pt x="f439" y="f102"/>
                </a:lnTo>
                <a:lnTo>
                  <a:pt x="f440" y="f110"/>
                </a:lnTo>
                <a:lnTo>
                  <a:pt x="f439" y="f111"/>
                </a:lnTo>
                <a:lnTo>
                  <a:pt x="f296" y="f415"/>
                </a:lnTo>
                <a:lnTo>
                  <a:pt x="f298" y="f411"/>
                </a:lnTo>
                <a:lnTo>
                  <a:pt x="f298" y="f441"/>
                </a:lnTo>
                <a:lnTo>
                  <a:pt x="f297" y="f422"/>
                </a:lnTo>
                <a:lnTo>
                  <a:pt x="f294" y="f422"/>
                </a:lnTo>
                <a:lnTo>
                  <a:pt x="f293" y="f420"/>
                </a:lnTo>
                <a:lnTo>
                  <a:pt x="f292" y="f442"/>
                </a:lnTo>
                <a:lnTo>
                  <a:pt x="f292" y="f118"/>
                </a:lnTo>
                <a:lnTo>
                  <a:pt x="f303" y="f443"/>
                </a:lnTo>
                <a:lnTo>
                  <a:pt x="f444" y="f445"/>
                </a:lnTo>
                <a:lnTo>
                  <a:pt x="f446" y="f447"/>
                </a:lnTo>
                <a:lnTo>
                  <a:pt x="f448" y="f120"/>
                </a:lnTo>
                <a:lnTo>
                  <a:pt x="f449" y="f121"/>
                </a:lnTo>
                <a:lnTo>
                  <a:pt x="f450" y="f447"/>
                </a:lnTo>
                <a:lnTo>
                  <a:pt x="f451" y="f121"/>
                </a:lnTo>
                <a:lnTo>
                  <a:pt x="f452" y="f453"/>
                </a:lnTo>
                <a:lnTo>
                  <a:pt x="f286" y="f141"/>
                </a:lnTo>
                <a:lnTo>
                  <a:pt x="f454" y="f143"/>
                </a:lnTo>
                <a:lnTo>
                  <a:pt x="f455" y="f456"/>
                </a:lnTo>
                <a:lnTo>
                  <a:pt x="f3" y="f457"/>
                </a:lnTo>
                <a:lnTo>
                  <a:pt x="f458" y="f188"/>
                </a:lnTo>
                <a:lnTo>
                  <a:pt x="f309" y="f163"/>
                </a:lnTo>
                <a:lnTo>
                  <a:pt x="f255" y="f459"/>
                </a:lnTo>
                <a:lnTo>
                  <a:pt x="f251" y="f161"/>
                </a:lnTo>
                <a:lnTo>
                  <a:pt x="f314" y="f186"/>
                </a:lnTo>
                <a:lnTo>
                  <a:pt x="f315" y="f460"/>
                </a:lnTo>
                <a:lnTo>
                  <a:pt x="f322" y="f461"/>
                </a:lnTo>
                <a:lnTo>
                  <a:pt x="f320" y="f461"/>
                </a:lnTo>
                <a:lnTo>
                  <a:pt x="f462" y="f461"/>
                </a:lnTo>
                <a:lnTo>
                  <a:pt x="f463" y="f191"/>
                </a:lnTo>
                <a:lnTo>
                  <a:pt x="f464" y="f157"/>
                </a:lnTo>
                <a:lnTo>
                  <a:pt x="f465" y="f188"/>
                </a:lnTo>
                <a:lnTo>
                  <a:pt x="f466" y="f186"/>
                </a:lnTo>
                <a:lnTo>
                  <a:pt x="f239" y="f159"/>
                </a:lnTo>
                <a:lnTo>
                  <a:pt x="f467" y="f186"/>
                </a:lnTo>
                <a:lnTo>
                  <a:pt x="f468" y="f159"/>
                </a:lnTo>
                <a:lnTo>
                  <a:pt x="f469" y="f161"/>
                </a:lnTo>
                <a:lnTo>
                  <a:pt x="f201" y="f186"/>
                </a:lnTo>
                <a:lnTo>
                  <a:pt x="f199" y="f161"/>
                </a:lnTo>
                <a:lnTo>
                  <a:pt x="f195" y="f166"/>
                </a:lnTo>
                <a:lnTo>
                  <a:pt x="f470" y="f471"/>
                </a:lnTo>
                <a:lnTo>
                  <a:pt x="f162" y="f470"/>
                </a:lnTo>
                <a:lnTo>
                  <a:pt x="f157" y="f176"/>
                </a:lnTo>
                <a:lnTo>
                  <a:pt x="f155" y="f195"/>
                </a:lnTo>
                <a:lnTo>
                  <a:pt x="f155" y="f211"/>
                </a:lnTo>
                <a:lnTo>
                  <a:pt x="f155" y="f211"/>
                </a:lnTo>
                <a:lnTo>
                  <a:pt x="f155" y="f472"/>
                </a:lnTo>
                <a:lnTo>
                  <a:pt x="f473" y="f211"/>
                </a:lnTo>
                <a:lnTo>
                  <a:pt x="f474" y="f214"/>
                </a:lnTo>
                <a:lnTo>
                  <a:pt x="f149" y="f203"/>
                </a:lnTo>
                <a:lnTo>
                  <a:pt x="f475" y="f199"/>
                </a:lnTo>
                <a:lnTo>
                  <a:pt x="f141" y="f476"/>
                </a:lnTo>
                <a:lnTo>
                  <a:pt x="f443" y="f237"/>
                </a:lnTo>
                <a:lnTo>
                  <a:pt x="f123" y="f241"/>
                </a:lnTo>
                <a:lnTo>
                  <a:pt x="f121" y="f241"/>
                </a:lnTo>
                <a:lnTo>
                  <a:pt x="f118" y="f241"/>
                </a:lnTo>
                <a:lnTo>
                  <a:pt x="f442" y="f241"/>
                </a:lnTo>
                <a:lnTo>
                  <a:pt x="f423" y="f241"/>
                </a:lnTo>
                <a:lnTo>
                  <a:pt x="f423" y="f241"/>
                </a:lnTo>
                <a:lnTo>
                  <a:pt x="f420" y="f477"/>
                </a:lnTo>
                <a:lnTo>
                  <a:pt x="f420" y="f477"/>
                </a:lnTo>
                <a:lnTo>
                  <a:pt x="f420" y="f243"/>
                </a:lnTo>
                <a:lnTo>
                  <a:pt x="f422" y="f465"/>
                </a:lnTo>
                <a:lnTo>
                  <a:pt x="f478" y="f320"/>
                </a:lnTo>
                <a:lnTo>
                  <a:pt x="f111" y="f479"/>
                </a:lnTo>
                <a:lnTo>
                  <a:pt x="f104" y="f480"/>
                </a:lnTo>
                <a:lnTo>
                  <a:pt x="f83" y="f481"/>
                </a:lnTo>
                <a:lnTo>
                  <a:pt x="f97" y="f249"/>
                </a:lnTo>
                <a:lnTo>
                  <a:pt x="f88" y="f253"/>
                </a:lnTo>
                <a:lnTo>
                  <a:pt x="f108" y="f257"/>
                </a:lnTo>
                <a:lnTo>
                  <a:pt x="f430" y="f259"/>
                </a:lnTo>
                <a:lnTo>
                  <a:pt x="f482" y="f261"/>
                </a:lnTo>
                <a:lnTo>
                  <a:pt x="f483" y="f484"/>
                </a:lnTo>
                <a:lnTo>
                  <a:pt x="f485" y="f307"/>
                </a:lnTo>
                <a:lnTo>
                  <a:pt x="f57" y="f3"/>
                </a:lnTo>
                <a:lnTo>
                  <a:pt x="f57" y="f3"/>
                </a:lnTo>
                <a:lnTo>
                  <a:pt x="f486" y="f307"/>
                </a:lnTo>
                <a:lnTo>
                  <a:pt x="f35" y="f487"/>
                </a:lnTo>
                <a:lnTo>
                  <a:pt x="f39" y="f487"/>
                </a:lnTo>
                <a:lnTo>
                  <a:pt x="f289" y="f458"/>
                </a:lnTo>
                <a:lnTo>
                  <a:pt x="f287" y="f458"/>
                </a:lnTo>
                <a:lnTo>
                  <a:pt x="f25" y="f458"/>
                </a:lnTo>
                <a:lnTo>
                  <a:pt x="f488" y="f487"/>
                </a:lnTo>
                <a:lnTo>
                  <a:pt x="f7" y="f259"/>
                </a:lnTo>
                <a:lnTo>
                  <a:pt x="f4" y="f272"/>
                </a:lnTo>
                <a:lnTo>
                  <a:pt x="f271" y="f489"/>
                </a:lnTo>
                <a:lnTo>
                  <a:pt x="f367" y="f490"/>
                </a:lnTo>
                <a:lnTo>
                  <a:pt x="f266" y="f246"/>
                </a:lnTo>
                <a:lnTo>
                  <a:pt x="f491" y="f492"/>
                </a:lnTo>
                <a:lnTo>
                  <a:pt x="f493" y="f492"/>
                </a:lnTo>
                <a:lnTo>
                  <a:pt x="f494" y="f246"/>
                </a:lnTo>
                <a:lnTo>
                  <a:pt x="f495" y="f246"/>
                </a:lnTo>
                <a:lnTo>
                  <a:pt x="f496" y="f479"/>
                </a:lnTo>
                <a:lnTo>
                  <a:pt x="f262" y="f320"/>
                </a:lnTo>
                <a:lnTo>
                  <a:pt x="f248" y="f228"/>
                </a:lnTo>
                <a:lnTo>
                  <a:pt x="f497" y="f467"/>
                </a:lnTo>
                <a:lnTo>
                  <a:pt x="f497" y="f468"/>
                </a:lnTo>
                <a:lnTo>
                  <a:pt x="f497" y="f468"/>
                </a:lnTo>
                <a:lnTo>
                  <a:pt x="f498" y="f499"/>
                </a:lnTo>
                <a:lnTo>
                  <a:pt x="f254" y="f500"/>
                </a:lnTo>
                <a:lnTo>
                  <a:pt x="f501" y="f500"/>
                </a:lnTo>
                <a:lnTo>
                  <a:pt x="f502" y="f225"/>
                </a:lnTo>
                <a:lnTo>
                  <a:pt x="f258" y="f225"/>
                </a:lnTo>
                <a:lnTo>
                  <a:pt x="f260" y="f225"/>
                </a:lnTo>
                <a:lnTo>
                  <a:pt x="f308" y="f225"/>
                </a:lnTo>
                <a:lnTo>
                  <a:pt x="f262" y="f503"/>
                </a:lnTo>
                <a:lnTo>
                  <a:pt x="f496" y="f504"/>
                </a:lnTo>
                <a:lnTo>
                  <a:pt x="f505" y="f504"/>
                </a:lnTo>
                <a:lnTo>
                  <a:pt x="f506" y="f507"/>
                </a:lnTo>
                <a:lnTo>
                  <a:pt x="f508" y="f223"/>
                </a:lnTo>
                <a:lnTo>
                  <a:pt x="f509" y="f476"/>
                </a:lnTo>
                <a:lnTo>
                  <a:pt x="f495" y="f510"/>
                </a:lnTo>
                <a:lnTo>
                  <a:pt x="f495" y="f201"/>
                </a:lnTo>
                <a:lnTo>
                  <a:pt x="f509" y="f202"/>
                </a:lnTo>
                <a:lnTo>
                  <a:pt x="f511" y="f199"/>
                </a:lnTo>
                <a:lnTo>
                  <a:pt x="f512" y="f203"/>
                </a:lnTo>
                <a:lnTo>
                  <a:pt x="f505" y="f513"/>
                </a:lnTo>
                <a:lnTo>
                  <a:pt x="f512" y="f209"/>
                </a:lnTo>
                <a:lnTo>
                  <a:pt x="f494" y="f211"/>
                </a:lnTo>
                <a:lnTo>
                  <a:pt x="f514" y="f515"/>
                </a:lnTo>
                <a:lnTo>
                  <a:pt x="f509" y="f516"/>
                </a:lnTo>
                <a:lnTo>
                  <a:pt x="f495" y="f168"/>
                </a:lnTo>
                <a:lnTo>
                  <a:pt x="f509" y="f181"/>
                </a:lnTo>
                <a:lnTo>
                  <a:pt x="f514" y="f163"/>
                </a:lnTo>
                <a:lnTo>
                  <a:pt x="f514" y="f459"/>
                </a:lnTo>
                <a:lnTo>
                  <a:pt x="f494" y="f159"/>
                </a:lnTo>
                <a:lnTo>
                  <a:pt x="f512" y="f191"/>
                </a:lnTo>
                <a:lnTo>
                  <a:pt x="f493" y="f155"/>
                </a:lnTo>
                <a:lnTo>
                  <a:pt x="f491" y="f473"/>
                </a:lnTo>
                <a:lnTo>
                  <a:pt x="f344" y="f517"/>
                </a:lnTo>
                <a:lnTo>
                  <a:pt x="f345" y="f151"/>
                </a:lnTo>
                <a:lnTo>
                  <a:pt x="f269" y="f146"/>
                </a:lnTo>
                <a:lnTo>
                  <a:pt x="f367" y="f143"/>
                </a:lnTo>
                <a:lnTo>
                  <a:pt x="f367" y="f125"/>
                </a:lnTo>
                <a:lnTo>
                  <a:pt x="f345" y="f445"/>
                </a:lnTo>
                <a:lnTo>
                  <a:pt x="f268" y="f115"/>
                </a:lnTo>
                <a:lnTo>
                  <a:pt x="f268" y="f423"/>
                </a:lnTo>
                <a:lnTo>
                  <a:pt x="f264" y="f415"/>
                </a:lnTo>
                <a:lnTo>
                  <a:pt x="f264" y="f518"/>
                </a:lnTo>
                <a:lnTo>
                  <a:pt x="f491" y="f519"/>
                </a:lnTo>
                <a:lnTo>
                  <a:pt x="f493" y="f90"/>
                </a:lnTo>
                <a:lnTo>
                  <a:pt x="f494" y="f520"/>
                </a:lnTo>
                <a:lnTo>
                  <a:pt x="f260" y="f401"/>
                </a:lnTo>
                <a:lnTo>
                  <a:pt x="f501" y="f521"/>
                </a:lnTo>
                <a:lnTo>
                  <a:pt x="f252" y="f70"/>
                </a:lnTo>
                <a:lnTo>
                  <a:pt x="f522" y="f76"/>
                </a:lnTo>
                <a:lnTo>
                  <a:pt x="f244" y="f523"/>
                </a:lnTo>
                <a:lnTo>
                  <a:pt x="f238" y="f79"/>
                </a:lnTo>
                <a:lnTo>
                  <a:pt x="f318" y="f524"/>
                </a:lnTo>
                <a:lnTo>
                  <a:pt x="f232" y="f525"/>
                </a:lnTo>
                <a:lnTo>
                  <a:pt x="f526" y="f527"/>
                </a:lnTo>
                <a:lnTo>
                  <a:pt x="f229" y="f76"/>
                </a:lnTo>
                <a:lnTo>
                  <a:pt x="f528" y="f65"/>
                </a:lnTo>
                <a:lnTo>
                  <a:pt x="f193" y="f72"/>
                </a:lnTo>
                <a:lnTo>
                  <a:pt x="f529" y="f55"/>
                </a:lnTo>
                <a:lnTo>
                  <a:pt x="f530" y="f54"/>
                </a:lnTo>
                <a:lnTo>
                  <a:pt x="f531" y="f295"/>
                </a:lnTo>
                <a:lnTo>
                  <a:pt x="f184" y="f41"/>
                </a:lnTo>
                <a:lnTo>
                  <a:pt x="f183" y="f49"/>
                </a:lnTo>
                <a:lnTo>
                  <a:pt x="f532" y="f291"/>
                </a:lnTo>
                <a:lnTo>
                  <a:pt x="f196" y="f291"/>
                </a:lnTo>
                <a:lnTo>
                  <a:pt x="f533" y="f29"/>
                </a:lnTo>
                <a:lnTo>
                  <a:pt x="f154" y="f281"/>
                </a:lnTo>
                <a:lnTo>
                  <a:pt x="f534" y="f382"/>
                </a:lnTo>
                <a:lnTo>
                  <a:pt x="f535" y="f276"/>
                </a:lnTo>
                <a:lnTo>
                  <a:pt x="f71" y="f331"/>
                </a:lnTo>
                <a:lnTo>
                  <a:pt x="f80" y="f382"/>
                </a:lnTo>
                <a:lnTo>
                  <a:pt x="f536" y="f29"/>
                </a:lnTo>
                <a:lnTo>
                  <a:pt x="f38" y="f391"/>
                </a:lnTo>
                <a:lnTo>
                  <a:pt x="f537" y="f391"/>
                </a:lnTo>
                <a:lnTo>
                  <a:pt x="f538" y="f29"/>
                </a:lnTo>
                <a:lnTo>
                  <a:pt x="f20" y="f27"/>
                </a:lnTo>
                <a:lnTo>
                  <a:pt x="f14" y="f281"/>
                </a:lnTo>
                <a:lnTo>
                  <a:pt x="f6" y="f354"/>
                </a:lnTo>
                <a:lnTo>
                  <a:pt x="f1" y="f21"/>
                </a:lnTo>
                <a:lnTo>
                  <a:pt x="f8" y="f274"/>
                </a:lnTo>
                <a:lnTo>
                  <a:pt x="f19" y="f269"/>
                </a:lnTo>
                <a:lnTo>
                  <a:pt x="f539" y="f509"/>
                </a:lnTo>
                <a:lnTo>
                  <a:pt x="f38" y="f495"/>
                </a:lnTo>
                <a:lnTo>
                  <a:pt x="f540" y="f495"/>
                </a:lnTo>
                <a:lnTo>
                  <a:pt x="f74" y="f541"/>
                </a:lnTo>
                <a:lnTo>
                  <a:pt x="f542" y="f496"/>
                </a:lnTo>
                <a:lnTo>
                  <a:pt x="f543" y="f544"/>
                </a:lnTo>
                <a:lnTo>
                  <a:pt x="f44" y="f308"/>
                </a:lnTo>
                <a:lnTo>
                  <a:pt x="f535" y="f260"/>
                </a:lnTo>
                <a:lnTo>
                  <a:pt x="f46" y="f545"/>
                </a:lnTo>
                <a:lnTo>
                  <a:pt x="f50" y="f545"/>
                </a:lnTo>
                <a:lnTo>
                  <a:pt x="f51" y="f545"/>
                </a:lnTo>
                <a:lnTo>
                  <a:pt x="f62" y="f260"/>
                </a:lnTo>
                <a:lnTo>
                  <a:pt x="f546" y="f547"/>
                </a:lnTo>
                <a:lnTo>
                  <a:pt x="f105" y="f260"/>
                </a:lnTo>
                <a:lnTo>
                  <a:pt x="f105" y="f548"/>
                </a:lnTo>
                <a:lnTo>
                  <a:pt x="f105" y="f549"/>
                </a:lnTo>
                <a:lnTo>
                  <a:pt x="f550" y="f310"/>
                </a:lnTo>
                <a:lnTo>
                  <a:pt x="f105" y="f311"/>
                </a:lnTo>
                <a:lnTo>
                  <a:pt x="f113" y="f551"/>
                </a:lnTo>
                <a:lnTo>
                  <a:pt x="f103" y="f552"/>
                </a:lnTo>
                <a:lnTo>
                  <a:pt x="f87" y="f497"/>
                </a:lnTo>
                <a:lnTo>
                  <a:pt x="f132" y="f313"/>
                </a:lnTo>
                <a:lnTo>
                  <a:pt x="f553" y="f229"/>
                </a:lnTo>
                <a:lnTo>
                  <a:pt x="f554" y="f219"/>
                </a:lnTo>
                <a:lnTo>
                  <a:pt x="f217" y="f323"/>
                </a:lnTo>
                <a:lnTo>
                  <a:pt x="f554" y="f217"/>
                </a:lnTo>
                <a:lnTo>
                  <a:pt x="f194" y="f554"/>
                </a:lnTo>
                <a:lnTo>
                  <a:pt x="f553" y="f555"/>
                </a:lnTo>
                <a:lnTo>
                  <a:pt x="f553" y="f193"/>
                </a:lnTo>
                <a:lnTo>
                  <a:pt x="f194" y="f216"/>
                </a:lnTo>
                <a:lnTo>
                  <a:pt x="f554" y="f193"/>
                </a:lnTo>
                <a:lnTo>
                  <a:pt x="f556" y="f554"/>
                </a:lnTo>
                <a:lnTo>
                  <a:pt x="f557" y="f321"/>
                </a:lnTo>
                <a:lnTo>
                  <a:pt x="f234" y="f556"/>
                </a:lnTo>
                <a:lnTo>
                  <a:pt x="f312" y="f212"/>
                </a:lnTo>
                <a:lnTo>
                  <a:pt x="f498" y="f213"/>
                </a:lnTo>
                <a:lnTo>
                  <a:pt x="f248" y="f529"/>
                </a:lnTo>
                <a:lnTo>
                  <a:pt x="f254" y="f531"/>
                </a:lnTo>
                <a:lnTo>
                  <a:pt x="f256" y="f185"/>
                </a:lnTo>
                <a:lnTo>
                  <a:pt x="f260" y="f208"/>
                </a:lnTo>
                <a:lnTo>
                  <a:pt x="f262" y="f204"/>
                </a:lnTo>
                <a:lnTo>
                  <a:pt x="f544" y="f206"/>
                </a:lnTo>
                <a:lnTo>
                  <a:pt x="f558" y="f559"/>
                </a:lnTo>
                <a:lnTo>
                  <a:pt x="f495" y="f183"/>
                </a:lnTo>
                <a:lnTo>
                  <a:pt x="f514" y="f183"/>
                </a:lnTo>
                <a:lnTo>
                  <a:pt x="f508" y="f208"/>
                </a:lnTo>
                <a:lnTo>
                  <a:pt x="f491" y="f180"/>
                </a:lnTo>
                <a:lnTo>
                  <a:pt x="f344" y="f158"/>
                </a:lnTo>
                <a:lnTo>
                  <a:pt x="f345" y="f158"/>
                </a:lnTo>
                <a:lnTo>
                  <a:pt x="f367" y="f138"/>
                </a:lnTo>
                <a:lnTo>
                  <a:pt x="f4" y="f158"/>
                </a:lnTo>
                <a:lnTo>
                  <a:pt x="f7" y="f147"/>
                </a:lnTo>
                <a:lnTo>
                  <a:pt x="f274" y="f144"/>
                </a:lnTo>
                <a:lnTo>
                  <a:pt x="f9" y="f145"/>
                </a:lnTo>
                <a:lnTo>
                  <a:pt x="f11" y="f196"/>
                </a:lnTo>
                <a:lnTo>
                  <a:pt x="f13" y="f196"/>
                </a:lnTo>
                <a:lnTo>
                  <a:pt x="f349" y="f196"/>
                </a:lnTo>
                <a:lnTo>
                  <a:pt x="f349" y="f144"/>
                </a:lnTo>
                <a:lnTo>
                  <a:pt x="f349" y="f140"/>
                </a:lnTo>
                <a:lnTo>
                  <a:pt x="f349" y="f560"/>
                </a:lnTo>
                <a:lnTo>
                  <a:pt x="f337" y="f136"/>
                </a:lnTo>
                <a:lnTo>
                  <a:pt x="f333" y="f150"/>
                </a:lnTo>
                <a:lnTo>
                  <a:pt x="f0" y="f135"/>
                </a:lnTo>
                <a:lnTo>
                  <a:pt x="f389" y="f154"/>
                </a:lnTo>
                <a:lnTo>
                  <a:pt x="f0" y="f167"/>
                </a:lnTo>
                <a:lnTo>
                  <a:pt x="f25" y="f169"/>
                </a:lnTo>
                <a:lnTo>
                  <a:pt x="f16" y="f534"/>
                </a:lnTo>
                <a:lnTo>
                  <a:pt x="f11" y="f94"/>
                </a:lnTo>
                <a:lnTo>
                  <a:pt x="f7" y="f101"/>
                </a:lnTo>
                <a:lnTo>
                  <a:pt x="f5" y="f169"/>
                </a:lnTo>
                <a:lnTo>
                  <a:pt x="f4" y="f98"/>
                </a:lnTo>
                <a:lnTo>
                  <a:pt x="f367" y="f101"/>
                </a:lnTo>
                <a:lnTo>
                  <a:pt x="f5" y="f93"/>
                </a:lnTo>
                <a:lnTo>
                  <a:pt x="f274" y="f89"/>
                </a:lnTo>
                <a:lnTo>
                  <a:pt x="f7" y="f91"/>
                </a:lnTo>
                <a:lnTo>
                  <a:pt x="f4" y="f85"/>
                </a:lnTo>
                <a:lnTo>
                  <a:pt x="f4" y="f84"/>
                </a:lnTo>
                <a:lnTo>
                  <a:pt x="f5" y="f113"/>
                </a:lnTo>
                <a:lnTo>
                  <a:pt x="f7" y="f66"/>
                </a:lnTo>
                <a:lnTo>
                  <a:pt x="f7" y="f64"/>
                </a:lnTo>
                <a:lnTo>
                  <a:pt x="f271" y="f47"/>
                </a:lnTo>
                <a:lnTo>
                  <a:pt x="f271" y="f44"/>
                </a:lnTo>
                <a:lnTo>
                  <a:pt x="f5" y="f71"/>
                </a:lnTo>
                <a:lnTo>
                  <a:pt x="f274" y="f80"/>
                </a:lnTo>
                <a:lnTo>
                  <a:pt x="f7" y="f561"/>
                </a:lnTo>
                <a:lnTo>
                  <a:pt x="f269" y="f24"/>
                </a:lnTo>
                <a:lnTo>
                  <a:pt x="f345" y="f24"/>
                </a:lnTo>
                <a:lnTo>
                  <a:pt x="f367" y="f562"/>
                </a:lnTo>
                <a:lnTo>
                  <a:pt x="f271" y="f34"/>
                </a:lnTo>
                <a:lnTo>
                  <a:pt x="f271" y="f32"/>
                </a:lnTo>
                <a:lnTo>
                  <a:pt x="f367" y="f563"/>
                </a:lnTo>
                <a:lnTo>
                  <a:pt x="f269" y="f19"/>
                </a:lnTo>
                <a:lnTo>
                  <a:pt x="f345" y="f10"/>
                </a:lnTo>
                <a:lnTo>
                  <a:pt x="f345" y="f8"/>
                </a:lnTo>
                <a:lnTo>
                  <a:pt x="f367" y="f6"/>
                </a:lnTo>
                <a:lnTo>
                  <a:pt x="f271" y="f1"/>
                </a:lnTo>
                <a:lnTo>
                  <a:pt x="f4" y="f1"/>
                </a:lnTo>
                <a:close/>
              </a:path>
            </a:pathLst>
          </a:custGeom>
          <a:solidFill>
            <a:srgbClr val="E95817"/>
          </a:solidFill>
          <a:ln w="12600">
            <a:noFill/>
            <a:prstDash val="solid"/>
            <a:round/>
          </a:ln>
        </p:spPr>
        <p:txBody>
          <a:bodyPr vert="horz" wrap="square" lIns="91440" tIns="45720" rIns="91440" bIns="45720" anchor="t" anchorCtr="0" compatLnSpc="0">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ru-RU" sz="1800" b="0" i="0" u="none" strike="noStrike" kern="0" cap="none" spc="0" normalizeH="0" baseline="0" noProof="0" smtClean="0">
              <a:ln>
                <a:noFill/>
              </a:ln>
              <a:solidFill>
                <a:prstClr val="black"/>
              </a:solidFill>
              <a:effectLst/>
              <a:uLnTx/>
              <a:uFillTx/>
              <a:latin typeface="Arial" pitchFamily="18"/>
              <a:ea typeface="Microsoft YaHei" pitchFamily="2"/>
              <a:cs typeface="Lucida Sans" pitchFamily="2"/>
            </a:endParaRPr>
          </a:p>
        </p:txBody>
      </p:sp>
      <p:sp>
        <p:nvSpPr>
          <p:cNvPr id="47" name="Овал 46"/>
          <p:cNvSpPr/>
          <p:nvPr/>
        </p:nvSpPr>
        <p:spPr>
          <a:xfrm>
            <a:off x="4295800" y="5420037"/>
            <a:ext cx="45719" cy="45719"/>
          </a:xfrm>
          <a:prstGeom prst="ellipse">
            <a:avLst/>
          </a:prstGeom>
          <a:solidFill>
            <a:srgbClr val="00206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48" name="Овал 47"/>
          <p:cNvSpPr/>
          <p:nvPr/>
        </p:nvSpPr>
        <p:spPr>
          <a:xfrm>
            <a:off x="5186185" y="4823441"/>
            <a:ext cx="45719" cy="45719"/>
          </a:xfrm>
          <a:prstGeom prst="ellipse">
            <a:avLst/>
          </a:prstGeom>
          <a:solidFill>
            <a:srgbClr val="9FADC4"/>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49" name="Овал 48"/>
          <p:cNvSpPr/>
          <p:nvPr/>
        </p:nvSpPr>
        <p:spPr>
          <a:xfrm flipH="1">
            <a:off x="5195900" y="4247377"/>
            <a:ext cx="52231" cy="45719"/>
          </a:xfrm>
          <a:prstGeom prst="ellipse">
            <a:avLst/>
          </a:prstGeom>
          <a:solidFill>
            <a:srgbClr val="E95817"/>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4784900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 xmlns:a16="http://schemas.microsoft.com/office/drawing/2014/main" id="{04255A48-2E46-447F-98DA-0E287025F3FD}"/>
              </a:ext>
            </a:extLst>
          </p:cNvPr>
          <p:cNvSpPr/>
          <p:nvPr/>
        </p:nvSpPr>
        <p:spPr>
          <a:xfrm>
            <a:off x="0" y="0"/>
            <a:ext cx="1235460" cy="1235460"/>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16" name="Subtitle 2">
            <a:extLst>
              <a:ext uri="{FF2B5EF4-FFF2-40B4-BE49-F238E27FC236}">
                <a16:creationId xmlns="" xmlns:a16="http://schemas.microsoft.com/office/drawing/2014/main" id="{51A55428-D23F-4777-96FE-D91E0B26310D}"/>
              </a:ext>
            </a:extLst>
          </p:cNvPr>
          <p:cNvSpPr txBox="1">
            <a:spLocks/>
          </p:cNvSpPr>
          <p:nvPr/>
        </p:nvSpPr>
        <p:spPr>
          <a:xfrm>
            <a:off x="1438637" y="350026"/>
            <a:ext cx="2264754" cy="584789"/>
          </a:xfrm>
          <a:prstGeom prst="rect">
            <a:avLst/>
          </a:prstGeom>
        </p:spPr>
        <p:txBody>
          <a:bodyPr vert="horz" lIns="0" tIns="0" rIns="0" bIns="0" rtlCol="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a:tabLst>
                <a:tab pos="342900" algn="l"/>
              </a:tabLst>
            </a:pPr>
            <a:r>
              <a:rPr lang="ru-RU" b="1" dirty="0" smtClean="0">
                <a:solidFill>
                  <a:schemeClr val="tx1">
                    <a:lumMod val="75000"/>
                  </a:schemeClr>
                </a:solidFill>
                <a:latin typeface="Roboto Condensed" panose="02000000000000000000" pitchFamily="2" charset="0"/>
              </a:rPr>
              <a:t>КАДРОВАЯ РАБОТА</a:t>
            </a:r>
            <a:endParaRPr lang="ru-RU" b="1" dirty="0">
              <a:solidFill>
                <a:schemeClr val="tx1">
                  <a:lumMod val="75000"/>
                </a:schemeClr>
              </a:solidFill>
              <a:latin typeface="Roboto Condensed" panose="02000000000000000000" pitchFamily="2" charset="0"/>
            </a:endParaRPr>
          </a:p>
        </p:txBody>
      </p:sp>
      <p:grpSp>
        <p:nvGrpSpPr>
          <p:cNvPr id="44" name="Группа 43">
            <a:extLst>
              <a:ext uri="{FF2B5EF4-FFF2-40B4-BE49-F238E27FC236}">
                <a16:creationId xmlns="" xmlns:a16="http://schemas.microsoft.com/office/drawing/2014/main" id="{019F74D2-C307-466E-A3FC-5577DACB81C1}"/>
              </a:ext>
            </a:extLst>
          </p:cNvPr>
          <p:cNvGrpSpPr/>
          <p:nvPr/>
        </p:nvGrpSpPr>
        <p:grpSpPr>
          <a:xfrm>
            <a:off x="170060" y="170060"/>
            <a:ext cx="895342" cy="895342"/>
            <a:chOff x="1398681" y="3263936"/>
            <a:chExt cx="1231598" cy="1231598"/>
          </a:xfrm>
        </p:grpSpPr>
        <p:grpSp>
          <p:nvGrpSpPr>
            <p:cNvPr id="6" name="Рисунок 2">
              <a:extLst>
                <a:ext uri="{FF2B5EF4-FFF2-40B4-BE49-F238E27FC236}">
                  <a16:creationId xmlns="" xmlns:a16="http://schemas.microsoft.com/office/drawing/2014/main" id="{2862BDDB-996B-423A-834B-02C0E4B78B81}"/>
                </a:ext>
              </a:extLst>
            </p:cNvPr>
            <p:cNvGrpSpPr/>
            <p:nvPr/>
          </p:nvGrpSpPr>
          <p:grpSpPr>
            <a:xfrm>
              <a:off x="1597898" y="3407558"/>
              <a:ext cx="833162" cy="944353"/>
              <a:chOff x="1542689" y="2816538"/>
              <a:chExt cx="833162" cy="944353"/>
            </a:xfrm>
          </p:grpSpPr>
          <p:grpSp>
            <p:nvGrpSpPr>
              <p:cNvPr id="7" name="Рисунок 2">
                <a:extLst>
                  <a:ext uri="{FF2B5EF4-FFF2-40B4-BE49-F238E27FC236}">
                    <a16:creationId xmlns="" xmlns:a16="http://schemas.microsoft.com/office/drawing/2014/main" id="{2862BDDB-996B-423A-834B-02C0E4B78B81}"/>
                  </a:ext>
                </a:extLst>
              </p:cNvPr>
              <p:cNvGrpSpPr/>
              <p:nvPr/>
            </p:nvGrpSpPr>
            <p:grpSpPr>
              <a:xfrm>
                <a:off x="1581297" y="2876064"/>
                <a:ext cx="755946" cy="825721"/>
                <a:chOff x="1581297" y="2876064"/>
                <a:chExt cx="755946" cy="825721"/>
              </a:xfrm>
            </p:grpSpPr>
            <p:sp>
              <p:nvSpPr>
                <p:cNvPr id="23" name="Полилиния: фигура 22">
                  <a:extLst>
                    <a:ext uri="{FF2B5EF4-FFF2-40B4-BE49-F238E27FC236}">
                      <a16:creationId xmlns="" xmlns:a16="http://schemas.microsoft.com/office/drawing/2014/main" id="{D47B51B5-5B9E-4773-8EB9-496F42F26909}"/>
                    </a:ext>
                  </a:extLst>
                </p:cNvPr>
                <p:cNvSpPr/>
                <p:nvPr/>
              </p:nvSpPr>
              <p:spPr>
                <a:xfrm rot="-3598124">
                  <a:off x="1761688" y="3431256"/>
                  <a:ext cx="34749" cy="340542"/>
                </a:xfrm>
                <a:custGeom>
                  <a:avLst/>
                  <a:gdLst>
                    <a:gd name="connsiteX0" fmla="*/ 0 w 34749"/>
                    <a:gd name="connsiteY0" fmla="*/ 0 h 340542"/>
                    <a:gd name="connsiteX1" fmla="*/ 34749 w 34749"/>
                    <a:gd name="connsiteY1" fmla="*/ 0 h 340542"/>
                    <a:gd name="connsiteX2" fmla="*/ 34749 w 34749"/>
                    <a:gd name="connsiteY2" fmla="*/ 340542 h 340542"/>
                    <a:gd name="connsiteX3" fmla="*/ 0 w 34749"/>
                    <a:gd name="connsiteY3" fmla="*/ 340542 h 340542"/>
                  </a:gdLst>
                  <a:ahLst/>
                  <a:cxnLst>
                    <a:cxn ang="0">
                      <a:pos x="connsiteX0" y="connsiteY0"/>
                    </a:cxn>
                    <a:cxn ang="0">
                      <a:pos x="connsiteX1" y="connsiteY1"/>
                    </a:cxn>
                    <a:cxn ang="0">
                      <a:pos x="connsiteX2" y="connsiteY2"/>
                    </a:cxn>
                    <a:cxn ang="0">
                      <a:pos x="connsiteX3" y="connsiteY3"/>
                    </a:cxn>
                  </a:cxnLst>
                  <a:rect l="l" t="t" r="r" b="b"/>
                  <a:pathLst>
                    <a:path w="34749" h="340542">
                      <a:moveTo>
                        <a:pt x="0" y="0"/>
                      </a:moveTo>
                      <a:lnTo>
                        <a:pt x="34749" y="0"/>
                      </a:lnTo>
                      <a:lnTo>
                        <a:pt x="34749" y="340542"/>
                      </a:lnTo>
                      <a:lnTo>
                        <a:pt x="0" y="340542"/>
                      </a:lnTo>
                      <a:close/>
                    </a:path>
                  </a:pathLst>
                </a:custGeom>
                <a:solidFill>
                  <a:srgbClr val="43D3E8"/>
                </a:solidFill>
                <a:ln w="7680" cap="flat">
                  <a:noFill/>
                  <a:prstDash val="solid"/>
                  <a:miter/>
                </a:ln>
              </p:spPr>
              <p:txBody>
                <a:bodyPr rtlCol="0" anchor="ctr"/>
                <a:lstStyle/>
                <a:p>
                  <a:endParaRPr lang="ru-RU" dirty="0"/>
                </a:p>
              </p:txBody>
            </p:sp>
            <p:sp>
              <p:nvSpPr>
                <p:cNvPr id="24" name="Полилиния: фигура 23">
                  <a:extLst>
                    <a:ext uri="{FF2B5EF4-FFF2-40B4-BE49-F238E27FC236}">
                      <a16:creationId xmlns="" xmlns:a16="http://schemas.microsoft.com/office/drawing/2014/main" id="{C806057A-ECFF-4744-87AF-9A72A2FB9EB3}"/>
                    </a:ext>
                  </a:extLst>
                </p:cNvPr>
                <p:cNvSpPr/>
                <p:nvPr/>
              </p:nvSpPr>
              <p:spPr>
                <a:xfrm>
                  <a:off x="15812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25" name="Полилиния: фигура 24">
                  <a:extLst>
                    <a:ext uri="{FF2B5EF4-FFF2-40B4-BE49-F238E27FC236}">
                      <a16:creationId xmlns="" xmlns:a16="http://schemas.microsoft.com/office/drawing/2014/main" id="{46B80DA4-4D6B-44C7-BDAB-65F2FDAE4353}"/>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242D3C"/>
                </a:solidFill>
                <a:ln w="7680" cap="flat">
                  <a:noFill/>
                  <a:prstDash val="solid"/>
                  <a:miter/>
                </a:ln>
              </p:spPr>
              <p:txBody>
                <a:bodyPr rtlCol="0" anchor="ctr"/>
                <a:lstStyle/>
                <a:p>
                  <a:endParaRPr lang="ru-RU" dirty="0"/>
                </a:p>
              </p:txBody>
            </p:sp>
            <p:sp>
              <p:nvSpPr>
                <p:cNvPr id="26" name="Полилиния: фигура 25">
                  <a:extLst>
                    <a:ext uri="{FF2B5EF4-FFF2-40B4-BE49-F238E27FC236}">
                      <a16:creationId xmlns="" xmlns:a16="http://schemas.microsoft.com/office/drawing/2014/main" id="{D548DBBD-4E6B-44F0-B2A9-73DBC0669B35}"/>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27" name="Полилиния: фигура 26">
                  <a:extLst>
                    <a:ext uri="{FF2B5EF4-FFF2-40B4-BE49-F238E27FC236}">
                      <a16:creationId xmlns="" xmlns:a16="http://schemas.microsoft.com/office/drawing/2014/main" id="{8ADEB9A2-6C80-46DE-A6A1-77367AB94E63}"/>
                    </a:ext>
                  </a:extLst>
                </p:cNvPr>
                <p:cNvSpPr/>
                <p:nvPr/>
              </p:nvSpPr>
              <p:spPr>
                <a:xfrm rot="-1798039">
                  <a:off x="1608964" y="2958607"/>
                  <a:ext cx="339747" cy="34746"/>
                </a:xfrm>
                <a:custGeom>
                  <a:avLst/>
                  <a:gdLst>
                    <a:gd name="connsiteX0" fmla="*/ 0 w 339747"/>
                    <a:gd name="connsiteY0" fmla="*/ 0 h 34746"/>
                    <a:gd name="connsiteX1" fmla="*/ 339747 w 339747"/>
                    <a:gd name="connsiteY1" fmla="*/ 0 h 34746"/>
                    <a:gd name="connsiteX2" fmla="*/ 339747 w 339747"/>
                    <a:gd name="connsiteY2" fmla="*/ 34747 h 34746"/>
                    <a:gd name="connsiteX3" fmla="*/ 0 w 33974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339747" h="34746">
                      <a:moveTo>
                        <a:pt x="0" y="0"/>
                      </a:moveTo>
                      <a:lnTo>
                        <a:pt x="339747" y="0"/>
                      </a:lnTo>
                      <a:lnTo>
                        <a:pt x="339747" y="34747"/>
                      </a:lnTo>
                      <a:lnTo>
                        <a:pt x="0" y="34747"/>
                      </a:lnTo>
                      <a:close/>
                    </a:path>
                  </a:pathLst>
                </a:custGeom>
                <a:solidFill>
                  <a:srgbClr val="F96232"/>
                </a:solidFill>
                <a:ln w="7680" cap="flat">
                  <a:noFill/>
                  <a:prstDash val="solid"/>
                  <a:miter/>
                </a:ln>
              </p:spPr>
              <p:txBody>
                <a:bodyPr rtlCol="0" anchor="ctr"/>
                <a:lstStyle/>
                <a:p>
                  <a:endParaRPr lang="ru-RU" dirty="0"/>
                </a:p>
              </p:txBody>
            </p:sp>
            <p:sp>
              <p:nvSpPr>
                <p:cNvPr id="28" name="Полилиния: фигура 27">
                  <a:extLst>
                    <a:ext uri="{FF2B5EF4-FFF2-40B4-BE49-F238E27FC236}">
                      <a16:creationId xmlns="" xmlns:a16="http://schemas.microsoft.com/office/drawing/2014/main" id="{FF3F01F6-C86A-4DC1-91D4-9715366F0F97}"/>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F96232"/>
                </a:solidFill>
                <a:ln w="7680" cap="flat">
                  <a:noFill/>
                  <a:prstDash val="solid"/>
                  <a:miter/>
                </a:ln>
              </p:spPr>
              <p:txBody>
                <a:bodyPr rtlCol="0" anchor="ctr"/>
                <a:lstStyle/>
                <a:p>
                  <a:endParaRPr lang="ru-RU" dirty="0"/>
                </a:p>
              </p:txBody>
            </p:sp>
            <p:sp>
              <p:nvSpPr>
                <p:cNvPr id="29" name="Полилиния: фигура 28">
                  <a:extLst>
                    <a:ext uri="{FF2B5EF4-FFF2-40B4-BE49-F238E27FC236}">
                      <a16:creationId xmlns="" xmlns:a16="http://schemas.microsoft.com/office/drawing/2014/main" id="{BB2E3AA9-1C45-4213-8861-F763E272E8F5}"/>
                    </a:ext>
                  </a:extLst>
                </p:cNvPr>
                <p:cNvSpPr/>
                <p:nvPr/>
              </p:nvSpPr>
              <p:spPr>
                <a:xfrm rot="-3601663">
                  <a:off x="2122922" y="2805909"/>
                  <a:ext cx="34748" cy="340536"/>
                </a:xfrm>
                <a:custGeom>
                  <a:avLst/>
                  <a:gdLst>
                    <a:gd name="connsiteX0" fmla="*/ 0 w 34748"/>
                    <a:gd name="connsiteY0" fmla="*/ 0 h 340536"/>
                    <a:gd name="connsiteX1" fmla="*/ 34749 w 34748"/>
                    <a:gd name="connsiteY1" fmla="*/ 0 h 340536"/>
                    <a:gd name="connsiteX2" fmla="*/ 34749 w 34748"/>
                    <a:gd name="connsiteY2" fmla="*/ 340536 h 340536"/>
                    <a:gd name="connsiteX3" fmla="*/ 0 w 34748"/>
                    <a:gd name="connsiteY3" fmla="*/ 340536 h 340536"/>
                  </a:gdLst>
                  <a:ahLst/>
                  <a:cxnLst>
                    <a:cxn ang="0">
                      <a:pos x="connsiteX0" y="connsiteY0"/>
                    </a:cxn>
                    <a:cxn ang="0">
                      <a:pos x="connsiteX1" y="connsiteY1"/>
                    </a:cxn>
                    <a:cxn ang="0">
                      <a:pos x="connsiteX2" y="connsiteY2"/>
                    </a:cxn>
                    <a:cxn ang="0">
                      <a:pos x="connsiteX3" y="connsiteY3"/>
                    </a:cxn>
                  </a:cxnLst>
                  <a:rect l="l" t="t" r="r" b="b"/>
                  <a:pathLst>
                    <a:path w="34748" h="340536">
                      <a:moveTo>
                        <a:pt x="0" y="0"/>
                      </a:moveTo>
                      <a:lnTo>
                        <a:pt x="34749" y="0"/>
                      </a:lnTo>
                      <a:lnTo>
                        <a:pt x="34749" y="340536"/>
                      </a:lnTo>
                      <a:lnTo>
                        <a:pt x="0" y="340536"/>
                      </a:lnTo>
                      <a:close/>
                    </a:path>
                  </a:pathLst>
                </a:custGeom>
                <a:solidFill>
                  <a:srgbClr val="F96232"/>
                </a:solidFill>
                <a:ln w="7680" cap="flat">
                  <a:noFill/>
                  <a:prstDash val="solid"/>
                  <a:miter/>
                </a:ln>
              </p:spPr>
              <p:txBody>
                <a:bodyPr rtlCol="0" anchor="ctr"/>
                <a:lstStyle/>
                <a:p>
                  <a:endParaRPr lang="ru-RU" dirty="0"/>
                </a:p>
              </p:txBody>
            </p:sp>
            <p:sp>
              <p:nvSpPr>
                <p:cNvPr id="30" name="Полилиния: фигура 29">
                  <a:extLst>
                    <a:ext uri="{FF2B5EF4-FFF2-40B4-BE49-F238E27FC236}">
                      <a16:creationId xmlns="" xmlns:a16="http://schemas.microsoft.com/office/drawing/2014/main" id="{DEE038AF-A4DB-4921-9C55-57B56C108751}"/>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242D3C"/>
                </a:solidFill>
                <a:ln w="7680" cap="flat">
                  <a:noFill/>
                  <a:prstDash val="solid"/>
                  <a:miter/>
                </a:ln>
              </p:spPr>
              <p:txBody>
                <a:bodyPr rtlCol="0" anchor="ctr"/>
                <a:lstStyle/>
                <a:p>
                  <a:endParaRPr lang="ru-RU" dirty="0"/>
                </a:p>
              </p:txBody>
            </p:sp>
            <p:sp>
              <p:nvSpPr>
                <p:cNvPr id="31" name="Полилиния: фигура 30">
                  <a:extLst>
                    <a:ext uri="{FF2B5EF4-FFF2-40B4-BE49-F238E27FC236}">
                      <a16:creationId xmlns="" xmlns:a16="http://schemas.microsoft.com/office/drawing/2014/main" id="{30CBA823-FBC8-488E-96BF-4B28528C5AE2}"/>
                    </a:ext>
                  </a:extLst>
                </p:cNvPr>
                <p:cNvSpPr/>
                <p:nvPr/>
              </p:nvSpPr>
              <p:spPr>
                <a:xfrm>
                  <a:off x="23024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32" name="Полилиния: фигура 31">
                  <a:extLst>
                    <a:ext uri="{FF2B5EF4-FFF2-40B4-BE49-F238E27FC236}">
                      <a16:creationId xmlns="" xmlns:a16="http://schemas.microsoft.com/office/drawing/2014/main" id="{7A4488E0-C746-44E7-9759-CDED619781B5}"/>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F96232"/>
                </a:solidFill>
                <a:ln w="7680" cap="flat">
                  <a:noFill/>
                  <a:prstDash val="solid"/>
                  <a:miter/>
                </a:ln>
              </p:spPr>
              <p:txBody>
                <a:bodyPr rtlCol="0" anchor="ctr"/>
                <a:lstStyle/>
                <a:p>
                  <a:endParaRPr lang="ru-RU" dirty="0"/>
                </a:p>
              </p:txBody>
            </p:sp>
            <p:sp>
              <p:nvSpPr>
                <p:cNvPr id="33" name="Полилиния: фигура 32">
                  <a:extLst>
                    <a:ext uri="{FF2B5EF4-FFF2-40B4-BE49-F238E27FC236}">
                      <a16:creationId xmlns="" xmlns:a16="http://schemas.microsoft.com/office/drawing/2014/main" id="{C2C11E84-4302-4D02-B309-989EC48CC3DE}"/>
                    </a:ext>
                  </a:extLst>
                </p:cNvPr>
                <p:cNvSpPr/>
                <p:nvPr/>
              </p:nvSpPr>
              <p:spPr>
                <a:xfrm rot="-1801578">
                  <a:off x="1969829" y="3583842"/>
                  <a:ext cx="340525" cy="34747"/>
                </a:xfrm>
                <a:custGeom>
                  <a:avLst/>
                  <a:gdLst>
                    <a:gd name="connsiteX0" fmla="*/ 0 w 340525"/>
                    <a:gd name="connsiteY0" fmla="*/ 0 h 34747"/>
                    <a:gd name="connsiteX1" fmla="*/ 340525 w 340525"/>
                    <a:gd name="connsiteY1" fmla="*/ 0 h 34747"/>
                    <a:gd name="connsiteX2" fmla="*/ 340525 w 340525"/>
                    <a:gd name="connsiteY2" fmla="*/ 34747 h 34747"/>
                    <a:gd name="connsiteX3" fmla="*/ 0 w 340525"/>
                    <a:gd name="connsiteY3" fmla="*/ 34747 h 34747"/>
                  </a:gdLst>
                  <a:ahLst/>
                  <a:cxnLst>
                    <a:cxn ang="0">
                      <a:pos x="connsiteX0" y="connsiteY0"/>
                    </a:cxn>
                    <a:cxn ang="0">
                      <a:pos x="connsiteX1" y="connsiteY1"/>
                    </a:cxn>
                    <a:cxn ang="0">
                      <a:pos x="connsiteX2" y="connsiteY2"/>
                    </a:cxn>
                    <a:cxn ang="0">
                      <a:pos x="connsiteX3" y="connsiteY3"/>
                    </a:cxn>
                  </a:cxnLst>
                  <a:rect l="l" t="t" r="r" b="b"/>
                  <a:pathLst>
                    <a:path w="340525" h="34747">
                      <a:moveTo>
                        <a:pt x="0" y="0"/>
                      </a:moveTo>
                      <a:lnTo>
                        <a:pt x="340525" y="0"/>
                      </a:lnTo>
                      <a:lnTo>
                        <a:pt x="340525" y="34747"/>
                      </a:lnTo>
                      <a:lnTo>
                        <a:pt x="0" y="34747"/>
                      </a:lnTo>
                      <a:close/>
                    </a:path>
                  </a:pathLst>
                </a:custGeom>
                <a:solidFill>
                  <a:srgbClr val="43D3E8"/>
                </a:solidFill>
                <a:ln w="7680" cap="flat">
                  <a:noFill/>
                  <a:prstDash val="solid"/>
                  <a:miter/>
                </a:ln>
              </p:spPr>
              <p:txBody>
                <a:bodyPr rtlCol="0" anchor="ctr"/>
                <a:lstStyle/>
                <a:p>
                  <a:endParaRPr lang="ru-RU" dirty="0"/>
                </a:p>
              </p:txBody>
            </p:sp>
            <p:sp>
              <p:nvSpPr>
                <p:cNvPr id="34" name="Полилиния: фигура 33">
                  <a:extLst>
                    <a:ext uri="{FF2B5EF4-FFF2-40B4-BE49-F238E27FC236}">
                      <a16:creationId xmlns="" xmlns:a16="http://schemas.microsoft.com/office/drawing/2014/main" id="{ED5C64A1-B6D9-4B50-A1E2-9C593CEADC54}"/>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grpSp>
          <p:grpSp>
            <p:nvGrpSpPr>
              <p:cNvPr id="35" name="Рисунок 2">
                <a:extLst>
                  <a:ext uri="{FF2B5EF4-FFF2-40B4-BE49-F238E27FC236}">
                    <a16:creationId xmlns="" xmlns:a16="http://schemas.microsoft.com/office/drawing/2014/main" id="{2862BDDB-996B-423A-834B-02C0E4B78B81}"/>
                  </a:ext>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16:creationId xmlns="" xmlns:a16="http://schemas.microsoft.com/office/drawing/2014/main" id="{34EE368B-24C1-4ED8-8EB1-8A5D2E0D15E4}"/>
                    </a:ext>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7" name="Полилиния: фигура 36">
                  <a:extLst>
                    <a:ext uri="{FF2B5EF4-FFF2-40B4-BE49-F238E27FC236}">
                      <a16:creationId xmlns="" xmlns:a16="http://schemas.microsoft.com/office/drawing/2014/main" id="{82204F6F-E3CA-45B6-9F04-5EE0ED7F83D0}"/>
                    </a:ext>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8" name="Полилиния: фигура 37">
                  <a:extLst>
                    <a:ext uri="{FF2B5EF4-FFF2-40B4-BE49-F238E27FC236}">
                      <a16:creationId xmlns="" xmlns:a16="http://schemas.microsoft.com/office/drawing/2014/main" id="{0514346D-4272-4845-B929-B5FFEE35E254}"/>
                    </a:ext>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9" name="Полилиния: фигура 38">
                  <a:extLst>
                    <a:ext uri="{FF2B5EF4-FFF2-40B4-BE49-F238E27FC236}">
                      <a16:creationId xmlns="" xmlns:a16="http://schemas.microsoft.com/office/drawing/2014/main" id="{10FBA4A6-090C-4517-BEA3-9433F3BF894D}"/>
                    </a:ext>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0" name="Полилиния: фигура 39">
                  <a:extLst>
                    <a:ext uri="{FF2B5EF4-FFF2-40B4-BE49-F238E27FC236}">
                      <a16:creationId xmlns="" xmlns:a16="http://schemas.microsoft.com/office/drawing/2014/main" id="{9F878CEE-547E-4D31-BEF7-6CC3A19342E3}"/>
                    </a:ext>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1" name="Полилиния: фигура 40">
                  <a:extLst>
                    <a:ext uri="{FF2B5EF4-FFF2-40B4-BE49-F238E27FC236}">
                      <a16:creationId xmlns="" xmlns:a16="http://schemas.microsoft.com/office/drawing/2014/main" id="{206391AA-4BCF-4ABF-939E-341707D4DCC6}"/>
                    </a:ext>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2" name="Полилиния: фигура 41">
                  <a:extLst>
                    <a:ext uri="{FF2B5EF4-FFF2-40B4-BE49-F238E27FC236}">
                      <a16:creationId xmlns="" xmlns:a16="http://schemas.microsoft.com/office/drawing/2014/main" id="{4A2590E7-6B1D-4386-A964-DB3E5CD68A77}"/>
                    </a:ext>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grpSp>
        </p:grpSp>
        <p:sp>
          <p:nvSpPr>
            <p:cNvPr id="43" name="Полилиния: фигура 42">
              <a:extLst>
                <a:ext uri="{FF2B5EF4-FFF2-40B4-BE49-F238E27FC236}">
                  <a16:creationId xmlns="" xmlns:a16="http://schemas.microsoft.com/office/drawing/2014/main" id="{2338C980-225E-46D7-8459-7215ABA4A035}"/>
                </a:ext>
              </a:extLst>
            </p:cNvPr>
            <p:cNvSpPr/>
            <p:nvPr/>
          </p:nvSpPr>
          <p:spPr>
            <a:xfrm>
              <a:off x="1398681" y="3263936"/>
              <a:ext cx="1231598" cy="1231598"/>
            </a:xfrm>
            <a:custGeom>
              <a:avLst/>
              <a:gdLst>
                <a:gd name="connsiteX0" fmla="*/ 616185 w 1231598"/>
                <a:gd name="connsiteY0" fmla="*/ 1231598 h 1231598"/>
                <a:gd name="connsiteX1" fmla="*/ 616185 w 1231598"/>
                <a:gd name="connsiteY1" fmla="*/ 1196851 h 1231598"/>
                <a:gd name="connsiteX2" fmla="*/ 650160 w 1231598"/>
                <a:gd name="connsiteY2" fmla="*/ 1196079 h 1231598"/>
                <a:gd name="connsiteX3" fmla="*/ 652477 w 1231598"/>
                <a:gd name="connsiteY3" fmla="*/ 1230826 h 1231598"/>
                <a:gd name="connsiteX4" fmla="*/ 616185 w 1231598"/>
                <a:gd name="connsiteY4" fmla="*/ 1231598 h 1231598"/>
                <a:gd name="connsiteX5" fmla="*/ 580666 w 1231598"/>
                <a:gd name="connsiteY5" fmla="*/ 1230826 h 1231598"/>
                <a:gd name="connsiteX6" fmla="*/ 545146 w 1231598"/>
                <a:gd name="connsiteY6" fmla="*/ 1227737 h 1231598"/>
                <a:gd name="connsiteX7" fmla="*/ 549007 w 1231598"/>
                <a:gd name="connsiteY7" fmla="*/ 1192990 h 1231598"/>
                <a:gd name="connsiteX8" fmla="*/ 582982 w 1231598"/>
                <a:gd name="connsiteY8" fmla="*/ 1196079 h 1231598"/>
                <a:gd name="connsiteX9" fmla="*/ 580666 w 1231598"/>
                <a:gd name="connsiteY9" fmla="*/ 1230826 h 1231598"/>
                <a:gd name="connsiteX10" fmla="*/ 687996 w 1231598"/>
                <a:gd name="connsiteY10" fmla="*/ 1227737 h 1231598"/>
                <a:gd name="connsiteX11" fmla="*/ 684135 w 1231598"/>
                <a:gd name="connsiteY11" fmla="*/ 1192990 h 1231598"/>
                <a:gd name="connsiteX12" fmla="*/ 717338 w 1231598"/>
                <a:gd name="connsiteY12" fmla="*/ 1188357 h 1231598"/>
                <a:gd name="connsiteX13" fmla="*/ 723516 w 1231598"/>
                <a:gd name="connsiteY13" fmla="*/ 1222332 h 1231598"/>
                <a:gd name="connsiteX14" fmla="*/ 687996 w 1231598"/>
                <a:gd name="connsiteY14" fmla="*/ 1227737 h 1231598"/>
                <a:gd name="connsiteX15" fmla="*/ 509627 w 1231598"/>
                <a:gd name="connsiteY15" fmla="*/ 1222332 h 1231598"/>
                <a:gd name="connsiteX16" fmla="*/ 474880 w 1231598"/>
                <a:gd name="connsiteY16" fmla="*/ 1215383 h 1231598"/>
                <a:gd name="connsiteX17" fmla="*/ 482601 w 1231598"/>
                <a:gd name="connsiteY17" fmla="*/ 1181408 h 1231598"/>
                <a:gd name="connsiteX18" fmla="*/ 515804 w 1231598"/>
                <a:gd name="connsiteY18" fmla="*/ 1188357 h 1231598"/>
                <a:gd name="connsiteX19" fmla="*/ 509627 w 1231598"/>
                <a:gd name="connsiteY19" fmla="*/ 1222332 h 1231598"/>
                <a:gd name="connsiteX20" fmla="*/ 758263 w 1231598"/>
                <a:gd name="connsiteY20" fmla="*/ 1215383 h 1231598"/>
                <a:gd name="connsiteX21" fmla="*/ 750541 w 1231598"/>
                <a:gd name="connsiteY21" fmla="*/ 1181408 h 1231598"/>
                <a:gd name="connsiteX22" fmla="*/ 782972 w 1231598"/>
                <a:gd name="connsiteY22" fmla="*/ 1172914 h 1231598"/>
                <a:gd name="connsiteX23" fmla="*/ 793010 w 1231598"/>
                <a:gd name="connsiteY23" fmla="*/ 1206117 h 1231598"/>
                <a:gd name="connsiteX24" fmla="*/ 758263 w 1231598"/>
                <a:gd name="connsiteY24" fmla="*/ 1215383 h 1231598"/>
                <a:gd name="connsiteX25" fmla="*/ 439360 w 1231598"/>
                <a:gd name="connsiteY25" fmla="*/ 1206117 h 1231598"/>
                <a:gd name="connsiteX26" fmla="*/ 405385 w 1231598"/>
                <a:gd name="connsiteY26" fmla="*/ 1194534 h 1231598"/>
                <a:gd name="connsiteX27" fmla="*/ 416967 w 1231598"/>
                <a:gd name="connsiteY27" fmla="*/ 1162104 h 1231598"/>
                <a:gd name="connsiteX28" fmla="*/ 449398 w 1231598"/>
                <a:gd name="connsiteY28" fmla="*/ 1172914 h 1231598"/>
                <a:gd name="connsiteX29" fmla="*/ 439360 w 1231598"/>
                <a:gd name="connsiteY29" fmla="*/ 1206117 h 1231598"/>
                <a:gd name="connsiteX30" fmla="*/ 826985 w 1231598"/>
                <a:gd name="connsiteY30" fmla="*/ 1194534 h 1231598"/>
                <a:gd name="connsiteX31" fmla="*/ 815403 w 1231598"/>
                <a:gd name="connsiteY31" fmla="*/ 1162104 h 1231598"/>
                <a:gd name="connsiteX32" fmla="*/ 847062 w 1231598"/>
                <a:gd name="connsiteY32" fmla="*/ 1149749 h 1231598"/>
                <a:gd name="connsiteX33" fmla="*/ 860961 w 1231598"/>
                <a:gd name="connsiteY33" fmla="*/ 1181408 h 1231598"/>
                <a:gd name="connsiteX34" fmla="*/ 826985 w 1231598"/>
                <a:gd name="connsiteY34" fmla="*/ 1194534 h 1231598"/>
                <a:gd name="connsiteX35" fmla="*/ 372182 w 1231598"/>
                <a:gd name="connsiteY35" fmla="*/ 1181408 h 1231598"/>
                <a:gd name="connsiteX36" fmla="*/ 339751 w 1231598"/>
                <a:gd name="connsiteY36" fmla="*/ 1165964 h 1231598"/>
                <a:gd name="connsiteX37" fmla="*/ 355194 w 1231598"/>
                <a:gd name="connsiteY37" fmla="*/ 1135078 h 1231598"/>
                <a:gd name="connsiteX38" fmla="*/ 386081 w 1231598"/>
                <a:gd name="connsiteY38" fmla="*/ 1149749 h 1231598"/>
                <a:gd name="connsiteX39" fmla="*/ 372182 w 1231598"/>
                <a:gd name="connsiteY39" fmla="*/ 1181408 h 1231598"/>
                <a:gd name="connsiteX40" fmla="*/ 892619 w 1231598"/>
                <a:gd name="connsiteY40" fmla="*/ 1165964 h 1231598"/>
                <a:gd name="connsiteX41" fmla="*/ 877176 w 1231598"/>
                <a:gd name="connsiteY41" fmla="*/ 1135078 h 1231598"/>
                <a:gd name="connsiteX42" fmla="*/ 906518 w 1231598"/>
                <a:gd name="connsiteY42" fmla="*/ 1118863 h 1231598"/>
                <a:gd name="connsiteX43" fmla="*/ 924278 w 1231598"/>
                <a:gd name="connsiteY43" fmla="*/ 1148977 h 1231598"/>
                <a:gd name="connsiteX44" fmla="*/ 892619 w 1231598"/>
                <a:gd name="connsiteY44" fmla="*/ 1165964 h 1231598"/>
                <a:gd name="connsiteX45" fmla="*/ 308093 w 1231598"/>
                <a:gd name="connsiteY45" fmla="*/ 1149749 h 1231598"/>
                <a:gd name="connsiteX46" fmla="*/ 277206 w 1231598"/>
                <a:gd name="connsiteY46" fmla="*/ 1131217 h 1231598"/>
                <a:gd name="connsiteX47" fmla="*/ 296510 w 1231598"/>
                <a:gd name="connsiteY47" fmla="*/ 1101875 h 1231598"/>
                <a:gd name="connsiteX48" fmla="*/ 325080 w 1231598"/>
                <a:gd name="connsiteY48" fmla="*/ 1119635 h 1231598"/>
                <a:gd name="connsiteX49" fmla="*/ 308093 w 1231598"/>
                <a:gd name="connsiteY49" fmla="*/ 1149749 h 1231598"/>
                <a:gd name="connsiteX50" fmla="*/ 954392 w 1231598"/>
                <a:gd name="connsiteY50" fmla="*/ 1130445 h 1231598"/>
                <a:gd name="connsiteX51" fmla="*/ 935088 w 1231598"/>
                <a:gd name="connsiteY51" fmla="*/ 1101103 h 1231598"/>
                <a:gd name="connsiteX52" fmla="*/ 962886 w 1231598"/>
                <a:gd name="connsiteY52" fmla="*/ 1081799 h 1231598"/>
                <a:gd name="connsiteX53" fmla="*/ 983734 w 1231598"/>
                <a:gd name="connsiteY53" fmla="*/ 1109597 h 1231598"/>
                <a:gd name="connsiteX54" fmla="*/ 954392 w 1231598"/>
                <a:gd name="connsiteY54" fmla="*/ 1130445 h 1231598"/>
                <a:gd name="connsiteX55" fmla="*/ 248636 w 1231598"/>
                <a:gd name="connsiteY55" fmla="*/ 1110369 h 1231598"/>
                <a:gd name="connsiteX56" fmla="*/ 220838 w 1231598"/>
                <a:gd name="connsiteY56" fmla="*/ 1087976 h 1231598"/>
                <a:gd name="connsiteX57" fmla="*/ 243231 w 1231598"/>
                <a:gd name="connsiteY57" fmla="*/ 1061723 h 1231598"/>
                <a:gd name="connsiteX58" fmla="*/ 269485 w 1231598"/>
                <a:gd name="connsiteY58" fmla="*/ 1082571 h 1231598"/>
                <a:gd name="connsiteX59" fmla="*/ 248636 w 1231598"/>
                <a:gd name="connsiteY59" fmla="*/ 1110369 h 1231598"/>
                <a:gd name="connsiteX60" fmla="*/ 1011532 w 1231598"/>
                <a:gd name="connsiteY60" fmla="*/ 1087204 h 1231598"/>
                <a:gd name="connsiteX61" fmla="*/ 989139 w 1231598"/>
                <a:gd name="connsiteY61" fmla="*/ 1060950 h 1231598"/>
                <a:gd name="connsiteX62" fmla="*/ 1014621 w 1231598"/>
                <a:gd name="connsiteY62" fmla="*/ 1038558 h 1231598"/>
                <a:gd name="connsiteX63" fmla="*/ 1038558 w 1231598"/>
                <a:gd name="connsiteY63" fmla="*/ 1064039 h 1231598"/>
                <a:gd name="connsiteX64" fmla="*/ 1011532 w 1231598"/>
                <a:gd name="connsiteY64" fmla="*/ 1087204 h 1231598"/>
                <a:gd name="connsiteX65" fmla="*/ 193813 w 1231598"/>
                <a:gd name="connsiteY65" fmla="*/ 1064039 h 1231598"/>
                <a:gd name="connsiteX66" fmla="*/ 168331 w 1231598"/>
                <a:gd name="connsiteY66" fmla="*/ 1038558 h 1231598"/>
                <a:gd name="connsiteX67" fmla="*/ 193813 w 1231598"/>
                <a:gd name="connsiteY67" fmla="*/ 1014621 h 1231598"/>
                <a:gd name="connsiteX68" fmla="*/ 217750 w 1231598"/>
                <a:gd name="connsiteY68" fmla="*/ 1038558 h 1231598"/>
                <a:gd name="connsiteX69" fmla="*/ 193813 w 1231598"/>
                <a:gd name="connsiteY69" fmla="*/ 1064039 h 1231598"/>
                <a:gd name="connsiteX70" fmla="*/ 1064039 w 1231598"/>
                <a:gd name="connsiteY70" fmla="*/ 1038558 h 1231598"/>
                <a:gd name="connsiteX71" fmla="*/ 1038558 w 1231598"/>
                <a:gd name="connsiteY71" fmla="*/ 1014621 h 1231598"/>
                <a:gd name="connsiteX72" fmla="*/ 1060950 w 1231598"/>
                <a:gd name="connsiteY72" fmla="*/ 989139 h 1231598"/>
                <a:gd name="connsiteX73" fmla="*/ 1087204 w 1231598"/>
                <a:gd name="connsiteY73" fmla="*/ 1011532 h 1231598"/>
                <a:gd name="connsiteX74" fmla="*/ 1064039 w 1231598"/>
                <a:gd name="connsiteY74" fmla="*/ 1038558 h 1231598"/>
                <a:gd name="connsiteX75" fmla="*/ 144394 w 1231598"/>
                <a:gd name="connsiteY75" fmla="*/ 1012304 h 1231598"/>
                <a:gd name="connsiteX76" fmla="*/ 122002 w 1231598"/>
                <a:gd name="connsiteY76" fmla="*/ 984506 h 1231598"/>
                <a:gd name="connsiteX77" fmla="*/ 149799 w 1231598"/>
                <a:gd name="connsiteY77" fmla="*/ 963658 h 1231598"/>
                <a:gd name="connsiteX78" fmla="*/ 170648 w 1231598"/>
                <a:gd name="connsiteY78" fmla="*/ 989912 h 1231598"/>
                <a:gd name="connsiteX79" fmla="*/ 144394 w 1231598"/>
                <a:gd name="connsiteY79" fmla="*/ 1012304 h 1231598"/>
                <a:gd name="connsiteX80" fmla="*/ 1109597 w 1231598"/>
                <a:gd name="connsiteY80" fmla="*/ 983734 h 1231598"/>
                <a:gd name="connsiteX81" fmla="*/ 1081799 w 1231598"/>
                <a:gd name="connsiteY81" fmla="*/ 962886 h 1231598"/>
                <a:gd name="connsiteX82" fmla="*/ 1101103 w 1231598"/>
                <a:gd name="connsiteY82" fmla="*/ 935088 h 1231598"/>
                <a:gd name="connsiteX83" fmla="*/ 1130445 w 1231598"/>
                <a:gd name="connsiteY83" fmla="*/ 954392 h 1231598"/>
                <a:gd name="connsiteX84" fmla="*/ 1109597 w 1231598"/>
                <a:gd name="connsiteY84" fmla="*/ 983734 h 1231598"/>
                <a:gd name="connsiteX85" fmla="*/ 101153 w 1231598"/>
                <a:gd name="connsiteY85" fmla="*/ 954392 h 1231598"/>
                <a:gd name="connsiteX86" fmla="*/ 82621 w 1231598"/>
                <a:gd name="connsiteY86" fmla="*/ 924278 h 1231598"/>
                <a:gd name="connsiteX87" fmla="*/ 112736 w 1231598"/>
                <a:gd name="connsiteY87" fmla="*/ 906518 h 1231598"/>
                <a:gd name="connsiteX88" fmla="*/ 130495 w 1231598"/>
                <a:gd name="connsiteY88" fmla="*/ 935088 h 1231598"/>
                <a:gd name="connsiteX89" fmla="*/ 101153 w 1231598"/>
                <a:gd name="connsiteY89" fmla="*/ 954392 h 1231598"/>
                <a:gd name="connsiteX90" fmla="*/ 1148977 w 1231598"/>
                <a:gd name="connsiteY90" fmla="*/ 923506 h 1231598"/>
                <a:gd name="connsiteX91" fmla="*/ 1118863 w 1231598"/>
                <a:gd name="connsiteY91" fmla="*/ 905746 h 1231598"/>
                <a:gd name="connsiteX92" fmla="*/ 1135078 w 1231598"/>
                <a:gd name="connsiteY92" fmla="*/ 875632 h 1231598"/>
                <a:gd name="connsiteX93" fmla="*/ 1165964 w 1231598"/>
                <a:gd name="connsiteY93" fmla="*/ 891075 h 1231598"/>
                <a:gd name="connsiteX94" fmla="*/ 1148977 w 1231598"/>
                <a:gd name="connsiteY94" fmla="*/ 923506 h 1231598"/>
                <a:gd name="connsiteX95" fmla="*/ 65634 w 1231598"/>
                <a:gd name="connsiteY95" fmla="*/ 892619 h 1231598"/>
                <a:gd name="connsiteX96" fmla="*/ 50191 w 1231598"/>
                <a:gd name="connsiteY96" fmla="*/ 860188 h 1231598"/>
                <a:gd name="connsiteX97" fmla="*/ 81849 w 1231598"/>
                <a:gd name="connsiteY97" fmla="*/ 846289 h 1231598"/>
                <a:gd name="connsiteX98" fmla="*/ 96520 w 1231598"/>
                <a:gd name="connsiteY98" fmla="*/ 877176 h 1231598"/>
                <a:gd name="connsiteX99" fmla="*/ 65634 w 1231598"/>
                <a:gd name="connsiteY99" fmla="*/ 892619 h 1231598"/>
                <a:gd name="connsiteX100" fmla="*/ 1181408 w 1231598"/>
                <a:gd name="connsiteY100" fmla="*/ 859416 h 1231598"/>
                <a:gd name="connsiteX101" fmla="*/ 1149749 w 1231598"/>
                <a:gd name="connsiteY101" fmla="*/ 845517 h 1231598"/>
                <a:gd name="connsiteX102" fmla="*/ 1162104 w 1231598"/>
                <a:gd name="connsiteY102" fmla="*/ 813859 h 1231598"/>
                <a:gd name="connsiteX103" fmla="*/ 1194534 w 1231598"/>
                <a:gd name="connsiteY103" fmla="*/ 825441 h 1231598"/>
                <a:gd name="connsiteX104" fmla="*/ 1181408 w 1231598"/>
                <a:gd name="connsiteY104" fmla="*/ 859416 h 1231598"/>
                <a:gd name="connsiteX105" fmla="*/ 37064 w 1231598"/>
                <a:gd name="connsiteY105" fmla="*/ 826985 h 1231598"/>
                <a:gd name="connsiteX106" fmla="*/ 25481 w 1231598"/>
                <a:gd name="connsiteY106" fmla="*/ 793010 h 1231598"/>
                <a:gd name="connsiteX107" fmla="*/ 58684 w 1231598"/>
                <a:gd name="connsiteY107" fmla="*/ 782972 h 1231598"/>
                <a:gd name="connsiteX108" fmla="*/ 69495 w 1231598"/>
                <a:gd name="connsiteY108" fmla="*/ 815403 h 1231598"/>
                <a:gd name="connsiteX109" fmla="*/ 37064 w 1231598"/>
                <a:gd name="connsiteY109" fmla="*/ 826985 h 1231598"/>
                <a:gd name="connsiteX110" fmla="*/ 1206117 w 1231598"/>
                <a:gd name="connsiteY110" fmla="*/ 792238 h 1231598"/>
                <a:gd name="connsiteX111" fmla="*/ 1172914 w 1231598"/>
                <a:gd name="connsiteY111" fmla="*/ 782200 h 1231598"/>
                <a:gd name="connsiteX112" fmla="*/ 1181408 w 1231598"/>
                <a:gd name="connsiteY112" fmla="*/ 749769 h 1231598"/>
                <a:gd name="connsiteX113" fmla="*/ 1215383 w 1231598"/>
                <a:gd name="connsiteY113" fmla="*/ 757491 h 1231598"/>
                <a:gd name="connsiteX114" fmla="*/ 1206117 w 1231598"/>
                <a:gd name="connsiteY114" fmla="*/ 792238 h 1231598"/>
                <a:gd name="connsiteX115" fmla="*/ 16988 w 1231598"/>
                <a:gd name="connsiteY115" fmla="*/ 758263 h 1231598"/>
                <a:gd name="connsiteX116" fmla="*/ 10038 w 1231598"/>
                <a:gd name="connsiteY116" fmla="*/ 723516 h 1231598"/>
                <a:gd name="connsiteX117" fmla="*/ 44013 w 1231598"/>
                <a:gd name="connsiteY117" fmla="*/ 717338 h 1231598"/>
                <a:gd name="connsiteX118" fmla="*/ 50963 w 1231598"/>
                <a:gd name="connsiteY118" fmla="*/ 750541 h 1231598"/>
                <a:gd name="connsiteX119" fmla="*/ 16988 w 1231598"/>
                <a:gd name="connsiteY119" fmla="*/ 758263 h 1231598"/>
                <a:gd name="connsiteX120" fmla="*/ 1222332 w 1231598"/>
                <a:gd name="connsiteY120" fmla="*/ 722744 h 1231598"/>
                <a:gd name="connsiteX121" fmla="*/ 1188357 w 1231598"/>
                <a:gd name="connsiteY121" fmla="*/ 716566 h 1231598"/>
                <a:gd name="connsiteX122" fmla="*/ 1192990 w 1231598"/>
                <a:gd name="connsiteY122" fmla="*/ 683363 h 1231598"/>
                <a:gd name="connsiteX123" fmla="*/ 1227737 w 1231598"/>
                <a:gd name="connsiteY123" fmla="*/ 687224 h 1231598"/>
                <a:gd name="connsiteX124" fmla="*/ 1222332 w 1231598"/>
                <a:gd name="connsiteY124" fmla="*/ 722744 h 1231598"/>
                <a:gd name="connsiteX125" fmla="*/ 3861 w 1231598"/>
                <a:gd name="connsiteY125" fmla="*/ 687996 h 1231598"/>
                <a:gd name="connsiteX126" fmla="*/ 772 w 1231598"/>
                <a:gd name="connsiteY126" fmla="*/ 652477 h 1231598"/>
                <a:gd name="connsiteX127" fmla="*/ 35519 w 1231598"/>
                <a:gd name="connsiteY127" fmla="*/ 650160 h 1231598"/>
                <a:gd name="connsiteX128" fmla="*/ 38608 w 1231598"/>
                <a:gd name="connsiteY128" fmla="*/ 684135 h 1231598"/>
                <a:gd name="connsiteX129" fmla="*/ 3861 w 1231598"/>
                <a:gd name="connsiteY129" fmla="*/ 687996 h 1231598"/>
                <a:gd name="connsiteX130" fmla="*/ 1230826 w 1231598"/>
                <a:gd name="connsiteY130" fmla="*/ 651705 h 1231598"/>
                <a:gd name="connsiteX131" fmla="*/ 1196079 w 1231598"/>
                <a:gd name="connsiteY131" fmla="*/ 649388 h 1231598"/>
                <a:gd name="connsiteX132" fmla="*/ 1196851 w 1231598"/>
                <a:gd name="connsiteY132" fmla="*/ 615413 h 1231598"/>
                <a:gd name="connsiteX133" fmla="*/ 1196851 w 1231598"/>
                <a:gd name="connsiteY133" fmla="*/ 613869 h 1231598"/>
                <a:gd name="connsiteX134" fmla="*/ 1231598 w 1231598"/>
                <a:gd name="connsiteY134" fmla="*/ 613869 h 1231598"/>
                <a:gd name="connsiteX135" fmla="*/ 1231598 w 1231598"/>
                <a:gd name="connsiteY135" fmla="*/ 615413 h 1231598"/>
                <a:gd name="connsiteX136" fmla="*/ 1230826 w 1231598"/>
                <a:gd name="connsiteY136" fmla="*/ 651705 h 1231598"/>
                <a:gd name="connsiteX137" fmla="*/ 34747 w 1231598"/>
                <a:gd name="connsiteY137" fmla="*/ 616957 h 1231598"/>
                <a:gd name="connsiteX138" fmla="*/ 0 w 1231598"/>
                <a:gd name="connsiteY138" fmla="*/ 616957 h 1231598"/>
                <a:gd name="connsiteX139" fmla="*/ 0 w 1231598"/>
                <a:gd name="connsiteY139" fmla="*/ 616185 h 1231598"/>
                <a:gd name="connsiteX140" fmla="*/ 772 w 1231598"/>
                <a:gd name="connsiteY140" fmla="*/ 581438 h 1231598"/>
                <a:gd name="connsiteX141" fmla="*/ 35519 w 1231598"/>
                <a:gd name="connsiteY141" fmla="*/ 583754 h 1231598"/>
                <a:gd name="connsiteX142" fmla="*/ 34747 w 1231598"/>
                <a:gd name="connsiteY142" fmla="*/ 616957 h 1231598"/>
                <a:gd name="connsiteX143" fmla="*/ 34747 w 1231598"/>
                <a:gd name="connsiteY143" fmla="*/ 616957 h 1231598"/>
                <a:gd name="connsiteX144" fmla="*/ 1196079 w 1231598"/>
                <a:gd name="connsiteY144" fmla="*/ 580666 h 1231598"/>
                <a:gd name="connsiteX145" fmla="*/ 1192990 w 1231598"/>
                <a:gd name="connsiteY145" fmla="*/ 546691 h 1231598"/>
                <a:gd name="connsiteX146" fmla="*/ 1227737 w 1231598"/>
                <a:gd name="connsiteY146" fmla="*/ 542830 h 1231598"/>
                <a:gd name="connsiteX147" fmla="*/ 1230826 w 1231598"/>
                <a:gd name="connsiteY147" fmla="*/ 578349 h 1231598"/>
                <a:gd name="connsiteX148" fmla="*/ 1196079 w 1231598"/>
                <a:gd name="connsiteY148" fmla="*/ 580666 h 1231598"/>
                <a:gd name="connsiteX149" fmla="*/ 38608 w 1231598"/>
                <a:gd name="connsiteY149" fmla="*/ 549007 h 1231598"/>
                <a:gd name="connsiteX150" fmla="*/ 3861 w 1231598"/>
                <a:gd name="connsiteY150" fmla="*/ 545146 h 1231598"/>
                <a:gd name="connsiteX151" fmla="*/ 9266 w 1231598"/>
                <a:gd name="connsiteY151" fmla="*/ 509627 h 1231598"/>
                <a:gd name="connsiteX152" fmla="*/ 43241 w 1231598"/>
                <a:gd name="connsiteY152" fmla="*/ 515804 h 1231598"/>
                <a:gd name="connsiteX153" fmla="*/ 38608 w 1231598"/>
                <a:gd name="connsiteY153" fmla="*/ 549007 h 1231598"/>
                <a:gd name="connsiteX154" fmla="*/ 1187585 w 1231598"/>
                <a:gd name="connsiteY154" fmla="*/ 513488 h 1231598"/>
                <a:gd name="connsiteX155" fmla="*/ 1180636 w 1231598"/>
                <a:gd name="connsiteY155" fmla="*/ 480285 h 1231598"/>
                <a:gd name="connsiteX156" fmla="*/ 1214611 w 1231598"/>
                <a:gd name="connsiteY156" fmla="*/ 472563 h 1231598"/>
                <a:gd name="connsiteX157" fmla="*/ 1221560 w 1231598"/>
                <a:gd name="connsiteY157" fmla="*/ 507310 h 1231598"/>
                <a:gd name="connsiteX158" fmla="*/ 1187585 w 1231598"/>
                <a:gd name="connsiteY158" fmla="*/ 513488 h 1231598"/>
                <a:gd name="connsiteX159" fmla="*/ 50191 w 1231598"/>
                <a:gd name="connsiteY159" fmla="*/ 482601 h 1231598"/>
                <a:gd name="connsiteX160" fmla="*/ 16215 w 1231598"/>
                <a:gd name="connsiteY160" fmla="*/ 474880 h 1231598"/>
                <a:gd name="connsiteX161" fmla="*/ 25481 w 1231598"/>
                <a:gd name="connsiteY161" fmla="*/ 440132 h 1231598"/>
                <a:gd name="connsiteX162" fmla="*/ 58684 w 1231598"/>
                <a:gd name="connsiteY162" fmla="*/ 450170 h 1231598"/>
                <a:gd name="connsiteX163" fmla="*/ 50191 w 1231598"/>
                <a:gd name="connsiteY163" fmla="*/ 482601 h 1231598"/>
                <a:gd name="connsiteX164" fmla="*/ 1172142 w 1231598"/>
                <a:gd name="connsiteY164" fmla="*/ 447854 h 1231598"/>
                <a:gd name="connsiteX165" fmla="*/ 1161331 w 1231598"/>
                <a:gd name="connsiteY165" fmla="*/ 415423 h 1231598"/>
                <a:gd name="connsiteX166" fmla="*/ 1193762 w 1231598"/>
                <a:gd name="connsiteY166" fmla="*/ 403069 h 1231598"/>
                <a:gd name="connsiteX167" fmla="*/ 1205345 w 1231598"/>
                <a:gd name="connsiteY167" fmla="*/ 437044 h 1231598"/>
                <a:gd name="connsiteX168" fmla="*/ 1172142 w 1231598"/>
                <a:gd name="connsiteY168" fmla="*/ 447854 h 1231598"/>
                <a:gd name="connsiteX169" fmla="*/ 69495 w 1231598"/>
                <a:gd name="connsiteY169" fmla="*/ 417740 h 1231598"/>
                <a:gd name="connsiteX170" fmla="*/ 37064 w 1231598"/>
                <a:gd name="connsiteY170" fmla="*/ 406157 h 1231598"/>
                <a:gd name="connsiteX171" fmla="*/ 50191 w 1231598"/>
                <a:gd name="connsiteY171" fmla="*/ 372954 h 1231598"/>
                <a:gd name="connsiteX172" fmla="*/ 81849 w 1231598"/>
                <a:gd name="connsiteY172" fmla="*/ 386853 h 1231598"/>
                <a:gd name="connsiteX173" fmla="*/ 69495 w 1231598"/>
                <a:gd name="connsiteY173" fmla="*/ 417740 h 1231598"/>
                <a:gd name="connsiteX174" fmla="*/ 1148977 w 1231598"/>
                <a:gd name="connsiteY174" fmla="*/ 384537 h 1231598"/>
                <a:gd name="connsiteX175" fmla="*/ 1134306 w 1231598"/>
                <a:gd name="connsiteY175" fmla="*/ 353650 h 1231598"/>
                <a:gd name="connsiteX176" fmla="*/ 1165192 w 1231598"/>
                <a:gd name="connsiteY176" fmla="*/ 338207 h 1231598"/>
                <a:gd name="connsiteX177" fmla="*/ 1180636 w 1231598"/>
                <a:gd name="connsiteY177" fmla="*/ 370638 h 1231598"/>
                <a:gd name="connsiteX178" fmla="*/ 1148977 w 1231598"/>
                <a:gd name="connsiteY178" fmla="*/ 384537 h 1231598"/>
                <a:gd name="connsiteX179" fmla="*/ 95748 w 1231598"/>
                <a:gd name="connsiteY179" fmla="*/ 355967 h 1231598"/>
                <a:gd name="connsiteX180" fmla="*/ 64862 w 1231598"/>
                <a:gd name="connsiteY180" fmla="*/ 340523 h 1231598"/>
                <a:gd name="connsiteX181" fmla="*/ 81849 w 1231598"/>
                <a:gd name="connsiteY181" fmla="*/ 308865 h 1231598"/>
                <a:gd name="connsiteX182" fmla="*/ 111963 w 1231598"/>
                <a:gd name="connsiteY182" fmla="*/ 325852 h 1231598"/>
                <a:gd name="connsiteX183" fmla="*/ 95748 w 1231598"/>
                <a:gd name="connsiteY183" fmla="*/ 355967 h 1231598"/>
                <a:gd name="connsiteX184" fmla="*/ 1118863 w 1231598"/>
                <a:gd name="connsiteY184" fmla="*/ 324308 h 1231598"/>
                <a:gd name="connsiteX185" fmla="*/ 1101103 w 1231598"/>
                <a:gd name="connsiteY185" fmla="*/ 295738 h 1231598"/>
                <a:gd name="connsiteX186" fmla="*/ 1130445 w 1231598"/>
                <a:gd name="connsiteY186" fmla="*/ 276434 h 1231598"/>
                <a:gd name="connsiteX187" fmla="*/ 1148977 w 1231598"/>
                <a:gd name="connsiteY187" fmla="*/ 306548 h 1231598"/>
                <a:gd name="connsiteX188" fmla="*/ 1118863 w 1231598"/>
                <a:gd name="connsiteY188" fmla="*/ 324308 h 1231598"/>
                <a:gd name="connsiteX189" fmla="*/ 129723 w 1231598"/>
                <a:gd name="connsiteY189" fmla="*/ 297282 h 1231598"/>
                <a:gd name="connsiteX190" fmla="*/ 101153 w 1231598"/>
                <a:gd name="connsiteY190" fmla="*/ 277978 h 1231598"/>
                <a:gd name="connsiteX191" fmla="*/ 122002 w 1231598"/>
                <a:gd name="connsiteY191" fmla="*/ 248636 h 1231598"/>
                <a:gd name="connsiteX192" fmla="*/ 149799 w 1231598"/>
                <a:gd name="connsiteY192" fmla="*/ 269485 h 1231598"/>
                <a:gd name="connsiteX193" fmla="*/ 129723 w 1231598"/>
                <a:gd name="connsiteY193" fmla="*/ 297282 h 1231598"/>
                <a:gd name="connsiteX194" fmla="*/ 1081027 w 1231598"/>
                <a:gd name="connsiteY194" fmla="*/ 267940 h 1231598"/>
                <a:gd name="connsiteX195" fmla="*/ 1060178 w 1231598"/>
                <a:gd name="connsiteY195" fmla="*/ 241687 h 1231598"/>
                <a:gd name="connsiteX196" fmla="*/ 1086432 w 1231598"/>
                <a:gd name="connsiteY196" fmla="*/ 219294 h 1231598"/>
                <a:gd name="connsiteX197" fmla="*/ 1108825 w 1231598"/>
                <a:gd name="connsiteY197" fmla="*/ 247092 h 1231598"/>
                <a:gd name="connsiteX198" fmla="*/ 1081027 w 1231598"/>
                <a:gd name="connsiteY198" fmla="*/ 267940 h 1231598"/>
                <a:gd name="connsiteX199" fmla="*/ 169876 w 1231598"/>
                <a:gd name="connsiteY199" fmla="*/ 243231 h 1231598"/>
                <a:gd name="connsiteX200" fmla="*/ 143622 w 1231598"/>
                <a:gd name="connsiteY200" fmla="*/ 220838 h 1231598"/>
                <a:gd name="connsiteX201" fmla="*/ 167559 w 1231598"/>
                <a:gd name="connsiteY201" fmla="*/ 193813 h 1231598"/>
                <a:gd name="connsiteX202" fmla="*/ 193040 w 1231598"/>
                <a:gd name="connsiteY202" fmla="*/ 217750 h 1231598"/>
                <a:gd name="connsiteX203" fmla="*/ 169876 w 1231598"/>
                <a:gd name="connsiteY203" fmla="*/ 243231 h 1231598"/>
                <a:gd name="connsiteX204" fmla="*/ 1037786 w 1231598"/>
                <a:gd name="connsiteY204" fmla="*/ 216205 h 1231598"/>
                <a:gd name="connsiteX205" fmla="*/ 1013849 w 1231598"/>
                <a:gd name="connsiteY205" fmla="*/ 192268 h 1231598"/>
                <a:gd name="connsiteX206" fmla="*/ 1037786 w 1231598"/>
                <a:gd name="connsiteY206" fmla="*/ 166787 h 1231598"/>
                <a:gd name="connsiteX207" fmla="*/ 1063267 w 1231598"/>
                <a:gd name="connsiteY207" fmla="*/ 192268 h 1231598"/>
                <a:gd name="connsiteX208" fmla="*/ 1037786 w 1231598"/>
                <a:gd name="connsiteY208" fmla="*/ 216205 h 1231598"/>
                <a:gd name="connsiteX209" fmla="*/ 216205 w 1231598"/>
                <a:gd name="connsiteY209" fmla="*/ 193813 h 1231598"/>
                <a:gd name="connsiteX210" fmla="*/ 192268 w 1231598"/>
                <a:gd name="connsiteY210" fmla="*/ 168331 h 1231598"/>
                <a:gd name="connsiteX211" fmla="*/ 219294 w 1231598"/>
                <a:gd name="connsiteY211" fmla="*/ 144394 h 1231598"/>
                <a:gd name="connsiteX212" fmla="*/ 241687 w 1231598"/>
                <a:gd name="connsiteY212" fmla="*/ 170648 h 1231598"/>
                <a:gd name="connsiteX213" fmla="*/ 216205 w 1231598"/>
                <a:gd name="connsiteY213" fmla="*/ 193813 h 1231598"/>
                <a:gd name="connsiteX214" fmla="*/ 988367 w 1231598"/>
                <a:gd name="connsiteY214" fmla="*/ 169876 h 1231598"/>
                <a:gd name="connsiteX215" fmla="*/ 962114 w 1231598"/>
                <a:gd name="connsiteY215" fmla="*/ 149027 h 1231598"/>
                <a:gd name="connsiteX216" fmla="*/ 982962 w 1231598"/>
                <a:gd name="connsiteY216" fmla="*/ 121229 h 1231598"/>
                <a:gd name="connsiteX217" fmla="*/ 1010760 w 1231598"/>
                <a:gd name="connsiteY217" fmla="*/ 143622 h 1231598"/>
                <a:gd name="connsiteX218" fmla="*/ 988367 w 1231598"/>
                <a:gd name="connsiteY218" fmla="*/ 169876 h 1231598"/>
                <a:gd name="connsiteX219" fmla="*/ 267940 w 1231598"/>
                <a:gd name="connsiteY219" fmla="*/ 149799 h 1231598"/>
                <a:gd name="connsiteX220" fmla="*/ 247092 w 1231598"/>
                <a:gd name="connsiteY220" fmla="*/ 122002 h 1231598"/>
                <a:gd name="connsiteX221" fmla="*/ 276434 w 1231598"/>
                <a:gd name="connsiteY221" fmla="*/ 101153 h 1231598"/>
                <a:gd name="connsiteX222" fmla="*/ 295738 w 1231598"/>
                <a:gd name="connsiteY222" fmla="*/ 130495 h 1231598"/>
                <a:gd name="connsiteX223" fmla="*/ 267940 w 1231598"/>
                <a:gd name="connsiteY223" fmla="*/ 149799 h 1231598"/>
                <a:gd name="connsiteX224" fmla="*/ 934316 w 1231598"/>
                <a:gd name="connsiteY224" fmla="*/ 129723 h 1231598"/>
                <a:gd name="connsiteX225" fmla="*/ 905746 w 1231598"/>
                <a:gd name="connsiteY225" fmla="*/ 111963 h 1231598"/>
                <a:gd name="connsiteX226" fmla="*/ 922733 w 1231598"/>
                <a:gd name="connsiteY226" fmla="*/ 81849 h 1231598"/>
                <a:gd name="connsiteX227" fmla="*/ 953620 w 1231598"/>
                <a:gd name="connsiteY227" fmla="*/ 100381 h 1231598"/>
                <a:gd name="connsiteX228" fmla="*/ 934316 w 1231598"/>
                <a:gd name="connsiteY228" fmla="*/ 129723 h 1231598"/>
                <a:gd name="connsiteX229" fmla="*/ 324308 w 1231598"/>
                <a:gd name="connsiteY229" fmla="*/ 112736 h 1231598"/>
                <a:gd name="connsiteX230" fmla="*/ 306548 w 1231598"/>
                <a:gd name="connsiteY230" fmla="*/ 82621 h 1231598"/>
                <a:gd name="connsiteX231" fmla="*/ 338207 w 1231598"/>
                <a:gd name="connsiteY231" fmla="*/ 65634 h 1231598"/>
                <a:gd name="connsiteX232" fmla="*/ 353650 w 1231598"/>
                <a:gd name="connsiteY232" fmla="*/ 96520 h 1231598"/>
                <a:gd name="connsiteX233" fmla="*/ 324308 w 1231598"/>
                <a:gd name="connsiteY233" fmla="*/ 112736 h 1231598"/>
                <a:gd name="connsiteX234" fmla="*/ 875632 w 1231598"/>
                <a:gd name="connsiteY234" fmla="*/ 95748 h 1231598"/>
                <a:gd name="connsiteX235" fmla="*/ 844745 w 1231598"/>
                <a:gd name="connsiteY235" fmla="*/ 81849 h 1231598"/>
                <a:gd name="connsiteX236" fmla="*/ 858644 w 1231598"/>
                <a:gd name="connsiteY236" fmla="*/ 50191 h 1231598"/>
                <a:gd name="connsiteX237" fmla="*/ 891075 w 1231598"/>
                <a:gd name="connsiteY237" fmla="*/ 65634 h 1231598"/>
                <a:gd name="connsiteX238" fmla="*/ 875632 w 1231598"/>
                <a:gd name="connsiteY238" fmla="*/ 95748 h 1231598"/>
                <a:gd name="connsiteX239" fmla="*/ 384537 w 1231598"/>
                <a:gd name="connsiteY239" fmla="*/ 82621 h 1231598"/>
                <a:gd name="connsiteX240" fmla="*/ 370638 w 1231598"/>
                <a:gd name="connsiteY240" fmla="*/ 50963 h 1231598"/>
                <a:gd name="connsiteX241" fmla="*/ 403841 w 1231598"/>
                <a:gd name="connsiteY241" fmla="*/ 37836 h 1231598"/>
                <a:gd name="connsiteX242" fmla="*/ 415423 w 1231598"/>
                <a:gd name="connsiteY242" fmla="*/ 70267 h 1231598"/>
                <a:gd name="connsiteX243" fmla="*/ 384537 w 1231598"/>
                <a:gd name="connsiteY243" fmla="*/ 82621 h 1231598"/>
                <a:gd name="connsiteX244" fmla="*/ 813087 w 1231598"/>
                <a:gd name="connsiteY244" fmla="*/ 69495 h 1231598"/>
                <a:gd name="connsiteX245" fmla="*/ 780656 w 1231598"/>
                <a:gd name="connsiteY245" fmla="*/ 58684 h 1231598"/>
                <a:gd name="connsiteX246" fmla="*/ 790694 w 1231598"/>
                <a:gd name="connsiteY246" fmla="*/ 25481 h 1231598"/>
                <a:gd name="connsiteX247" fmla="*/ 824669 w 1231598"/>
                <a:gd name="connsiteY247" fmla="*/ 37064 h 1231598"/>
                <a:gd name="connsiteX248" fmla="*/ 813087 w 1231598"/>
                <a:gd name="connsiteY248" fmla="*/ 69495 h 1231598"/>
                <a:gd name="connsiteX249" fmla="*/ 447854 w 1231598"/>
                <a:gd name="connsiteY249" fmla="*/ 59456 h 1231598"/>
                <a:gd name="connsiteX250" fmla="*/ 437816 w 1231598"/>
                <a:gd name="connsiteY250" fmla="*/ 26254 h 1231598"/>
                <a:gd name="connsiteX251" fmla="*/ 472563 w 1231598"/>
                <a:gd name="connsiteY251" fmla="*/ 16988 h 1231598"/>
                <a:gd name="connsiteX252" fmla="*/ 480285 w 1231598"/>
                <a:gd name="connsiteY252" fmla="*/ 50963 h 1231598"/>
                <a:gd name="connsiteX253" fmla="*/ 447854 w 1231598"/>
                <a:gd name="connsiteY253" fmla="*/ 59456 h 1231598"/>
                <a:gd name="connsiteX254" fmla="*/ 748997 w 1231598"/>
                <a:gd name="connsiteY254" fmla="*/ 50191 h 1231598"/>
                <a:gd name="connsiteX255" fmla="*/ 715794 w 1231598"/>
                <a:gd name="connsiteY255" fmla="*/ 43241 h 1231598"/>
                <a:gd name="connsiteX256" fmla="*/ 721971 w 1231598"/>
                <a:gd name="connsiteY256" fmla="*/ 9266 h 1231598"/>
                <a:gd name="connsiteX257" fmla="*/ 756719 w 1231598"/>
                <a:gd name="connsiteY257" fmla="*/ 16215 h 1231598"/>
                <a:gd name="connsiteX258" fmla="*/ 748997 w 1231598"/>
                <a:gd name="connsiteY258" fmla="*/ 50191 h 1231598"/>
                <a:gd name="connsiteX259" fmla="*/ 513488 w 1231598"/>
                <a:gd name="connsiteY259" fmla="*/ 44013 h 1231598"/>
                <a:gd name="connsiteX260" fmla="*/ 507310 w 1231598"/>
                <a:gd name="connsiteY260" fmla="*/ 10038 h 1231598"/>
                <a:gd name="connsiteX261" fmla="*/ 542830 w 1231598"/>
                <a:gd name="connsiteY261" fmla="*/ 4633 h 1231598"/>
                <a:gd name="connsiteX262" fmla="*/ 547463 w 1231598"/>
                <a:gd name="connsiteY262" fmla="*/ 38608 h 1231598"/>
                <a:gd name="connsiteX263" fmla="*/ 513488 w 1231598"/>
                <a:gd name="connsiteY263" fmla="*/ 44013 h 1231598"/>
                <a:gd name="connsiteX264" fmla="*/ 681819 w 1231598"/>
                <a:gd name="connsiteY264" fmla="*/ 38608 h 1231598"/>
                <a:gd name="connsiteX265" fmla="*/ 647844 w 1231598"/>
                <a:gd name="connsiteY265" fmla="*/ 35519 h 1231598"/>
                <a:gd name="connsiteX266" fmla="*/ 650160 w 1231598"/>
                <a:gd name="connsiteY266" fmla="*/ 772 h 1231598"/>
                <a:gd name="connsiteX267" fmla="*/ 685680 w 1231598"/>
                <a:gd name="connsiteY267" fmla="*/ 3861 h 1231598"/>
                <a:gd name="connsiteX268" fmla="*/ 681819 w 1231598"/>
                <a:gd name="connsiteY268" fmla="*/ 38608 h 1231598"/>
                <a:gd name="connsiteX269" fmla="*/ 580666 w 1231598"/>
                <a:gd name="connsiteY269" fmla="*/ 35519 h 1231598"/>
                <a:gd name="connsiteX270" fmla="*/ 579121 w 1231598"/>
                <a:gd name="connsiteY270" fmla="*/ 772 h 1231598"/>
                <a:gd name="connsiteX271" fmla="*/ 614641 w 1231598"/>
                <a:gd name="connsiteY271" fmla="*/ 0 h 1231598"/>
                <a:gd name="connsiteX272" fmla="*/ 614641 w 1231598"/>
                <a:gd name="connsiteY272" fmla="*/ 34747 h 1231598"/>
                <a:gd name="connsiteX273" fmla="*/ 580666 w 1231598"/>
                <a:gd name="connsiteY273" fmla="*/ 35519 h 1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lnTo>
                    <a:pt x="34747" y="616957"/>
                  </a:ln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w="7680" cap="flat">
              <a:noFill/>
              <a:prstDash val="solid"/>
              <a:miter/>
            </a:ln>
          </p:spPr>
          <p:txBody>
            <a:bodyPr rtlCol="0" anchor="ctr"/>
            <a:lstStyle/>
            <a:p>
              <a:endParaRPr lang="ru-RU" dirty="0"/>
            </a:p>
          </p:txBody>
        </p:sp>
      </p:grpSp>
      <p:sp>
        <p:nvSpPr>
          <p:cNvPr id="80" name="Прямоугольник 79"/>
          <p:cNvSpPr/>
          <p:nvPr/>
        </p:nvSpPr>
        <p:spPr>
          <a:xfrm>
            <a:off x="15835" y="2212728"/>
            <a:ext cx="1616604" cy="830997"/>
          </a:xfrm>
          <a:prstGeom prst="rect">
            <a:avLst/>
          </a:prstGeom>
        </p:spPr>
        <p:txBody>
          <a:bodyPr wrap="square">
            <a:spAutoFit/>
          </a:bodyPr>
          <a:lstStyle/>
          <a:p>
            <a:r>
              <a:rPr lang="ru-RU" b="1" dirty="0" smtClean="0">
                <a:solidFill>
                  <a:srgbClr val="FF0000"/>
                </a:solidFill>
                <a:latin typeface="Roboto Condensed" panose="02000000000000000000" pitchFamily="2" charset="0"/>
                <a:ea typeface="Roboto Condensed" panose="02000000000000000000" pitchFamily="2" charset="0"/>
              </a:rPr>
              <a:t>Наши </a:t>
            </a:r>
            <a:r>
              <a:rPr lang="ru-RU" b="1" dirty="0">
                <a:solidFill>
                  <a:srgbClr val="FF0000"/>
                </a:solidFill>
                <a:latin typeface="Roboto Condensed" panose="02000000000000000000" pitchFamily="2" charset="0"/>
                <a:ea typeface="Roboto Condensed" panose="02000000000000000000" pitchFamily="2" charset="0"/>
              </a:rPr>
              <a:t>проекты:</a:t>
            </a:r>
          </a:p>
        </p:txBody>
      </p:sp>
      <p:grpSp>
        <p:nvGrpSpPr>
          <p:cNvPr id="4" name="Группа 3"/>
          <p:cNvGrpSpPr/>
          <p:nvPr/>
        </p:nvGrpSpPr>
        <p:grpSpPr>
          <a:xfrm>
            <a:off x="4451071" y="872717"/>
            <a:ext cx="2088732" cy="1377742"/>
            <a:chOff x="4721890" y="873813"/>
            <a:chExt cx="2329200" cy="1767600"/>
          </a:xfrm>
        </p:grpSpPr>
        <p:pic>
          <p:nvPicPr>
            <p:cNvPr id="84" name="Рисунок 83">
              <a:extLst>
                <a:ext uri="{FF2B5EF4-FFF2-40B4-BE49-F238E27FC236}">
                  <a16:creationId xmlns="" xmlns:a16="http://schemas.microsoft.com/office/drawing/2014/main" id="{CBCC1662-D842-4A80-86D2-D97AAD2AE1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29461" y="1158805"/>
              <a:ext cx="1727554" cy="675117"/>
            </a:xfrm>
            <a:prstGeom prst="rect">
              <a:avLst/>
            </a:prstGeom>
          </p:spPr>
        </p:pic>
        <p:sp>
          <p:nvSpPr>
            <p:cNvPr id="95" name="Скругленный прямоугольник 94"/>
            <p:cNvSpPr/>
            <p:nvPr/>
          </p:nvSpPr>
          <p:spPr>
            <a:xfrm>
              <a:off x="4721890" y="873813"/>
              <a:ext cx="2329200" cy="1767600"/>
            </a:xfrm>
            <a:prstGeom prst="round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ru-RU" sz="1200" b="1" dirty="0" smtClean="0">
                  <a:solidFill>
                    <a:schemeClr val="tx1"/>
                  </a:solidFill>
                  <a:latin typeface="Roboto Condensed" panose="020B0604020202020204" charset="0"/>
                  <a:ea typeface="Roboto Condensed" panose="020B0604020202020204" charset="0"/>
                </a:rPr>
                <a:t>Проведено 4 мероприятия. </a:t>
              </a:r>
            </a:p>
            <a:p>
              <a:pPr algn="ctr"/>
              <a:r>
                <a:rPr lang="ru-RU" sz="1200" dirty="0" smtClean="0">
                  <a:solidFill>
                    <a:schemeClr val="tx1"/>
                  </a:solidFill>
                  <a:latin typeface="Roboto Condensed" panose="020B0604020202020204" charset="0"/>
                  <a:ea typeface="Roboto Condensed" panose="020B0604020202020204" charset="0"/>
                </a:rPr>
                <a:t>Приняли участие </a:t>
              </a:r>
            </a:p>
            <a:p>
              <a:pPr algn="ctr"/>
              <a:r>
                <a:rPr lang="ru-RU" sz="1200" dirty="0" smtClean="0">
                  <a:solidFill>
                    <a:schemeClr val="tx1"/>
                  </a:solidFill>
                  <a:latin typeface="Roboto Condensed" panose="020B0604020202020204" charset="0"/>
                  <a:ea typeface="Roboto Condensed" panose="020B0604020202020204" charset="0"/>
                  <a:sym typeface="Symbol" panose="05050102010706020507" pitchFamily="18" charset="2"/>
                </a:rPr>
                <a:t> 370</a:t>
              </a:r>
              <a:r>
                <a:rPr lang="ru-RU" sz="1200" dirty="0" smtClean="0">
                  <a:solidFill>
                    <a:schemeClr val="tx1"/>
                  </a:solidFill>
                  <a:latin typeface="Roboto Condensed" panose="020B0604020202020204" charset="0"/>
                  <a:ea typeface="Roboto Condensed" panose="020B0604020202020204" charset="0"/>
                </a:rPr>
                <a:t> чел.</a:t>
              </a:r>
            </a:p>
          </p:txBody>
        </p:sp>
      </p:grpSp>
      <p:grpSp>
        <p:nvGrpSpPr>
          <p:cNvPr id="10" name="Группа 9"/>
          <p:cNvGrpSpPr/>
          <p:nvPr/>
        </p:nvGrpSpPr>
        <p:grpSpPr>
          <a:xfrm>
            <a:off x="4079776" y="2384884"/>
            <a:ext cx="1773107" cy="1159295"/>
            <a:chOff x="4721890" y="2700515"/>
            <a:chExt cx="2329200" cy="1767600"/>
          </a:xfrm>
        </p:grpSpPr>
        <p:sp>
          <p:nvSpPr>
            <p:cNvPr id="96" name="Скругленный прямоугольник 95"/>
            <p:cNvSpPr/>
            <p:nvPr/>
          </p:nvSpPr>
          <p:spPr>
            <a:xfrm>
              <a:off x="4721890" y="2700515"/>
              <a:ext cx="2329200" cy="1767600"/>
            </a:xfrm>
            <a:prstGeom prst="round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ru-RU" sz="1200" dirty="0" smtClean="0">
                  <a:solidFill>
                    <a:schemeClr val="tx1"/>
                  </a:solidFill>
                  <a:latin typeface="Roboto Condensed" panose="020B0604020202020204" charset="0"/>
                  <a:ea typeface="Roboto Condensed" panose="020B0604020202020204" charset="0"/>
                </a:rPr>
                <a:t>Приняли участие </a:t>
              </a:r>
            </a:p>
            <a:p>
              <a:pPr algn="ctr"/>
              <a:r>
                <a:rPr lang="ru-RU" sz="1200" dirty="0" smtClean="0">
                  <a:solidFill>
                    <a:schemeClr val="tx1"/>
                  </a:solidFill>
                  <a:latin typeface="Roboto Condensed" panose="020B0604020202020204" charset="0"/>
                  <a:ea typeface="Roboto Condensed" panose="020B0604020202020204" charset="0"/>
                  <a:sym typeface="Symbol" panose="05050102010706020507" pitchFamily="18" charset="2"/>
                </a:rPr>
                <a:t> </a:t>
              </a:r>
              <a:r>
                <a:rPr lang="ru-RU" sz="1200" dirty="0" smtClean="0">
                  <a:solidFill>
                    <a:schemeClr val="tx1"/>
                  </a:solidFill>
                  <a:latin typeface="Roboto Condensed" panose="020B0604020202020204" charset="0"/>
                  <a:ea typeface="Roboto Condensed" panose="020B0604020202020204" charset="0"/>
                </a:rPr>
                <a:t>8000 чел.</a:t>
              </a:r>
            </a:p>
            <a:p>
              <a:pPr algn="ctr"/>
              <a:r>
                <a:rPr lang="ru-RU" sz="1200" dirty="0" smtClean="0">
                  <a:solidFill>
                    <a:schemeClr val="accent5">
                      <a:lumMod val="75000"/>
                    </a:schemeClr>
                  </a:solidFill>
                  <a:latin typeface="Roboto Condensed" panose="020B0604020202020204" charset="0"/>
                  <a:ea typeface="Roboto Condensed" panose="020B0604020202020204" charset="0"/>
                </a:rPr>
                <a:t>Финалисты – 91 чел.</a:t>
              </a:r>
              <a:endParaRPr lang="ru-RU" sz="1200" dirty="0">
                <a:solidFill>
                  <a:schemeClr val="accent5">
                    <a:lumMod val="75000"/>
                  </a:schemeClr>
                </a:solidFill>
                <a:latin typeface="Roboto Condensed" panose="020B0604020202020204" charset="0"/>
                <a:ea typeface="Roboto Condensed" panose="020B0604020202020204" charset="0"/>
              </a:endParaRPr>
            </a:p>
          </p:txBody>
        </p:sp>
        <p:grpSp>
          <p:nvGrpSpPr>
            <p:cNvPr id="97" name="Группа 11">
              <a:extLst>
                <a:ext uri="{FF2B5EF4-FFF2-40B4-BE49-F238E27FC236}">
                  <a16:creationId xmlns="" xmlns:a16="http://schemas.microsoft.com/office/drawing/2014/main" id="{11072604-3793-435C-A3A7-3FA9EA15E601}"/>
                </a:ext>
              </a:extLst>
            </p:cNvPr>
            <p:cNvGrpSpPr/>
            <p:nvPr/>
          </p:nvGrpSpPr>
          <p:grpSpPr>
            <a:xfrm>
              <a:off x="5037683" y="2968793"/>
              <a:ext cx="1666598" cy="733692"/>
              <a:chOff x="7406571" y="1406483"/>
              <a:chExt cx="1666598" cy="609524"/>
            </a:xfrm>
          </p:grpSpPr>
          <p:pic>
            <p:nvPicPr>
              <p:cNvPr id="98" name="Рисунок 3">
                <a:extLst>
                  <a:ext uri="{FF2B5EF4-FFF2-40B4-BE49-F238E27FC236}">
                    <a16:creationId xmlns="" xmlns:a16="http://schemas.microsoft.com/office/drawing/2014/main" id="{1EDEC1D0-214B-4E42-938A-240B744E4435}"/>
                  </a:ext>
                </a:extLst>
              </p:cNvPr>
              <p:cNvPicPr>
                <a:picLocks noChangeAspect="1"/>
              </p:cNvPicPr>
              <p:nvPr/>
            </p:nvPicPr>
            <p:blipFill>
              <a:blip r:embed="rId4"/>
              <a:stretch>
                <a:fillRect/>
              </a:stretch>
            </p:blipFill>
            <p:spPr>
              <a:xfrm>
                <a:off x="7406571" y="1406483"/>
                <a:ext cx="628571" cy="609524"/>
              </a:xfrm>
              <a:prstGeom prst="rect">
                <a:avLst/>
              </a:prstGeom>
            </p:spPr>
          </p:pic>
          <p:sp>
            <p:nvSpPr>
              <p:cNvPr id="99" name="Прямоугольник 4">
                <a:extLst>
                  <a:ext uri="{FF2B5EF4-FFF2-40B4-BE49-F238E27FC236}">
                    <a16:creationId xmlns="" xmlns:a16="http://schemas.microsoft.com/office/drawing/2014/main" id="{091F7BCC-30A5-4979-A003-51DCEA9EAD94}"/>
                  </a:ext>
                </a:extLst>
              </p:cNvPr>
              <p:cNvSpPr/>
              <p:nvPr/>
            </p:nvSpPr>
            <p:spPr>
              <a:xfrm>
                <a:off x="8005248" y="1425888"/>
                <a:ext cx="1067921" cy="461665"/>
              </a:xfrm>
              <a:prstGeom prst="rect">
                <a:avLst/>
              </a:prstGeom>
            </p:spPr>
            <p:txBody>
              <a:bodyPr wrap="none">
                <a:spAutoFit/>
              </a:bodyPr>
              <a:lstStyle/>
              <a:p>
                <a:r>
                  <a:rPr lang="ru-RU" b="1" dirty="0">
                    <a:latin typeface="Roboto Condensed" panose="02000000000000000000" pitchFamily="2" charset="0"/>
                    <a:ea typeface="Roboto Condensed" panose="02000000000000000000" pitchFamily="2" charset="0"/>
                    <a:cs typeface="Open Sans" panose="020B0606030504020204" pitchFamily="34" charset="0"/>
                  </a:rPr>
                  <a:t>О! АИС</a:t>
                </a:r>
                <a:endParaRPr lang="ru-RU" b="1" dirty="0"/>
              </a:p>
            </p:txBody>
          </p:sp>
        </p:grpSp>
      </p:grpSp>
      <p:grpSp>
        <p:nvGrpSpPr>
          <p:cNvPr id="9" name="Группа 8"/>
          <p:cNvGrpSpPr/>
          <p:nvPr/>
        </p:nvGrpSpPr>
        <p:grpSpPr>
          <a:xfrm>
            <a:off x="1739516" y="2384884"/>
            <a:ext cx="2210959" cy="1139228"/>
            <a:chOff x="1974711" y="2704723"/>
            <a:chExt cx="2329200" cy="1767600"/>
          </a:xfrm>
        </p:grpSpPr>
        <p:sp>
          <p:nvSpPr>
            <p:cNvPr id="100" name="Скругленный прямоугольник 99"/>
            <p:cNvSpPr/>
            <p:nvPr/>
          </p:nvSpPr>
          <p:spPr>
            <a:xfrm>
              <a:off x="1974711" y="2704723"/>
              <a:ext cx="2329200" cy="1767600"/>
            </a:xfrm>
            <a:prstGeom prst="round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ru-RU" sz="1200" dirty="0" smtClean="0">
                  <a:solidFill>
                    <a:schemeClr val="tx1"/>
                  </a:solidFill>
                  <a:latin typeface="Roboto Condensed" panose="020B0604020202020204" charset="0"/>
                  <a:ea typeface="Roboto Condensed" panose="020B0604020202020204" charset="0"/>
                </a:rPr>
                <a:t>Принято 53 заявки</a:t>
              </a:r>
            </a:p>
            <a:p>
              <a:pPr algn="ctr"/>
              <a:r>
                <a:rPr lang="ru-RU" sz="1200" dirty="0" smtClean="0">
                  <a:solidFill>
                    <a:schemeClr val="tx1"/>
                  </a:solidFill>
                  <a:latin typeface="Roboto Condensed" panose="020B0604020202020204" charset="0"/>
                  <a:ea typeface="Roboto Condensed" panose="020B0604020202020204" charset="0"/>
                </a:rPr>
                <a:t>4 Победителя</a:t>
              </a:r>
            </a:p>
            <a:p>
              <a:pPr algn="ctr"/>
              <a:r>
                <a:rPr lang="ru-RU" sz="1200" dirty="0" smtClean="0">
                  <a:solidFill>
                    <a:schemeClr val="tx1"/>
                  </a:solidFill>
                  <a:latin typeface="Roboto Condensed" panose="020B0604020202020204" charset="0"/>
                  <a:ea typeface="Roboto Condensed" panose="020B0604020202020204" charset="0"/>
                </a:rPr>
                <a:t>2 Призера</a:t>
              </a:r>
            </a:p>
          </p:txBody>
        </p:sp>
        <p:pic>
          <p:nvPicPr>
            <p:cNvPr id="101" name="Рисунок 17">
              <a:extLst>
                <a:ext uri="{FF2B5EF4-FFF2-40B4-BE49-F238E27FC236}">
                  <a16:creationId xmlns="" xmlns:a16="http://schemas.microsoft.com/office/drawing/2014/main" id="{A33EA4EF-4DDA-4DAC-8E43-F8A2CE1D9E5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10623" y="2799204"/>
              <a:ext cx="1765984" cy="679932"/>
            </a:xfrm>
            <a:prstGeom prst="rect">
              <a:avLst/>
            </a:prstGeom>
          </p:spPr>
        </p:pic>
      </p:grpSp>
      <p:grpSp>
        <p:nvGrpSpPr>
          <p:cNvPr id="11" name="Группа 10"/>
          <p:cNvGrpSpPr/>
          <p:nvPr/>
        </p:nvGrpSpPr>
        <p:grpSpPr>
          <a:xfrm>
            <a:off x="7750494" y="2384884"/>
            <a:ext cx="1837893" cy="1336598"/>
            <a:chOff x="7298902" y="2705579"/>
            <a:chExt cx="2329200" cy="2061256"/>
          </a:xfrm>
        </p:grpSpPr>
        <p:sp>
          <p:nvSpPr>
            <p:cNvPr id="102" name="Скругленный прямоугольник 101"/>
            <p:cNvSpPr/>
            <p:nvPr/>
          </p:nvSpPr>
          <p:spPr>
            <a:xfrm>
              <a:off x="7298902" y="2705579"/>
              <a:ext cx="2329200" cy="1767600"/>
            </a:xfrm>
            <a:prstGeom prst="round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ru-RU" sz="1500" b="1" dirty="0">
                <a:solidFill>
                  <a:schemeClr val="accent5">
                    <a:lumMod val="75000"/>
                  </a:schemeClr>
                </a:solidFill>
                <a:latin typeface="Roboto Condensed" panose="02000000000000000000" pitchFamily="2" charset="0"/>
                <a:ea typeface="Roboto Condensed" panose="02000000000000000000" pitchFamily="2" charset="0"/>
              </a:endParaRPr>
            </a:p>
          </p:txBody>
        </p:sp>
        <p:pic>
          <p:nvPicPr>
            <p:cNvPr id="103" name="Рисунок 2">
              <a:extLst>
                <a:ext uri="{FF2B5EF4-FFF2-40B4-BE49-F238E27FC236}">
                  <a16:creationId xmlns="" xmlns:a16="http://schemas.microsoft.com/office/drawing/2014/main" id="{524B7DD3-FC34-4C27-AEF9-FB3D0905B232}"/>
                </a:ext>
              </a:extLst>
            </p:cNvPr>
            <p:cNvPicPr>
              <a:picLocks noChangeAspect="1"/>
            </p:cNvPicPr>
            <p:nvPr/>
          </p:nvPicPr>
          <p:blipFill>
            <a:blip r:embed="rId6"/>
            <a:stretch>
              <a:fillRect/>
            </a:stretch>
          </p:blipFill>
          <p:spPr>
            <a:xfrm>
              <a:off x="7669565" y="2947763"/>
              <a:ext cx="1747007" cy="785175"/>
            </a:xfrm>
            <a:prstGeom prst="rect">
              <a:avLst/>
            </a:prstGeom>
          </p:spPr>
        </p:pic>
        <p:sp>
          <p:nvSpPr>
            <p:cNvPr id="104" name="Прямоугольник 103"/>
            <p:cNvSpPr/>
            <p:nvPr/>
          </p:nvSpPr>
          <p:spPr>
            <a:xfrm>
              <a:off x="7657730" y="3793818"/>
              <a:ext cx="1722400" cy="973017"/>
            </a:xfrm>
            <a:prstGeom prst="rect">
              <a:avLst/>
            </a:prstGeom>
          </p:spPr>
          <p:txBody>
            <a:bodyPr wrap="square">
              <a:spAutoFit/>
            </a:bodyPr>
            <a:lstStyle/>
            <a:p>
              <a:pPr algn="ctr"/>
              <a:r>
                <a:rPr lang="ru-RU" sz="1200" dirty="0" smtClean="0">
                  <a:solidFill>
                    <a:schemeClr val="tx2">
                      <a:lumMod val="50000"/>
                    </a:schemeClr>
                  </a:solidFill>
                  <a:latin typeface="Roboto Condensed" panose="020B0604020202020204" charset="0"/>
                  <a:ea typeface="Roboto Condensed" panose="020B0604020202020204" charset="0"/>
                </a:rPr>
                <a:t>Зарегистрировано</a:t>
              </a:r>
            </a:p>
            <a:p>
              <a:pPr algn="ctr"/>
              <a:r>
                <a:rPr lang="ru-RU" sz="1200" b="1" dirty="0" smtClean="0">
                  <a:solidFill>
                    <a:schemeClr val="tx2">
                      <a:lumMod val="50000"/>
                    </a:schemeClr>
                  </a:solidFill>
                  <a:latin typeface="Roboto Condensed" panose="020B0604020202020204" charset="0"/>
                  <a:ea typeface="Roboto Condensed" panose="020B0604020202020204" charset="0"/>
                </a:rPr>
                <a:t>95 368 </a:t>
              </a:r>
              <a:r>
                <a:rPr lang="ru-RU" sz="1200" dirty="0" smtClean="0">
                  <a:solidFill>
                    <a:schemeClr val="tx2">
                      <a:lumMod val="50000"/>
                    </a:schemeClr>
                  </a:solidFill>
                  <a:latin typeface="Roboto Condensed" panose="020B0604020202020204" charset="0"/>
                  <a:ea typeface="Roboto Condensed" panose="020B0604020202020204" charset="0"/>
                </a:rPr>
                <a:t>чел</a:t>
              </a:r>
              <a:endParaRPr lang="ru-RU" sz="1200" b="1" dirty="0">
                <a:solidFill>
                  <a:schemeClr val="tx2">
                    <a:lumMod val="50000"/>
                  </a:schemeClr>
                </a:solidFill>
                <a:latin typeface="Roboto Condensed" panose="020B0604020202020204" charset="0"/>
                <a:ea typeface="Roboto Condensed" panose="020B0604020202020204" charset="0"/>
              </a:endParaRPr>
            </a:p>
            <a:p>
              <a:pPr algn="ctr"/>
              <a:endParaRPr lang="ru-RU" sz="1100" dirty="0">
                <a:solidFill>
                  <a:schemeClr val="tx2">
                    <a:lumMod val="50000"/>
                  </a:schemeClr>
                </a:solidFill>
                <a:latin typeface="Arial Narrow" panose="020B0606020202030204" pitchFamily="34" charset="0"/>
                <a:ea typeface="Roboto Condensed" panose="02000000000000000000" pitchFamily="2" charset="0"/>
              </a:endParaRPr>
            </a:p>
          </p:txBody>
        </p:sp>
      </p:grpSp>
      <p:grpSp>
        <p:nvGrpSpPr>
          <p:cNvPr id="5" name="Группа 4"/>
          <p:cNvGrpSpPr/>
          <p:nvPr/>
        </p:nvGrpSpPr>
        <p:grpSpPr>
          <a:xfrm>
            <a:off x="7068108" y="872717"/>
            <a:ext cx="1922884" cy="1307363"/>
            <a:chOff x="7298902" y="897828"/>
            <a:chExt cx="2329200" cy="1767600"/>
          </a:xfrm>
        </p:grpSpPr>
        <p:sp>
          <p:nvSpPr>
            <p:cNvPr id="105" name="Скругленный прямоугольник 104"/>
            <p:cNvSpPr/>
            <p:nvPr/>
          </p:nvSpPr>
          <p:spPr>
            <a:xfrm>
              <a:off x="7298902" y="897828"/>
              <a:ext cx="2329200" cy="1767600"/>
            </a:xfrm>
            <a:prstGeom prst="round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ru-RU" sz="1200" b="1" dirty="0" smtClean="0">
                  <a:solidFill>
                    <a:schemeClr val="tx1"/>
                  </a:solidFill>
                  <a:latin typeface="Roboto Condensed" panose="02000000000000000000" pitchFamily="2" charset="0"/>
                  <a:ea typeface="Roboto Condensed" panose="02000000000000000000" pitchFamily="2" charset="0"/>
                  <a:sym typeface="Symbol" panose="05050102010706020507" pitchFamily="18" charset="2"/>
                </a:rPr>
                <a:t>Более </a:t>
              </a:r>
              <a:r>
                <a:rPr lang="ru-RU" sz="1200" b="1" dirty="0" smtClean="0">
                  <a:solidFill>
                    <a:schemeClr val="tx1"/>
                  </a:solidFill>
                  <a:latin typeface="Roboto Condensed" panose="02000000000000000000" pitchFamily="2" charset="0"/>
                  <a:ea typeface="Roboto Condensed" panose="02000000000000000000" pitchFamily="2" charset="0"/>
                </a:rPr>
                <a:t>230 участников</a:t>
              </a:r>
            </a:p>
            <a:p>
              <a:pPr algn="ctr"/>
              <a:r>
                <a:rPr lang="ru-RU" sz="1200" dirty="0" smtClean="0">
                  <a:solidFill>
                    <a:schemeClr val="tx1"/>
                  </a:solidFill>
                  <a:latin typeface="Roboto Condensed" panose="02000000000000000000" pitchFamily="2" charset="0"/>
                  <a:ea typeface="Roboto Condensed" panose="02000000000000000000" pitchFamily="2" charset="0"/>
                </a:rPr>
                <a:t>Проведен онлайн-семинар для менторов</a:t>
              </a:r>
            </a:p>
          </p:txBody>
        </p:sp>
        <p:pic>
          <p:nvPicPr>
            <p:cNvPr id="106" name="Рисунок 105">
              <a:extLst>
                <a:ext uri="{FF2B5EF4-FFF2-40B4-BE49-F238E27FC236}">
                  <a16:creationId xmlns="" xmlns:a16="http://schemas.microsoft.com/office/drawing/2014/main" id="{328EEC73-3FE5-4458-841D-DF404C4DEB0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81182" y="1041032"/>
              <a:ext cx="1462996" cy="688029"/>
            </a:xfrm>
            <a:prstGeom prst="rect">
              <a:avLst/>
            </a:prstGeom>
          </p:spPr>
        </p:pic>
      </p:grpSp>
      <p:grpSp>
        <p:nvGrpSpPr>
          <p:cNvPr id="3" name="Группа 2"/>
          <p:cNvGrpSpPr/>
          <p:nvPr/>
        </p:nvGrpSpPr>
        <p:grpSpPr>
          <a:xfrm>
            <a:off x="1703511" y="872717"/>
            <a:ext cx="2253847" cy="1383103"/>
            <a:chOff x="1996694" y="872717"/>
            <a:chExt cx="2371918" cy="1773174"/>
          </a:xfrm>
        </p:grpSpPr>
        <p:pic>
          <p:nvPicPr>
            <p:cNvPr id="107" name="Рисунок 106"/>
            <p:cNvPicPr>
              <a:picLocks noChangeAspect="1"/>
            </p:cNvPicPr>
            <p:nvPr/>
          </p:nvPicPr>
          <p:blipFill rotWithShape="1">
            <a:blip r:embed="rId8"/>
            <a:srcRect l="4227" t="26900" r="42617" b="21126"/>
            <a:stretch/>
          </p:blipFill>
          <p:spPr>
            <a:xfrm>
              <a:off x="2544439" y="1060218"/>
              <a:ext cx="1211226" cy="687061"/>
            </a:xfrm>
            <a:prstGeom prst="rect">
              <a:avLst/>
            </a:prstGeom>
          </p:spPr>
        </p:pic>
        <p:sp>
          <p:nvSpPr>
            <p:cNvPr id="108" name="Прямоугольник 107"/>
            <p:cNvSpPr/>
            <p:nvPr/>
          </p:nvSpPr>
          <p:spPr>
            <a:xfrm>
              <a:off x="1996694" y="1876465"/>
              <a:ext cx="2291390" cy="769426"/>
            </a:xfrm>
            <a:prstGeom prst="rect">
              <a:avLst/>
            </a:prstGeom>
          </p:spPr>
          <p:txBody>
            <a:bodyPr wrap="square">
              <a:spAutoFit/>
            </a:bodyPr>
            <a:lstStyle/>
            <a:p>
              <a:pPr algn="ctr"/>
              <a:r>
                <a:rPr lang="ru-RU" sz="1100" dirty="0" smtClean="0">
                  <a:solidFill>
                    <a:schemeClr val="tx2">
                      <a:lumMod val="50000"/>
                    </a:schemeClr>
                  </a:solidFill>
                  <a:latin typeface="Roboto Condensed" panose="020B0604020202020204" charset="0"/>
                  <a:ea typeface="Roboto Condensed" panose="020B0604020202020204" charset="0"/>
                </a:rPr>
                <a:t>Разработана стратегия развития</a:t>
              </a:r>
            </a:p>
            <a:p>
              <a:pPr algn="ctr"/>
              <a:r>
                <a:rPr lang="ru-RU" sz="1100" dirty="0" smtClean="0">
                  <a:solidFill>
                    <a:schemeClr val="tx2">
                      <a:lumMod val="50000"/>
                    </a:schemeClr>
                  </a:solidFill>
                  <a:latin typeface="Roboto Condensed" panose="020B0604020202020204" charset="0"/>
                  <a:ea typeface="Roboto Condensed" panose="020B0604020202020204" charset="0"/>
                </a:rPr>
                <a:t>кадровой системы </a:t>
              </a:r>
              <a:r>
                <a:rPr lang="ru-RU" sz="1100" dirty="0">
                  <a:solidFill>
                    <a:schemeClr val="tx2">
                      <a:lumMod val="50000"/>
                    </a:schemeClr>
                  </a:solidFill>
                  <a:latin typeface="Roboto Condensed" panose="020B0604020202020204" charset="0"/>
                  <a:ea typeface="Roboto Condensed" panose="020B0604020202020204" charset="0"/>
                </a:rPr>
                <a:t>ФНС России </a:t>
              </a:r>
            </a:p>
            <a:p>
              <a:pPr algn="ctr"/>
              <a:r>
                <a:rPr lang="ru-RU" sz="1100" dirty="0">
                  <a:solidFill>
                    <a:schemeClr val="tx2">
                      <a:lumMod val="50000"/>
                    </a:schemeClr>
                  </a:solidFill>
                  <a:latin typeface="Roboto Condensed" panose="020B0604020202020204" charset="0"/>
                  <a:ea typeface="Roboto Condensed" panose="020B0604020202020204" charset="0"/>
                </a:rPr>
                <a:t>«Кадровая </a:t>
              </a:r>
              <a:r>
                <a:rPr lang="ru-RU" sz="1100" dirty="0" smtClean="0">
                  <a:solidFill>
                    <a:schemeClr val="tx2">
                      <a:lumMod val="50000"/>
                    </a:schemeClr>
                  </a:solidFill>
                  <a:latin typeface="Roboto Condensed" panose="020B0604020202020204" charset="0"/>
                  <a:ea typeface="Roboto Condensed" panose="020B0604020202020204" charset="0"/>
                </a:rPr>
                <a:t>служба </a:t>
              </a:r>
              <a:r>
                <a:rPr lang="ru-RU" sz="1100" dirty="0">
                  <a:solidFill>
                    <a:schemeClr val="tx2">
                      <a:lumMod val="50000"/>
                    </a:schemeClr>
                  </a:solidFill>
                  <a:latin typeface="Roboto Condensed" panose="020B0604020202020204" charset="0"/>
                  <a:ea typeface="Roboto Condensed" panose="020B0604020202020204" charset="0"/>
                </a:rPr>
                <a:t>2.0.»</a:t>
              </a:r>
            </a:p>
          </p:txBody>
        </p:sp>
        <p:sp>
          <p:nvSpPr>
            <p:cNvPr id="109" name="Скругленный прямоугольник 108"/>
            <p:cNvSpPr/>
            <p:nvPr/>
          </p:nvSpPr>
          <p:spPr>
            <a:xfrm>
              <a:off x="2039412" y="872717"/>
              <a:ext cx="2329200" cy="1767600"/>
            </a:xfrm>
            <a:prstGeom prst="round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ru-RU" sz="1200" b="1" dirty="0">
                <a:solidFill>
                  <a:schemeClr val="accent5">
                    <a:lumMod val="75000"/>
                  </a:schemeClr>
                </a:solidFill>
                <a:latin typeface="Roboto Condensed" panose="02000000000000000000" pitchFamily="2" charset="0"/>
                <a:ea typeface="Roboto Condensed" panose="02000000000000000000" pitchFamily="2" charset="0"/>
              </a:endParaRPr>
            </a:p>
          </p:txBody>
        </p:sp>
      </p:grpSp>
      <p:grpSp>
        <p:nvGrpSpPr>
          <p:cNvPr id="8" name="Группа 7"/>
          <p:cNvGrpSpPr/>
          <p:nvPr/>
        </p:nvGrpSpPr>
        <p:grpSpPr>
          <a:xfrm>
            <a:off x="9588388" y="872717"/>
            <a:ext cx="2076824" cy="1322626"/>
            <a:chOff x="9904796" y="881317"/>
            <a:chExt cx="2329200" cy="1767600"/>
          </a:xfrm>
        </p:grpSpPr>
        <p:sp>
          <p:nvSpPr>
            <p:cNvPr id="111" name="Скругленный прямоугольник 110"/>
            <p:cNvSpPr/>
            <p:nvPr/>
          </p:nvSpPr>
          <p:spPr>
            <a:xfrm>
              <a:off x="9904796" y="881317"/>
              <a:ext cx="2313371" cy="1767600"/>
            </a:xfrm>
            <a:prstGeom prst="round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ru-RU" sz="1400" b="1" dirty="0" smtClean="0">
                <a:solidFill>
                  <a:schemeClr val="tx1"/>
                </a:solidFill>
                <a:latin typeface="Roboto Condensed" panose="02000000000000000000" pitchFamily="2" charset="0"/>
                <a:ea typeface="Roboto Condensed" panose="02000000000000000000" pitchFamily="2" charset="0"/>
              </a:endParaRPr>
            </a:p>
          </p:txBody>
        </p:sp>
        <p:pic>
          <p:nvPicPr>
            <p:cNvPr id="112" name="Рисунок 111">
              <a:extLst>
                <a:ext uri="{FF2B5EF4-FFF2-40B4-BE49-F238E27FC236}">
                  <a16:creationId xmlns:a16="http://schemas.microsoft.com/office/drawing/2014/main" xmlns="" id="{4E0C1A4A-781F-49E8-AEEE-EA841C7F35F8}"/>
                </a:ext>
              </a:extLst>
            </p:cNvPr>
            <p:cNvPicPr>
              <a:picLocks noChangeAspect="1"/>
            </p:cNvPicPr>
            <p:nvPr/>
          </p:nvPicPr>
          <p:blipFill>
            <a:blip r:embed="rId9" cstate="print">
              <a:clrChange>
                <a:clrFrom>
                  <a:srgbClr val="FFFFFB"/>
                </a:clrFrom>
                <a:clrTo>
                  <a:srgbClr val="FFFFFB">
                    <a:alpha val="0"/>
                  </a:srgbClr>
                </a:clrTo>
              </a:clrChange>
              <a:extLst>
                <a:ext uri="{28A0092B-C50C-407E-A947-70E740481C1C}">
                  <a14:useLocalDpi xmlns:a14="http://schemas.microsoft.com/office/drawing/2010/main" val="0"/>
                </a:ext>
              </a:extLst>
            </a:blip>
            <a:stretch>
              <a:fillRect/>
            </a:stretch>
          </p:blipFill>
          <p:spPr>
            <a:xfrm>
              <a:off x="10233752" y="980623"/>
              <a:ext cx="1608469" cy="668132"/>
            </a:xfrm>
            <a:prstGeom prst="rect">
              <a:avLst/>
            </a:prstGeom>
          </p:spPr>
        </p:pic>
        <p:sp>
          <p:nvSpPr>
            <p:cNvPr id="113" name="TextBox 112"/>
            <p:cNvSpPr txBox="1"/>
            <p:nvPr/>
          </p:nvSpPr>
          <p:spPr>
            <a:xfrm>
              <a:off x="9920625" y="1686537"/>
              <a:ext cx="2313371" cy="888409"/>
            </a:xfrm>
            <a:prstGeom prst="rect">
              <a:avLst/>
            </a:prstGeom>
            <a:noFill/>
          </p:spPr>
          <p:txBody>
            <a:bodyPr wrap="square" rtlCol="0">
              <a:spAutoFit/>
            </a:bodyPr>
            <a:lstStyle/>
            <a:p>
              <a:pPr algn="ctr"/>
              <a:r>
                <a:rPr lang="ru-RU" sz="1100" b="1" dirty="0" smtClean="0">
                  <a:latin typeface="Arial Narrow" panose="020B0606020202030204" pitchFamily="34" charset="0"/>
                </a:rPr>
                <a:t>Проведены 3 мероприятия в рамках полуфинала конкурса</a:t>
              </a:r>
            </a:p>
            <a:p>
              <a:pPr algn="ctr"/>
              <a:r>
                <a:rPr lang="ru-RU" sz="1100" dirty="0" smtClean="0">
                  <a:latin typeface="Arial Narrow" panose="020B0606020202030204" pitchFamily="34" charset="0"/>
                </a:rPr>
                <a:t>Участники: 159 человек, из них</a:t>
              </a:r>
            </a:p>
            <a:p>
              <a:pPr algn="ctr"/>
              <a:r>
                <a:rPr lang="ru-RU" sz="1100" dirty="0" smtClean="0">
                  <a:latin typeface="Arial Narrow" panose="020B0606020202030204" pitchFamily="34" charset="0"/>
                </a:rPr>
                <a:t>67 чел. перешли в финал</a:t>
              </a:r>
              <a:endParaRPr lang="ru-RU" sz="1100" dirty="0">
                <a:latin typeface="Arial Narrow" panose="020B0606020202030204" pitchFamily="34" charset="0"/>
              </a:endParaRPr>
            </a:p>
          </p:txBody>
        </p:sp>
      </p:grpSp>
      <p:grpSp>
        <p:nvGrpSpPr>
          <p:cNvPr id="114" name="Группа 113"/>
          <p:cNvGrpSpPr/>
          <p:nvPr/>
        </p:nvGrpSpPr>
        <p:grpSpPr>
          <a:xfrm>
            <a:off x="9669601" y="2384885"/>
            <a:ext cx="2228982" cy="1191032"/>
            <a:chOff x="4746745" y="3702464"/>
            <a:chExt cx="1985053" cy="1518095"/>
          </a:xfrm>
        </p:grpSpPr>
        <p:pic>
          <p:nvPicPr>
            <p:cNvPr id="115" name="Рисунок 114">
              <a:extLst>
                <a:ext uri="{FF2B5EF4-FFF2-40B4-BE49-F238E27FC236}">
                  <a16:creationId xmlns:a16="http://schemas.microsoft.com/office/drawing/2014/main" xmlns="" id="{DA5D6B42-7D12-4A58-8BBC-78672D39E79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086202" y="3702464"/>
              <a:ext cx="1437765" cy="676234"/>
            </a:xfrm>
            <a:prstGeom prst="rect">
              <a:avLst/>
            </a:prstGeom>
          </p:spPr>
        </p:pic>
        <p:sp>
          <p:nvSpPr>
            <p:cNvPr id="116" name="Скругленный прямоугольник 115"/>
            <p:cNvSpPr/>
            <p:nvPr/>
          </p:nvSpPr>
          <p:spPr>
            <a:xfrm>
              <a:off x="4746745" y="3731632"/>
              <a:ext cx="1962692" cy="1458258"/>
            </a:xfrm>
            <a:prstGeom prst="round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ru-RU" sz="1500" b="1" dirty="0">
                <a:solidFill>
                  <a:schemeClr val="accent5">
                    <a:lumMod val="75000"/>
                  </a:schemeClr>
                </a:solidFill>
                <a:latin typeface="Roboto Condensed" panose="02000000000000000000" pitchFamily="2" charset="0"/>
                <a:ea typeface="Roboto Condensed" panose="02000000000000000000" pitchFamily="2" charset="0"/>
              </a:endParaRPr>
            </a:p>
          </p:txBody>
        </p:sp>
        <p:sp>
          <p:nvSpPr>
            <p:cNvPr id="117" name="TextBox 116"/>
            <p:cNvSpPr txBox="1"/>
            <p:nvPr/>
          </p:nvSpPr>
          <p:spPr>
            <a:xfrm>
              <a:off x="4769106" y="4279054"/>
              <a:ext cx="1962692" cy="941505"/>
            </a:xfrm>
            <a:prstGeom prst="rect">
              <a:avLst/>
            </a:prstGeom>
            <a:noFill/>
          </p:spPr>
          <p:txBody>
            <a:bodyPr wrap="square" rtlCol="0">
              <a:spAutoFit/>
            </a:bodyPr>
            <a:lstStyle/>
            <a:p>
              <a:pPr algn="ctr"/>
              <a:r>
                <a:rPr lang="ru-RU" sz="1050" b="1" dirty="0" smtClean="0">
                  <a:latin typeface="Arial Narrow" panose="020B0606020202030204" pitchFamily="34" charset="0"/>
                </a:rPr>
                <a:t>Проведены 3 мероприятия</a:t>
              </a:r>
              <a:r>
                <a:rPr lang="ru-RU" sz="1050" dirty="0" smtClean="0">
                  <a:latin typeface="Arial Narrow" panose="020B0606020202030204" pitchFamily="34" charset="0"/>
                </a:rPr>
                <a:t> </a:t>
              </a:r>
            </a:p>
            <a:p>
              <a:pPr algn="ctr"/>
              <a:r>
                <a:rPr lang="ru-RU" sz="1050" b="1" dirty="0" smtClean="0">
                  <a:latin typeface="Arial Narrow" panose="020B0606020202030204" pitchFamily="34" charset="0"/>
                </a:rPr>
                <a:t>в рамках полуфинала конкурса </a:t>
              </a:r>
              <a:r>
                <a:rPr lang="ru-RU" sz="1050" dirty="0" smtClean="0">
                  <a:latin typeface="Arial Narrow" panose="020B0606020202030204" pitchFamily="34" charset="0"/>
                </a:rPr>
                <a:t>Участники: 155 человек, из них </a:t>
              </a:r>
            </a:p>
            <a:p>
              <a:pPr algn="ctr"/>
              <a:r>
                <a:rPr lang="ru-RU" sz="1050" dirty="0" smtClean="0">
                  <a:latin typeface="Arial Narrow" panose="020B0606020202030204" pitchFamily="34" charset="0"/>
                </a:rPr>
                <a:t>71 чел. перешел в финал</a:t>
              </a:r>
            </a:p>
          </p:txBody>
        </p:sp>
      </p:grpSp>
      <p:grpSp>
        <p:nvGrpSpPr>
          <p:cNvPr id="118" name="Группа 117"/>
          <p:cNvGrpSpPr/>
          <p:nvPr/>
        </p:nvGrpSpPr>
        <p:grpSpPr>
          <a:xfrm>
            <a:off x="10884532" y="3717032"/>
            <a:ext cx="1257706" cy="1602800"/>
            <a:chOff x="3943471" y="2414316"/>
            <a:chExt cx="1192435" cy="1596325"/>
          </a:xfrm>
        </p:grpSpPr>
        <p:pic>
          <p:nvPicPr>
            <p:cNvPr id="119" name="Рисунок 11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320177" y="2564339"/>
              <a:ext cx="443709" cy="443709"/>
            </a:xfrm>
            <a:prstGeom prst="rect">
              <a:avLst/>
            </a:prstGeom>
          </p:spPr>
        </p:pic>
        <p:sp>
          <p:nvSpPr>
            <p:cNvPr id="120" name="Скругленный прямоугольник 119"/>
            <p:cNvSpPr/>
            <p:nvPr/>
          </p:nvSpPr>
          <p:spPr>
            <a:xfrm>
              <a:off x="3943471" y="2414316"/>
              <a:ext cx="1192435" cy="1596325"/>
            </a:xfrm>
            <a:prstGeom prst="round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ru-RU" sz="1050" dirty="0" smtClean="0">
                <a:solidFill>
                  <a:schemeClr val="tx1"/>
                </a:solidFill>
                <a:latin typeface="Roboto Condensed" panose="020B0604020202020204" charset="0"/>
                <a:ea typeface="Roboto Condensed" panose="020B0604020202020204" charset="0"/>
              </a:endParaRPr>
            </a:p>
            <a:p>
              <a:pPr algn="ctr"/>
              <a:endParaRPr lang="ru-RU" sz="1050" dirty="0">
                <a:solidFill>
                  <a:schemeClr val="tx1"/>
                </a:solidFill>
                <a:latin typeface="Roboto Condensed" panose="020B0604020202020204" charset="0"/>
                <a:ea typeface="Roboto Condensed" panose="020B0604020202020204" charset="0"/>
              </a:endParaRPr>
            </a:p>
            <a:p>
              <a:pPr algn="ctr"/>
              <a:endParaRPr lang="ru-RU" sz="1050" dirty="0" smtClean="0">
                <a:solidFill>
                  <a:schemeClr val="tx1"/>
                </a:solidFill>
                <a:latin typeface="Roboto Condensed" panose="020B0604020202020204" charset="0"/>
                <a:ea typeface="Roboto Condensed" panose="020B0604020202020204" charset="0"/>
              </a:endParaRPr>
            </a:p>
            <a:p>
              <a:pPr algn="ctr"/>
              <a:endParaRPr lang="ru-RU" sz="1050" dirty="0">
                <a:solidFill>
                  <a:schemeClr val="tx1"/>
                </a:solidFill>
                <a:latin typeface="Roboto Condensed" panose="020B0604020202020204" charset="0"/>
                <a:ea typeface="Roboto Condensed" panose="020B0604020202020204" charset="0"/>
              </a:endParaRPr>
            </a:p>
            <a:p>
              <a:pPr algn="ctr"/>
              <a:r>
                <a:rPr lang="ru-RU" sz="1050" dirty="0" smtClean="0">
                  <a:solidFill>
                    <a:schemeClr val="tx1"/>
                  </a:solidFill>
                  <a:latin typeface="Roboto Condensed" panose="020B0604020202020204" charset="0"/>
                  <a:ea typeface="Roboto Condensed" panose="020B0604020202020204" charset="0"/>
                </a:rPr>
                <a:t>Опубликовано </a:t>
              </a:r>
            </a:p>
            <a:p>
              <a:pPr algn="ctr"/>
              <a:r>
                <a:rPr lang="ru-RU" sz="1050" dirty="0" smtClean="0">
                  <a:solidFill>
                    <a:schemeClr val="accent5">
                      <a:lumMod val="75000"/>
                    </a:schemeClr>
                  </a:solidFill>
                  <a:latin typeface="Roboto Condensed" panose="020B0604020202020204" charset="0"/>
                  <a:ea typeface="Roboto Condensed" panose="020B0604020202020204" charset="0"/>
                  <a:sym typeface="Symbol" panose="05050102010706020507" pitchFamily="18" charset="2"/>
                </a:rPr>
                <a:t>72</a:t>
              </a:r>
              <a:r>
                <a:rPr lang="ru-RU" sz="1050" dirty="0" smtClean="0">
                  <a:solidFill>
                    <a:schemeClr val="accent5">
                      <a:lumMod val="75000"/>
                    </a:schemeClr>
                  </a:solidFill>
                  <a:latin typeface="Roboto Condensed" panose="020B0604020202020204" charset="0"/>
                  <a:ea typeface="Roboto Condensed" panose="020B0604020202020204" charset="0"/>
                </a:rPr>
                <a:t> вакансии</a:t>
              </a:r>
            </a:p>
            <a:p>
              <a:pPr algn="ctr"/>
              <a:r>
                <a:rPr lang="ru-RU" sz="1050" dirty="0" smtClean="0">
                  <a:solidFill>
                    <a:schemeClr val="tx1"/>
                  </a:solidFill>
                  <a:latin typeface="Roboto Condensed" panose="020B0604020202020204" charset="0"/>
                  <a:ea typeface="Roboto Condensed" panose="020B0604020202020204" charset="0"/>
                </a:rPr>
                <a:t>Рассмотрено </a:t>
              </a:r>
            </a:p>
            <a:p>
              <a:pPr algn="ctr"/>
              <a:r>
                <a:rPr lang="ru-RU" sz="1050" dirty="0" smtClean="0">
                  <a:solidFill>
                    <a:schemeClr val="accent1">
                      <a:lumMod val="50000"/>
                    </a:schemeClr>
                  </a:solidFill>
                  <a:latin typeface="Roboto Condensed" panose="020B0604020202020204" charset="0"/>
                  <a:ea typeface="Roboto Condensed" panose="020B0604020202020204" charset="0"/>
                </a:rPr>
                <a:t>14 746 откликов</a:t>
              </a:r>
            </a:p>
          </p:txBody>
        </p:sp>
      </p:grpSp>
      <p:grpSp>
        <p:nvGrpSpPr>
          <p:cNvPr id="121" name="Группа 120"/>
          <p:cNvGrpSpPr/>
          <p:nvPr/>
        </p:nvGrpSpPr>
        <p:grpSpPr>
          <a:xfrm>
            <a:off x="450109" y="3717032"/>
            <a:ext cx="2538909" cy="1326089"/>
            <a:chOff x="1838318" y="5116493"/>
            <a:chExt cx="2114437" cy="1975834"/>
          </a:xfrm>
        </p:grpSpPr>
        <p:sp>
          <p:nvSpPr>
            <p:cNvPr id="122" name="Скругленный прямоугольник 121"/>
            <p:cNvSpPr/>
            <p:nvPr/>
          </p:nvSpPr>
          <p:spPr>
            <a:xfrm>
              <a:off x="1916139" y="5116493"/>
              <a:ext cx="1960493" cy="1975834"/>
            </a:xfrm>
            <a:prstGeom prst="round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ru-RU" sz="1500" b="1" dirty="0">
                <a:solidFill>
                  <a:schemeClr val="accent5">
                    <a:lumMod val="75000"/>
                  </a:schemeClr>
                </a:solidFill>
                <a:latin typeface="Roboto Condensed" panose="02000000000000000000" pitchFamily="2" charset="0"/>
                <a:ea typeface="Roboto Condensed" panose="02000000000000000000" pitchFamily="2" charset="0"/>
              </a:endParaRPr>
            </a:p>
          </p:txBody>
        </p:sp>
        <p:sp>
          <p:nvSpPr>
            <p:cNvPr id="123" name="TextBox 122"/>
            <p:cNvSpPr txBox="1"/>
            <p:nvPr/>
          </p:nvSpPr>
          <p:spPr>
            <a:xfrm>
              <a:off x="1838318" y="5642755"/>
              <a:ext cx="2114437" cy="1398664"/>
            </a:xfrm>
            <a:prstGeom prst="rect">
              <a:avLst/>
            </a:prstGeom>
            <a:noFill/>
          </p:spPr>
          <p:txBody>
            <a:bodyPr wrap="square" rtlCol="0">
              <a:spAutoFit/>
            </a:bodyPr>
            <a:lstStyle/>
            <a:p>
              <a:pPr algn="ctr"/>
              <a:r>
                <a:rPr lang="ru-RU" sz="1100" b="1" dirty="0" smtClean="0">
                  <a:latin typeface="Roboto Condensed" panose="020B0604020202020204" charset="0"/>
                  <a:ea typeface="Roboto Condensed" panose="020B0604020202020204" charset="0"/>
                </a:rPr>
                <a:t>Организовано проведение </a:t>
              </a:r>
            </a:p>
            <a:p>
              <a:pPr algn="ctr"/>
              <a:r>
                <a:rPr lang="ru-RU" sz="1100" b="1" dirty="0" smtClean="0">
                  <a:latin typeface="Roboto Condensed" panose="020B0604020202020204" charset="0"/>
                  <a:ea typeface="Roboto Condensed" panose="020B0604020202020204" charset="0"/>
                </a:rPr>
                <a:t>2-х </a:t>
              </a:r>
              <a:r>
                <a:rPr lang="ru-RU" sz="1100" b="1" dirty="0" err="1" smtClean="0">
                  <a:latin typeface="Roboto Condensed" panose="020B0604020202020204" charset="0"/>
                  <a:ea typeface="Roboto Condensed" panose="020B0604020202020204" charset="0"/>
                </a:rPr>
                <a:t>страт.сессии</a:t>
              </a:r>
              <a:r>
                <a:rPr lang="ru-RU" sz="1100" b="1" dirty="0" smtClean="0">
                  <a:latin typeface="Roboto Condensed" panose="020B0604020202020204" charset="0"/>
                  <a:ea typeface="Roboto Condensed" panose="020B0604020202020204" charset="0"/>
                </a:rPr>
                <a:t> для руководящего состава ФНС России.</a:t>
              </a:r>
            </a:p>
            <a:p>
              <a:pPr algn="ctr"/>
              <a:r>
                <a:rPr lang="ru-RU" sz="1100" b="1" dirty="0" smtClean="0">
                  <a:latin typeface="Roboto Condensed" panose="020B0604020202020204" charset="0"/>
                  <a:ea typeface="Roboto Condensed" panose="020B0604020202020204" charset="0"/>
                </a:rPr>
                <a:t>Проведена 1 страт.сессия</a:t>
              </a:r>
              <a:r>
                <a:rPr lang="ru-RU" sz="1100" dirty="0" smtClean="0">
                  <a:latin typeface="Roboto Condensed" panose="020B0604020202020204" charset="0"/>
                  <a:ea typeface="Roboto Condensed" panose="020B0604020202020204" charset="0"/>
                </a:rPr>
                <a:t> </a:t>
              </a:r>
              <a:r>
                <a:rPr lang="ru-RU" sz="1100" b="1" dirty="0" smtClean="0">
                  <a:latin typeface="Roboto Condensed" panose="020B0604020202020204" charset="0"/>
                  <a:ea typeface="Roboto Condensed" panose="020B0604020202020204" charset="0"/>
                </a:rPr>
                <a:t>по запросу</a:t>
              </a:r>
              <a:r>
                <a:rPr lang="ru-RU" sz="1100" dirty="0">
                  <a:latin typeface="Roboto Condensed" panose="020B0604020202020204" charset="0"/>
                  <a:ea typeface="Roboto Condensed" panose="020B0604020202020204" charset="0"/>
                </a:rPr>
                <a:t> </a:t>
              </a:r>
              <a:r>
                <a:rPr lang="ru-RU" sz="1100" dirty="0" smtClean="0">
                  <a:latin typeface="Roboto Condensed" panose="020B0604020202020204" charset="0"/>
                  <a:ea typeface="Roboto Condensed" panose="020B0604020202020204" charset="0"/>
                </a:rPr>
                <a:t>зам.руководителя ФНС России</a:t>
              </a:r>
            </a:p>
          </p:txBody>
        </p:sp>
        <p:pic>
          <p:nvPicPr>
            <p:cNvPr id="124" name="Рисунок 123"/>
            <p:cNvPicPr>
              <a:picLocks noChangeAspect="1"/>
            </p:cNvPicPr>
            <p:nvPr/>
          </p:nvPicPr>
          <p:blipFill>
            <a:blip r:embed="rId12">
              <a:clrChange>
                <a:clrFrom>
                  <a:srgbClr val="FFFFFF"/>
                </a:clrFrom>
                <a:clrTo>
                  <a:srgbClr val="FFFFFF">
                    <a:alpha val="0"/>
                  </a:srgbClr>
                </a:clrTo>
              </a:clrChange>
              <a:duotone>
                <a:schemeClr val="accent1">
                  <a:shade val="45000"/>
                  <a:satMod val="135000"/>
                </a:schemeClr>
                <a:prstClr val="white"/>
              </a:duotone>
            </a:blip>
            <a:stretch>
              <a:fillRect/>
            </a:stretch>
          </p:blipFill>
          <p:spPr>
            <a:xfrm>
              <a:off x="2341412" y="5219406"/>
              <a:ext cx="283110" cy="435049"/>
            </a:xfrm>
            <a:prstGeom prst="rect">
              <a:avLst/>
            </a:prstGeom>
          </p:spPr>
        </p:pic>
        <p:sp>
          <p:nvSpPr>
            <p:cNvPr id="125" name="TextBox 124"/>
            <p:cNvSpPr txBox="1"/>
            <p:nvPr/>
          </p:nvSpPr>
          <p:spPr>
            <a:xfrm>
              <a:off x="2632454" y="5116493"/>
              <a:ext cx="1269592" cy="402723"/>
            </a:xfrm>
            <a:prstGeom prst="rect">
              <a:avLst/>
            </a:prstGeom>
            <a:noFill/>
          </p:spPr>
          <p:txBody>
            <a:bodyPr wrap="square" rtlCol="0">
              <a:spAutoFit/>
            </a:bodyPr>
            <a:lstStyle/>
            <a:p>
              <a:r>
                <a:rPr lang="ru-RU" sz="1200" b="1" dirty="0" smtClean="0">
                  <a:solidFill>
                    <a:srgbClr val="006699"/>
                  </a:solidFill>
                  <a:latin typeface="Arial Narrow" panose="020B0606020202030204" pitchFamily="34" charset="0"/>
                </a:rPr>
                <a:t>СТРАТЕГИЧЕСКАЯ </a:t>
              </a:r>
            </a:p>
            <a:p>
              <a:r>
                <a:rPr lang="ru-RU" sz="1200" b="1" dirty="0" smtClean="0">
                  <a:solidFill>
                    <a:srgbClr val="006699"/>
                  </a:solidFill>
                  <a:latin typeface="Arial Narrow" panose="020B0606020202030204" pitchFamily="34" charset="0"/>
                </a:rPr>
                <a:t>СЕССИЯ</a:t>
              </a:r>
              <a:endParaRPr lang="ru-RU" sz="1200" b="1" dirty="0">
                <a:solidFill>
                  <a:srgbClr val="006699"/>
                </a:solidFill>
                <a:latin typeface="Arial Narrow" panose="020B0606020202030204" pitchFamily="34" charset="0"/>
              </a:endParaRPr>
            </a:p>
          </p:txBody>
        </p:sp>
      </p:grpSp>
      <p:grpSp>
        <p:nvGrpSpPr>
          <p:cNvPr id="126" name="Группа 125"/>
          <p:cNvGrpSpPr/>
          <p:nvPr/>
        </p:nvGrpSpPr>
        <p:grpSpPr>
          <a:xfrm>
            <a:off x="5820535" y="5337213"/>
            <a:ext cx="2419771" cy="1407129"/>
            <a:chOff x="9751343" y="3460028"/>
            <a:chExt cx="1847484" cy="1482335"/>
          </a:xfrm>
        </p:grpSpPr>
        <p:sp>
          <p:nvSpPr>
            <p:cNvPr id="127" name="Скругленный прямоугольник 126"/>
            <p:cNvSpPr/>
            <p:nvPr/>
          </p:nvSpPr>
          <p:spPr>
            <a:xfrm>
              <a:off x="9751343" y="3469812"/>
              <a:ext cx="1847484" cy="1472551"/>
            </a:xfrm>
            <a:prstGeom prst="round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ru-RU" sz="1200" dirty="0" smtClean="0">
                  <a:solidFill>
                    <a:schemeClr val="tx1"/>
                  </a:solidFill>
                  <a:latin typeface="Roboto Condensed" panose="02000000000000000000" pitchFamily="2" charset="0"/>
                  <a:ea typeface="Roboto Condensed" panose="02000000000000000000" pitchFamily="2" charset="0"/>
                </a:rPr>
                <a:t>Приняли участие </a:t>
              </a:r>
            </a:p>
            <a:p>
              <a:pPr algn="ctr"/>
              <a:r>
                <a:rPr lang="ru-RU" sz="1200" dirty="0" smtClean="0">
                  <a:solidFill>
                    <a:schemeClr val="tx1"/>
                  </a:solidFill>
                  <a:latin typeface="Roboto Condensed" panose="02000000000000000000" pitchFamily="2" charset="0"/>
                  <a:ea typeface="Roboto Condensed" panose="02000000000000000000" pitchFamily="2" charset="0"/>
                  <a:sym typeface="Symbol" panose="05050102010706020507" pitchFamily="18" charset="2"/>
                </a:rPr>
                <a:t>47 535 чел.</a:t>
              </a:r>
              <a:endParaRPr lang="ru-RU" sz="1200" dirty="0" smtClean="0">
                <a:solidFill>
                  <a:schemeClr val="tx1"/>
                </a:solidFill>
                <a:latin typeface="Roboto Condensed" panose="02000000000000000000" pitchFamily="2" charset="0"/>
                <a:ea typeface="Roboto Condensed" panose="02000000000000000000" pitchFamily="2" charset="0"/>
              </a:endParaRPr>
            </a:p>
          </p:txBody>
        </p:sp>
        <p:sp>
          <p:nvSpPr>
            <p:cNvPr id="128" name="TextBox 127"/>
            <p:cNvSpPr txBox="1"/>
            <p:nvPr/>
          </p:nvSpPr>
          <p:spPr>
            <a:xfrm>
              <a:off x="10185565" y="3460028"/>
              <a:ext cx="1413262" cy="842226"/>
            </a:xfrm>
            <a:prstGeom prst="rect">
              <a:avLst/>
            </a:prstGeom>
            <a:noFill/>
          </p:spPr>
          <p:txBody>
            <a:bodyPr wrap="square" rtlCol="0">
              <a:spAutoFit/>
            </a:bodyPr>
            <a:lstStyle/>
            <a:p>
              <a:r>
                <a:rPr lang="ru-RU" sz="1200" b="1" dirty="0" smtClean="0">
                  <a:solidFill>
                    <a:schemeClr val="bg2"/>
                  </a:solidFill>
                  <a:latin typeface="Arial Narrow" panose="020B0606020202030204" pitchFamily="34" charset="0"/>
                </a:rPr>
                <a:t>Исследование качества дополнительного </a:t>
              </a:r>
              <a:r>
                <a:rPr lang="ru-RU" sz="1200" b="1" dirty="0" err="1" smtClean="0">
                  <a:solidFill>
                    <a:schemeClr val="bg2"/>
                  </a:solidFill>
                  <a:latin typeface="Arial Narrow" panose="020B0606020202030204" pitchFamily="34" charset="0"/>
                </a:rPr>
                <a:t>проф.образования</a:t>
              </a:r>
              <a:r>
                <a:rPr lang="ru-RU" sz="1200" b="1" dirty="0" smtClean="0">
                  <a:solidFill>
                    <a:schemeClr val="bg2"/>
                  </a:solidFill>
                  <a:latin typeface="Arial Narrow" panose="020B0606020202030204" pitchFamily="34" charset="0"/>
                </a:rPr>
                <a:t> в подведомственных организациях</a:t>
              </a:r>
              <a:endParaRPr lang="ru-RU" sz="1200" b="1" dirty="0">
                <a:solidFill>
                  <a:schemeClr val="bg2"/>
                </a:solidFill>
                <a:latin typeface="Arial Narrow" panose="020B0606020202030204" pitchFamily="34" charset="0"/>
              </a:endParaRPr>
            </a:p>
          </p:txBody>
        </p:sp>
        <p:pic>
          <p:nvPicPr>
            <p:cNvPr id="129" name="Рисунок 128"/>
            <p:cNvPicPr>
              <a:picLocks noChangeAspect="1"/>
            </p:cNvPicPr>
            <p:nvPr/>
          </p:nvPicPr>
          <p:blipFill>
            <a:blip r:embed="rId13">
              <a:clrChange>
                <a:clrFrom>
                  <a:srgbClr val="FFFFFF"/>
                </a:clrFrom>
                <a:clrTo>
                  <a:srgbClr val="FFFFFF">
                    <a:alpha val="0"/>
                  </a:srgbClr>
                </a:clrTo>
              </a:clrChange>
              <a:duotone>
                <a:schemeClr val="accent1">
                  <a:shade val="45000"/>
                  <a:satMod val="135000"/>
                </a:schemeClr>
                <a:prstClr val="white"/>
              </a:duotone>
            </a:blip>
            <a:stretch>
              <a:fillRect/>
            </a:stretch>
          </p:blipFill>
          <p:spPr>
            <a:xfrm>
              <a:off x="9758279" y="3896313"/>
              <a:ext cx="398725" cy="376102"/>
            </a:xfrm>
            <a:prstGeom prst="rect">
              <a:avLst/>
            </a:prstGeom>
          </p:spPr>
        </p:pic>
      </p:grpSp>
      <p:grpSp>
        <p:nvGrpSpPr>
          <p:cNvPr id="12" name="Группа 11"/>
          <p:cNvGrpSpPr/>
          <p:nvPr/>
        </p:nvGrpSpPr>
        <p:grpSpPr>
          <a:xfrm>
            <a:off x="3301623" y="3717032"/>
            <a:ext cx="2253623" cy="1217965"/>
            <a:chOff x="3739264" y="4486424"/>
            <a:chExt cx="2329200" cy="1767600"/>
          </a:xfrm>
        </p:grpSpPr>
        <p:sp>
          <p:nvSpPr>
            <p:cNvPr id="130" name="Скругленный прямоугольник 129"/>
            <p:cNvSpPr/>
            <p:nvPr/>
          </p:nvSpPr>
          <p:spPr>
            <a:xfrm>
              <a:off x="3739264" y="4486424"/>
              <a:ext cx="2329200" cy="1767600"/>
            </a:xfrm>
            <a:prstGeom prst="round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ru-RU" sz="1500" b="1" dirty="0">
                <a:solidFill>
                  <a:schemeClr val="accent5">
                    <a:lumMod val="75000"/>
                  </a:schemeClr>
                </a:solidFill>
                <a:latin typeface="Roboto Condensed" panose="02000000000000000000" pitchFamily="2" charset="0"/>
                <a:ea typeface="Roboto Condensed" panose="02000000000000000000" pitchFamily="2" charset="0"/>
              </a:endParaRPr>
            </a:p>
          </p:txBody>
        </p:sp>
        <p:sp>
          <p:nvSpPr>
            <p:cNvPr id="131" name="TextBox 130"/>
            <p:cNvSpPr txBox="1"/>
            <p:nvPr/>
          </p:nvSpPr>
          <p:spPr>
            <a:xfrm>
              <a:off x="3822640" y="5211184"/>
              <a:ext cx="2114468" cy="938003"/>
            </a:xfrm>
            <a:prstGeom prst="rect">
              <a:avLst/>
            </a:prstGeom>
            <a:noFill/>
          </p:spPr>
          <p:txBody>
            <a:bodyPr wrap="square" rtlCol="0">
              <a:spAutoFit/>
            </a:bodyPr>
            <a:lstStyle/>
            <a:p>
              <a:pPr algn="ctr"/>
              <a:r>
                <a:rPr lang="ru-RU" sz="1200" dirty="0">
                  <a:latin typeface="Sylfaen" panose="010A0502050306030303" pitchFamily="18" charset="0"/>
                </a:rPr>
                <a:t>Стажировку в ЦА ФНС России </a:t>
              </a:r>
            </a:p>
            <a:p>
              <a:pPr algn="ctr"/>
              <a:r>
                <a:rPr lang="ru-RU" sz="1200" dirty="0">
                  <a:latin typeface="Sylfaen" panose="010A0502050306030303" pitchFamily="18" charset="0"/>
                </a:rPr>
                <a:t>прошли 56 чел.</a:t>
              </a:r>
            </a:p>
          </p:txBody>
        </p:sp>
        <p:grpSp>
          <p:nvGrpSpPr>
            <p:cNvPr id="132" name="Группа 131"/>
            <p:cNvGrpSpPr/>
            <p:nvPr/>
          </p:nvGrpSpPr>
          <p:grpSpPr>
            <a:xfrm>
              <a:off x="3949965" y="4597650"/>
              <a:ext cx="1620900" cy="461665"/>
              <a:chOff x="4400174" y="2667817"/>
              <a:chExt cx="1620900" cy="461665"/>
            </a:xfrm>
          </p:grpSpPr>
          <p:pic>
            <p:nvPicPr>
              <p:cNvPr id="133" name="Рисунок 132"/>
              <p:cNvPicPr>
                <a:picLocks noChangeAspect="1"/>
              </p:cNvPicPr>
              <p:nvPr/>
            </p:nvPicPr>
            <p:blipFill rotWithShape="1">
              <a:blip r:embed="rId14">
                <a:clrChange>
                  <a:clrFrom>
                    <a:srgbClr val="FFFFFF"/>
                  </a:clrFrom>
                  <a:clrTo>
                    <a:srgbClr val="FFFFFF">
                      <a:alpha val="0"/>
                    </a:srgbClr>
                  </a:clrTo>
                </a:clrChange>
                <a:duotone>
                  <a:schemeClr val="accent1">
                    <a:shade val="45000"/>
                    <a:satMod val="135000"/>
                  </a:schemeClr>
                  <a:prstClr val="white"/>
                </a:duotone>
              </a:blip>
              <a:srcRect t="18822"/>
              <a:stretch/>
            </p:blipFill>
            <p:spPr>
              <a:xfrm>
                <a:off x="4400174" y="2734633"/>
                <a:ext cx="334657" cy="339453"/>
              </a:xfrm>
              <a:prstGeom prst="rect">
                <a:avLst/>
              </a:prstGeom>
            </p:spPr>
          </p:pic>
          <p:sp>
            <p:nvSpPr>
              <p:cNvPr id="134" name="TextBox 133"/>
              <p:cNvSpPr txBox="1"/>
              <p:nvPr/>
            </p:nvSpPr>
            <p:spPr>
              <a:xfrm>
                <a:off x="4734831" y="2667817"/>
                <a:ext cx="1286243" cy="461665"/>
              </a:xfrm>
              <a:prstGeom prst="rect">
                <a:avLst/>
              </a:prstGeom>
              <a:noFill/>
            </p:spPr>
            <p:txBody>
              <a:bodyPr wrap="square" rtlCol="0">
                <a:spAutoFit/>
              </a:bodyPr>
              <a:lstStyle/>
              <a:p>
                <a:r>
                  <a:rPr lang="ru-RU" sz="1200" b="1" dirty="0" smtClean="0">
                    <a:solidFill>
                      <a:srgbClr val="006699"/>
                    </a:solidFill>
                    <a:latin typeface="Arial Narrow" panose="020B0606020202030204" pitchFamily="34" charset="0"/>
                  </a:rPr>
                  <a:t>СТАЖИРОВКА </a:t>
                </a:r>
              </a:p>
              <a:p>
                <a:r>
                  <a:rPr lang="ru-RU" sz="1200" b="1" dirty="0" smtClean="0">
                    <a:solidFill>
                      <a:srgbClr val="006699"/>
                    </a:solidFill>
                    <a:latin typeface="Arial Narrow" panose="020B0606020202030204" pitchFamily="34" charset="0"/>
                  </a:rPr>
                  <a:t>В ФНС РОССИИ</a:t>
                </a:r>
                <a:endParaRPr lang="ru-RU" sz="1200" b="1" dirty="0">
                  <a:solidFill>
                    <a:srgbClr val="006699"/>
                  </a:solidFill>
                  <a:latin typeface="Arial Narrow" panose="020B0606020202030204" pitchFamily="34" charset="0"/>
                </a:endParaRPr>
              </a:p>
            </p:txBody>
          </p:sp>
        </p:grpSp>
      </p:grpSp>
      <p:grpSp>
        <p:nvGrpSpPr>
          <p:cNvPr id="135" name="Группа 134"/>
          <p:cNvGrpSpPr/>
          <p:nvPr/>
        </p:nvGrpSpPr>
        <p:grpSpPr>
          <a:xfrm>
            <a:off x="3280589" y="5346500"/>
            <a:ext cx="2275351" cy="1428824"/>
            <a:chOff x="3284101" y="3849587"/>
            <a:chExt cx="1941316" cy="1775788"/>
          </a:xfrm>
        </p:grpSpPr>
        <p:grpSp>
          <p:nvGrpSpPr>
            <p:cNvPr id="136" name="Группа 135"/>
            <p:cNvGrpSpPr/>
            <p:nvPr/>
          </p:nvGrpSpPr>
          <p:grpSpPr>
            <a:xfrm>
              <a:off x="3303530" y="3849587"/>
              <a:ext cx="1921887" cy="1775788"/>
              <a:chOff x="5763258" y="4738326"/>
              <a:chExt cx="1921887" cy="1775788"/>
            </a:xfrm>
          </p:grpSpPr>
          <p:sp>
            <p:nvSpPr>
              <p:cNvPr id="138" name="Скругленный прямоугольник 137"/>
              <p:cNvSpPr/>
              <p:nvPr/>
            </p:nvSpPr>
            <p:spPr>
              <a:xfrm>
                <a:off x="5763258" y="4738326"/>
                <a:ext cx="1921887" cy="1775788"/>
              </a:xfrm>
              <a:prstGeom prst="round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ru-RU" sz="1100" dirty="0" smtClean="0">
                  <a:solidFill>
                    <a:schemeClr val="tx1"/>
                  </a:solidFill>
                  <a:latin typeface="Roboto Condensed" panose="02000000000000000000" pitchFamily="2" charset="0"/>
                  <a:ea typeface="Roboto Condensed" panose="02000000000000000000" pitchFamily="2" charset="0"/>
                </a:endParaRPr>
              </a:p>
            </p:txBody>
          </p:sp>
          <p:grpSp>
            <p:nvGrpSpPr>
              <p:cNvPr id="139" name="Группа 138"/>
              <p:cNvGrpSpPr/>
              <p:nvPr/>
            </p:nvGrpSpPr>
            <p:grpSpPr>
              <a:xfrm>
                <a:off x="5871043" y="4923863"/>
                <a:ext cx="1773119" cy="461665"/>
                <a:chOff x="5914380" y="4906120"/>
                <a:chExt cx="1749538" cy="461665"/>
              </a:xfrm>
            </p:grpSpPr>
            <p:sp>
              <p:nvSpPr>
                <p:cNvPr id="140" name="TextBox 139"/>
                <p:cNvSpPr txBox="1"/>
                <p:nvPr/>
              </p:nvSpPr>
              <p:spPr>
                <a:xfrm>
                  <a:off x="6312266" y="4906120"/>
                  <a:ext cx="1351652" cy="461665"/>
                </a:xfrm>
                <a:prstGeom prst="rect">
                  <a:avLst/>
                </a:prstGeom>
                <a:noFill/>
              </p:spPr>
              <p:txBody>
                <a:bodyPr wrap="none" rtlCol="0">
                  <a:spAutoFit/>
                </a:bodyPr>
                <a:lstStyle/>
                <a:p>
                  <a:r>
                    <a:rPr lang="ru-RU" sz="1200" b="1" dirty="0" smtClean="0">
                      <a:solidFill>
                        <a:srgbClr val="006699"/>
                      </a:solidFill>
                      <a:latin typeface="Arial Narrow" panose="020B0606020202030204" pitchFamily="34" charset="0"/>
                    </a:rPr>
                    <a:t>ИССЛЕДОВАНИЕ </a:t>
                  </a:r>
                </a:p>
                <a:p>
                  <a:r>
                    <a:rPr lang="ru-RU" sz="1200" b="1" dirty="0" smtClean="0">
                      <a:solidFill>
                        <a:srgbClr val="006699"/>
                      </a:solidFill>
                      <a:latin typeface="Arial Narrow" panose="020B0606020202030204" pitchFamily="34" charset="0"/>
                    </a:rPr>
                    <a:t>ВОВЛЕЧЕННОСТИ</a:t>
                  </a:r>
                  <a:endParaRPr lang="ru-RU" sz="1200" b="1" dirty="0">
                    <a:solidFill>
                      <a:srgbClr val="006699"/>
                    </a:solidFill>
                    <a:latin typeface="Arial Narrow" panose="020B0606020202030204" pitchFamily="34" charset="0"/>
                  </a:endParaRPr>
                </a:p>
              </p:txBody>
            </p:sp>
            <p:pic>
              <p:nvPicPr>
                <p:cNvPr id="141" name="Рисунок 140"/>
                <p:cNvPicPr>
                  <a:picLocks noChangeAspect="1"/>
                </p:cNvPicPr>
                <p:nvPr/>
              </p:nvPicPr>
              <p:blipFill>
                <a:blip r:embed="rId1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914380" y="5004735"/>
                  <a:ext cx="350275" cy="350275"/>
                </a:xfrm>
                <a:prstGeom prst="rect">
                  <a:avLst/>
                </a:prstGeom>
              </p:spPr>
            </p:pic>
          </p:grpSp>
        </p:grpSp>
        <p:sp>
          <p:nvSpPr>
            <p:cNvPr id="137" name="TextBox 136"/>
            <p:cNvSpPr txBox="1"/>
            <p:nvPr/>
          </p:nvSpPr>
          <p:spPr>
            <a:xfrm>
              <a:off x="3284101" y="4582091"/>
              <a:ext cx="1919020" cy="956286"/>
            </a:xfrm>
            <a:prstGeom prst="rect">
              <a:avLst/>
            </a:prstGeom>
            <a:noFill/>
          </p:spPr>
          <p:txBody>
            <a:bodyPr wrap="square" rtlCol="0">
              <a:spAutoFit/>
            </a:bodyPr>
            <a:lstStyle/>
            <a:p>
              <a:pPr algn="ctr"/>
              <a:r>
                <a:rPr lang="ru-RU" sz="1100" b="1" dirty="0" smtClean="0">
                  <a:latin typeface="Roboto Condensed" panose="020B0604020202020204" charset="0"/>
                  <a:ea typeface="Roboto Condensed" panose="020B0604020202020204" charset="0"/>
                </a:rPr>
                <a:t>В исследовании приняли участие: </a:t>
              </a:r>
            </a:p>
            <a:p>
              <a:pPr algn="ctr"/>
              <a:r>
                <a:rPr lang="ru-RU" sz="1100" dirty="0" smtClean="0">
                  <a:latin typeface="Roboto Condensed" panose="020B0604020202020204" charset="0"/>
                  <a:ea typeface="Roboto Condensed" panose="020B0604020202020204" charset="0"/>
                </a:rPr>
                <a:t>5 подведомственных организаций (608 человек);</a:t>
              </a:r>
            </a:p>
            <a:p>
              <a:pPr algn="ctr"/>
              <a:r>
                <a:rPr lang="ru-RU" sz="1100" dirty="0" smtClean="0">
                  <a:latin typeface="Roboto Condensed" panose="020B0604020202020204" charset="0"/>
                  <a:ea typeface="Roboto Condensed" panose="020B0604020202020204" charset="0"/>
                </a:rPr>
                <a:t>1 СП ЦА ФНС России (47 чел.)</a:t>
              </a:r>
            </a:p>
          </p:txBody>
        </p:sp>
      </p:grpSp>
      <p:grpSp>
        <p:nvGrpSpPr>
          <p:cNvPr id="142" name="Группа 141"/>
          <p:cNvGrpSpPr/>
          <p:nvPr/>
        </p:nvGrpSpPr>
        <p:grpSpPr>
          <a:xfrm>
            <a:off x="8353956" y="5346500"/>
            <a:ext cx="2526988" cy="1382118"/>
            <a:chOff x="10184872" y="2533812"/>
            <a:chExt cx="2016062" cy="1472551"/>
          </a:xfrm>
        </p:grpSpPr>
        <p:grpSp>
          <p:nvGrpSpPr>
            <p:cNvPr id="143" name="Группа 142"/>
            <p:cNvGrpSpPr/>
            <p:nvPr/>
          </p:nvGrpSpPr>
          <p:grpSpPr>
            <a:xfrm>
              <a:off x="10243513" y="2533812"/>
              <a:ext cx="1957421" cy="1472551"/>
              <a:chOff x="7991430" y="5116937"/>
              <a:chExt cx="1789215" cy="1472551"/>
            </a:xfrm>
          </p:grpSpPr>
          <p:sp>
            <p:nvSpPr>
              <p:cNvPr id="145" name="Скругленный прямоугольник 144"/>
              <p:cNvSpPr/>
              <p:nvPr/>
            </p:nvSpPr>
            <p:spPr>
              <a:xfrm>
                <a:off x="7991430" y="5116937"/>
                <a:ext cx="1636224" cy="1472551"/>
              </a:xfrm>
              <a:prstGeom prst="round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ru-RU" sz="1100" dirty="0" smtClean="0">
                  <a:solidFill>
                    <a:schemeClr val="tx1"/>
                  </a:solidFill>
                  <a:latin typeface="Arial Narrow" panose="020B0606020202030204" pitchFamily="34" charset="0"/>
                  <a:ea typeface="Roboto Condensed" panose="02000000000000000000" pitchFamily="2" charset="0"/>
                </a:endParaRPr>
              </a:p>
            </p:txBody>
          </p:sp>
          <p:grpSp>
            <p:nvGrpSpPr>
              <p:cNvPr id="146" name="Группа 145"/>
              <p:cNvGrpSpPr/>
              <p:nvPr/>
            </p:nvGrpSpPr>
            <p:grpSpPr>
              <a:xfrm>
                <a:off x="8058004" y="5276814"/>
                <a:ext cx="1722641" cy="461665"/>
                <a:chOff x="8046135" y="5267726"/>
                <a:chExt cx="1722641" cy="461665"/>
              </a:xfrm>
            </p:grpSpPr>
            <p:sp>
              <p:nvSpPr>
                <p:cNvPr id="147" name="TextBox 146"/>
                <p:cNvSpPr txBox="1"/>
                <p:nvPr/>
              </p:nvSpPr>
              <p:spPr>
                <a:xfrm>
                  <a:off x="8396284" y="5267726"/>
                  <a:ext cx="1372492" cy="461665"/>
                </a:xfrm>
                <a:prstGeom prst="rect">
                  <a:avLst/>
                </a:prstGeom>
                <a:noFill/>
              </p:spPr>
              <p:txBody>
                <a:bodyPr wrap="none" rtlCol="0">
                  <a:spAutoFit/>
                </a:bodyPr>
                <a:lstStyle/>
                <a:p>
                  <a:r>
                    <a:rPr lang="ru-RU" sz="1200" b="1" dirty="0" smtClean="0">
                      <a:solidFill>
                        <a:srgbClr val="006699"/>
                      </a:solidFill>
                      <a:latin typeface="Arial Narrow" panose="020B0606020202030204" pitchFamily="34" charset="0"/>
                    </a:rPr>
                    <a:t>ИССЛЕДОВАНИЕ </a:t>
                  </a:r>
                </a:p>
                <a:p>
                  <a:r>
                    <a:rPr lang="en-US" sz="1200" b="1" dirty="0" smtClean="0">
                      <a:solidFill>
                        <a:srgbClr val="006699"/>
                      </a:solidFill>
                      <a:latin typeface="Arial Narrow" panose="020B0606020202030204" pitchFamily="34" charset="0"/>
                    </a:rPr>
                    <a:t>NPS</a:t>
                  </a:r>
                  <a:r>
                    <a:rPr lang="ru-RU" sz="1200" b="1" dirty="0" smtClean="0">
                      <a:solidFill>
                        <a:srgbClr val="006699"/>
                      </a:solidFill>
                      <a:latin typeface="Arial Narrow" panose="020B0606020202030204" pitchFamily="34" charset="0"/>
                    </a:rPr>
                    <a:t>-руководителя</a:t>
                  </a:r>
                  <a:endParaRPr lang="ru-RU" sz="1200" b="1" dirty="0">
                    <a:solidFill>
                      <a:srgbClr val="006699"/>
                    </a:solidFill>
                    <a:latin typeface="Arial Narrow" panose="020B0606020202030204" pitchFamily="34" charset="0"/>
                  </a:endParaRPr>
                </a:p>
              </p:txBody>
            </p:sp>
            <p:pic>
              <p:nvPicPr>
                <p:cNvPr id="148" name="Рисунок 147"/>
                <p:cNvPicPr>
                  <a:picLocks noChangeAspect="1"/>
                </p:cNvPicPr>
                <p:nvPr/>
              </p:nvPicPr>
              <p:blipFill>
                <a:blip r:embed="rId16"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046135" y="5351441"/>
                  <a:ext cx="283576" cy="283576"/>
                </a:xfrm>
                <a:prstGeom prst="rect">
                  <a:avLst/>
                </a:prstGeom>
              </p:spPr>
            </p:pic>
          </p:grpSp>
        </p:grpSp>
        <p:sp>
          <p:nvSpPr>
            <p:cNvPr id="144" name="TextBox 143"/>
            <p:cNvSpPr txBox="1"/>
            <p:nvPr/>
          </p:nvSpPr>
          <p:spPr>
            <a:xfrm>
              <a:off x="10184872" y="3161969"/>
              <a:ext cx="1922599" cy="688194"/>
            </a:xfrm>
            <a:prstGeom prst="rect">
              <a:avLst/>
            </a:prstGeom>
            <a:noFill/>
          </p:spPr>
          <p:txBody>
            <a:bodyPr wrap="square" rtlCol="0">
              <a:spAutoFit/>
            </a:bodyPr>
            <a:lstStyle/>
            <a:p>
              <a:pPr algn="ctr"/>
              <a:r>
                <a:rPr lang="ru-RU" sz="1200" b="1" dirty="0" smtClean="0">
                  <a:latin typeface="Roboto Condensed" panose="020B0604020202020204" charset="0"/>
                  <a:ea typeface="Roboto Condensed" panose="020B0604020202020204" charset="0"/>
                </a:rPr>
                <a:t>В исследовании приняли участие:</a:t>
              </a:r>
            </a:p>
            <a:p>
              <a:pPr algn="ctr"/>
              <a:r>
                <a:rPr lang="ru-RU" sz="1200" dirty="0" smtClean="0">
                  <a:latin typeface="Roboto Condensed" panose="020B0604020202020204" charset="0"/>
                  <a:ea typeface="Roboto Condensed" panose="020B0604020202020204" charset="0"/>
                </a:rPr>
                <a:t>5 подведомственных организаций (608 человек);</a:t>
              </a:r>
            </a:p>
            <a:p>
              <a:pPr algn="ctr"/>
              <a:r>
                <a:rPr lang="ru-RU" sz="1200" dirty="0" smtClean="0">
                  <a:latin typeface="Roboto Condensed" panose="020B0604020202020204" charset="0"/>
                  <a:ea typeface="Roboto Condensed" panose="020B0604020202020204" charset="0"/>
                </a:rPr>
                <a:t>2 СП ЦА ФНС России (126 чел.)</a:t>
              </a:r>
            </a:p>
          </p:txBody>
        </p:sp>
      </p:grpSp>
      <p:pic>
        <p:nvPicPr>
          <p:cNvPr id="149" name="Рисунок 148"/>
          <p:cNvPicPr>
            <a:picLocks noChangeAspect="1"/>
          </p:cNvPicPr>
          <p:nvPr/>
        </p:nvPicPr>
        <p:blipFill>
          <a:blip r:embed="rId17"/>
          <a:stretch>
            <a:fillRect/>
          </a:stretch>
        </p:blipFill>
        <p:spPr>
          <a:xfrm>
            <a:off x="6483525" y="3849487"/>
            <a:ext cx="1169412" cy="351192"/>
          </a:xfrm>
          <a:prstGeom prst="rect">
            <a:avLst/>
          </a:prstGeom>
        </p:spPr>
      </p:pic>
      <p:grpSp>
        <p:nvGrpSpPr>
          <p:cNvPr id="15" name="Группа 14"/>
          <p:cNvGrpSpPr/>
          <p:nvPr/>
        </p:nvGrpSpPr>
        <p:grpSpPr>
          <a:xfrm>
            <a:off x="5820536" y="3717032"/>
            <a:ext cx="2421945" cy="1400404"/>
            <a:chOff x="6141457" y="4488548"/>
            <a:chExt cx="2331877" cy="1632431"/>
          </a:xfrm>
        </p:grpSpPr>
        <p:sp>
          <p:nvSpPr>
            <p:cNvPr id="150" name="Скругленный прямоугольник 149"/>
            <p:cNvSpPr/>
            <p:nvPr/>
          </p:nvSpPr>
          <p:spPr>
            <a:xfrm>
              <a:off x="6141457" y="4488548"/>
              <a:ext cx="2331877" cy="1632431"/>
            </a:xfrm>
            <a:prstGeom prst="round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ru-RU" sz="1500" b="1" dirty="0">
                <a:solidFill>
                  <a:schemeClr val="accent5">
                    <a:lumMod val="75000"/>
                  </a:schemeClr>
                </a:solidFill>
                <a:latin typeface="Roboto Condensed" panose="02000000000000000000" pitchFamily="2" charset="0"/>
                <a:ea typeface="Roboto Condensed" panose="02000000000000000000" pitchFamily="2" charset="0"/>
              </a:endParaRPr>
            </a:p>
          </p:txBody>
        </p:sp>
        <p:sp>
          <p:nvSpPr>
            <p:cNvPr id="151" name="TextBox 150"/>
            <p:cNvSpPr txBox="1"/>
            <p:nvPr/>
          </p:nvSpPr>
          <p:spPr>
            <a:xfrm>
              <a:off x="6220283" y="5021797"/>
              <a:ext cx="2070240" cy="1049404"/>
            </a:xfrm>
            <a:prstGeom prst="rect">
              <a:avLst/>
            </a:prstGeom>
            <a:noFill/>
          </p:spPr>
          <p:txBody>
            <a:bodyPr wrap="square" rtlCol="0">
              <a:spAutoFit/>
            </a:bodyPr>
            <a:lstStyle/>
            <a:p>
              <a:pPr algn="ctr"/>
              <a:r>
                <a:rPr lang="ru-RU" sz="1050" b="1" dirty="0" smtClean="0">
                  <a:latin typeface="Roboto Condensed" panose="020B0604020202020204" charset="0"/>
                  <a:ea typeface="Roboto Condensed" panose="020B0604020202020204" charset="0"/>
                </a:rPr>
                <a:t>Сервис «Спасибо» </a:t>
              </a:r>
            </a:p>
            <a:p>
              <a:pPr algn="ctr"/>
              <a:r>
                <a:rPr lang="ru-RU" sz="1050" dirty="0" smtClean="0">
                  <a:latin typeface="Roboto Condensed" panose="020B0604020202020204" charset="0"/>
                  <a:ea typeface="Roboto Condensed" panose="020B0604020202020204" charset="0"/>
                </a:rPr>
                <a:t>внедрен в деятельность ЦА ФНС России</a:t>
              </a:r>
            </a:p>
            <a:p>
              <a:pPr algn="ctr"/>
              <a:r>
                <a:rPr lang="ru-RU" sz="1050" dirty="0" smtClean="0">
                  <a:latin typeface="Roboto Condensed" panose="020B0604020202020204" charset="0"/>
                  <a:ea typeface="Roboto Condensed" panose="020B0604020202020204" charset="0"/>
                </a:rPr>
                <a:t>Направлено «спасибо»:</a:t>
              </a:r>
            </a:p>
            <a:p>
              <a:pPr algn="ctr"/>
              <a:r>
                <a:rPr lang="ru-RU" sz="1050" dirty="0" smtClean="0">
                  <a:latin typeface="Roboto Condensed" panose="020B0604020202020204" charset="0"/>
                  <a:ea typeface="Roboto Condensed" panose="020B0604020202020204" charset="0"/>
                </a:rPr>
                <a:t>ЦА – 1288;     ТНО - 15113</a:t>
              </a:r>
            </a:p>
          </p:txBody>
        </p:sp>
      </p:grpSp>
      <p:grpSp>
        <p:nvGrpSpPr>
          <p:cNvPr id="17" name="Группа 16"/>
          <p:cNvGrpSpPr/>
          <p:nvPr/>
        </p:nvGrpSpPr>
        <p:grpSpPr>
          <a:xfrm>
            <a:off x="8364252" y="3717032"/>
            <a:ext cx="2392557" cy="1497297"/>
            <a:chOff x="9211145" y="4473116"/>
            <a:chExt cx="2329200" cy="2077441"/>
          </a:xfrm>
        </p:grpSpPr>
        <p:sp>
          <p:nvSpPr>
            <p:cNvPr id="152" name="Скругленный прямоугольник 151"/>
            <p:cNvSpPr/>
            <p:nvPr/>
          </p:nvSpPr>
          <p:spPr>
            <a:xfrm>
              <a:off x="9211145" y="4473116"/>
              <a:ext cx="2329200" cy="1767600"/>
            </a:xfrm>
            <a:prstGeom prst="round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ru-RU" sz="1500" b="1" dirty="0">
                <a:solidFill>
                  <a:schemeClr val="accent5">
                    <a:lumMod val="75000"/>
                  </a:schemeClr>
                </a:solidFill>
                <a:latin typeface="Roboto Condensed" panose="02000000000000000000" pitchFamily="2" charset="0"/>
                <a:ea typeface="Roboto Condensed" panose="02000000000000000000" pitchFamily="2" charset="0"/>
              </a:endParaRPr>
            </a:p>
          </p:txBody>
        </p:sp>
        <p:grpSp>
          <p:nvGrpSpPr>
            <p:cNvPr id="14" name="Группа 13"/>
            <p:cNvGrpSpPr/>
            <p:nvPr/>
          </p:nvGrpSpPr>
          <p:grpSpPr>
            <a:xfrm>
              <a:off x="9211145" y="4587989"/>
              <a:ext cx="2329200" cy="1962568"/>
              <a:chOff x="9211145" y="4587989"/>
              <a:chExt cx="2329200" cy="1962568"/>
            </a:xfrm>
          </p:grpSpPr>
          <p:sp>
            <p:nvSpPr>
              <p:cNvPr id="153" name="TextBox 152"/>
              <p:cNvSpPr txBox="1"/>
              <p:nvPr/>
            </p:nvSpPr>
            <p:spPr>
              <a:xfrm>
                <a:off x="9211145" y="5173912"/>
                <a:ext cx="2329200" cy="1376645"/>
              </a:xfrm>
              <a:prstGeom prst="rect">
                <a:avLst/>
              </a:prstGeom>
              <a:noFill/>
            </p:spPr>
            <p:txBody>
              <a:bodyPr wrap="square" rtlCol="0">
                <a:spAutoFit/>
              </a:bodyPr>
              <a:lstStyle/>
              <a:p>
                <a:pPr algn="ctr"/>
                <a:r>
                  <a:rPr lang="ru-RU" sz="1200" b="1" dirty="0" smtClean="0">
                    <a:latin typeface="Roboto Condensed" panose="020B0604020202020204" charset="0"/>
                    <a:ea typeface="Roboto Condensed" panose="020B0604020202020204" charset="0"/>
                  </a:rPr>
                  <a:t>Сервис «Резервирование помещения» </a:t>
                </a:r>
              </a:p>
              <a:p>
                <a:pPr algn="ctr"/>
                <a:r>
                  <a:rPr lang="ru-RU" sz="1200" dirty="0" smtClean="0">
                    <a:latin typeface="Roboto Condensed" panose="020B0604020202020204" charset="0"/>
                    <a:ea typeface="Roboto Condensed" panose="020B0604020202020204" charset="0"/>
                  </a:rPr>
                  <a:t>внедрен в деятельность ЦА ФНС России</a:t>
                </a:r>
              </a:p>
            </p:txBody>
          </p:sp>
          <p:pic>
            <p:nvPicPr>
              <p:cNvPr id="154" name="Рисунок 153"/>
              <p:cNvPicPr>
                <a:picLocks noChangeAspect="1"/>
              </p:cNvPicPr>
              <p:nvPr/>
            </p:nvPicPr>
            <p:blipFill>
              <a:blip r:embed="rId18">
                <a:clrChange>
                  <a:clrFrom>
                    <a:srgbClr val="FFFFFF"/>
                  </a:clrFrom>
                  <a:clrTo>
                    <a:srgbClr val="FFFFFF">
                      <a:alpha val="0"/>
                    </a:srgbClr>
                  </a:clrTo>
                </a:clrChange>
                <a:duotone>
                  <a:schemeClr val="accent1">
                    <a:shade val="45000"/>
                    <a:satMod val="135000"/>
                  </a:schemeClr>
                  <a:prstClr val="white"/>
                </a:duotone>
              </a:blip>
              <a:stretch>
                <a:fillRect/>
              </a:stretch>
            </p:blipFill>
            <p:spPr>
              <a:xfrm>
                <a:off x="10099031" y="4587989"/>
                <a:ext cx="493841" cy="471049"/>
              </a:xfrm>
              <a:prstGeom prst="rect">
                <a:avLst/>
              </a:prstGeom>
            </p:spPr>
          </p:pic>
        </p:grpSp>
      </p:grpSp>
      <p:grpSp>
        <p:nvGrpSpPr>
          <p:cNvPr id="155" name="Группа 154"/>
          <p:cNvGrpSpPr/>
          <p:nvPr/>
        </p:nvGrpSpPr>
        <p:grpSpPr>
          <a:xfrm>
            <a:off x="443372" y="5346500"/>
            <a:ext cx="2628011" cy="1295079"/>
            <a:chOff x="10250894" y="749946"/>
            <a:chExt cx="2094024" cy="1487445"/>
          </a:xfrm>
        </p:grpSpPr>
        <p:grpSp>
          <p:nvGrpSpPr>
            <p:cNvPr id="156" name="Группа 155"/>
            <p:cNvGrpSpPr/>
            <p:nvPr/>
          </p:nvGrpSpPr>
          <p:grpSpPr>
            <a:xfrm>
              <a:off x="10250894" y="749946"/>
              <a:ext cx="2094024" cy="1487445"/>
              <a:chOff x="10250894" y="749946"/>
              <a:chExt cx="2094024" cy="1487445"/>
            </a:xfrm>
          </p:grpSpPr>
          <p:sp>
            <p:nvSpPr>
              <p:cNvPr id="160" name="Скругленный прямоугольник 159"/>
              <p:cNvSpPr/>
              <p:nvPr/>
            </p:nvSpPr>
            <p:spPr>
              <a:xfrm>
                <a:off x="10308494" y="749946"/>
                <a:ext cx="2000216" cy="1487445"/>
              </a:xfrm>
              <a:prstGeom prst="round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ru-RU" sz="1500" b="1" dirty="0">
                  <a:solidFill>
                    <a:schemeClr val="accent5">
                      <a:lumMod val="75000"/>
                    </a:schemeClr>
                  </a:solidFill>
                  <a:latin typeface="Roboto Condensed" panose="02000000000000000000" pitchFamily="2" charset="0"/>
                  <a:ea typeface="Roboto Condensed" panose="02000000000000000000" pitchFamily="2" charset="0"/>
                </a:endParaRPr>
              </a:p>
            </p:txBody>
          </p:sp>
          <p:sp>
            <p:nvSpPr>
              <p:cNvPr id="161" name="Прямоугольник 160"/>
              <p:cNvSpPr/>
              <p:nvPr/>
            </p:nvSpPr>
            <p:spPr>
              <a:xfrm>
                <a:off x="10250894" y="1422578"/>
                <a:ext cx="2094024" cy="689310"/>
              </a:xfrm>
              <a:prstGeom prst="rect">
                <a:avLst/>
              </a:prstGeom>
            </p:spPr>
            <p:txBody>
              <a:bodyPr wrap="square">
                <a:spAutoFit/>
              </a:bodyPr>
              <a:lstStyle/>
              <a:p>
                <a:pPr algn="ctr"/>
                <a:r>
                  <a:rPr lang="ru-RU" sz="1100" dirty="0" smtClean="0">
                    <a:solidFill>
                      <a:schemeClr val="tx2">
                        <a:lumMod val="50000"/>
                      </a:schemeClr>
                    </a:solidFill>
                    <a:latin typeface="Roboto Condensed" panose="020B0604020202020204" charset="0"/>
                    <a:ea typeface="Roboto Condensed" panose="020B0604020202020204" charset="0"/>
                  </a:rPr>
                  <a:t>Программу адаптации новых сотрудников прошли 141 чел. в ЦА ФНС России. Программа тиражирована в ТНО</a:t>
                </a:r>
                <a:endParaRPr lang="ru-RU" sz="1100" dirty="0">
                  <a:solidFill>
                    <a:schemeClr val="tx2">
                      <a:lumMod val="50000"/>
                    </a:schemeClr>
                  </a:solidFill>
                  <a:latin typeface="Roboto Condensed" panose="020B0604020202020204" charset="0"/>
                  <a:ea typeface="Roboto Condensed" panose="020B0604020202020204" charset="0"/>
                </a:endParaRPr>
              </a:p>
            </p:txBody>
          </p:sp>
        </p:grpSp>
        <p:grpSp>
          <p:nvGrpSpPr>
            <p:cNvPr id="157" name="Группа 156"/>
            <p:cNvGrpSpPr/>
            <p:nvPr/>
          </p:nvGrpSpPr>
          <p:grpSpPr>
            <a:xfrm>
              <a:off x="10516404" y="882859"/>
              <a:ext cx="1758748" cy="461665"/>
              <a:chOff x="10516404" y="882859"/>
              <a:chExt cx="1758748" cy="461665"/>
            </a:xfrm>
          </p:grpSpPr>
          <p:sp>
            <p:nvSpPr>
              <p:cNvPr id="158" name="TextBox 157"/>
              <p:cNvSpPr txBox="1"/>
              <p:nvPr/>
            </p:nvSpPr>
            <p:spPr>
              <a:xfrm>
                <a:off x="10988909" y="882859"/>
                <a:ext cx="1286243" cy="461665"/>
              </a:xfrm>
              <a:prstGeom prst="rect">
                <a:avLst/>
              </a:prstGeom>
              <a:noFill/>
            </p:spPr>
            <p:txBody>
              <a:bodyPr wrap="square" rtlCol="0">
                <a:spAutoFit/>
              </a:bodyPr>
              <a:lstStyle/>
              <a:p>
                <a:r>
                  <a:rPr lang="ru-RU" sz="1200" b="1" dirty="0" smtClean="0">
                    <a:solidFill>
                      <a:srgbClr val="006699"/>
                    </a:solidFill>
                    <a:latin typeface="Arial Narrow" panose="020B0606020202030204" pitchFamily="34" charset="0"/>
                  </a:rPr>
                  <a:t>ПРОГРАММА АДАПТАЦИИ</a:t>
                </a:r>
                <a:endParaRPr lang="ru-RU" sz="1200" b="1" dirty="0">
                  <a:solidFill>
                    <a:srgbClr val="006699"/>
                  </a:solidFill>
                  <a:latin typeface="Arial Narrow" panose="020B0606020202030204" pitchFamily="34" charset="0"/>
                </a:endParaRPr>
              </a:p>
            </p:txBody>
          </p:sp>
          <p:pic>
            <p:nvPicPr>
              <p:cNvPr id="159" name="Рисунок 158"/>
              <p:cNvPicPr>
                <a:picLocks noChangeAspect="1"/>
              </p:cNvPicPr>
              <p:nvPr/>
            </p:nvPicPr>
            <p:blipFill>
              <a:blip r:embed="rId19">
                <a:clrChange>
                  <a:clrFrom>
                    <a:srgbClr val="FFFFFF"/>
                  </a:clrFrom>
                  <a:clrTo>
                    <a:srgbClr val="FFFFFF">
                      <a:alpha val="0"/>
                    </a:srgbClr>
                  </a:clrTo>
                </a:clrChange>
                <a:duotone>
                  <a:schemeClr val="accent2">
                    <a:shade val="45000"/>
                    <a:satMod val="135000"/>
                  </a:schemeClr>
                  <a:prstClr val="white"/>
                </a:duotone>
              </a:blip>
              <a:stretch>
                <a:fillRect/>
              </a:stretch>
            </p:blipFill>
            <p:spPr>
              <a:xfrm>
                <a:off x="10516404" y="962706"/>
                <a:ext cx="389217" cy="350835"/>
              </a:xfrm>
              <a:prstGeom prst="rect">
                <a:avLst/>
              </a:prstGeom>
            </p:spPr>
          </p:pic>
        </p:grpSp>
      </p:grpSp>
      <p:sp>
        <p:nvSpPr>
          <p:cNvPr id="110" name="Скругленный прямоугольник 109"/>
          <p:cNvSpPr/>
          <p:nvPr/>
        </p:nvSpPr>
        <p:spPr>
          <a:xfrm>
            <a:off x="5958130" y="2399857"/>
            <a:ext cx="1686042" cy="1124255"/>
          </a:xfrm>
          <a:prstGeom prst="round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ru-RU" sz="1050" dirty="0" smtClean="0">
              <a:solidFill>
                <a:schemeClr val="tx1"/>
              </a:solidFill>
              <a:latin typeface="Roboto Condensed" panose="020B0604020202020204" charset="0"/>
              <a:ea typeface="Roboto Condensed" panose="020B0604020202020204" charset="0"/>
            </a:endParaRPr>
          </a:p>
          <a:p>
            <a:pPr algn="ctr"/>
            <a:endParaRPr lang="ru-RU" sz="1050" dirty="0">
              <a:solidFill>
                <a:schemeClr val="tx1"/>
              </a:solidFill>
              <a:latin typeface="Roboto Condensed" panose="020B0604020202020204" charset="0"/>
              <a:ea typeface="Roboto Condensed" panose="020B0604020202020204" charset="0"/>
            </a:endParaRPr>
          </a:p>
          <a:p>
            <a:pPr algn="ctr"/>
            <a:endParaRPr lang="ru-RU" sz="1050" dirty="0" smtClean="0">
              <a:solidFill>
                <a:schemeClr val="tx1"/>
              </a:solidFill>
              <a:latin typeface="Roboto Condensed" panose="020B0604020202020204" charset="0"/>
              <a:ea typeface="Roboto Condensed" panose="020B0604020202020204" charset="0"/>
            </a:endParaRPr>
          </a:p>
          <a:p>
            <a:pPr algn="ctr"/>
            <a:endParaRPr lang="ru-RU" sz="1050" dirty="0">
              <a:solidFill>
                <a:schemeClr val="tx1"/>
              </a:solidFill>
              <a:latin typeface="Roboto Condensed" panose="020B0604020202020204" charset="0"/>
              <a:ea typeface="Roboto Condensed" panose="020B0604020202020204" charset="0"/>
            </a:endParaRPr>
          </a:p>
        </p:txBody>
      </p:sp>
      <p:pic>
        <p:nvPicPr>
          <p:cNvPr id="162" name="Рисунок 161"/>
          <p:cNvPicPr>
            <a:picLocks noChangeAspect="1"/>
          </p:cNvPicPr>
          <p:nvPr/>
        </p:nvPicPr>
        <p:blipFill>
          <a:blip r:embed="rId20"/>
          <a:stretch>
            <a:fillRect/>
          </a:stretch>
        </p:blipFill>
        <p:spPr>
          <a:xfrm>
            <a:off x="6028990" y="2457221"/>
            <a:ext cx="1532520" cy="414595"/>
          </a:xfrm>
          <a:prstGeom prst="rect">
            <a:avLst/>
          </a:prstGeom>
        </p:spPr>
      </p:pic>
      <p:sp>
        <p:nvSpPr>
          <p:cNvPr id="163" name="TextBox 162"/>
          <p:cNvSpPr txBox="1"/>
          <p:nvPr/>
        </p:nvSpPr>
        <p:spPr>
          <a:xfrm>
            <a:off x="6146097" y="2961241"/>
            <a:ext cx="1350050" cy="430887"/>
          </a:xfrm>
          <a:prstGeom prst="rect">
            <a:avLst/>
          </a:prstGeom>
          <a:noFill/>
        </p:spPr>
        <p:txBody>
          <a:bodyPr wrap="none" rtlCol="0">
            <a:spAutoFit/>
          </a:bodyPr>
          <a:lstStyle/>
          <a:p>
            <a:pPr algn="ctr"/>
            <a:r>
              <a:rPr lang="ru-RU" sz="1100" dirty="0" smtClean="0"/>
              <a:t>Приняли участие </a:t>
            </a:r>
          </a:p>
          <a:p>
            <a:pPr algn="ctr"/>
            <a:r>
              <a:rPr lang="ru-RU" sz="1100" dirty="0" smtClean="0">
                <a:latin typeface="Roboto Condensed" panose="020B0604020202020204" charset="0"/>
                <a:ea typeface="Roboto Condensed" panose="020B0604020202020204" charset="0"/>
                <a:sym typeface="Symbol" panose="05050102010706020507" pitchFamily="18" charset="2"/>
              </a:rPr>
              <a:t>190</a:t>
            </a:r>
            <a:r>
              <a:rPr lang="ru-RU" sz="1100" dirty="0" smtClean="0">
                <a:latin typeface="Roboto Condensed" panose="020B0604020202020204" charset="0"/>
                <a:ea typeface="Roboto Condensed" panose="020B0604020202020204" charset="0"/>
              </a:rPr>
              <a:t> чел</a:t>
            </a:r>
            <a:r>
              <a:rPr lang="ru-RU" sz="1100" dirty="0">
                <a:latin typeface="Roboto Condensed" panose="020B0604020202020204" charset="0"/>
                <a:ea typeface="Roboto Condensed" panose="020B0604020202020204" charset="0"/>
              </a:rPr>
              <a:t>.</a:t>
            </a:r>
          </a:p>
        </p:txBody>
      </p:sp>
    </p:spTree>
    <p:extLst>
      <p:ext uri="{BB962C8B-B14F-4D97-AF65-F5344CB8AC3E}">
        <p14:creationId xmlns:p14="http://schemas.microsoft.com/office/powerpoint/2010/main" val="6709270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 xmlns:a16="http://schemas.microsoft.com/office/drawing/2014/main" id="{04255A48-2E46-447F-98DA-0E287025F3FD}"/>
              </a:ext>
            </a:extLst>
          </p:cNvPr>
          <p:cNvSpPr/>
          <p:nvPr/>
        </p:nvSpPr>
        <p:spPr>
          <a:xfrm>
            <a:off x="0" y="0"/>
            <a:ext cx="1235460" cy="1235460"/>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16" name="Subtitle 2">
            <a:extLst>
              <a:ext uri="{FF2B5EF4-FFF2-40B4-BE49-F238E27FC236}">
                <a16:creationId xmlns="" xmlns:a16="http://schemas.microsoft.com/office/drawing/2014/main" id="{51A55428-D23F-4777-96FE-D91E0B26310D}"/>
              </a:ext>
            </a:extLst>
          </p:cNvPr>
          <p:cNvSpPr txBox="1">
            <a:spLocks/>
          </p:cNvSpPr>
          <p:nvPr/>
        </p:nvSpPr>
        <p:spPr>
          <a:xfrm>
            <a:off x="1364600" y="-20336"/>
            <a:ext cx="6926078" cy="1052271"/>
          </a:xfrm>
          <a:prstGeom prst="rect">
            <a:avLst/>
          </a:prstGeom>
        </p:spPr>
        <p:txBody>
          <a:bodyPr vert="horz" lIns="0" tIns="0" rIns="0" bIns="0" rtlCol="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a:tabLst>
                <a:tab pos="342900" algn="l"/>
              </a:tabLst>
            </a:pPr>
            <a:r>
              <a:rPr lang="ru-RU" b="1" dirty="0" smtClean="0">
                <a:solidFill>
                  <a:schemeClr val="tx1">
                    <a:lumMod val="75000"/>
                  </a:schemeClr>
                </a:solidFill>
                <a:latin typeface="Roboto Condensed" panose="02000000000000000000" pitchFamily="2" charset="0"/>
              </a:rPr>
              <a:t>МЕЖДУНАРОДНОЕ СОТРУДНИЧЕСТВО</a:t>
            </a:r>
          </a:p>
        </p:txBody>
      </p:sp>
      <p:grpSp>
        <p:nvGrpSpPr>
          <p:cNvPr id="44" name="Группа 43">
            <a:extLst>
              <a:ext uri="{FF2B5EF4-FFF2-40B4-BE49-F238E27FC236}">
                <a16:creationId xmlns="" xmlns:a16="http://schemas.microsoft.com/office/drawing/2014/main" id="{019F74D2-C307-466E-A3FC-5577DACB81C1}"/>
              </a:ext>
            </a:extLst>
          </p:cNvPr>
          <p:cNvGrpSpPr/>
          <p:nvPr/>
        </p:nvGrpSpPr>
        <p:grpSpPr>
          <a:xfrm>
            <a:off x="170060" y="170060"/>
            <a:ext cx="895342" cy="895342"/>
            <a:chOff x="1398681" y="3263936"/>
            <a:chExt cx="1231598" cy="1231598"/>
          </a:xfrm>
        </p:grpSpPr>
        <p:grpSp>
          <p:nvGrpSpPr>
            <p:cNvPr id="6" name="Рисунок 2">
              <a:extLst>
                <a:ext uri="{FF2B5EF4-FFF2-40B4-BE49-F238E27FC236}">
                  <a16:creationId xmlns="" xmlns:a16="http://schemas.microsoft.com/office/drawing/2014/main" id="{2862BDDB-996B-423A-834B-02C0E4B78B81}"/>
                </a:ext>
              </a:extLst>
            </p:cNvPr>
            <p:cNvGrpSpPr/>
            <p:nvPr/>
          </p:nvGrpSpPr>
          <p:grpSpPr>
            <a:xfrm>
              <a:off x="1597898" y="3407558"/>
              <a:ext cx="833162" cy="944353"/>
              <a:chOff x="1542689" y="2816538"/>
              <a:chExt cx="833162" cy="944353"/>
            </a:xfrm>
          </p:grpSpPr>
          <p:grpSp>
            <p:nvGrpSpPr>
              <p:cNvPr id="7" name="Рисунок 2">
                <a:extLst>
                  <a:ext uri="{FF2B5EF4-FFF2-40B4-BE49-F238E27FC236}">
                    <a16:creationId xmlns="" xmlns:a16="http://schemas.microsoft.com/office/drawing/2014/main" id="{2862BDDB-996B-423A-834B-02C0E4B78B81}"/>
                  </a:ext>
                </a:extLst>
              </p:cNvPr>
              <p:cNvGrpSpPr/>
              <p:nvPr/>
            </p:nvGrpSpPr>
            <p:grpSpPr>
              <a:xfrm>
                <a:off x="1581297" y="2876064"/>
                <a:ext cx="755946" cy="825721"/>
                <a:chOff x="1581297" y="2876064"/>
                <a:chExt cx="755946" cy="825721"/>
              </a:xfrm>
            </p:grpSpPr>
            <p:sp>
              <p:nvSpPr>
                <p:cNvPr id="23" name="Полилиния: фигура 22">
                  <a:extLst>
                    <a:ext uri="{FF2B5EF4-FFF2-40B4-BE49-F238E27FC236}">
                      <a16:creationId xmlns="" xmlns:a16="http://schemas.microsoft.com/office/drawing/2014/main" id="{D47B51B5-5B9E-4773-8EB9-496F42F26909}"/>
                    </a:ext>
                  </a:extLst>
                </p:cNvPr>
                <p:cNvSpPr/>
                <p:nvPr/>
              </p:nvSpPr>
              <p:spPr>
                <a:xfrm rot="-3598124">
                  <a:off x="1761688" y="3431256"/>
                  <a:ext cx="34749" cy="340542"/>
                </a:xfrm>
                <a:custGeom>
                  <a:avLst/>
                  <a:gdLst>
                    <a:gd name="connsiteX0" fmla="*/ 0 w 34749"/>
                    <a:gd name="connsiteY0" fmla="*/ 0 h 340542"/>
                    <a:gd name="connsiteX1" fmla="*/ 34749 w 34749"/>
                    <a:gd name="connsiteY1" fmla="*/ 0 h 340542"/>
                    <a:gd name="connsiteX2" fmla="*/ 34749 w 34749"/>
                    <a:gd name="connsiteY2" fmla="*/ 340542 h 340542"/>
                    <a:gd name="connsiteX3" fmla="*/ 0 w 34749"/>
                    <a:gd name="connsiteY3" fmla="*/ 340542 h 340542"/>
                  </a:gdLst>
                  <a:ahLst/>
                  <a:cxnLst>
                    <a:cxn ang="0">
                      <a:pos x="connsiteX0" y="connsiteY0"/>
                    </a:cxn>
                    <a:cxn ang="0">
                      <a:pos x="connsiteX1" y="connsiteY1"/>
                    </a:cxn>
                    <a:cxn ang="0">
                      <a:pos x="connsiteX2" y="connsiteY2"/>
                    </a:cxn>
                    <a:cxn ang="0">
                      <a:pos x="connsiteX3" y="connsiteY3"/>
                    </a:cxn>
                  </a:cxnLst>
                  <a:rect l="l" t="t" r="r" b="b"/>
                  <a:pathLst>
                    <a:path w="34749" h="340542">
                      <a:moveTo>
                        <a:pt x="0" y="0"/>
                      </a:moveTo>
                      <a:lnTo>
                        <a:pt x="34749" y="0"/>
                      </a:lnTo>
                      <a:lnTo>
                        <a:pt x="34749" y="340542"/>
                      </a:lnTo>
                      <a:lnTo>
                        <a:pt x="0" y="340542"/>
                      </a:lnTo>
                      <a:close/>
                    </a:path>
                  </a:pathLst>
                </a:custGeom>
                <a:solidFill>
                  <a:srgbClr val="43D3E8"/>
                </a:solidFill>
                <a:ln w="7680" cap="flat">
                  <a:noFill/>
                  <a:prstDash val="solid"/>
                  <a:miter/>
                </a:ln>
              </p:spPr>
              <p:txBody>
                <a:bodyPr rtlCol="0" anchor="ctr"/>
                <a:lstStyle/>
                <a:p>
                  <a:endParaRPr lang="ru-RU" dirty="0"/>
                </a:p>
              </p:txBody>
            </p:sp>
            <p:sp>
              <p:nvSpPr>
                <p:cNvPr id="24" name="Полилиния: фигура 23">
                  <a:extLst>
                    <a:ext uri="{FF2B5EF4-FFF2-40B4-BE49-F238E27FC236}">
                      <a16:creationId xmlns="" xmlns:a16="http://schemas.microsoft.com/office/drawing/2014/main" id="{C806057A-ECFF-4744-87AF-9A72A2FB9EB3}"/>
                    </a:ext>
                  </a:extLst>
                </p:cNvPr>
                <p:cNvSpPr/>
                <p:nvPr/>
              </p:nvSpPr>
              <p:spPr>
                <a:xfrm>
                  <a:off x="15812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25" name="Полилиния: фигура 24">
                  <a:extLst>
                    <a:ext uri="{FF2B5EF4-FFF2-40B4-BE49-F238E27FC236}">
                      <a16:creationId xmlns="" xmlns:a16="http://schemas.microsoft.com/office/drawing/2014/main" id="{46B80DA4-4D6B-44C7-BDAB-65F2FDAE4353}"/>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242D3C"/>
                </a:solidFill>
                <a:ln w="7680" cap="flat">
                  <a:noFill/>
                  <a:prstDash val="solid"/>
                  <a:miter/>
                </a:ln>
              </p:spPr>
              <p:txBody>
                <a:bodyPr rtlCol="0" anchor="ctr"/>
                <a:lstStyle/>
                <a:p>
                  <a:endParaRPr lang="ru-RU" dirty="0"/>
                </a:p>
              </p:txBody>
            </p:sp>
            <p:sp>
              <p:nvSpPr>
                <p:cNvPr id="26" name="Полилиния: фигура 25">
                  <a:extLst>
                    <a:ext uri="{FF2B5EF4-FFF2-40B4-BE49-F238E27FC236}">
                      <a16:creationId xmlns="" xmlns:a16="http://schemas.microsoft.com/office/drawing/2014/main" id="{D548DBBD-4E6B-44F0-B2A9-73DBC0669B35}"/>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27" name="Полилиния: фигура 26">
                  <a:extLst>
                    <a:ext uri="{FF2B5EF4-FFF2-40B4-BE49-F238E27FC236}">
                      <a16:creationId xmlns="" xmlns:a16="http://schemas.microsoft.com/office/drawing/2014/main" id="{8ADEB9A2-6C80-46DE-A6A1-77367AB94E63}"/>
                    </a:ext>
                  </a:extLst>
                </p:cNvPr>
                <p:cNvSpPr/>
                <p:nvPr/>
              </p:nvSpPr>
              <p:spPr>
                <a:xfrm rot="-1798039">
                  <a:off x="1608964" y="2958607"/>
                  <a:ext cx="339747" cy="34746"/>
                </a:xfrm>
                <a:custGeom>
                  <a:avLst/>
                  <a:gdLst>
                    <a:gd name="connsiteX0" fmla="*/ 0 w 339747"/>
                    <a:gd name="connsiteY0" fmla="*/ 0 h 34746"/>
                    <a:gd name="connsiteX1" fmla="*/ 339747 w 339747"/>
                    <a:gd name="connsiteY1" fmla="*/ 0 h 34746"/>
                    <a:gd name="connsiteX2" fmla="*/ 339747 w 339747"/>
                    <a:gd name="connsiteY2" fmla="*/ 34747 h 34746"/>
                    <a:gd name="connsiteX3" fmla="*/ 0 w 33974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339747" h="34746">
                      <a:moveTo>
                        <a:pt x="0" y="0"/>
                      </a:moveTo>
                      <a:lnTo>
                        <a:pt x="339747" y="0"/>
                      </a:lnTo>
                      <a:lnTo>
                        <a:pt x="339747" y="34747"/>
                      </a:lnTo>
                      <a:lnTo>
                        <a:pt x="0" y="34747"/>
                      </a:lnTo>
                      <a:close/>
                    </a:path>
                  </a:pathLst>
                </a:custGeom>
                <a:solidFill>
                  <a:srgbClr val="F96232"/>
                </a:solidFill>
                <a:ln w="7680" cap="flat">
                  <a:noFill/>
                  <a:prstDash val="solid"/>
                  <a:miter/>
                </a:ln>
              </p:spPr>
              <p:txBody>
                <a:bodyPr rtlCol="0" anchor="ctr"/>
                <a:lstStyle/>
                <a:p>
                  <a:endParaRPr lang="ru-RU" dirty="0"/>
                </a:p>
              </p:txBody>
            </p:sp>
            <p:sp>
              <p:nvSpPr>
                <p:cNvPr id="28" name="Полилиния: фигура 27">
                  <a:extLst>
                    <a:ext uri="{FF2B5EF4-FFF2-40B4-BE49-F238E27FC236}">
                      <a16:creationId xmlns="" xmlns:a16="http://schemas.microsoft.com/office/drawing/2014/main" id="{FF3F01F6-C86A-4DC1-91D4-9715366F0F97}"/>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F96232"/>
                </a:solidFill>
                <a:ln w="7680" cap="flat">
                  <a:noFill/>
                  <a:prstDash val="solid"/>
                  <a:miter/>
                </a:ln>
              </p:spPr>
              <p:txBody>
                <a:bodyPr rtlCol="0" anchor="ctr"/>
                <a:lstStyle/>
                <a:p>
                  <a:endParaRPr lang="ru-RU" dirty="0"/>
                </a:p>
              </p:txBody>
            </p:sp>
            <p:sp>
              <p:nvSpPr>
                <p:cNvPr id="29" name="Полилиния: фигура 28">
                  <a:extLst>
                    <a:ext uri="{FF2B5EF4-FFF2-40B4-BE49-F238E27FC236}">
                      <a16:creationId xmlns="" xmlns:a16="http://schemas.microsoft.com/office/drawing/2014/main" id="{BB2E3AA9-1C45-4213-8861-F763E272E8F5}"/>
                    </a:ext>
                  </a:extLst>
                </p:cNvPr>
                <p:cNvSpPr/>
                <p:nvPr/>
              </p:nvSpPr>
              <p:spPr>
                <a:xfrm rot="-3601663">
                  <a:off x="2122922" y="2805909"/>
                  <a:ext cx="34748" cy="340536"/>
                </a:xfrm>
                <a:custGeom>
                  <a:avLst/>
                  <a:gdLst>
                    <a:gd name="connsiteX0" fmla="*/ 0 w 34748"/>
                    <a:gd name="connsiteY0" fmla="*/ 0 h 340536"/>
                    <a:gd name="connsiteX1" fmla="*/ 34749 w 34748"/>
                    <a:gd name="connsiteY1" fmla="*/ 0 h 340536"/>
                    <a:gd name="connsiteX2" fmla="*/ 34749 w 34748"/>
                    <a:gd name="connsiteY2" fmla="*/ 340536 h 340536"/>
                    <a:gd name="connsiteX3" fmla="*/ 0 w 34748"/>
                    <a:gd name="connsiteY3" fmla="*/ 340536 h 340536"/>
                  </a:gdLst>
                  <a:ahLst/>
                  <a:cxnLst>
                    <a:cxn ang="0">
                      <a:pos x="connsiteX0" y="connsiteY0"/>
                    </a:cxn>
                    <a:cxn ang="0">
                      <a:pos x="connsiteX1" y="connsiteY1"/>
                    </a:cxn>
                    <a:cxn ang="0">
                      <a:pos x="connsiteX2" y="connsiteY2"/>
                    </a:cxn>
                    <a:cxn ang="0">
                      <a:pos x="connsiteX3" y="connsiteY3"/>
                    </a:cxn>
                  </a:cxnLst>
                  <a:rect l="l" t="t" r="r" b="b"/>
                  <a:pathLst>
                    <a:path w="34748" h="340536">
                      <a:moveTo>
                        <a:pt x="0" y="0"/>
                      </a:moveTo>
                      <a:lnTo>
                        <a:pt x="34749" y="0"/>
                      </a:lnTo>
                      <a:lnTo>
                        <a:pt x="34749" y="340536"/>
                      </a:lnTo>
                      <a:lnTo>
                        <a:pt x="0" y="340536"/>
                      </a:lnTo>
                      <a:close/>
                    </a:path>
                  </a:pathLst>
                </a:custGeom>
                <a:solidFill>
                  <a:srgbClr val="F96232"/>
                </a:solidFill>
                <a:ln w="7680" cap="flat">
                  <a:noFill/>
                  <a:prstDash val="solid"/>
                  <a:miter/>
                </a:ln>
              </p:spPr>
              <p:txBody>
                <a:bodyPr rtlCol="0" anchor="ctr"/>
                <a:lstStyle/>
                <a:p>
                  <a:endParaRPr lang="ru-RU" dirty="0"/>
                </a:p>
              </p:txBody>
            </p:sp>
            <p:sp>
              <p:nvSpPr>
                <p:cNvPr id="30" name="Полилиния: фигура 29">
                  <a:extLst>
                    <a:ext uri="{FF2B5EF4-FFF2-40B4-BE49-F238E27FC236}">
                      <a16:creationId xmlns="" xmlns:a16="http://schemas.microsoft.com/office/drawing/2014/main" id="{DEE038AF-A4DB-4921-9C55-57B56C108751}"/>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242D3C"/>
                </a:solidFill>
                <a:ln w="7680" cap="flat">
                  <a:noFill/>
                  <a:prstDash val="solid"/>
                  <a:miter/>
                </a:ln>
              </p:spPr>
              <p:txBody>
                <a:bodyPr rtlCol="0" anchor="ctr"/>
                <a:lstStyle/>
                <a:p>
                  <a:endParaRPr lang="ru-RU" dirty="0"/>
                </a:p>
              </p:txBody>
            </p:sp>
            <p:sp>
              <p:nvSpPr>
                <p:cNvPr id="31" name="Полилиния: фигура 30">
                  <a:extLst>
                    <a:ext uri="{FF2B5EF4-FFF2-40B4-BE49-F238E27FC236}">
                      <a16:creationId xmlns="" xmlns:a16="http://schemas.microsoft.com/office/drawing/2014/main" id="{30CBA823-FBC8-488E-96BF-4B28528C5AE2}"/>
                    </a:ext>
                  </a:extLst>
                </p:cNvPr>
                <p:cNvSpPr/>
                <p:nvPr/>
              </p:nvSpPr>
              <p:spPr>
                <a:xfrm>
                  <a:off x="23024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32" name="Полилиния: фигура 31">
                  <a:extLst>
                    <a:ext uri="{FF2B5EF4-FFF2-40B4-BE49-F238E27FC236}">
                      <a16:creationId xmlns="" xmlns:a16="http://schemas.microsoft.com/office/drawing/2014/main" id="{7A4488E0-C746-44E7-9759-CDED619781B5}"/>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F96232"/>
                </a:solidFill>
                <a:ln w="7680" cap="flat">
                  <a:noFill/>
                  <a:prstDash val="solid"/>
                  <a:miter/>
                </a:ln>
              </p:spPr>
              <p:txBody>
                <a:bodyPr rtlCol="0" anchor="ctr"/>
                <a:lstStyle/>
                <a:p>
                  <a:endParaRPr lang="ru-RU" dirty="0"/>
                </a:p>
              </p:txBody>
            </p:sp>
            <p:sp>
              <p:nvSpPr>
                <p:cNvPr id="33" name="Полилиния: фигура 32">
                  <a:extLst>
                    <a:ext uri="{FF2B5EF4-FFF2-40B4-BE49-F238E27FC236}">
                      <a16:creationId xmlns="" xmlns:a16="http://schemas.microsoft.com/office/drawing/2014/main" id="{C2C11E84-4302-4D02-B309-989EC48CC3DE}"/>
                    </a:ext>
                  </a:extLst>
                </p:cNvPr>
                <p:cNvSpPr/>
                <p:nvPr/>
              </p:nvSpPr>
              <p:spPr>
                <a:xfrm rot="-1801578">
                  <a:off x="1969829" y="3583842"/>
                  <a:ext cx="340525" cy="34747"/>
                </a:xfrm>
                <a:custGeom>
                  <a:avLst/>
                  <a:gdLst>
                    <a:gd name="connsiteX0" fmla="*/ 0 w 340525"/>
                    <a:gd name="connsiteY0" fmla="*/ 0 h 34747"/>
                    <a:gd name="connsiteX1" fmla="*/ 340525 w 340525"/>
                    <a:gd name="connsiteY1" fmla="*/ 0 h 34747"/>
                    <a:gd name="connsiteX2" fmla="*/ 340525 w 340525"/>
                    <a:gd name="connsiteY2" fmla="*/ 34747 h 34747"/>
                    <a:gd name="connsiteX3" fmla="*/ 0 w 340525"/>
                    <a:gd name="connsiteY3" fmla="*/ 34747 h 34747"/>
                  </a:gdLst>
                  <a:ahLst/>
                  <a:cxnLst>
                    <a:cxn ang="0">
                      <a:pos x="connsiteX0" y="connsiteY0"/>
                    </a:cxn>
                    <a:cxn ang="0">
                      <a:pos x="connsiteX1" y="connsiteY1"/>
                    </a:cxn>
                    <a:cxn ang="0">
                      <a:pos x="connsiteX2" y="connsiteY2"/>
                    </a:cxn>
                    <a:cxn ang="0">
                      <a:pos x="connsiteX3" y="connsiteY3"/>
                    </a:cxn>
                  </a:cxnLst>
                  <a:rect l="l" t="t" r="r" b="b"/>
                  <a:pathLst>
                    <a:path w="340525" h="34747">
                      <a:moveTo>
                        <a:pt x="0" y="0"/>
                      </a:moveTo>
                      <a:lnTo>
                        <a:pt x="340525" y="0"/>
                      </a:lnTo>
                      <a:lnTo>
                        <a:pt x="340525" y="34747"/>
                      </a:lnTo>
                      <a:lnTo>
                        <a:pt x="0" y="34747"/>
                      </a:lnTo>
                      <a:close/>
                    </a:path>
                  </a:pathLst>
                </a:custGeom>
                <a:solidFill>
                  <a:srgbClr val="43D3E8"/>
                </a:solidFill>
                <a:ln w="7680" cap="flat">
                  <a:noFill/>
                  <a:prstDash val="solid"/>
                  <a:miter/>
                </a:ln>
              </p:spPr>
              <p:txBody>
                <a:bodyPr rtlCol="0" anchor="ctr"/>
                <a:lstStyle/>
                <a:p>
                  <a:endParaRPr lang="ru-RU" dirty="0"/>
                </a:p>
              </p:txBody>
            </p:sp>
            <p:sp>
              <p:nvSpPr>
                <p:cNvPr id="34" name="Полилиния: фигура 33">
                  <a:extLst>
                    <a:ext uri="{FF2B5EF4-FFF2-40B4-BE49-F238E27FC236}">
                      <a16:creationId xmlns="" xmlns:a16="http://schemas.microsoft.com/office/drawing/2014/main" id="{ED5C64A1-B6D9-4B50-A1E2-9C593CEADC54}"/>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grpSp>
          <p:grpSp>
            <p:nvGrpSpPr>
              <p:cNvPr id="35" name="Рисунок 2">
                <a:extLst>
                  <a:ext uri="{FF2B5EF4-FFF2-40B4-BE49-F238E27FC236}">
                    <a16:creationId xmlns="" xmlns:a16="http://schemas.microsoft.com/office/drawing/2014/main" id="{2862BDDB-996B-423A-834B-02C0E4B78B81}"/>
                  </a:ext>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16:creationId xmlns="" xmlns:a16="http://schemas.microsoft.com/office/drawing/2014/main" id="{34EE368B-24C1-4ED8-8EB1-8A5D2E0D15E4}"/>
                    </a:ext>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7" name="Полилиния: фигура 36">
                  <a:extLst>
                    <a:ext uri="{FF2B5EF4-FFF2-40B4-BE49-F238E27FC236}">
                      <a16:creationId xmlns="" xmlns:a16="http://schemas.microsoft.com/office/drawing/2014/main" id="{82204F6F-E3CA-45B6-9F04-5EE0ED7F83D0}"/>
                    </a:ext>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8" name="Полилиния: фигура 37">
                  <a:extLst>
                    <a:ext uri="{FF2B5EF4-FFF2-40B4-BE49-F238E27FC236}">
                      <a16:creationId xmlns="" xmlns:a16="http://schemas.microsoft.com/office/drawing/2014/main" id="{0514346D-4272-4845-B929-B5FFEE35E254}"/>
                    </a:ext>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9" name="Полилиния: фигура 38">
                  <a:extLst>
                    <a:ext uri="{FF2B5EF4-FFF2-40B4-BE49-F238E27FC236}">
                      <a16:creationId xmlns="" xmlns:a16="http://schemas.microsoft.com/office/drawing/2014/main" id="{10FBA4A6-090C-4517-BEA3-9433F3BF894D}"/>
                    </a:ext>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0" name="Полилиния: фигура 39">
                  <a:extLst>
                    <a:ext uri="{FF2B5EF4-FFF2-40B4-BE49-F238E27FC236}">
                      <a16:creationId xmlns="" xmlns:a16="http://schemas.microsoft.com/office/drawing/2014/main" id="{9F878CEE-547E-4D31-BEF7-6CC3A19342E3}"/>
                    </a:ext>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1" name="Полилиния: фигура 40">
                  <a:extLst>
                    <a:ext uri="{FF2B5EF4-FFF2-40B4-BE49-F238E27FC236}">
                      <a16:creationId xmlns="" xmlns:a16="http://schemas.microsoft.com/office/drawing/2014/main" id="{206391AA-4BCF-4ABF-939E-341707D4DCC6}"/>
                    </a:ext>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2" name="Полилиния: фигура 41">
                  <a:extLst>
                    <a:ext uri="{FF2B5EF4-FFF2-40B4-BE49-F238E27FC236}">
                      <a16:creationId xmlns="" xmlns:a16="http://schemas.microsoft.com/office/drawing/2014/main" id="{4A2590E7-6B1D-4386-A964-DB3E5CD68A77}"/>
                    </a:ext>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grpSp>
        </p:grpSp>
        <p:sp>
          <p:nvSpPr>
            <p:cNvPr id="43" name="Полилиния: фигура 42">
              <a:extLst>
                <a:ext uri="{FF2B5EF4-FFF2-40B4-BE49-F238E27FC236}">
                  <a16:creationId xmlns="" xmlns:a16="http://schemas.microsoft.com/office/drawing/2014/main" id="{2338C980-225E-46D7-8459-7215ABA4A035}"/>
                </a:ext>
              </a:extLst>
            </p:cNvPr>
            <p:cNvSpPr/>
            <p:nvPr/>
          </p:nvSpPr>
          <p:spPr>
            <a:xfrm>
              <a:off x="1398681" y="3263936"/>
              <a:ext cx="1231598" cy="1231598"/>
            </a:xfrm>
            <a:custGeom>
              <a:avLst/>
              <a:gdLst>
                <a:gd name="connsiteX0" fmla="*/ 616185 w 1231598"/>
                <a:gd name="connsiteY0" fmla="*/ 1231598 h 1231598"/>
                <a:gd name="connsiteX1" fmla="*/ 616185 w 1231598"/>
                <a:gd name="connsiteY1" fmla="*/ 1196851 h 1231598"/>
                <a:gd name="connsiteX2" fmla="*/ 650160 w 1231598"/>
                <a:gd name="connsiteY2" fmla="*/ 1196079 h 1231598"/>
                <a:gd name="connsiteX3" fmla="*/ 652477 w 1231598"/>
                <a:gd name="connsiteY3" fmla="*/ 1230826 h 1231598"/>
                <a:gd name="connsiteX4" fmla="*/ 616185 w 1231598"/>
                <a:gd name="connsiteY4" fmla="*/ 1231598 h 1231598"/>
                <a:gd name="connsiteX5" fmla="*/ 580666 w 1231598"/>
                <a:gd name="connsiteY5" fmla="*/ 1230826 h 1231598"/>
                <a:gd name="connsiteX6" fmla="*/ 545146 w 1231598"/>
                <a:gd name="connsiteY6" fmla="*/ 1227737 h 1231598"/>
                <a:gd name="connsiteX7" fmla="*/ 549007 w 1231598"/>
                <a:gd name="connsiteY7" fmla="*/ 1192990 h 1231598"/>
                <a:gd name="connsiteX8" fmla="*/ 582982 w 1231598"/>
                <a:gd name="connsiteY8" fmla="*/ 1196079 h 1231598"/>
                <a:gd name="connsiteX9" fmla="*/ 580666 w 1231598"/>
                <a:gd name="connsiteY9" fmla="*/ 1230826 h 1231598"/>
                <a:gd name="connsiteX10" fmla="*/ 687996 w 1231598"/>
                <a:gd name="connsiteY10" fmla="*/ 1227737 h 1231598"/>
                <a:gd name="connsiteX11" fmla="*/ 684135 w 1231598"/>
                <a:gd name="connsiteY11" fmla="*/ 1192990 h 1231598"/>
                <a:gd name="connsiteX12" fmla="*/ 717338 w 1231598"/>
                <a:gd name="connsiteY12" fmla="*/ 1188357 h 1231598"/>
                <a:gd name="connsiteX13" fmla="*/ 723516 w 1231598"/>
                <a:gd name="connsiteY13" fmla="*/ 1222332 h 1231598"/>
                <a:gd name="connsiteX14" fmla="*/ 687996 w 1231598"/>
                <a:gd name="connsiteY14" fmla="*/ 1227737 h 1231598"/>
                <a:gd name="connsiteX15" fmla="*/ 509627 w 1231598"/>
                <a:gd name="connsiteY15" fmla="*/ 1222332 h 1231598"/>
                <a:gd name="connsiteX16" fmla="*/ 474880 w 1231598"/>
                <a:gd name="connsiteY16" fmla="*/ 1215383 h 1231598"/>
                <a:gd name="connsiteX17" fmla="*/ 482601 w 1231598"/>
                <a:gd name="connsiteY17" fmla="*/ 1181408 h 1231598"/>
                <a:gd name="connsiteX18" fmla="*/ 515804 w 1231598"/>
                <a:gd name="connsiteY18" fmla="*/ 1188357 h 1231598"/>
                <a:gd name="connsiteX19" fmla="*/ 509627 w 1231598"/>
                <a:gd name="connsiteY19" fmla="*/ 1222332 h 1231598"/>
                <a:gd name="connsiteX20" fmla="*/ 758263 w 1231598"/>
                <a:gd name="connsiteY20" fmla="*/ 1215383 h 1231598"/>
                <a:gd name="connsiteX21" fmla="*/ 750541 w 1231598"/>
                <a:gd name="connsiteY21" fmla="*/ 1181408 h 1231598"/>
                <a:gd name="connsiteX22" fmla="*/ 782972 w 1231598"/>
                <a:gd name="connsiteY22" fmla="*/ 1172914 h 1231598"/>
                <a:gd name="connsiteX23" fmla="*/ 793010 w 1231598"/>
                <a:gd name="connsiteY23" fmla="*/ 1206117 h 1231598"/>
                <a:gd name="connsiteX24" fmla="*/ 758263 w 1231598"/>
                <a:gd name="connsiteY24" fmla="*/ 1215383 h 1231598"/>
                <a:gd name="connsiteX25" fmla="*/ 439360 w 1231598"/>
                <a:gd name="connsiteY25" fmla="*/ 1206117 h 1231598"/>
                <a:gd name="connsiteX26" fmla="*/ 405385 w 1231598"/>
                <a:gd name="connsiteY26" fmla="*/ 1194534 h 1231598"/>
                <a:gd name="connsiteX27" fmla="*/ 416967 w 1231598"/>
                <a:gd name="connsiteY27" fmla="*/ 1162104 h 1231598"/>
                <a:gd name="connsiteX28" fmla="*/ 449398 w 1231598"/>
                <a:gd name="connsiteY28" fmla="*/ 1172914 h 1231598"/>
                <a:gd name="connsiteX29" fmla="*/ 439360 w 1231598"/>
                <a:gd name="connsiteY29" fmla="*/ 1206117 h 1231598"/>
                <a:gd name="connsiteX30" fmla="*/ 826985 w 1231598"/>
                <a:gd name="connsiteY30" fmla="*/ 1194534 h 1231598"/>
                <a:gd name="connsiteX31" fmla="*/ 815403 w 1231598"/>
                <a:gd name="connsiteY31" fmla="*/ 1162104 h 1231598"/>
                <a:gd name="connsiteX32" fmla="*/ 847062 w 1231598"/>
                <a:gd name="connsiteY32" fmla="*/ 1149749 h 1231598"/>
                <a:gd name="connsiteX33" fmla="*/ 860961 w 1231598"/>
                <a:gd name="connsiteY33" fmla="*/ 1181408 h 1231598"/>
                <a:gd name="connsiteX34" fmla="*/ 826985 w 1231598"/>
                <a:gd name="connsiteY34" fmla="*/ 1194534 h 1231598"/>
                <a:gd name="connsiteX35" fmla="*/ 372182 w 1231598"/>
                <a:gd name="connsiteY35" fmla="*/ 1181408 h 1231598"/>
                <a:gd name="connsiteX36" fmla="*/ 339751 w 1231598"/>
                <a:gd name="connsiteY36" fmla="*/ 1165964 h 1231598"/>
                <a:gd name="connsiteX37" fmla="*/ 355194 w 1231598"/>
                <a:gd name="connsiteY37" fmla="*/ 1135078 h 1231598"/>
                <a:gd name="connsiteX38" fmla="*/ 386081 w 1231598"/>
                <a:gd name="connsiteY38" fmla="*/ 1149749 h 1231598"/>
                <a:gd name="connsiteX39" fmla="*/ 372182 w 1231598"/>
                <a:gd name="connsiteY39" fmla="*/ 1181408 h 1231598"/>
                <a:gd name="connsiteX40" fmla="*/ 892619 w 1231598"/>
                <a:gd name="connsiteY40" fmla="*/ 1165964 h 1231598"/>
                <a:gd name="connsiteX41" fmla="*/ 877176 w 1231598"/>
                <a:gd name="connsiteY41" fmla="*/ 1135078 h 1231598"/>
                <a:gd name="connsiteX42" fmla="*/ 906518 w 1231598"/>
                <a:gd name="connsiteY42" fmla="*/ 1118863 h 1231598"/>
                <a:gd name="connsiteX43" fmla="*/ 924278 w 1231598"/>
                <a:gd name="connsiteY43" fmla="*/ 1148977 h 1231598"/>
                <a:gd name="connsiteX44" fmla="*/ 892619 w 1231598"/>
                <a:gd name="connsiteY44" fmla="*/ 1165964 h 1231598"/>
                <a:gd name="connsiteX45" fmla="*/ 308093 w 1231598"/>
                <a:gd name="connsiteY45" fmla="*/ 1149749 h 1231598"/>
                <a:gd name="connsiteX46" fmla="*/ 277206 w 1231598"/>
                <a:gd name="connsiteY46" fmla="*/ 1131217 h 1231598"/>
                <a:gd name="connsiteX47" fmla="*/ 296510 w 1231598"/>
                <a:gd name="connsiteY47" fmla="*/ 1101875 h 1231598"/>
                <a:gd name="connsiteX48" fmla="*/ 325080 w 1231598"/>
                <a:gd name="connsiteY48" fmla="*/ 1119635 h 1231598"/>
                <a:gd name="connsiteX49" fmla="*/ 308093 w 1231598"/>
                <a:gd name="connsiteY49" fmla="*/ 1149749 h 1231598"/>
                <a:gd name="connsiteX50" fmla="*/ 954392 w 1231598"/>
                <a:gd name="connsiteY50" fmla="*/ 1130445 h 1231598"/>
                <a:gd name="connsiteX51" fmla="*/ 935088 w 1231598"/>
                <a:gd name="connsiteY51" fmla="*/ 1101103 h 1231598"/>
                <a:gd name="connsiteX52" fmla="*/ 962886 w 1231598"/>
                <a:gd name="connsiteY52" fmla="*/ 1081799 h 1231598"/>
                <a:gd name="connsiteX53" fmla="*/ 983734 w 1231598"/>
                <a:gd name="connsiteY53" fmla="*/ 1109597 h 1231598"/>
                <a:gd name="connsiteX54" fmla="*/ 954392 w 1231598"/>
                <a:gd name="connsiteY54" fmla="*/ 1130445 h 1231598"/>
                <a:gd name="connsiteX55" fmla="*/ 248636 w 1231598"/>
                <a:gd name="connsiteY55" fmla="*/ 1110369 h 1231598"/>
                <a:gd name="connsiteX56" fmla="*/ 220838 w 1231598"/>
                <a:gd name="connsiteY56" fmla="*/ 1087976 h 1231598"/>
                <a:gd name="connsiteX57" fmla="*/ 243231 w 1231598"/>
                <a:gd name="connsiteY57" fmla="*/ 1061723 h 1231598"/>
                <a:gd name="connsiteX58" fmla="*/ 269485 w 1231598"/>
                <a:gd name="connsiteY58" fmla="*/ 1082571 h 1231598"/>
                <a:gd name="connsiteX59" fmla="*/ 248636 w 1231598"/>
                <a:gd name="connsiteY59" fmla="*/ 1110369 h 1231598"/>
                <a:gd name="connsiteX60" fmla="*/ 1011532 w 1231598"/>
                <a:gd name="connsiteY60" fmla="*/ 1087204 h 1231598"/>
                <a:gd name="connsiteX61" fmla="*/ 989139 w 1231598"/>
                <a:gd name="connsiteY61" fmla="*/ 1060950 h 1231598"/>
                <a:gd name="connsiteX62" fmla="*/ 1014621 w 1231598"/>
                <a:gd name="connsiteY62" fmla="*/ 1038558 h 1231598"/>
                <a:gd name="connsiteX63" fmla="*/ 1038558 w 1231598"/>
                <a:gd name="connsiteY63" fmla="*/ 1064039 h 1231598"/>
                <a:gd name="connsiteX64" fmla="*/ 1011532 w 1231598"/>
                <a:gd name="connsiteY64" fmla="*/ 1087204 h 1231598"/>
                <a:gd name="connsiteX65" fmla="*/ 193813 w 1231598"/>
                <a:gd name="connsiteY65" fmla="*/ 1064039 h 1231598"/>
                <a:gd name="connsiteX66" fmla="*/ 168331 w 1231598"/>
                <a:gd name="connsiteY66" fmla="*/ 1038558 h 1231598"/>
                <a:gd name="connsiteX67" fmla="*/ 193813 w 1231598"/>
                <a:gd name="connsiteY67" fmla="*/ 1014621 h 1231598"/>
                <a:gd name="connsiteX68" fmla="*/ 217750 w 1231598"/>
                <a:gd name="connsiteY68" fmla="*/ 1038558 h 1231598"/>
                <a:gd name="connsiteX69" fmla="*/ 193813 w 1231598"/>
                <a:gd name="connsiteY69" fmla="*/ 1064039 h 1231598"/>
                <a:gd name="connsiteX70" fmla="*/ 1064039 w 1231598"/>
                <a:gd name="connsiteY70" fmla="*/ 1038558 h 1231598"/>
                <a:gd name="connsiteX71" fmla="*/ 1038558 w 1231598"/>
                <a:gd name="connsiteY71" fmla="*/ 1014621 h 1231598"/>
                <a:gd name="connsiteX72" fmla="*/ 1060950 w 1231598"/>
                <a:gd name="connsiteY72" fmla="*/ 989139 h 1231598"/>
                <a:gd name="connsiteX73" fmla="*/ 1087204 w 1231598"/>
                <a:gd name="connsiteY73" fmla="*/ 1011532 h 1231598"/>
                <a:gd name="connsiteX74" fmla="*/ 1064039 w 1231598"/>
                <a:gd name="connsiteY74" fmla="*/ 1038558 h 1231598"/>
                <a:gd name="connsiteX75" fmla="*/ 144394 w 1231598"/>
                <a:gd name="connsiteY75" fmla="*/ 1012304 h 1231598"/>
                <a:gd name="connsiteX76" fmla="*/ 122002 w 1231598"/>
                <a:gd name="connsiteY76" fmla="*/ 984506 h 1231598"/>
                <a:gd name="connsiteX77" fmla="*/ 149799 w 1231598"/>
                <a:gd name="connsiteY77" fmla="*/ 963658 h 1231598"/>
                <a:gd name="connsiteX78" fmla="*/ 170648 w 1231598"/>
                <a:gd name="connsiteY78" fmla="*/ 989912 h 1231598"/>
                <a:gd name="connsiteX79" fmla="*/ 144394 w 1231598"/>
                <a:gd name="connsiteY79" fmla="*/ 1012304 h 1231598"/>
                <a:gd name="connsiteX80" fmla="*/ 1109597 w 1231598"/>
                <a:gd name="connsiteY80" fmla="*/ 983734 h 1231598"/>
                <a:gd name="connsiteX81" fmla="*/ 1081799 w 1231598"/>
                <a:gd name="connsiteY81" fmla="*/ 962886 h 1231598"/>
                <a:gd name="connsiteX82" fmla="*/ 1101103 w 1231598"/>
                <a:gd name="connsiteY82" fmla="*/ 935088 h 1231598"/>
                <a:gd name="connsiteX83" fmla="*/ 1130445 w 1231598"/>
                <a:gd name="connsiteY83" fmla="*/ 954392 h 1231598"/>
                <a:gd name="connsiteX84" fmla="*/ 1109597 w 1231598"/>
                <a:gd name="connsiteY84" fmla="*/ 983734 h 1231598"/>
                <a:gd name="connsiteX85" fmla="*/ 101153 w 1231598"/>
                <a:gd name="connsiteY85" fmla="*/ 954392 h 1231598"/>
                <a:gd name="connsiteX86" fmla="*/ 82621 w 1231598"/>
                <a:gd name="connsiteY86" fmla="*/ 924278 h 1231598"/>
                <a:gd name="connsiteX87" fmla="*/ 112736 w 1231598"/>
                <a:gd name="connsiteY87" fmla="*/ 906518 h 1231598"/>
                <a:gd name="connsiteX88" fmla="*/ 130495 w 1231598"/>
                <a:gd name="connsiteY88" fmla="*/ 935088 h 1231598"/>
                <a:gd name="connsiteX89" fmla="*/ 101153 w 1231598"/>
                <a:gd name="connsiteY89" fmla="*/ 954392 h 1231598"/>
                <a:gd name="connsiteX90" fmla="*/ 1148977 w 1231598"/>
                <a:gd name="connsiteY90" fmla="*/ 923506 h 1231598"/>
                <a:gd name="connsiteX91" fmla="*/ 1118863 w 1231598"/>
                <a:gd name="connsiteY91" fmla="*/ 905746 h 1231598"/>
                <a:gd name="connsiteX92" fmla="*/ 1135078 w 1231598"/>
                <a:gd name="connsiteY92" fmla="*/ 875632 h 1231598"/>
                <a:gd name="connsiteX93" fmla="*/ 1165964 w 1231598"/>
                <a:gd name="connsiteY93" fmla="*/ 891075 h 1231598"/>
                <a:gd name="connsiteX94" fmla="*/ 1148977 w 1231598"/>
                <a:gd name="connsiteY94" fmla="*/ 923506 h 1231598"/>
                <a:gd name="connsiteX95" fmla="*/ 65634 w 1231598"/>
                <a:gd name="connsiteY95" fmla="*/ 892619 h 1231598"/>
                <a:gd name="connsiteX96" fmla="*/ 50191 w 1231598"/>
                <a:gd name="connsiteY96" fmla="*/ 860188 h 1231598"/>
                <a:gd name="connsiteX97" fmla="*/ 81849 w 1231598"/>
                <a:gd name="connsiteY97" fmla="*/ 846289 h 1231598"/>
                <a:gd name="connsiteX98" fmla="*/ 96520 w 1231598"/>
                <a:gd name="connsiteY98" fmla="*/ 877176 h 1231598"/>
                <a:gd name="connsiteX99" fmla="*/ 65634 w 1231598"/>
                <a:gd name="connsiteY99" fmla="*/ 892619 h 1231598"/>
                <a:gd name="connsiteX100" fmla="*/ 1181408 w 1231598"/>
                <a:gd name="connsiteY100" fmla="*/ 859416 h 1231598"/>
                <a:gd name="connsiteX101" fmla="*/ 1149749 w 1231598"/>
                <a:gd name="connsiteY101" fmla="*/ 845517 h 1231598"/>
                <a:gd name="connsiteX102" fmla="*/ 1162104 w 1231598"/>
                <a:gd name="connsiteY102" fmla="*/ 813859 h 1231598"/>
                <a:gd name="connsiteX103" fmla="*/ 1194534 w 1231598"/>
                <a:gd name="connsiteY103" fmla="*/ 825441 h 1231598"/>
                <a:gd name="connsiteX104" fmla="*/ 1181408 w 1231598"/>
                <a:gd name="connsiteY104" fmla="*/ 859416 h 1231598"/>
                <a:gd name="connsiteX105" fmla="*/ 37064 w 1231598"/>
                <a:gd name="connsiteY105" fmla="*/ 826985 h 1231598"/>
                <a:gd name="connsiteX106" fmla="*/ 25481 w 1231598"/>
                <a:gd name="connsiteY106" fmla="*/ 793010 h 1231598"/>
                <a:gd name="connsiteX107" fmla="*/ 58684 w 1231598"/>
                <a:gd name="connsiteY107" fmla="*/ 782972 h 1231598"/>
                <a:gd name="connsiteX108" fmla="*/ 69495 w 1231598"/>
                <a:gd name="connsiteY108" fmla="*/ 815403 h 1231598"/>
                <a:gd name="connsiteX109" fmla="*/ 37064 w 1231598"/>
                <a:gd name="connsiteY109" fmla="*/ 826985 h 1231598"/>
                <a:gd name="connsiteX110" fmla="*/ 1206117 w 1231598"/>
                <a:gd name="connsiteY110" fmla="*/ 792238 h 1231598"/>
                <a:gd name="connsiteX111" fmla="*/ 1172914 w 1231598"/>
                <a:gd name="connsiteY111" fmla="*/ 782200 h 1231598"/>
                <a:gd name="connsiteX112" fmla="*/ 1181408 w 1231598"/>
                <a:gd name="connsiteY112" fmla="*/ 749769 h 1231598"/>
                <a:gd name="connsiteX113" fmla="*/ 1215383 w 1231598"/>
                <a:gd name="connsiteY113" fmla="*/ 757491 h 1231598"/>
                <a:gd name="connsiteX114" fmla="*/ 1206117 w 1231598"/>
                <a:gd name="connsiteY114" fmla="*/ 792238 h 1231598"/>
                <a:gd name="connsiteX115" fmla="*/ 16988 w 1231598"/>
                <a:gd name="connsiteY115" fmla="*/ 758263 h 1231598"/>
                <a:gd name="connsiteX116" fmla="*/ 10038 w 1231598"/>
                <a:gd name="connsiteY116" fmla="*/ 723516 h 1231598"/>
                <a:gd name="connsiteX117" fmla="*/ 44013 w 1231598"/>
                <a:gd name="connsiteY117" fmla="*/ 717338 h 1231598"/>
                <a:gd name="connsiteX118" fmla="*/ 50963 w 1231598"/>
                <a:gd name="connsiteY118" fmla="*/ 750541 h 1231598"/>
                <a:gd name="connsiteX119" fmla="*/ 16988 w 1231598"/>
                <a:gd name="connsiteY119" fmla="*/ 758263 h 1231598"/>
                <a:gd name="connsiteX120" fmla="*/ 1222332 w 1231598"/>
                <a:gd name="connsiteY120" fmla="*/ 722744 h 1231598"/>
                <a:gd name="connsiteX121" fmla="*/ 1188357 w 1231598"/>
                <a:gd name="connsiteY121" fmla="*/ 716566 h 1231598"/>
                <a:gd name="connsiteX122" fmla="*/ 1192990 w 1231598"/>
                <a:gd name="connsiteY122" fmla="*/ 683363 h 1231598"/>
                <a:gd name="connsiteX123" fmla="*/ 1227737 w 1231598"/>
                <a:gd name="connsiteY123" fmla="*/ 687224 h 1231598"/>
                <a:gd name="connsiteX124" fmla="*/ 1222332 w 1231598"/>
                <a:gd name="connsiteY124" fmla="*/ 722744 h 1231598"/>
                <a:gd name="connsiteX125" fmla="*/ 3861 w 1231598"/>
                <a:gd name="connsiteY125" fmla="*/ 687996 h 1231598"/>
                <a:gd name="connsiteX126" fmla="*/ 772 w 1231598"/>
                <a:gd name="connsiteY126" fmla="*/ 652477 h 1231598"/>
                <a:gd name="connsiteX127" fmla="*/ 35519 w 1231598"/>
                <a:gd name="connsiteY127" fmla="*/ 650160 h 1231598"/>
                <a:gd name="connsiteX128" fmla="*/ 38608 w 1231598"/>
                <a:gd name="connsiteY128" fmla="*/ 684135 h 1231598"/>
                <a:gd name="connsiteX129" fmla="*/ 3861 w 1231598"/>
                <a:gd name="connsiteY129" fmla="*/ 687996 h 1231598"/>
                <a:gd name="connsiteX130" fmla="*/ 1230826 w 1231598"/>
                <a:gd name="connsiteY130" fmla="*/ 651705 h 1231598"/>
                <a:gd name="connsiteX131" fmla="*/ 1196079 w 1231598"/>
                <a:gd name="connsiteY131" fmla="*/ 649388 h 1231598"/>
                <a:gd name="connsiteX132" fmla="*/ 1196851 w 1231598"/>
                <a:gd name="connsiteY132" fmla="*/ 615413 h 1231598"/>
                <a:gd name="connsiteX133" fmla="*/ 1196851 w 1231598"/>
                <a:gd name="connsiteY133" fmla="*/ 613869 h 1231598"/>
                <a:gd name="connsiteX134" fmla="*/ 1231598 w 1231598"/>
                <a:gd name="connsiteY134" fmla="*/ 613869 h 1231598"/>
                <a:gd name="connsiteX135" fmla="*/ 1231598 w 1231598"/>
                <a:gd name="connsiteY135" fmla="*/ 615413 h 1231598"/>
                <a:gd name="connsiteX136" fmla="*/ 1230826 w 1231598"/>
                <a:gd name="connsiteY136" fmla="*/ 651705 h 1231598"/>
                <a:gd name="connsiteX137" fmla="*/ 34747 w 1231598"/>
                <a:gd name="connsiteY137" fmla="*/ 616957 h 1231598"/>
                <a:gd name="connsiteX138" fmla="*/ 0 w 1231598"/>
                <a:gd name="connsiteY138" fmla="*/ 616957 h 1231598"/>
                <a:gd name="connsiteX139" fmla="*/ 0 w 1231598"/>
                <a:gd name="connsiteY139" fmla="*/ 616185 h 1231598"/>
                <a:gd name="connsiteX140" fmla="*/ 772 w 1231598"/>
                <a:gd name="connsiteY140" fmla="*/ 581438 h 1231598"/>
                <a:gd name="connsiteX141" fmla="*/ 35519 w 1231598"/>
                <a:gd name="connsiteY141" fmla="*/ 583754 h 1231598"/>
                <a:gd name="connsiteX142" fmla="*/ 34747 w 1231598"/>
                <a:gd name="connsiteY142" fmla="*/ 616957 h 1231598"/>
                <a:gd name="connsiteX143" fmla="*/ 34747 w 1231598"/>
                <a:gd name="connsiteY143" fmla="*/ 616957 h 1231598"/>
                <a:gd name="connsiteX144" fmla="*/ 1196079 w 1231598"/>
                <a:gd name="connsiteY144" fmla="*/ 580666 h 1231598"/>
                <a:gd name="connsiteX145" fmla="*/ 1192990 w 1231598"/>
                <a:gd name="connsiteY145" fmla="*/ 546691 h 1231598"/>
                <a:gd name="connsiteX146" fmla="*/ 1227737 w 1231598"/>
                <a:gd name="connsiteY146" fmla="*/ 542830 h 1231598"/>
                <a:gd name="connsiteX147" fmla="*/ 1230826 w 1231598"/>
                <a:gd name="connsiteY147" fmla="*/ 578349 h 1231598"/>
                <a:gd name="connsiteX148" fmla="*/ 1196079 w 1231598"/>
                <a:gd name="connsiteY148" fmla="*/ 580666 h 1231598"/>
                <a:gd name="connsiteX149" fmla="*/ 38608 w 1231598"/>
                <a:gd name="connsiteY149" fmla="*/ 549007 h 1231598"/>
                <a:gd name="connsiteX150" fmla="*/ 3861 w 1231598"/>
                <a:gd name="connsiteY150" fmla="*/ 545146 h 1231598"/>
                <a:gd name="connsiteX151" fmla="*/ 9266 w 1231598"/>
                <a:gd name="connsiteY151" fmla="*/ 509627 h 1231598"/>
                <a:gd name="connsiteX152" fmla="*/ 43241 w 1231598"/>
                <a:gd name="connsiteY152" fmla="*/ 515804 h 1231598"/>
                <a:gd name="connsiteX153" fmla="*/ 38608 w 1231598"/>
                <a:gd name="connsiteY153" fmla="*/ 549007 h 1231598"/>
                <a:gd name="connsiteX154" fmla="*/ 1187585 w 1231598"/>
                <a:gd name="connsiteY154" fmla="*/ 513488 h 1231598"/>
                <a:gd name="connsiteX155" fmla="*/ 1180636 w 1231598"/>
                <a:gd name="connsiteY155" fmla="*/ 480285 h 1231598"/>
                <a:gd name="connsiteX156" fmla="*/ 1214611 w 1231598"/>
                <a:gd name="connsiteY156" fmla="*/ 472563 h 1231598"/>
                <a:gd name="connsiteX157" fmla="*/ 1221560 w 1231598"/>
                <a:gd name="connsiteY157" fmla="*/ 507310 h 1231598"/>
                <a:gd name="connsiteX158" fmla="*/ 1187585 w 1231598"/>
                <a:gd name="connsiteY158" fmla="*/ 513488 h 1231598"/>
                <a:gd name="connsiteX159" fmla="*/ 50191 w 1231598"/>
                <a:gd name="connsiteY159" fmla="*/ 482601 h 1231598"/>
                <a:gd name="connsiteX160" fmla="*/ 16215 w 1231598"/>
                <a:gd name="connsiteY160" fmla="*/ 474880 h 1231598"/>
                <a:gd name="connsiteX161" fmla="*/ 25481 w 1231598"/>
                <a:gd name="connsiteY161" fmla="*/ 440132 h 1231598"/>
                <a:gd name="connsiteX162" fmla="*/ 58684 w 1231598"/>
                <a:gd name="connsiteY162" fmla="*/ 450170 h 1231598"/>
                <a:gd name="connsiteX163" fmla="*/ 50191 w 1231598"/>
                <a:gd name="connsiteY163" fmla="*/ 482601 h 1231598"/>
                <a:gd name="connsiteX164" fmla="*/ 1172142 w 1231598"/>
                <a:gd name="connsiteY164" fmla="*/ 447854 h 1231598"/>
                <a:gd name="connsiteX165" fmla="*/ 1161331 w 1231598"/>
                <a:gd name="connsiteY165" fmla="*/ 415423 h 1231598"/>
                <a:gd name="connsiteX166" fmla="*/ 1193762 w 1231598"/>
                <a:gd name="connsiteY166" fmla="*/ 403069 h 1231598"/>
                <a:gd name="connsiteX167" fmla="*/ 1205345 w 1231598"/>
                <a:gd name="connsiteY167" fmla="*/ 437044 h 1231598"/>
                <a:gd name="connsiteX168" fmla="*/ 1172142 w 1231598"/>
                <a:gd name="connsiteY168" fmla="*/ 447854 h 1231598"/>
                <a:gd name="connsiteX169" fmla="*/ 69495 w 1231598"/>
                <a:gd name="connsiteY169" fmla="*/ 417740 h 1231598"/>
                <a:gd name="connsiteX170" fmla="*/ 37064 w 1231598"/>
                <a:gd name="connsiteY170" fmla="*/ 406157 h 1231598"/>
                <a:gd name="connsiteX171" fmla="*/ 50191 w 1231598"/>
                <a:gd name="connsiteY171" fmla="*/ 372954 h 1231598"/>
                <a:gd name="connsiteX172" fmla="*/ 81849 w 1231598"/>
                <a:gd name="connsiteY172" fmla="*/ 386853 h 1231598"/>
                <a:gd name="connsiteX173" fmla="*/ 69495 w 1231598"/>
                <a:gd name="connsiteY173" fmla="*/ 417740 h 1231598"/>
                <a:gd name="connsiteX174" fmla="*/ 1148977 w 1231598"/>
                <a:gd name="connsiteY174" fmla="*/ 384537 h 1231598"/>
                <a:gd name="connsiteX175" fmla="*/ 1134306 w 1231598"/>
                <a:gd name="connsiteY175" fmla="*/ 353650 h 1231598"/>
                <a:gd name="connsiteX176" fmla="*/ 1165192 w 1231598"/>
                <a:gd name="connsiteY176" fmla="*/ 338207 h 1231598"/>
                <a:gd name="connsiteX177" fmla="*/ 1180636 w 1231598"/>
                <a:gd name="connsiteY177" fmla="*/ 370638 h 1231598"/>
                <a:gd name="connsiteX178" fmla="*/ 1148977 w 1231598"/>
                <a:gd name="connsiteY178" fmla="*/ 384537 h 1231598"/>
                <a:gd name="connsiteX179" fmla="*/ 95748 w 1231598"/>
                <a:gd name="connsiteY179" fmla="*/ 355967 h 1231598"/>
                <a:gd name="connsiteX180" fmla="*/ 64862 w 1231598"/>
                <a:gd name="connsiteY180" fmla="*/ 340523 h 1231598"/>
                <a:gd name="connsiteX181" fmla="*/ 81849 w 1231598"/>
                <a:gd name="connsiteY181" fmla="*/ 308865 h 1231598"/>
                <a:gd name="connsiteX182" fmla="*/ 111963 w 1231598"/>
                <a:gd name="connsiteY182" fmla="*/ 325852 h 1231598"/>
                <a:gd name="connsiteX183" fmla="*/ 95748 w 1231598"/>
                <a:gd name="connsiteY183" fmla="*/ 355967 h 1231598"/>
                <a:gd name="connsiteX184" fmla="*/ 1118863 w 1231598"/>
                <a:gd name="connsiteY184" fmla="*/ 324308 h 1231598"/>
                <a:gd name="connsiteX185" fmla="*/ 1101103 w 1231598"/>
                <a:gd name="connsiteY185" fmla="*/ 295738 h 1231598"/>
                <a:gd name="connsiteX186" fmla="*/ 1130445 w 1231598"/>
                <a:gd name="connsiteY186" fmla="*/ 276434 h 1231598"/>
                <a:gd name="connsiteX187" fmla="*/ 1148977 w 1231598"/>
                <a:gd name="connsiteY187" fmla="*/ 306548 h 1231598"/>
                <a:gd name="connsiteX188" fmla="*/ 1118863 w 1231598"/>
                <a:gd name="connsiteY188" fmla="*/ 324308 h 1231598"/>
                <a:gd name="connsiteX189" fmla="*/ 129723 w 1231598"/>
                <a:gd name="connsiteY189" fmla="*/ 297282 h 1231598"/>
                <a:gd name="connsiteX190" fmla="*/ 101153 w 1231598"/>
                <a:gd name="connsiteY190" fmla="*/ 277978 h 1231598"/>
                <a:gd name="connsiteX191" fmla="*/ 122002 w 1231598"/>
                <a:gd name="connsiteY191" fmla="*/ 248636 h 1231598"/>
                <a:gd name="connsiteX192" fmla="*/ 149799 w 1231598"/>
                <a:gd name="connsiteY192" fmla="*/ 269485 h 1231598"/>
                <a:gd name="connsiteX193" fmla="*/ 129723 w 1231598"/>
                <a:gd name="connsiteY193" fmla="*/ 297282 h 1231598"/>
                <a:gd name="connsiteX194" fmla="*/ 1081027 w 1231598"/>
                <a:gd name="connsiteY194" fmla="*/ 267940 h 1231598"/>
                <a:gd name="connsiteX195" fmla="*/ 1060178 w 1231598"/>
                <a:gd name="connsiteY195" fmla="*/ 241687 h 1231598"/>
                <a:gd name="connsiteX196" fmla="*/ 1086432 w 1231598"/>
                <a:gd name="connsiteY196" fmla="*/ 219294 h 1231598"/>
                <a:gd name="connsiteX197" fmla="*/ 1108825 w 1231598"/>
                <a:gd name="connsiteY197" fmla="*/ 247092 h 1231598"/>
                <a:gd name="connsiteX198" fmla="*/ 1081027 w 1231598"/>
                <a:gd name="connsiteY198" fmla="*/ 267940 h 1231598"/>
                <a:gd name="connsiteX199" fmla="*/ 169876 w 1231598"/>
                <a:gd name="connsiteY199" fmla="*/ 243231 h 1231598"/>
                <a:gd name="connsiteX200" fmla="*/ 143622 w 1231598"/>
                <a:gd name="connsiteY200" fmla="*/ 220838 h 1231598"/>
                <a:gd name="connsiteX201" fmla="*/ 167559 w 1231598"/>
                <a:gd name="connsiteY201" fmla="*/ 193813 h 1231598"/>
                <a:gd name="connsiteX202" fmla="*/ 193040 w 1231598"/>
                <a:gd name="connsiteY202" fmla="*/ 217750 h 1231598"/>
                <a:gd name="connsiteX203" fmla="*/ 169876 w 1231598"/>
                <a:gd name="connsiteY203" fmla="*/ 243231 h 1231598"/>
                <a:gd name="connsiteX204" fmla="*/ 1037786 w 1231598"/>
                <a:gd name="connsiteY204" fmla="*/ 216205 h 1231598"/>
                <a:gd name="connsiteX205" fmla="*/ 1013849 w 1231598"/>
                <a:gd name="connsiteY205" fmla="*/ 192268 h 1231598"/>
                <a:gd name="connsiteX206" fmla="*/ 1037786 w 1231598"/>
                <a:gd name="connsiteY206" fmla="*/ 166787 h 1231598"/>
                <a:gd name="connsiteX207" fmla="*/ 1063267 w 1231598"/>
                <a:gd name="connsiteY207" fmla="*/ 192268 h 1231598"/>
                <a:gd name="connsiteX208" fmla="*/ 1037786 w 1231598"/>
                <a:gd name="connsiteY208" fmla="*/ 216205 h 1231598"/>
                <a:gd name="connsiteX209" fmla="*/ 216205 w 1231598"/>
                <a:gd name="connsiteY209" fmla="*/ 193813 h 1231598"/>
                <a:gd name="connsiteX210" fmla="*/ 192268 w 1231598"/>
                <a:gd name="connsiteY210" fmla="*/ 168331 h 1231598"/>
                <a:gd name="connsiteX211" fmla="*/ 219294 w 1231598"/>
                <a:gd name="connsiteY211" fmla="*/ 144394 h 1231598"/>
                <a:gd name="connsiteX212" fmla="*/ 241687 w 1231598"/>
                <a:gd name="connsiteY212" fmla="*/ 170648 h 1231598"/>
                <a:gd name="connsiteX213" fmla="*/ 216205 w 1231598"/>
                <a:gd name="connsiteY213" fmla="*/ 193813 h 1231598"/>
                <a:gd name="connsiteX214" fmla="*/ 988367 w 1231598"/>
                <a:gd name="connsiteY214" fmla="*/ 169876 h 1231598"/>
                <a:gd name="connsiteX215" fmla="*/ 962114 w 1231598"/>
                <a:gd name="connsiteY215" fmla="*/ 149027 h 1231598"/>
                <a:gd name="connsiteX216" fmla="*/ 982962 w 1231598"/>
                <a:gd name="connsiteY216" fmla="*/ 121229 h 1231598"/>
                <a:gd name="connsiteX217" fmla="*/ 1010760 w 1231598"/>
                <a:gd name="connsiteY217" fmla="*/ 143622 h 1231598"/>
                <a:gd name="connsiteX218" fmla="*/ 988367 w 1231598"/>
                <a:gd name="connsiteY218" fmla="*/ 169876 h 1231598"/>
                <a:gd name="connsiteX219" fmla="*/ 267940 w 1231598"/>
                <a:gd name="connsiteY219" fmla="*/ 149799 h 1231598"/>
                <a:gd name="connsiteX220" fmla="*/ 247092 w 1231598"/>
                <a:gd name="connsiteY220" fmla="*/ 122002 h 1231598"/>
                <a:gd name="connsiteX221" fmla="*/ 276434 w 1231598"/>
                <a:gd name="connsiteY221" fmla="*/ 101153 h 1231598"/>
                <a:gd name="connsiteX222" fmla="*/ 295738 w 1231598"/>
                <a:gd name="connsiteY222" fmla="*/ 130495 h 1231598"/>
                <a:gd name="connsiteX223" fmla="*/ 267940 w 1231598"/>
                <a:gd name="connsiteY223" fmla="*/ 149799 h 1231598"/>
                <a:gd name="connsiteX224" fmla="*/ 934316 w 1231598"/>
                <a:gd name="connsiteY224" fmla="*/ 129723 h 1231598"/>
                <a:gd name="connsiteX225" fmla="*/ 905746 w 1231598"/>
                <a:gd name="connsiteY225" fmla="*/ 111963 h 1231598"/>
                <a:gd name="connsiteX226" fmla="*/ 922733 w 1231598"/>
                <a:gd name="connsiteY226" fmla="*/ 81849 h 1231598"/>
                <a:gd name="connsiteX227" fmla="*/ 953620 w 1231598"/>
                <a:gd name="connsiteY227" fmla="*/ 100381 h 1231598"/>
                <a:gd name="connsiteX228" fmla="*/ 934316 w 1231598"/>
                <a:gd name="connsiteY228" fmla="*/ 129723 h 1231598"/>
                <a:gd name="connsiteX229" fmla="*/ 324308 w 1231598"/>
                <a:gd name="connsiteY229" fmla="*/ 112736 h 1231598"/>
                <a:gd name="connsiteX230" fmla="*/ 306548 w 1231598"/>
                <a:gd name="connsiteY230" fmla="*/ 82621 h 1231598"/>
                <a:gd name="connsiteX231" fmla="*/ 338207 w 1231598"/>
                <a:gd name="connsiteY231" fmla="*/ 65634 h 1231598"/>
                <a:gd name="connsiteX232" fmla="*/ 353650 w 1231598"/>
                <a:gd name="connsiteY232" fmla="*/ 96520 h 1231598"/>
                <a:gd name="connsiteX233" fmla="*/ 324308 w 1231598"/>
                <a:gd name="connsiteY233" fmla="*/ 112736 h 1231598"/>
                <a:gd name="connsiteX234" fmla="*/ 875632 w 1231598"/>
                <a:gd name="connsiteY234" fmla="*/ 95748 h 1231598"/>
                <a:gd name="connsiteX235" fmla="*/ 844745 w 1231598"/>
                <a:gd name="connsiteY235" fmla="*/ 81849 h 1231598"/>
                <a:gd name="connsiteX236" fmla="*/ 858644 w 1231598"/>
                <a:gd name="connsiteY236" fmla="*/ 50191 h 1231598"/>
                <a:gd name="connsiteX237" fmla="*/ 891075 w 1231598"/>
                <a:gd name="connsiteY237" fmla="*/ 65634 h 1231598"/>
                <a:gd name="connsiteX238" fmla="*/ 875632 w 1231598"/>
                <a:gd name="connsiteY238" fmla="*/ 95748 h 1231598"/>
                <a:gd name="connsiteX239" fmla="*/ 384537 w 1231598"/>
                <a:gd name="connsiteY239" fmla="*/ 82621 h 1231598"/>
                <a:gd name="connsiteX240" fmla="*/ 370638 w 1231598"/>
                <a:gd name="connsiteY240" fmla="*/ 50963 h 1231598"/>
                <a:gd name="connsiteX241" fmla="*/ 403841 w 1231598"/>
                <a:gd name="connsiteY241" fmla="*/ 37836 h 1231598"/>
                <a:gd name="connsiteX242" fmla="*/ 415423 w 1231598"/>
                <a:gd name="connsiteY242" fmla="*/ 70267 h 1231598"/>
                <a:gd name="connsiteX243" fmla="*/ 384537 w 1231598"/>
                <a:gd name="connsiteY243" fmla="*/ 82621 h 1231598"/>
                <a:gd name="connsiteX244" fmla="*/ 813087 w 1231598"/>
                <a:gd name="connsiteY244" fmla="*/ 69495 h 1231598"/>
                <a:gd name="connsiteX245" fmla="*/ 780656 w 1231598"/>
                <a:gd name="connsiteY245" fmla="*/ 58684 h 1231598"/>
                <a:gd name="connsiteX246" fmla="*/ 790694 w 1231598"/>
                <a:gd name="connsiteY246" fmla="*/ 25481 h 1231598"/>
                <a:gd name="connsiteX247" fmla="*/ 824669 w 1231598"/>
                <a:gd name="connsiteY247" fmla="*/ 37064 h 1231598"/>
                <a:gd name="connsiteX248" fmla="*/ 813087 w 1231598"/>
                <a:gd name="connsiteY248" fmla="*/ 69495 h 1231598"/>
                <a:gd name="connsiteX249" fmla="*/ 447854 w 1231598"/>
                <a:gd name="connsiteY249" fmla="*/ 59456 h 1231598"/>
                <a:gd name="connsiteX250" fmla="*/ 437816 w 1231598"/>
                <a:gd name="connsiteY250" fmla="*/ 26254 h 1231598"/>
                <a:gd name="connsiteX251" fmla="*/ 472563 w 1231598"/>
                <a:gd name="connsiteY251" fmla="*/ 16988 h 1231598"/>
                <a:gd name="connsiteX252" fmla="*/ 480285 w 1231598"/>
                <a:gd name="connsiteY252" fmla="*/ 50963 h 1231598"/>
                <a:gd name="connsiteX253" fmla="*/ 447854 w 1231598"/>
                <a:gd name="connsiteY253" fmla="*/ 59456 h 1231598"/>
                <a:gd name="connsiteX254" fmla="*/ 748997 w 1231598"/>
                <a:gd name="connsiteY254" fmla="*/ 50191 h 1231598"/>
                <a:gd name="connsiteX255" fmla="*/ 715794 w 1231598"/>
                <a:gd name="connsiteY255" fmla="*/ 43241 h 1231598"/>
                <a:gd name="connsiteX256" fmla="*/ 721971 w 1231598"/>
                <a:gd name="connsiteY256" fmla="*/ 9266 h 1231598"/>
                <a:gd name="connsiteX257" fmla="*/ 756719 w 1231598"/>
                <a:gd name="connsiteY257" fmla="*/ 16215 h 1231598"/>
                <a:gd name="connsiteX258" fmla="*/ 748997 w 1231598"/>
                <a:gd name="connsiteY258" fmla="*/ 50191 h 1231598"/>
                <a:gd name="connsiteX259" fmla="*/ 513488 w 1231598"/>
                <a:gd name="connsiteY259" fmla="*/ 44013 h 1231598"/>
                <a:gd name="connsiteX260" fmla="*/ 507310 w 1231598"/>
                <a:gd name="connsiteY260" fmla="*/ 10038 h 1231598"/>
                <a:gd name="connsiteX261" fmla="*/ 542830 w 1231598"/>
                <a:gd name="connsiteY261" fmla="*/ 4633 h 1231598"/>
                <a:gd name="connsiteX262" fmla="*/ 547463 w 1231598"/>
                <a:gd name="connsiteY262" fmla="*/ 38608 h 1231598"/>
                <a:gd name="connsiteX263" fmla="*/ 513488 w 1231598"/>
                <a:gd name="connsiteY263" fmla="*/ 44013 h 1231598"/>
                <a:gd name="connsiteX264" fmla="*/ 681819 w 1231598"/>
                <a:gd name="connsiteY264" fmla="*/ 38608 h 1231598"/>
                <a:gd name="connsiteX265" fmla="*/ 647844 w 1231598"/>
                <a:gd name="connsiteY265" fmla="*/ 35519 h 1231598"/>
                <a:gd name="connsiteX266" fmla="*/ 650160 w 1231598"/>
                <a:gd name="connsiteY266" fmla="*/ 772 h 1231598"/>
                <a:gd name="connsiteX267" fmla="*/ 685680 w 1231598"/>
                <a:gd name="connsiteY267" fmla="*/ 3861 h 1231598"/>
                <a:gd name="connsiteX268" fmla="*/ 681819 w 1231598"/>
                <a:gd name="connsiteY268" fmla="*/ 38608 h 1231598"/>
                <a:gd name="connsiteX269" fmla="*/ 580666 w 1231598"/>
                <a:gd name="connsiteY269" fmla="*/ 35519 h 1231598"/>
                <a:gd name="connsiteX270" fmla="*/ 579121 w 1231598"/>
                <a:gd name="connsiteY270" fmla="*/ 772 h 1231598"/>
                <a:gd name="connsiteX271" fmla="*/ 614641 w 1231598"/>
                <a:gd name="connsiteY271" fmla="*/ 0 h 1231598"/>
                <a:gd name="connsiteX272" fmla="*/ 614641 w 1231598"/>
                <a:gd name="connsiteY272" fmla="*/ 34747 h 1231598"/>
                <a:gd name="connsiteX273" fmla="*/ 580666 w 1231598"/>
                <a:gd name="connsiteY273" fmla="*/ 35519 h 1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lnTo>
                    <a:pt x="34747" y="616957"/>
                  </a:ln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w="7680" cap="flat">
              <a:noFill/>
              <a:prstDash val="solid"/>
              <a:miter/>
            </a:ln>
          </p:spPr>
          <p:txBody>
            <a:bodyPr rtlCol="0" anchor="ctr"/>
            <a:lstStyle/>
            <a:p>
              <a:endParaRPr lang="ru-RU" dirty="0"/>
            </a:p>
          </p:txBody>
        </p:sp>
      </p:grpSp>
      <p:sp>
        <p:nvSpPr>
          <p:cNvPr id="95" name="Скругленный прямоугольник 94"/>
          <p:cNvSpPr/>
          <p:nvPr/>
        </p:nvSpPr>
        <p:spPr>
          <a:xfrm>
            <a:off x="6206053" y="3352941"/>
            <a:ext cx="5381408" cy="1659578"/>
          </a:xfrm>
          <a:prstGeom prst="round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endParaRPr lang="ru-RU" sz="1200" dirty="0" smtClean="0">
              <a:solidFill>
                <a:srgbClr val="1C1C1C"/>
              </a:solidFill>
              <a:latin typeface="Roboto Condensed" panose="020B0604020202020204" charset="0"/>
              <a:ea typeface="Roboto Condensed" panose="020B0604020202020204" charset="0"/>
            </a:endParaRPr>
          </a:p>
        </p:txBody>
      </p:sp>
      <p:sp>
        <p:nvSpPr>
          <p:cNvPr id="100" name="Скругленный прямоугольник 99"/>
          <p:cNvSpPr/>
          <p:nvPr/>
        </p:nvSpPr>
        <p:spPr>
          <a:xfrm>
            <a:off x="328919" y="4792335"/>
            <a:ext cx="5673102" cy="1711348"/>
          </a:xfrm>
          <a:prstGeom prst="round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ru-RU" sz="1200" dirty="0" smtClean="0">
              <a:solidFill>
                <a:schemeClr val="tx1"/>
              </a:solidFill>
              <a:latin typeface="Roboto Condensed" panose="020B0604020202020204" charset="0"/>
              <a:ea typeface="Roboto Condensed" panose="020B0604020202020204" charset="0"/>
            </a:endParaRPr>
          </a:p>
        </p:txBody>
      </p:sp>
      <p:sp>
        <p:nvSpPr>
          <p:cNvPr id="105" name="Скругленный прямоугольник 104"/>
          <p:cNvSpPr/>
          <p:nvPr/>
        </p:nvSpPr>
        <p:spPr>
          <a:xfrm>
            <a:off x="7127938" y="1855782"/>
            <a:ext cx="4128212" cy="1398146"/>
          </a:xfrm>
          <a:prstGeom prst="round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ru-RU" sz="1200" dirty="0" smtClean="0">
              <a:solidFill>
                <a:schemeClr val="tx1"/>
              </a:solidFill>
              <a:latin typeface="Roboto Condensed" panose="02000000000000000000" pitchFamily="2" charset="0"/>
              <a:ea typeface="Roboto Condensed" panose="02000000000000000000" pitchFamily="2" charset="0"/>
            </a:endParaRPr>
          </a:p>
        </p:txBody>
      </p:sp>
      <p:grpSp>
        <p:nvGrpSpPr>
          <p:cNvPr id="3" name="Группа 2"/>
          <p:cNvGrpSpPr/>
          <p:nvPr/>
        </p:nvGrpSpPr>
        <p:grpSpPr>
          <a:xfrm>
            <a:off x="1037711" y="3391298"/>
            <a:ext cx="4410217" cy="1369390"/>
            <a:chOff x="-1396775" y="689010"/>
            <a:chExt cx="2378031" cy="2141667"/>
          </a:xfrm>
        </p:grpSpPr>
        <p:sp>
          <p:nvSpPr>
            <p:cNvPr id="108" name="Прямоугольник 107"/>
            <p:cNvSpPr/>
            <p:nvPr/>
          </p:nvSpPr>
          <p:spPr>
            <a:xfrm>
              <a:off x="-1358965" y="689010"/>
              <a:ext cx="2340221" cy="2141667"/>
            </a:xfrm>
            <a:prstGeom prst="rect">
              <a:avLst/>
            </a:prstGeom>
          </p:spPr>
          <p:txBody>
            <a:bodyPr wrap="square">
              <a:spAutoFit/>
            </a:bodyPr>
            <a:lstStyle/>
            <a:p>
              <a:pPr algn="ctr"/>
              <a:r>
                <a:rPr lang="ru-RU" sz="1100" b="1" dirty="0" smtClean="0">
                  <a:latin typeface="Roboto Condensed" panose="02000000000000000000" pitchFamily="2" charset="0"/>
                  <a:ea typeface="Roboto Condensed" panose="02000000000000000000" pitchFamily="2" charset="0"/>
                </a:rPr>
                <a:t>			Межгосударственное объединение 	Бразилии, России, Индии, Китая, ЮАР</a:t>
              </a:r>
            </a:p>
            <a:p>
              <a:pPr algn="ctr"/>
              <a:endParaRPr lang="ru-RU" sz="1100" b="1" dirty="0" smtClean="0">
                <a:latin typeface="Roboto Condensed" panose="02000000000000000000" pitchFamily="2" charset="0"/>
                <a:ea typeface="Roboto Condensed" panose="02000000000000000000" pitchFamily="2" charset="0"/>
              </a:endParaRPr>
            </a:p>
            <a:p>
              <a:pPr algn="just"/>
              <a:r>
                <a:rPr lang="ru-RU" sz="1100" dirty="0" smtClean="0">
                  <a:latin typeface="Roboto Condensed" panose="02000000000000000000" pitchFamily="2" charset="0"/>
                  <a:ea typeface="Roboto Condensed" panose="02000000000000000000" pitchFamily="2" charset="0"/>
                </a:rPr>
                <a:t>В </a:t>
              </a:r>
              <a:r>
                <a:rPr lang="ru-RU" sz="1100" dirty="0">
                  <a:latin typeface="Roboto Condensed" panose="02000000000000000000" pitchFamily="2" charset="0"/>
                  <a:ea typeface="Roboto Condensed" panose="02000000000000000000" pitchFamily="2" charset="0"/>
                </a:rPr>
                <a:t>рамках индийского председательства в БРИКС </a:t>
              </a:r>
              <a:r>
                <a:rPr lang="ru-RU" sz="1100" dirty="0" smtClean="0">
                  <a:latin typeface="Roboto Condensed" panose="02000000000000000000" pitchFamily="2" charset="0"/>
                  <a:ea typeface="Roboto Condensed" panose="02000000000000000000" pitchFamily="2" charset="0"/>
                </a:rPr>
                <a:t>в </a:t>
              </a:r>
              <a:r>
                <a:rPr lang="ru-RU" sz="1100" dirty="0">
                  <a:latin typeface="Roboto Condensed" panose="02000000000000000000" pitchFamily="2" charset="0"/>
                  <a:ea typeface="Roboto Condensed" panose="02000000000000000000" pitchFamily="2" charset="0"/>
                </a:rPr>
                <a:t>2021 году </a:t>
              </a:r>
              <a:r>
                <a:rPr lang="ru-RU" sz="1100" dirty="0" smtClean="0">
                  <a:latin typeface="Roboto Condensed" panose="02000000000000000000" pitchFamily="2" charset="0"/>
                  <a:ea typeface="Roboto Condensed" panose="02000000000000000000" pitchFamily="2" charset="0"/>
                </a:rPr>
                <a:t>заседание </a:t>
              </a:r>
              <a:r>
                <a:rPr lang="ru-RU" sz="1100" dirty="0">
                  <a:latin typeface="Roboto Condensed" panose="02000000000000000000" pitchFamily="2" charset="0"/>
                  <a:ea typeface="Roboto Condensed" panose="02000000000000000000" pitchFamily="2" charset="0"/>
                </a:rPr>
                <a:t>руководителей и экспертов налоговых администраций стран </a:t>
              </a:r>
              <a:r>
                <a:rPr lang="ru-RU" sz="1100" dirty="0" smtClean="0">
                  <a:latin typeface="Roboto Condensed" panose="02000000000000000000" pitchFamily="2" charset="0"/>
                  <a:ea typeface="Roboto Condensed" panose="02000000000000000000" pitchFamily="2" charset="0"/>
                </a:rPr>
                <a:t>БРИКС состоялось</a:t>
              </a:r>
              <a:r>
                <a:rPr lang="en-US" sz="1100" dirty="0">
                  <a:latin typeface="Roboto Condensed" panose="02000000000000000000" pitchFamily="2" charset="0"/>
                  <a:ea typeface="Roboto Condensed" panose="02000000000000000000" pitchFamily="2" charset="0"/>
                </a:rPr>
                <a:t> </a:t>
              </a:r>
              <a:r>
                <a:rPr lang="ru-RU" sz="1100" dirty="0" smtClean="0">
                  <a:latin typeface="Roboto Condensed" panose="02000000000000000000" pitchFamily="2" charset="0"/>
                  <a:ea typeface="Roboto Condensed" panose="02000000000000000000" pitchFamily="2" charset="0"/>
                </a:rPr>
                <a:t> </a:t>
              </a:r>
              <a:r>
                <a:rPr lang="ru-RU" sz="1100" b="1" dirty="0" smtClean="0">
                  <a:latin typeface="Roboto Condensed" panose="02000000000000000000" pitchFamily="2" charset="0"/>
                  <a:ea typeface="Roboto Condensed" panose="02000000000000000000" pitchFamily="2" charset="0"/>
                </a:rPr>
                <a:t>13-15 сентября </a:t>
              </a:r>
              <a:r>
                <a:rPr lang="ru-RU" sz="1100" b="1" dirty="0">
                  <a:latin typeface="Roboto Condensed" panose="02000000000000000000" pitchFamily="2" charset="0"/>
                  <a:ea typeface="Roboto Condensed" panose="02000000000000000000" pitchFamily="2" charset="0"/>
                </a:rPr>
                <a:t>2021 года</a:t>
              </a:r>
              <a:r>
                <a:rPr lang="ru-RU" sz="1100" dirty="0"/>
                <a:t>.</a:t>
              </a:r>
            </a:p>
          </p:txBody>
        </p:sp>
        <p:sp>
          <p:nvSpPr>
            <p:cNvPr id="109" name="Скругленный прямоугольник 108"/>
            <p:cNvSpPr/>
            <p:nvPr/>
          </p:nvSpPr>
          <p:spPr>
            <a:xfrm>
              <a:off x="-1396775" y="868931"/>
              <a:ext cx="2329200" cy="1767599"/>
            </a:xfrm>
            <a:prstGeom prst="round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ru-RU" sz="1200" b="1" dirty="0">
                <a:solidFill>
                  <a:schemeClr val="accent5">
                    <a:lumMod val="75000"/>
                  </a:schemeClr>
                </a:solidFill>
                <a:latin typeface="Roboto Condensed" panose="02000000000000000000" pitchFamily="2" charset="0"/>
                <a:ea typeface="Roboto Condensed" panose="02000000000000000000" pitchFamily="2" charset="0"/>
              </a:endParaRPr>
            </a:p>
          </p:txBody>
        </p:sp>
      </p:grpSp>
      <p:pic>
        <p:nvPicPr>
          <p:cNvPr id="110" name="Рисунок 109"/>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b="40368"/>
          <a:stretch/>
        </p:blipFill>
        <p:spPr>
          <a:xfrm>
            <a:off x="1407435" y="3416298"/>
            <a:ext cx="795447" cy="474347"/>
          </a:xfrm>
          <a:prstGeom prst="rect">
            <a:avLst/>
          </a:prstGeom>
        </p:spPr>
      </p:pic>
      <p:pic>
        <p:nvPicPr>
          <p:cNvPr id="162" name="图片 14" descr="微信图片_20210809154752.png"/>
          <p:cNvPicPr>
            <a:picLocks noChangeAspect="1"/>
          </p:cNvPicPr>
          <p:nvPr/>
        </p:nvPicPr>
        <p:blipFill>
          <a:blip r:embed="rId4"/>
          <a:stretch>
            <a:fillRect/>
          </a:stretch>
        </p:blipFill>
        <p:spPr>
          <a:xfrm>
            <a:off x="6561677" y="3403334"/>
            <a:ext cx="666988" cy="670555"/>
          </a:xfrm>
          <a:prstGeom prst="rect">
            <a:avLst/>
          </a:prstGeom>
        </p:spPr>
      </p:pic>
      <p:sp>
        <p:nvSpPr>
          <p:cNvPr id="13" name="Прямоугольник 12"/>
          <p:cNvSpPr/>
          <p:nvPr/>
        </p:nvSpPr>
        <p:spPr>
          <a:xfrm>
            <a:off x="6284932" y="3414208"/>
            <a:ext cx="5302528" cy="1615827"/>
          </a:xfrm>
          <a:prstGeom prst="rect">
            <a:avLst/>
          </a:prstGeom>
        </p:spPr>
        <p:txBody>
          <a:bodyPr wrap="square">
            <a:spAutoFit/>
          </a:bodyPr>
          <a:lstStyle/>
          <a:p>
            <a:pPr algn="ctr"/>
            <a:r>
              <a:rPr lang="ru-RU" sz="1100" b="1" dirty="0" smtClean="0">
                <a:latin typeface="Roboto Condensed" panose="02000000000000000000" pitchFamily="2" charset="0"/>
                <a:ea typeface="Roboto Condensed" panose="02000000000000000000" pitchFamily="2" charset="0"/>
              </a:rPr>
              <a:t>	Механизм </a:t>
            </a:r>
            <a:r>
              <a:rPr lang="ru-RU" sz="1100" b="1" dirty="0">
                <a:latin typeface="Roboto Condensed" panose="02000000000000000000" pitchFamily="2" charset="0"/>
                <a:ea typeface="Roboto Condensed" panose="02000000000000000000" pitchFamily="2" charset="0"/>
              </a:rPr>
              <a:t>по налоговому сотрудничеству </a:t>
            </a:r>
          </a:p>
          <a:p>
            <a:pPr algn="ctr"/>
            <a:r>
              <a:rPr lang="ru-RU" sz="1100" b="1" dirty="0" smtClean="0">
                <a:latin typeface="Roboto Condensed" panose="02000000000000000000" pitchFamily="2" charset="0"/>
                <a:ea typeface="Roboto Condensed" panose="02000000000000000000" pitchFamily="2" charset="0"/>
              </a:rPr>
              <a:t>	инициативы </a:t>
            </a:r>
            <a:r>
              <a:rPr lang="ru-RU" sz="1100" b="1" dirty="0">
                <a:latin typeface="Roboto Condensed" panose="02000000000000000000" pitchFamily="2" charset="0"/>
                <a:ea typeface="Roboto Condensed" panose="02000000000000000000" pitchFamily="2" charset="0"/>
              </a:rPr>
              <a:t>«Один пояс – один путь» (</a:t>
            </a:r>
            <a:r>
              <a:rPr lang="en-US" sz="1100" b="1" dirty="0" smtClean="0">
                <a:latin typeface="Roboto Condensed" panose="02000000000000000000" pitchFamily="2" charset="0"/>
                <a:ea typeface="Roboto Condensed" panose="02000000000000000000" pitchFamily="2" charset="0"/>
              </a:rPr>
              <a:t>BRITACOM</a:t>
            </a:r>
            <a:r>
              <a:rPr lang="ru-RU" sz="1100" b="1" dirty="0" smtClean="0">
                <a:latin typeface="Roboto Condensed" panose="02000000000000000000" pitchFamily="2" charset="0"/>
                <a:ea typeface="Roboto Condensed" panose="02000000000000000000" pitchFamily="2" charset="0"/>
              </a:rPr>
              <a:t>)</a:t>
            </a:r>
          </a:p>
          <a:p>
            <a:pPr algn="ctr"/>
            <a:endParaRPr lang="ru-RU" sz="1100" b="1" dirty="0" smtClean="0">
              <a:latin typeface="Roboto Condensed" panose="02000000000000000000" pitchFamily="2" charset="0"/>
              <a:ea typeface="Roboto Condensed" panose="02000000000000000000" pitchFamily="2" charset="0"/>
            </a:endParaRPr>
          </a:p>
          <a:p>
            <a:pPr algn="just"/>
            <a:r>
              <a:rPr lang="ru-RU" sz="1100" b="1" dirty="0" smtClean="0">
                <a:latin typeface="Roboto Condensed" panose="02000000000000000000" pitchFamily="2" charset="0"/>
                <a:ea typeface="Roboto Condensed" panose="02000000000000000000" pitchFamily="2" charset="0"/>
              </a:rPr>
              <a:t>	7-9 </a:t>
            </a:r>
            <a:r>
              <a:rPr lang="ru-RU" sz="1100" b="1" dirty="0">
                <a:latin typeface="Roboto Condensed" panose="02000000000000000000" pitchFamily="2" charset="0"/>
                <a:ea typeface="Roboto Condensed" panose="02000000000000000000" pitchFamily="2" charset="0"/>
              </a:rPr>
              <a:t>сентября 2021 года </a:t>
            </a:r>
            <a:r>
              <a:rPr lang="ru-RU" sz="1100" dirty="0" smtClean="0">
                <a:latin typeface="Roboto Condensed" panose="02000000000000000000" pitchFamily="2" charset="0"/>
                <a:ea typeface="Roboto Condensed" panose="02000000000000000000" pitchFamily="2" charset="0"/>
              </a:rPr>
              <a:t>в рамках </a:t>
            </a:r>
            <a:r>
              <a:rPr lang="en-US" sz="1100" dirty="0" smtClean="0">
                <a:latin typeface="Roboto Condensed" panose="02000000000000000000" pitchFamily="2" charset="0"/>
                <a:ea typeface="Roboto Condensed" panose="02000000000000000000" pitchFamily="2" charset="0"/>
              </a:rPr>
              <a:t>BRITACOM </a:t>
            </a:r>
            <a:r>
              <a:rPr lang="ru-RU" sz="1100" dirty="0" smtClean="0">
                <a:latin typeface="Roboto Condensed" panose="02000000000000000000" pitchFamily="2" charset="0"/>
                <a:ea typeface="Roboto Condensed" panose="02000000000000000000" pitchFamily="2" charset="0"/>
              </a:rPr>
              <a:t>состоялась </a:t>
            </a:r>
            <a:r>
              <a:rPr lang="ru-RU" sz="1100" dirty="0">
                <a:latin typeface="Roboto Condensed" panose="02000000000000000000" pitchFamily="2" charset="0"/>
                <a:ea typeface="Roboto Condensed" panose="02000000000000000000" pitchFamily="2" charset="0"/>
              </a:rPr>
              <a:t>Вторая видеоконференция Форума по сотрудничеству налоговых администраций в рамках инициативы «Один пояс - один путь</a:t>
            </a:r>
            <a:r>
              <a:rPr lang="ru-RU" sz="1100" dirty="0" smtClean="0">
                <a:latin typeface="Roboto Condensed" panose="02000000000000000000" pitchFamily="2" charset="0"/>
                <a:ea typeface="Roboto Condensed" panose="02000000000000000000" pitchFamily="2" charset="0"/>
              </a:rPr>
              <a:t>». 9 </a:t>
            </a:r>
            <a:r>
              <a:rPr lang="ru-RU" sz="1100" dirty="0">
                <a:latin typeface="Roboto Condensed" panose="02000000000000000000" pitchFamily="2" charset="0"/>
                <a:ea typeface="Roboto Condensed" panose="02000000000000000000" pitchFamily="2" charset="0"/>
              </a:rPr>
              <a:t>сентября 2021 года на панельной сессии конференции «Управление налоговыми данными», посвященной темам контроля качества данных, обмена данными и обеспечению безопасности, выступил руководитель ФНС России Д.В.</a:t>
            </a:r>
            <a:r>
              <a:rPr lang="en-US" sz="1100" dirty="0">
                <a:latin typeface="Roboto Condensed" panose="02000000000000000000" pitchFamily="2" charset="0"/>
                <a:ea typeface="Roboto Condensed" panose="02000000000000000000" pitchFamily="2" charset="0"/>
              </a:rPr>
              <a:t> </a:t>
            </a:r>
            <a:r>
              <a:rPr lang="ru-RU" sz="1100" dirty="0">
                <a:latin typeface="Roboto Condensed" panose="02000000000000000000" pitchFamily="2" charset="0"/>
                <a:ea typeface="Roboto Condensed" panose="02000000000000000000" pitchFamily="2" charset="0"/>
              </a:rPr>
              <a:t>Егоров с докладом на тему «Обмен данными».</a:t>
            </a:r>
          </a:p>
        </p:txBody>
      </p:sp>
      <p:pic>
        <p:nvPicPr>
          <p:cNvPr id="164" name="Picture 12">
            <a:extLst>
              <a:ext uri="{FF2B5EF4-FFF2-40B4-BE49-F238E27FC236}">
                <a16:creationId xmlns="" xmlns:a16="http://schemas.microsoft.com/office/drawing/2014/main" id="{07F3180A-D3DB-4B53-9B78-67144C8E2F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5392" t="785" r="25392" b="785"/>
          <a:stretch>
            <a:fillRect/>
          </a:stretch>
        </p:blipFill>
        <p:spPr bwMode="auto">
          <a:xfrm>
            <a:off x="6895171" y="5306157"/>
            <a:ext cx="562421" cy="562421"/>
          </a:xfrm>
          <a:custGeom>
            <a:avLst/>
            <a:gdLst>
              <a:gd name="connsiteX0" fmla="*/ 3000164 w 6000328"/>
              <a:gd name="connsiteY0" fmla="*/ 0 h 6000328"/>
              <a:gd name="connsiteX1" fmla="*/ 6000328 w 6000328"/>
              <a:gd name="connsiteY1" fmla="*/ 3000164 h 6000328"/>
              <a:gd name="connsiteX2" fmla="*/ 3000164 w 6000328"/>
              <a:gd name="connsiteY2" fmla="*/ 6000328 h 6000328"/>
              <a:gd name="connsiteX3" fmla="*/ 0 w 6000328"/>
              <a:gd name="connsiteY3" fmla="*/ 3000164 h 6000328"/>
              <a:gd name="connsiteX4" fmla="*/ 3000164 w 6000328"/>
              <a:gd name="connsiteY4" fmla="*/ 0 h 6000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328" h="6000328">
                <a:moveTo>
                  <a:pt x="3000164" y="0"/>
                </a:moveTo>
                <a:cubicBezTo>
                  <a:pt x="4657109" y="0"/>
                  <a:pt x="6000328" y="1343219"/>
                  <a:pt x="6000328" y="3000164"/>
                </a:cubicBezTo>
                <a:cubicBezTo>
                  <a:pt x="6000328" y="4657109"/>
                  <a:pt x="4657109" y="6000328"/>
                  <a:pt x="3000164" y="6000328"/>
                </a:cubicBezTo>
                <a:cubicBezTo>
                  <a:pt x="1343219" y="6000328"/>
                  <a:pt x="0" y="4657109"/>
                  <a:pt x="0" y="3000164"/>
                </a:cubicBezTo>
                <a:cubicBezTo>
                  <a:pt x="0" y="1343219"/>
                  <a:pt x="1343219" y="0"/>
                  <a:pt x="3000164" y="0"/>
                </a:cubicBezTo>
                <a:close/>
              </a:path>
            </a:pathLst>
          </a:custGeom>
          <a:noFill/>
          <a:extLst>
            <a:ext uri="{909E8E84-426E-40DD-AFC4-6F175D3DCCD1}">
              <a14:hiddenFill xmlns:a14="http://schemas.microsoft.com/office/drawing/2010/main">
                <a:solidFill>
                  <a:srgbClr val="FFFFFF"/>
                </a:solidFill>
              </a14:hiddenFill>
            </a:ext>
          </a:extLst>
        </p:spPr>
      </p:pic>
      <p:sp>
        <p:nvSpPr>
          <p:cNvPr id="18" name="Прямоугольник 17"/>
          <p:cNvSpPr/>
          <p:nvPr/>
        </p:nvSpPr>
        <p:spPr>
          <a:xfrm>
            <a:off x="6537585" y="5325811"/>
            <a:ext cx="5244422" cy="1277273"/>
          </a:xfrm>
          <a:prstGeom prst="rect">
            <a:avLst/>
          </a:prstGeom>
        </p:spPr>
        <p:txBody>
          <a:bodyPr wrap="square">
            <a:spAutoFit/>
          </a:bodyPr>
          <a:lstStyle/>
          <a:p>
            <a:pPr algn="ctr"/>
            <a:r>
              <a:rPr lang="ru-RU" sz="1100" b="1" dirty="0" smtClean="0">
                <a:latin typeface="Roboto Condensed" panose="020B0604020202020204" charset="0"/>
                <a:ea typeface="Roboto Condensed" panose="020B0604020202020204" charset="0"/>
              </a:rPr>
              <a:t>	Координационный совет руководителей налоговых служб государств-участников СНГ</a:t>
            </a:r>
          </a:p>
          <a:p>
            <a:pPr algn="ctr"/>
            <a:endParaRPr lang="ru-RU" sz="1100" b="1" dirty="0" smtClean="0">
              <a:latin typeface="Roboto Condensed" panose="020B0604020202020204" charset="0"/>
              <a:ea typeface="Roboto Condensed" panose="020B0604020202020204" charset="0"/>
            </a:endParaRPr>
          </a:p>
          <a:p>
            <a:pPr algn="just"/>
            <a:r>
              <a:rPr lang="ru-RU" sz="1100" dirty="0" smtClean="0">
                <a:latin typeface="Roboto Condensed" panose="020B0604020202020204" charset="0"/>
                <a:ea typeface="Roboto Condensed" panose="020B0604020202020204" charset="0"/>
              </a:rPr>
              <a:t>XXVIII </a:t>
            </a:r>
            <a:r>
              <a:rPr lang="ru-RU" sz="1100" dirty="0">
                <a:latin typeface="Roboto Condensed" panose="020B0604020202020204" charset="0"/>
                <a:ea typeface="Roboto Condensed" panose="020B0604020202020204" charset="0"/>
              </a:rPr>
              <a:t>заседание КСРНС состоялось </a:t>
            </a:r>
            <a:r>
              <a:rPr lang="ru-RU" sz="1100" dirty="0" smtClean="0">
                <a:latin typeface="Roboto Condensed" panose="020B0604020202020204" charset="0"/>
                <a:ea typeface="Roboto Condensed" panose="020B0604020202020204" charset="0"/>
              </a:rPr>
              <a:t>в </a:t>
            </a:r>
            <a:r>
              <a:rPr lang="ru-RU" sz="1100" dirty="0">
                <a:latin typeface="Roboto Condensed" panose="020B0604020202020204" charset="0"/>
                <a:ea typeface="Roboto Condensed" panose="020B0604020202020204" charset="0"/>
              </a:rPr>
              <a:t>период </a:t>
            </a:r>
            <a:r>
              <a:rPr lang="ru-RU" sz="1100" b="1" dirty="0" smtClean="0">
                <a:latin typeface="Roboto Condensed" panose="020B0604020202020204" charset="0"/>
                <a:ea typeface="Roboto Condensed" panose="020B0604020202020204" charset="0"/>
              </a:rPr>
              <a:t>5-8 </a:t>
            </a:r>
            <a:r>
              <a:rPr lang="ru-RU" sz="1100" b="1" dirty="0">
                <a:latin typeface="Roboto Condensed" panose="020B0604020202020204" charset="0"/>
                <a:ea typeface="Roboto Condensed" panose="020B0604020202020204" charset="0"/>
              </a:rPr>
              <a:t>октября 2021 года </a:t>
            </a:r>
            <a:r>
              <a:rPr lang="ru-RU" sz="1100" dirty="0">
                <a:latin typeface="Roboto Condensed" panose="020B0604020202020204" charset="0"/>
                <a:ea typeface="Roboto Condensed" panose="020B0604020202020204" charset="0"/>
              </a:rPr>
              <a:t>в режиме видеоконференции. </a:t>
            </a:r>
            <a:r>
              <a:rPr lang="ru-RU" sz="1100" dirty="0" smtClean="0">
                <a:latin typeface="Roboto Condensed" panose="020B0604020202020204" charset="0"/>
                <a:ea typeface="Roboto Condensed" panose="020B0604020202020204" charset="0"/>
              </a:rPr>
              <a:t>Основным </a:t>
            </a:r>
            <a:r>
              <a:rPr lang="ru-RU" sz="1100" dirty="0">
                <a:latin typeface="Roboto Condensed" panose="020B0604020202020204" charset="0"/>
                <a:ea typeface="Roboto Condensed" panose="020B0604020202020204" charset="0"/>
              </a:rPr>
              <a:t>вопросом повестки дня руководителей стало обсуждение повышения эффективности налоговых проверок в государствах – участниках </a:t>
            </a:r>
            <a:r>
              <a:rPr lang="ru-RU" sz="1100" dirty="0" smtClean="0">
                <a:latin typeface="Roboto Condensed" panose="020B0604020202020204" charset="0"/>
                <a:ea typeface="Roboto Condensed" panose="020B0604020202020204" charset="0"/>
              </a:rPr>
              <a:t>СНГ</a:t>
            </a:r>
            <a:r>
              <a:rPr lang="en-US" sz="1100" dirty="0">
                <a:latin typeface="Roboto Condensed" panose="020B0604020202020204" charset="0"/>
                <a:ea typeface="Roboto Condensed" panose="020B0604020202020204" charset="0"/>
              </a:rPr>
              <a:t>.</a:t>
            </a:r>
            <a:endParaRPr lang="ru-RU" sz="1100" dirty="0">
              <a:latin typeface="Roboto Condensed" panose="020B0604020202020204" charset="0"/>
              <a:ea typeface="Roboto Condensed" panose="020B0604020202020204" charset="0"/>
            </a:endParaRPr>
          </a:p>
        </p:txBody>
      </p:sp>
      <p:pic>
        <p:nvPicPr>
          <p:cNvPr id="165" name="Рисунок 16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09986" y="1990220"/>
            <a:ext cx="1296144" cy="317555"/>
          </a:xfrm>
          <a:prstGeom prst="rect">
            <a:avLst/>
          </a:prstGeom>
        </p:spPr>
      </p:pic>
      <p:sp>
        <p:nvSpPr>
          <p:cNvPr id="19" name="Прямоугольник 18"/>
          <p:cNvSpPr/>
          <p:nvPr/>
        </p:nvSpPr>
        <p:spPr>
          <a:xfrm>
            <a:off x="7296886" y="1903908"/>
            <a:ext cx="3790316" cy="1277273"/>
          </a:xfrm>
          <a:prstGeom prst="rect">
            <a:avLst/>
          </a:prstGeom>
        </p:spPr>
        <p:txBody>
          <a:bodyPr wrap="square">
            <a:spAutoFit/>
          </a:bodyPr>
          <a:lstStyle/>
          <a:p>
            <a:pPr algn="ctr"/>
            <a:r>
              <a:rPr lang="ru-RU" sz="1100" b="1" dirty="0" smtClean="0">
                <a:latin typeface="Roboto Condensed" panose="020B0604020202020204" charset="0"/>
                <a:ea typeface="Roboto Condensed" panose="020B0604020202020204" charset="0"/>
              </a:rPr>
              <a:t>	</a:t>
            </a:r>
            <a:r>
              <a:rPr lang="ru-RU" sz="1100" b="1" dirty="0" err="1" smtClean="0">
                <a:latin typeface="Roboto Condensed" panose="020B0604020202020204" charset="0"/>
                <a:ea typeface="Roboto Condensed" panose="020B0604020202020204" charset="0"/>
              </a:rPr>
              <a:t>Внутриевропейская</a:t>
            </a:r>
            <a:r>
              <a:rPr lang="ru-RU" sz="1100" b="1" dirty="0" smtClean="0">
                <a:latin typeface="Roboto Condensed" panose="020B0604020202020204" charset="0"/>
                <a:ea typeface="Roboto Condensed" panose="020B0604020202020204" charset="0"/>
              </a:rPr>
              <a:t> организация </a:t>
            </a:r>
          </a:p>
          <a:p>
            <a:pPr algn="ctr"/>
            <a:r>
              <a:rPr lang="ru-RU" sz="1100" b="1" dirty="0" smtClean="0">
                <a:latin typeface="Roboto Condensed" panose="020B0604020202020204" charset="0"/>
                <a:ea typeface="Roboto Condensed" panose="020B0604020202020204" charset="0"/>
              </a:rPr>
              <a:t>	налоговых администраций</a:t>
            </a:r>
          </a:p>
          <a:p>
            <a:pPr algn="ctr"/>
            <a:endParaRPr lang="ru-RU" sz="1100" b="1" dirty="0" smtClean="0">
              <a:latin typeface="Roboto Condensed" panose="020B0604020202020204" charset="0"/>
              <a:ea typeface="Roboto Condensed" panose="020B0604020202020204" charset="0"/>
            </a:endParaRPr>
          </a:p>
          <a:p>
            <a:pPr algn="just"/>
            <a:r>
              <a:rPr lang="ru-RU" sz="1100" b="1" dirty="0" smtClean="0">
                <a:latin typeface="Roboto Condensed" panose="020B0604020202020204" charset="0"/>
                <a:ea typeface="Roboto Condensed" panose="020B0604020202020204" charset="0"/>
              </a:rPr>
              <a:t>30 июня – 02 июля 2021 года </a:t>
            </a:r>
            <a:r>
              <a:rPr lang="ru-RU" sz="1100" dirty="0" smtClean="0">
                <a:latin typeface="Roboto Condensed" panose="020B0604020202020204" charset="0"/>
                <a:ea typeface="Roboto Condensed" panose="020B0604020202020204" charset="0"/>
              </a:rPr>
              <a:t>в формате видеоконференции состоялась 25-я Генеральная ассамблея </a:t>
            </a:r>
            <a:r>
              <a:rPr lang="en-US" sz="1100" dirty="0" smtClean="0">
                <a:latin typeface="Roboto Condensed" panose="020B0604020202020204" charset="0"/>
                <a:ea typeface="Roboto Condensed" panose="020B0604020202020204" charset="0"/>
              </a:rPr>
              <a:t>IOTA</a:t>
            </a:r>
            <a:r>
              <a:rPr lang="ru-RU" sz="1100" dirty="0" smtClean="0">
                <a:latin typeface="Roboto Condensed" panose="020B0604020202020204" charset="0"/>
                <a:ea typeface="Roboto Condensed" panose="020B0604020202020204" charset="0"/>
              </a:rPr>
              <a:t>. Основная тема заседания – «Обеспечение эффективного использования данных в эпоху налоговой прозрачности». </a:t>
            </a:r>
            <a:endParaRPr lang="ru-RU" sz="1100" dirty="0">
              <a:latin typeface="Roboto Condensed" panose="020B0604020202020204" charset="0"/>
              <a:ea typeface="Roboto Condensed" panose="020B0604020202020204" charset="0"/>
            </a:endParaRPr>
          </a:p>
        </p:txBody>
      </p:sp>
      <p:sp>
        <p:nvSpPr>
          <p:cNvPr id="20" name="Прямоугольник 19"/>
          <p:cNvSpPr/>
          <p:nvPr/>
        </p:nvSpPr>
        <p:spPr>
          <a:xfrm>
            <a:off x="1270947" y="790319"/>
            <a:ext cx="10628649" cy="830997"/>
          </a:xfrm>
          <a:prstGeom prst="rect">
            <a:avLst/>
          </a:prstGeom>
        </p:spPr>
        <p:txBody>
          <a:bodyPr wrap="square">
            <a:spAutoFit/>
          </a:bodyPr>
          <a:lstStyle/>
          <a:p>
            <a:r>
              <a:rPr lang="ru-RU" sz="1200" dirty="0">
                <a:latin typeface="Roboto Condensed" panose="020B0604020202020204" charset="0"/>
                <a:ea typeface="Roboto Condensed" panose="020B0604020202020204" charset="0"/>
              </a:rPr>
              <a:t>В рамках реализации Плана международных мероприятий с участием федеральных государственных гражданских служащих центрального аппарата ФНС России за период январь-сентябрь 2021 года в очном формате состоялось </a:t>
            </a:r>
            <a:r>
              <a:rPr lang="ru-RU" sz="1200" b="1" dirty="0">
                <a:latin typeface="Roboto Condensed" panose="020B0604020202020204" charset="0"/>
                <a:ea typeface="Roboto Condensed" panose="020B0604020202020204" charset="0"/>
              </a:rPr>
              <a:t>13 командировок</a:t>
            </a:r>
            <a:r>
              <a:rPr lang="ru-RU" sz="1200" dirty="0">
                <a:latin typeface="Roboto Condensed" panose="020B0604020202020204" charset="0"/>
                <a:ea typeface="Roboto Condensed" panose="020B0604020202020204" charset="0"/>
              </a:rPr>
              <a:t>. </a:t>
            </a:r>
            <a:endParaRPr lang="ru-RU" sz="1200" dirty="0" smtClean="0">
              <a:latin typeface="Roboto Condensed" panose="020B0604020202020204" charset="0"/>
              <a:ea typeface="Roboto Condensed" panose="020B0604020202020204" charset="0"/>
            </a:endParaRPr>
          </a:p>
          <a:p>
            <a:r>
              <a:rPr lang="ru-RU" sz="1200" dirty="0" smtClean="0">
                <a:latin typeface="Roboto Condensed" panose="020B0604020202020204" charset="0"/>
                <a:ea typeface="Roboto Condensed" panose="020B0604020202020204" charset="0"/>
              </a:rPr>
              <a:t>В </a:t>
            </a:r>
            <a:r>
              <a:rPr lang="ru-RU" sz="1200" dirty="0">
                <a:latin typeface="Roboto Condensed" panose="020B0604020202020204" charset="0"/>
                <a:ea typeface="Roboto Condensed" panose="020B0604020202020204" charset="0"/>
              </a:rPr>
              <a:t>связи с сохраняющейся </a:t>
            </a:r>
            <a:r>
              <a:rPr lang="ru-RU" sz="1200" dirty="0" smtClean="0">
                <a:latin typeface="Roboto Condensed" panose="020B0604020202020204" charset="0"/>
                <a:ea typeface="Roboto Condensed" panose="020B0604020202020204" charset="0"/>
              </a:rPr>
              <a:t>неблагоприятной </a:t>
            </a:r>
            <a:r>
              <a:rPr lang="ru-RU" sz="1200" dirty="0">
                <a:latin typeface="Roboto Condensed" panose="020B0604020202020204" charset="0"/>
                <a:ea typeface="Roboto Condensed" panose="020B0604020202020204" charset="0"/>
              </a:rPr>
              <a:t>эпидемиологической ситуацией в мире многие международные </a:t>
            </a:r>
            <a:r>
              <a:rPr lang="ru-RU" sz="1200" dirty="0" smtClean="0">
                <a:latin typeface="Roboto Condensed" panose="020B0604020202020204" charset="0"/>
                <a:ea typeface="Roboto Condensed" panose="020B0604020202020204" charset="0"/>
              </a:rPr>
              <a:t>мероприятия </a:t>
            </a:r>
            <a:r>
              <a:rPr lang="ru-RU" sz="1200" dirty="0">
                <a:latin typeface="Roboto Condensed" panose="020B0604020202020204" charset="0"/>
                <a:ea typeface="Roboto Condensed" panose="020B0604020202020204" charset="0"/>
              </a:rPr>
              <a:t>продолжают проводиться в формате </a:t>
            </a:r>
            <a:r>
              <a:rPr lang="ru-RU" sz="1200" dirty="0" smtClean="0">
                <a:latin typeface="Roboto Condensed" panose="020B0604020202020204" charset="0"/>
                <a:ea typeface="Roboto Condensed" panose="020B0604020202020204" charset="0"/>
              </a:rPr>
              <a:t>видеоконференций. За </a:t>
            </a:r>
            <a:r>
              <a:rPr lang="ru-RU" sz="1200" dirty="0">
                <a:latin typeface="Roboto Condensed" panose="020B0604020202020204" charset="0"/>
                <a:ea typeface="Roboto Condensed" panose="020B0604020202020204" charset="0"/>
              </a:rPr>
              <a:t>январь-сентябрь 2021 года состоялось </a:t>
            </a:r>
            <a:r>
              <a:rPr lang="ru-RU" sz="1200" b="1" dirty="0">
                <a:latin typeface="Roboto Condensed" panose="020B0604020202020204" charset="0"/>
                <a:ea typeface="Roboto Condensed" panose="020B0604020202020204" charset="0"/>
              </a:rPr>
              <a:t>142 видеоконференции </a:t>
            </a:r>
            <a:r>
              <a:rPr lang="ru-RU" sz="1200" dirty="0">
                <a:latin typeface="Roboto Condensed" panose="020B0604020202020204" charset="0"/>
                <a:ea typeface="Roboto Condensed" panose="020B0604020202020204" charset="0"/>
              </a:rPr>
              <a:t>по различным вопросам международного </a:t>
            </a:r>
            <a:r>
              <a:rPr lang="ru-RU" sz="1200" dirty="0" smtClean="0">
                <a:latin typeface="Roboto Condensed" panose="020B0604020202020204" charset="0"/>
                <a:ea typeface="Roboto Condensed" panose="020B0604020202020204" charset="0"/>
              </a:rPr>
              <a:t>сотрудничества. </a:t>
            </a:r>
            <a:endParaRPr lang="ru-RU" sz="1200" dirty="0">
              <a:latin typeface="Roboto Condensed" panose="020B0604020202020204" charset="0"/>
              <a:ea typeface="Roboto Condensed" panose="020B0604020202020204" charset="0"/>
            </a:endParaRPr>
          </a:p>
        </p:txBody>
      </p:sp>
      <p:grpSp>
        <p:nvGrpSpPr>
          <p:cNvPr id="45" name="Группа 44"/>
          <p:cNvGrpSpPr/>
          <p:nvPr/>
        </p:nvGrpSpPr>
        <p:grpSpPr>
          <a:xfrm>
            <a:off x="342953" y="1801659"/>
            <a:ext cx="5645034" cy="1601675"/>
            <a:chOff x="2060610" y="1135531"/>
            <a:chExt cx="6658562" cy="1498819"/>
          </a:xfrm>
        </p:grpSpPr>
        <p:sp>
          <p:nvSpPr>
            <p:cNvPr id="46" name="Прямоугольник 45"/>
            <p:cNvSpPr/>
            <p:nvPr/>
          </p:nvSpPr>
          <p:spPr>
            <a:xfrm>
              <a:off x="2229913" y="1312021"/>
              <a:ext cx="6440419" cy="1322329"/>
            </a:xfrm>
            <a:prstGeom prst="rect">
              <a:avLst/>
            </a:prstGeom>
          </p:spPr>
          <p:txBody>
            <a:bodyPr wrap="square">
              <a:spAutoFit/>
            </a:bodyPr>
            <a:lstStyle/>
            <a:p>
              <a:pPr algn="ctr"/>
              <a:r>
                <a:rPr lang="ru-RU" sz="1100" b="1" dirty="0" smtClean="0">
                  <a:latin typeface="Roboto Condensed" panose="02000000000000000000" pitchFamily="2" charset="0"/>
                  <a:ea typeface="Roboto Condensed" panose="02000000000000000000" pitchFamily="2" charset="0"/>
                </a:rPr>
                <a:t>               Форум ОЭСР по налоговому администрированию</a:t>
              </a:r>
            </a:p>
            <a:p>
              <a:pPr algn="ctr"/>
              <a:endParaRPr lang="ru-RU" sz="1200" dirty="0" smtClean="0">
                <a:latin typeface="Roboto Condensed" panose="02000000000000000000" pitchFamily="2" charset="0"/>
                <a:ea typeface="Roboto Condensed" panose="02000000000000000000" pitchFamily="2" charset="0"/>
              </a:endParaRPr>
            </a:p>
            <a:p>
              <a:pPr algn="just"/>
              <a:r>
                <a:rPr lang="ru-RU" sz="1100" dirty="0" smtClean="0">
                  <a:latin typeface="Roboto Condensed" panose="020B0604020202020204" charset="0"/>
                  <a:ea typeface="Roboto Condensed" panose="020B0604020202020204" charset="0"/>
                </a:rPr>
                <a:t>За отчетный период состоялось 3 заседания Бюро Форума ОЭСР по налоговому администрированию с участием руководителя ФНС России Д.В. Егорова. Основными темами заседаний </a:t>
              </a:r>
              <a:r>
                <a:rPr lang="ru-RU" sz="1100" dirty="0">
                  <a:latin typeface="Roboto Condensed" panose="020B0604020202020204" charset="0"/>
                  <a:ea typeface="Roboto Condensed" panose="020B0604020202020204" charset="0"/>
                </a:rPr>
                <a:t>стали разработка основных элементов модели налогового администрирования будущего, вопросы доверия и репутации в условиях </a:t>
              </a:r>
              <a:r>
                <a:rPr lang="en-US" sz="1100" dirty="0">
                  <a:latin typeface="Roboto Condensed" panose="020B0604020202020204" charset="0"/>
                  <a:ea typeface="Roboto Condensed" panose="020B0604020202020204" charset="0"/>
                </a:rPr>
                <a:t>COVID-19, </a:t>
              </a:r>
              <a:r>
                <a:rPr lang="ru-RU" sz="1100" dirty="0">
                  <a:latin typeface="Roboto Condensed" panose="020B0604020202020204" charset="0"/>
                  <a:ea typeface="Roboto Condensed" panose="020B0604020202020204" charset="0"/>
                </a:rPr>
                <a:t>новые правила международного налогообложения в условиях </a:t>
              </a:r>
              <a:r>
                <a:rPr lang="ru-RU" sz="1100" dirty="0" err="1">
                  <a:latin typeface="Roboto Condensed" panose="020B0604020202020204" charset="0"/>
                  <a:ea typeface="Roboto Condensed" panose="020B0604020202020204" charset="0"/>
                </a:rPr>
                <a:t>цифровизации</a:t>
              </a:r>
              <a:r>
                <a:rPr lang="ru-RU" sz="1100" dirty="0">
                  <a:latin typeface="Roboto Condensed" panose="020B0604020202020204" charset="0"/>
                  <a:ea typeface="Roboto Condensed" panose="020B0604020202020204" charset="0"/>
                </a:rPr>
                <a:t> экономики, вопросы подбора и управления </a:t>
              </a:r>
              <a:r>
                <a:rPr lang="ru-RU" sz="1100" dirty="0" smtClean="0">
                  <a:latin typeface="Roboto Condensed" panose="020B0604020202020204" charset="0"/>
                  <a:ea typeface="Roboto Condensed" panose="020B0604020202020204" charset="0"/>
                </a:rPr>
                <a:t>персоналом.</a:t>
              </a:r>
              <a:endParaRPr lang="ru-RU" sz="1100" dirty="0">
                <a:latin typeface="Roboto Condensed" panose="020B0604020202020204" charset="0"/>
                <a:ea typeface="Roboto Condensed" panose="020B0604020202020204" charset="0"/>
              </a:endParaRPr>
            </a:p>
            <a:p>
              <a:pPr algn="just"/>
              <a:endParaRPr lang="ru-RU" sz="1100" dirty="0">
                <a:latin typeface="Roboto Condensed" panose="020B0604020202020204" charset="0"/>
                <a:ea typeface="Roboto Condensed" panose="020B0604020202020204" charset="0"/>
              </a:endParaRPr>
            </a:p>
          </p:txBody>
        </p:sp>
        <p:sp>
          <p:nvSpPr>
            <p:cNvPr id="47" name="Скругленный прямоугольник 46"/>
            <p:cNvSpPr/>
            <p:nvPr/>
          </p:nvSpPr>
          <p:spPr>
            <a:xfrm>
              <a:off x="2060610" y="1135531"/>
              <a:ext cx="6658562" cy="1487556"/>
            </a:xfrm>
            <a:prstGeom prst="round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ru-RU" sz="1200" b="1" dirty="0">
                <a:solidFill>
                  <a:schemeClr val="accent5">
                    <a:lumMod val="75000"/>
                  </a:schemeClr>
                </a:solidFill>
                <a:latin typeface="Roboto Condensed" panose="02000000000000000000" pitchFamily="2" charset="0"/>
                <a:ea typeface="Roboto Condensed" panose="02000000000000000000" pitchFamily="2" charset="0"/>
              </a:endParaRPr>
            </a:p>
          </p:txBody>
        </p:sp>
      </p:grpSp>
      <p:pic>
        <p:nvPicPr>
          <p:cNvPr id="48" name="Рисунок 47"/>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39743" y="1768414"/>
            <a:ext cx="953714" cy="445067"/>
          </a:xfrm>
          <a:prstGeom prst="rect">
            <a:avLst/>
          </a:prstGeom>
        </p:spPr>
      </p:pic>
      <p:pic>
        <p:nvPicPr>
          <p:cNvPr id="49" name="Рисунок 48"/>
          <p:cNvPicPr>
            <a:picLocks noChangeAspect="1"/>
          </p:cNvPicPr>
          <p:nvPr/>
        </p:nvPicPr>
        <p:blipFill rotWithShape="1">
          <a:blip r:embed="rId8" cstate="print">
            <a:extLst>
              <a:ext uri="{28A0092B-C50C-407E-A947-70E740481C1C}">
                <a14:useLocalDpi xmlns:a14="http://schemas.microsoft.com/office/drawing/2010/main" val="0"/>
              </a:ext>
            </a:extLst>
          </a:blip>
          <a:srcRect l="1833" r="49045"/>
          <a:stretch/>
        </p:blipFill>
        <p:spPr>
          <a:xfrm>
            <a:off x="713795" y="2148998"/>
            <a:ext cx="1169738" cy="208882"/>
          </a:xfrm>
          <a:prstGeom prst="rect">
            <a:avLst/>
          </a:prstGeom>
        </p:spPr>
      </p:pic>
      <p:sp>
        <p:nvSpPr>
          <p:cNvPr id="4" name="Прямоугольник 3"/>
          <p:cNvSpPr/>
          <p:nvPr/>
        </p:nvSpPr>
        <p:spPr>
          <a:xfrm>
            <a:off x="466229" y="4934485"/>
            <a:ext cx="5528673" cy="1615827"/>
          </a:xfrm>
          <a:prstGeom prst="rect">
            <a:avLst/>
          </a:prstGeom>
        </p:spPr>
        <p:txBody>
          <a:bodyPr wrap="square">
            <a:spAutoFit/>
          </a:bodyPr>
          <a:lstStyle/>
          <a:p>
            <a:pPr algn="just"/>
            <a:r>
              <a:rPr lang="ru-RU" sz="1100" dirty="0" smtClean="0">
                <a:latin typeface="Roboto Condensed" panose="020B0604020202020204" charset="0"/>
                <a:ea typeface="Roboto Condensed" panose="020B0604020202020204" charset="0"/>
              </a:rPr>
              <a:t>		</a:t>
            </a:r>
            <a:r>
              <a:rPr lang="ru-RU" sz="1100" b="1" dirty="0" smtClean="0">
                <a:latin typeface="Roboto Condensed" panose="020B0604020202020204" charset="0"/>
                <a:ea typeface="Roboto Condensed" panose="020B0604020202020204" charset="0"/>
              </a:rPr>
              <a:t>Евразийский экономический союз</a:t>
            </a:r>
          </a:p>
          <a:p>
            <a:pPr algn="just"/>
            <a:endParaRPr lang="ru-RU" sz="1100" dirty="0" smtClean="0">
              <a:latin typeface="Roboto Condensed" panose="020B0604020202020204" charset="0"/>
              <a:ea typeface="Roboto Condensed" panose="020B0604020202020204" charset="0"/>
            </a:endParaRPr>
          </a:p>
          <a:p>
            <a:pPr algn="just"/>
            <a:r>
              <a:rPr lang="ru-RU" sz="1100" b="1" dirty="0" smtClean="0">
                <a:latin typeface="Roboto Condensed" panose="020B0604020202020204" charset="0"/>
                <a:ea typeface="Roboto Condensed" panose="020B0604020202020204" charset="0"/>
              </a:rPr>
              <a:t>11 </a:t>
            </a:r>
            <a:r>
              <a:rPr lang="ru-RU" sz="1100" b="1" dirty="0">
                <a:latin typeface="Roboto Condensed" panose="020B0604020202020204" charset="0"/>
                <a:ea typeface="Roboto Condensed" panose="020B0604020202020204" charset="0"/>
              </a:rPr>
              <a:t>марта 2021 года </a:t>
            </a:r>
            <a:r>
              <a:rPr lang="ru-RU" sz="1100" dirty="0">
                <a:latin typeface="Roboto Condensed" panose="020B0604020202020204" charset="0"/>
                <a:ea typeface="Roboto Condensed" panose="020B0604020202020204" charset="0"/>
              </a:rPr>
              <a:t>в формате видеоконференции состоялось </a:t>
            </a:r>
            <a:r>
              <a:rPr lang="en-US" sz="1100" dirty="0">
                <a:latin typeface="Roboto Condensed" panose="020B0604020202020204" charset="0"/>
                <a:ea typeface="Roboto Condensed" panose="020B0604020202020204" charset="0"/>
              </a:rPr>
              <a:t>XVI</a:t>
            </a:r>
            <a:r>
              <a:rPr lang="ru-RU" sz="1100" dirty="0">
                <a:latin typeface="Roboto Condensed" panose="020B0604020202020204" charset="0"/>
                <a:ea typeface="Roboto Condensed" panose="020B0604020202020204" charset="0"/>
              </a:rPr>
              <a:t> заседание Консультативного комитета по налоговой политике и администрированию при коллегии ЕЭК. </a:t>
            </a:r>
            <a:r>
              <a:rPr lang="ru-RU" sz="1100" dirty="0" smtClean="0">
                <a:latin typeface="Roboto Condensed" panose="020B0604020202020204" charset="0"/>
                <a:ea typeface="Roboto Condensed" panose="020B0604020202020204" charset="0"/>
              </a:rPr>
              <a:t>Основными </a:t>
            </a:r>
            <a:r>
              <a:rPr lang="ru-RU" sz="1100" dirty="0">
                <a:latin typeface="Roboto Condensed" panose="020B0604020202020204" charset="0"/>
                <a:ea typeface="Roboto Condensed" panose="020B0604020202020204" charset="0"/>
              </a:rPr>
              <a:t>направлениями работы ФНС России в рамках ЕАЭС остаются приоритетные для евразийской экономической интеграции проекты по формированию механизма фискального мониторинга за оборотом товаров во взаимной торговле в ЕАЭС и созданию системы </a:t>
            </a:r>
            <a:r>
              <a:rPr lang="ru-RU" sz="1100" dirty="0" err="1">
                <a:latin typeface="Roboto Condensed" panose="020B0604020202020204" charset="0"/>
                <a:ea typeface="Roboto Condensed" panose="020B0604020202020204" charset="0"/>
              </a:rPr>
              <a:t>прослеживаемости</a:t>
            </a:r>
            <a:r>
              <a:rPr lang="ru-RU" sz="1100" dirty="0">
                <a:latin typeface="Roboto Condensed" panose="020B0604020202020204" charset="0"/>
                <a:ea typeface="Roboto Condensed" panose="020B0604020202020204" charset="0"/>
              </a:rPr>
              <a:t> товаров, ввозимых на территорию государств-членов ЕАЭС из третьих стран.</a:t>
            </a:r>
          </a:p>
        </p:txBody>
      </p:sp>
      <p:pic>
        <p:nvPicPr>
          <p:cNvPr id="50" name="Рисунок 49" descr="C:\Users\Duhovnova-YY\Desktop\картинки для презентаций\Еаэс.png"/>
          <p:cNvPicPr/>
          <p:nvPr/>
        </p:nvPicPr>
        <p:blipFill>
          <a:blip r:embed="rId9">
            <a:extLst>
              <a:ext uri="{28A0092B-C50C-407E-A947-70E740481C1C}">
                <a14:useLocalDpi xmlns:a14="http://schemas.microsoft.com/office/drawing/2010/main" val="0"/>
              </a:ext>
            </a:extLst>
          </a:blip>
          <a:srcRect/>
          <a:stretch>
            <a:fillRect/>
          </a:stretch>
        </p:blipFill>
        <p:spPr bwMode="auto">
          <a:xfrm>
            <a:off x="905611" y="4853901"/>
            <a:ext cx="746932" cy="421683"/>
          </a:xfrm>
          <a:prstGeom prst="rect">
            <a:avLst/>
          </a:prstGeom>
          <a:noFill/>
          <a:ln>
            <a:noFill/>
          </a:ln>
        </p:spPr>
      </p:pic>
      <p:sp>
        <p:nvSpPr>
          <p:cNvPr id="51" name="Скругленный прямоугольник 50"/>
          <p:cNvSpPr/>
          <p:nvPr/>
        </p:nvSpPr>
        <p:spPr>
          <a:xfrm>
            <a:off x="6468201" y="5234775"/>
            <a:ext cx="5376018" cy="1368309"/>
          </a:xfrm>
          <a:prstGeom prst="round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ru-RU" sz="1200" dirty="0" smtClean="0">
              <a:solidFill>
                <a:schemeClr val="tx1"/>
              </a:solidFill>
              <a:latin typeface="Roboto Condensed" panose="020B0604020202020204" charset="0"/>
              <a:ea typeface="Roboto Condensed" panose="020B0604020202020204" charset="0"/>
            </a:endParaRPr>
          </a:p>
        </p:txBody>
      </p:sp>
    </p:spTree>
    <p:extLst>
      <p:ext uri="{BB962C8B-B14F-4D97-AF65-F5344CB8AC3E}">
        <p14:creationId xmlns:p14="http://schemas.microsoft.com/office/powerpoint/2010/main" val="9606759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extLst>
          </p:cNvPr>
          <p:cNvSpPr/>
          <p:nvPr/>
        </p:nvSpPr>
        <p:spPr>
          <a:xfrm>
            <a:off x="0" y="0"/>
            <a:ext cx="1235075" cy="1235075"/>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anchor="ctr"/>
          <a:lstStyle/>
          <a:p>
            <a:pPr algn="ctr" defTabSz="1219170" eaLnBrk="1" fontAlgn="auto" hangingPunct="1">
              <a:spcBef>
                <a:spcPts val="0"/>
              </a:spcBef>
              <a:spcAft>
                <a:spcPts val="0"/>
              </a:spcAft>
              <a:defRPr/>
            </a:pPr>
            <a:endParaRPr lang="ru-RU"/>
          </a:p>
        </p:txBody>
      </p:sp>
      <p:sp>
        <p:nvSpPr>
          <p:cNvPr id="16" name="Subtitle 2">
            <a:extLst>
              <a:ext uri="{FF2B5EF4-FFF2-40B4-BE49-F238E27FC236}"/>
            </a:extLst>
          </p:cNvPr>
          <p:cNvSpPr txBox="1">
            <a:spLocks/>
          </p:cNvSpPr>
          <p:nvPr/>
        </p:nvSpPr>
        <p:spPr>
          <a:xfrm>
            <a:off x="1503363" y="-144463"/>
            <a:ext cx="9864725" cy="1235076"/>
          </a:xfrm>
          <a:prstGeom prst="rect">
            <a:avLst/>
          </a:prstGeom>
        </p:spPr>
        <p:txBody>
          <a:bodyPr lIns="0" tIns="0" rIns="0" bIns="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fontAlgn="auto">
              <a:spcAft>
                <a:spcPts val="0"/>
              </a:spcAft>
              <a:tabLst>
                <a:tab pos="342900" algn="l"/>
              </a:tabLst>
              <a:defRPr/>
            </a:pPr>
            <a:endParaRPr lang="ru-RU" b="1" dirty="0">
              <a:solidFill>
                <a:schemeClr val="tx1">
                  <a:lumMod val="50000"/>
                </a:schemeClr>
              </a:solidFill>
              <a:latin typeface="Roboto Condensed" panose="02000000000000000000" pitchFamily="2" charset="0"/>
            </a:endParaRPr>
          </a:p>
        </p:txBody>
      </p:sp>
      <p:grpSp>
        <p:nvGrpSpPr>
          <p:cNvPr id="20484" name="Группа 43"/>
          <p:cNvGrpSpPr>
            <a:grpSpLocks/>
          </p:cNvGrpSpPr>
          <p:nvPr/>
        </p:nvGrpSpPr>
        <p:grpSpPr bwMode="auto">
          <a:xfrm>
            <a:off x="169863" y="169863"/>
            <a:ext cx="895350" cy="895350"/>
            <a:chOff x="1398681" y="3263936"/>
            <a:chExt cx="1231598" cy="1231598"/>
          </a:xfrm>
        </p:grpSpPr>
        <p:grpSp>
          <p:nvGrpSpPr>
            <p:cNvPr id="20487" name="Рисунок 2"/>
            <p:cNvGrpSpPr>
              <a:grpSpLocks/>
            </p:cNvGrpSpPr>
            <p:nvPr/>
          </p:nvGrpSpPr>
          <p:grpSpPr bwMode="auto">
            <a:xfrm>
              <a:off x="1597898" y="3407558"/>
              <a:ext cx="833162" cy="944353"/>
              <a:chOff x="1542689" y="2816538"/>
              <a:chExt cx="833162" cy="944353"/>
            </a:xfrm>
          </p:grpSpPr>
          <p:grpSp>
            <p:nvGrpSpPr>
              <p:cNvPr id="20489" name="Рисунок 2"/>
              <p:cNvGrpSpPr>
                <a:grpSpLocks/>
              </p:cNvGrpSpPr>
              <p:nvPr/>
            </p:nvGrpSpPr>
            <p:grpSpPr bwMode="auto">
              <a:xfrm>
                <a:off x="1581297" y="2876064"/>
                <a:ext cx="755946" cy="825721"/>
                <a:chOff x="1581297" y="2876064"/>
                <a:chExt cx="755946" cy="825721"/>
              </a:xfrm>
            </p:grpSpPr>
            <p:sp>
              <p:nvSpPr>
                <p:cNvPr id="20491" name="Полилиния: фигура 22"/>
                <p:cNvSpPr>
                  <a:spLocks/>
                </p:cNvSpPr>
                <p:nvPr/>
              </p:nvSpPr>
              <p:spPr bwMode="auto">
                <a:xfrm rot="-3598124">
                  <a:off x="1761688" y="3431256"/>
                  <a:ext cx="34749" cy="340542"/>
                </a:xfrm>
                <a:custGeom>
                  <a:avLst/>
                  <a:gdLst>
                    <a:gd name="T0" fmla="*/ 0 w 34749"/>
                    <a:gd name="T1" fmla="*/ 0 h 340542"/>
                    <a:gd name="T2" fmla="*/ 34749 w 34749"/>
                    <a:gd name="T3" fmla="*/ 0 h 340542"/>
                    <a:gd name="T4" fmla="*/ 34749 w 34749"/>
                    <a:gd name="T5" fmla="*/ 340542 h 340542"/>
                    <a:gd name="T6" fmla="*/ 0 w 34749"/>
                    <a:gd name="T7" fmla="*/ 340542 h 34054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749" h="340542">
                      <a:moveTo>
                        <a:pt x="0" y="0"/>
                      </a:moveTo>
                      <a:lnTo>
                        <a:pt x="34749" y="0"/>
                      </a:lnTo>
                      <a:lnTo>
                        <a:pt x="34749" y="340542"/>
                      </a:lnTo>
                      <a:lnTo>
                        <a:pt x="0" y="340542"/>
                      </a:lnTo>
                      <a:lnTo>
                        <a:pt x="0" y="0"/>
                      </a:lnTo>
                      <a:close/>
                    </a:path>
                  </a:pathLst>
                </a:custGeom>
                <a:solidFill>
                  <a:srgbClr val="43D3E8"/>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sp>
              <p:nvSpPr>
                <p:cNvPr id="20492" name="Полилиния: фигура 23"/>
                <p:cNvSpPr>
                  <a:spLocks/>
                </p:cNvSpPr>
                <p:nvPr/>
              </p:nvSpPr>
              <p:spPr bwMode="auto">
                <a:xfrm>
                  <a:off x="1581297" y="3118453"/>
                  <a:ext cx="34747" cy="340523"/>
                </a:xfrm>
                <a:custGeom>
                  <a:avLst/>
                  <a:gdLst>
                    <a:gd name="T0" fmla="*/ 0 w 34747"/>
                    <a:gd name="T1" fmla="*/ 0 h 340523"/>
                    <a:gd name="T2" fmla="*/ 34747 w 34747"/>
                    <a:gd name="T3" fmla="*/ 0 h 340523"/>
                    <a:gd name="T4" fmla="*/ 34747 w 34747"/>
                    <a:gd name="T5" fmla="*/ 340523 h 340523"/>
                    <a:gd name="T6" fmla="*/ 0 w 34747"/>
                    <a:gd name="T7" fmla="*/ 340523 h 3405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747" h="340523">
                      <a:moveTo>
                        <a:pt x="0" y="0"/>
                      </a:moveTo>
                      <a:lnTo>
                        <a:pt x="34747" y="0"/>
                      </a:lnTo>
                      <a:lnTo>
                        <a:pt x="34747" y="340523"/>
                      </a:lnTo>
                      <a:lnTo>
                        <a:pt x="0" y="340523"/>
                      </a:lnTo>
                      <a:lnTo>
                        <a:pt x="0" y="0"/>
                      </a:lnTo>
                      <a:close/>
                    </a:path>
                  </a:pathLst>
                </a:custGeom>
                <a:solidFill>
                  <a:srgbClr val="43D3E8"/>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sp>
              <p:nvSpPr>
                <p:cNvPr id="20493" name="Полилиния: фигура 24"/>
                <p:cNvSpPr>
                  <a:spLocks/>
                </p:cNvSpPr>
                <p:nvPr/>
              </p:nvSpPr>
              <p:spPr bwMode="auto">
                <a:xfrm rot="-3599189">
                  <a:off x="1761364" y="3014443"/>
                  <a:ext cx="34746" cy="340520"/>
                </a:xfrm>
                <a:custGeom>
                  <a:avLst/>
                  <a:gdLst>
                    <a:gd name="T0" fmla="*/ 0 w 34746"/>
                    <a:gd name="T1" fmla="*/ 0 h 340520"/>
                    <a:gd name="T2" fmla="*/ 34747 w 34746"/>
                    <a:gd name="T3" fmla="*/ 0 h 340520"/>
                    <a:gd name="T4" fmla="*/ 34747 w 34746"/>
                    <a:gd name="T5" fmla="*/ 340521 h 340520"/>
                    <a:gd name="T6" fmla="*/ 0 w 34746"/>
                    <a:gd name="T7" fmla="*/ 340521 h 3405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746" h="340520">
                      <a:moveTo>
                        <a:pt x="0" y="0"/>
                      </a:moveTo>
                      <a:lnTo>
                        <a:pt x="34747" y="0"/>
                      </a:lnTo>
                      <a:lnTo>
                        <a:pt x="34747" y="340521"/>
                      </a:lnTo>
                      <a:lnTo>
                        <a:pt x="0" y="340521"/>
                      </a:lnTo>
                      <a:lnTo>
                        <a:pt x="0" y="0"/>
                      </a:lnTo>
                      <a:close/>
                    </a:path>
                  </a:pathLst>
                </a:custGeom>
                <a:solidFill>
                  <a:srgbClr val="242D3C"/>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sp>
              <p:nvSpPr>
                <p:cNvPr id="20494" name="Полилиния: фигура 25"/>
                <p:cNvSpPr>
                  <a:spLocks/>
                </p:cNvSpPr>
                <p:nvPr/>
              </p:nvSpPr>
              <p:spPr bwMode="auto">
                <a:xfrm>
                  <a:off x="1941897" y="3326937"/>
                  <a:ext cx="34747" cy="340523"/>
                </a:xfrm>
                <a:custGeom>
                  <a:avLst/>
                  <a:gdLst>
                    <a:gd name="T0" fmla="*/ 0 w 34747"/>
                    <a:gd name="T1" fmla="*/ 0 h 340523"/>
                    <a:gd name="T2" fmla="*/ 34747 w 34747"/>
                    <a:gd name="T3" fmla="*/ 0 h 340523"/>
                    <a:gd name="T4" fmla="*/ 34747 w 34747"/>
                    <a:gd name="T5" fmla="*/ 340523 h 340523"/>
                    <a:gd name="T6" fmla="*/ 0 w 34747"/>
                    <a:gd name="T7" fmla="*/ 340523 h 3405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747" h="340523">
                      <a:moveTo>
                        <a:pt x="0" y="0"/>
                      </a:moveTo>
                      <a:lnTo>
                        <a:pt x="34747" y="0"/>
                      </a:lnTo>
                      <a:lnTo>
                        <a:pt x="34747" y="340523"/>
                      </a:lnTo>
                      <a:lnTo>
                        <a:pt x="0" y="340523"/>
                      </a:lnTo>
                      <a:lnTo>
                        <a:pt x="0" y="0"/>
                      </a:lnTo>
                      <a:close/>
                    </a:path>
                  </a:pathLst>
                </a:custGeom>
                <a:solidFill>
                  <a:srgbClr val="43D3E8"/>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sp>
              <p:nvSpPr>
                <p:cNvPr id="20495" name="Полилиния: фигура 26"/>
                <p:cNvSpPr>
                  <a:spLocks/>
                </p:cNvSpPr>
                <p:nvPr/>
              </p:nvSpPr>
              <p:spPr bwMode="auto">
                <a:xfrm rot="-1798039">
                  <a:off x="1608964" y="2958607"/>
                  <a:ext cx="339747" cy="34746"/>
                </a:xfrm>
                <a:custGeom>
                  <a:avLst/>
                  <a:gdLst>
                    <a:gd name="T0" fmla="*/ 0 w 339747"/>
                    <a:gd name="T1" fmla="*/ 0 h 34746"/>
                    <a:gd name="T2" fmla="*/ 339747 w 339747"/>
                    <a:gd name="T3" fmla="*/ 0 h 34746"/>
                    <a:gd name="T4" fmla="*/ 339747 w 339747"/>
                    <a:gd name="T5" fmla="*/ 34747 h 34746"/>
                    <a:gd name="T6" fmla="*/ 0 w 339747"/>
                    <a:gd name="T7" fmla="*/ 34747 h 347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9747" h="34746">
                      <a:moveTo>
                        <a:pt x="0" y="0"/>
                      </a:moveTo>
                      <a:lnTo>
                        <a:pt x="339747" y="0"/>
                      </a:lnTo>
                      <a:lnTo>
                        <a:pt x="339747" y="34747"/>
                      </a:lnTo>
                      <a:lnTo>
                        <a:pt x="0" y="34747"/>
                      </a:lnTo>
                      <a:lnTo>
                        <a:pt x="0" y="0"/>
                      </a:lnTo>
                      <a:close/>
                    </a:path>
                  </a:pathLst>
                </a:custGeom>
                <a:solidFill>
                  <a:srgbClr val="F96232"/>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sp>
              <p:nvSpPr>
                <p:cNvPr id="20496" name="Полилиния: фигура 27"/>
                <p:cNvSpPr>
                  <a:spLocks/>
                </p:cNvSpPr>
                <p:nvPr/>
              </p:nvSpPr>
              <p:spPr bwMode="auto">
                <a:xfrm rot="-3599189">
                  <a:off x="1761364" y="3014443"/>
                  <a:ext cx="34746" cy="340520"/>
                </a:xfrm>
                <a:custGeom>
                  <a:avLst/>
                  <a:gdLst>
                    <a:gd name="T0" fmla="*/ 0 w 34746"/>
                    <a:gd name="T1" fmla="*/ 0 h 340520"/>
                    <a:gd name="T2" fmla="*/ 34747 w 34746"/>
                    <a:gd name="T3" fmla="*/ 0 h 340520"/>
                    <a:gd name="T4" fmla="*/ 34747 w 34746"/>
                    <a:gd name="T5" fmla="*/ 340521 h 340520"/>
                    <a:gd name="T6" fmla="*/ 0 w 34746"/>
                    <a:gd name="T7" fmla="*/ 340521 h 3405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746" h="340520">
                      <a:moveTo>
                        <a:pt x="0" y="0"/>
                      </a:moveTo>
                      <a:lnTo>
                        <a:pt x="34747" y="0"/>
                      </a:lnTo>
                      <a:lnTo>
                        <a:pt x="34747" y="340521"/>
                      </a:lnTo>
                      <a:lnTo>
                        <a:pt x="0" y="340521"/>
                      </a:lnTo>
                      <a:lnTo>
                        <a:pt x="0" y="0"/>
                      </a:lnTo>
                      <a:close/>
                    </a:path>
                  </a:pathLst>
                </a:custGeom>
                <a:solidFill>
                  <a:srgbClr val="F96232"/>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sp>
              <p:nvSpPr>
                <p:cNvPr id="20497" name="Полилиния: фигура 28"/>
                <p:cNvSpPr>
                  <a:spLocks/>
                </p:cNvSpPr>
                <p:nvPr/>
              </p:nvSpPr>
              <p:spPr bwMode="auto">
                <a:xfrm rot="-3601663">
                  <a:off x="2122922" y="2805909"/>
                  <a:ext cx="34748" cy="340536"/>
                </a:xfrm>
                <a:custGeom>
                  <a:avLst/>
                  <a:gdLst>
                    <a:gd name="T0" fmla="*/ 0 w 34748"/>
                    <a:gd name="T1" fmla="*/ 0 h 340536"/>
                    <a:gd name="T2" fmla="*/ 34749 w 34748"/>
                    <a:gd name="T3" fmla="*/ 0 h 340536"/>
                    <a:gd name="T4" fmla="*/ 34749 w 34748"/>
                    <a:gd name="T5" fmla="*/ 340536 h 340536"/>
                    <a:gd name="T6" fmla="*/ 0 w 34748"/>
                    <a:gd name="T7" fmla="*/ 340536 h 3405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748" h="340536">
                      <a:moveTo>
                        <a:pt x="0" y="0"/>
                      </a:moveTo>
                      <a:lnTo>
                        <a:pt x="34749" y="0"/>
                      </a:lnTo>
                      <a:lnTo>
                        <a:pt x="34749" y="340536"/>
                      </a:lnTo>
                      <a:lnTo>
                        <a:pt x="0" y="340536"/>
                      </a:lnTo>
                      <a:lnTo>
                        <a:pt x="0" y="0"/>
                      </a:lnTo>
                      <a:close/>
                    </a:path>
                  </a:pathLst>
                </a:custGeom>
                <a:solidFill>
                  <a:srgbClr val="F96232"/>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sp>
              <p:nvSpPr>
                <p:cNvPr id="20498" name="Полилиния: фигура 29"/>
                <p:cNvSpPr>
                  <a:spLocks/>
                </p:cNvSpPr>
                <p:nvPr/>
              </p:nvSpPr>
              <p:spPr bwMode="auto">
                <a:xfrm rot="-1800341">
                  <a:off x="1969687" y="3166902"/>
                  <a:ext cx="340532" cy="34748"/>
                </a:xfrm>
                <a:custGeom>
                  <a:avLst/>
                  <a:gdLst>
                    <a:gd name="T0" fmla="*/ 0 w 340532"/>
                    <a:gd name="T1" fmla="*/ 0 h 34748"/>
                    <a:gd name="T2" fmla="*/ 340533 w 340532"/>
                    <a:gd name="T3" fmla="*/ 0 h 34748"/>
                    <a:gd name="T4" fmla="*/ 340533 w 340532"/>
                    <a:gd name="T5" fmla="*/ 34748 h 34748"/>
                    <a:gd name="T6" fmla="*/ 0 w 340532"/>
                    <a:gd name="T7" fmla="*/ 34748 h 3474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0532" h="34748">
                      <a:moveTo>
                        <a:pt x="0" y="0"/>
                      </a:moveTo>
                      <a:lnTo>
                        <a:pt x="340533" y="0"/>
                      </a:lnTo>
                      <a:lnTo>
                        <a:pt x="340533" y="34748"/>
                      </a:lnTo>
                      <a:lnTo>
                        <a:pt x="0" y="34748"/>
                      </a:lnTo>
                      <a:lnTo>
                        <a:pt x="0" y="0"/>
                      </a:lnTo>
                      <a:close/>
                    </a:path>
                  </a:pathLst>
                </a:custGeom>
                <a:solidFill>
                  <a:srgbClr val="242D3C"/>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sp>
              <p:nvSpPr>
                <p:cNvPr id="20499" name="Полилиния: фигура 30"/>
                <p:cNvSpPr>
                  <a:spLocks/>
                </p:cNvSpPr>
                <p:nvPr/>
              </p:nvSpPr>
              <p:spPr bwMode="auto">
                <a:xfrm>
                  <a:off x="2302497" y="3118453"/>
                  <a:ext cx="34747" cy="340523"/>
                </a:xfrm>
                <a:custGeom>
                  <a:avLst/>
                  <a:gdLst>
                    <a:gd name="T0" fmla="*/ 0 w 34747"/>
                    <a:gd name="T1" fmla="*/ 0 h 340523"/>
                    <a:gd name="T2" fmla="*/ 34747 w 34747"/>
                    <a:gd name="T3" fmla="*/ 0 h 340523"/>
                    <a:gd name="T4" fmla="*/ 34747 w 34747"/>
                    <a:gd name="T5" fmla="*/ 340523 h 340523"/>
                    <a:gd name="T6" fmla="*/ 0 w 34747"/>
                    <a:gd name="T7" fmla="*/ 340523 h 3405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747" h="340523">
                      <a:moveTo>
                        <a:pt x="0" y="0"/>
                      </a:moveTo>
                      <a:lnTo>
                        <a:pt x="34747" y="0"/>
                      </a:lnTo>
                      <a:lnTo>
                        <a:pt x="34747" y="340523"/>
                      </a:lnTo>
                      <a:lnTo>
                        <a:pt x="0" y="340523"/>
                      </a:lnTo>
                      <a:lnTo>
                        <a:pt x="0" y="0"/>
                      </a:lnTo>
                      <a:close/>
                    </a:path>
                  </a:pathLst>
                </a:custGeom>
                <a:solidFill>
                  <a:srgbClr val="43D3E8"/>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sp>
              <p:nvSpPr>
                <p:cNvPr id="20500" name="Полилиния: фигура 31"/>
                <p:cNvSpPr>
                  <a:spLocks/>
                </p:cNvSpPr>
                <p:nvPr/>
              </p:nvSpPr>
              <p:spPr bwMode="auto">
                <a:xfrm rot="-1800341">
                  <a:off x="1969687" y="3166902"/>
                  <a:ext cx="340532" cy="34748"/>
                </a:xfrm>
                <a:custGeom>
                  <a:avLst/>
                  <a:gdLst>
                    <a:gd name="T0" fmla="*/ 0 w 340532"/>
                    <a:gd name="T1" fmla="*/ 0 h 34748"/>
                    <a:gd name="T2" fmla="*/ 340533 w 340532"/>
                    <a:gd name="T3" fmla="*/ 0 h 34748"/>
                    <a:gd name="T4" fmla="*/ 340533 w 340532"/>
                    <a:gd name="T5" fmla="*/ 34748 h 34748"/>
                    <a:gd name="T6" fmla="*/ 0 w 340532"/>
                    <a:gd name="T7" fmla="*/ 34748 h 3474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0532" h="34748">
                      <a:moveTo>
                        <a:pt x="0" y="0"/>
                      </a:moveTo>
                      <a:lnTo>
                        <a:pt x="340533" y="0"/>
                      </a:lnTo>
                      <a:lnTo>
                        <a:pt x="340533" y="34748"/>
                      </a:lnTo>
                      <a:lnTo>
                        <a:pt x="0" y="34748"/>
                      </a:lnTo>
                      <a:lnTo>
                        <a:pt x="0" y="0"/>
                      </a:lnTo>
                      <a:close/>
                    </a:path>
                  </a:pathLst>
                </a:custGeom>
                <a:solidFill>
                  <a:srgbClr val="F96232"/>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sp>
              <p:nvSpPr>
                <p:cNvPr id="20501" name="Полилиния: фигура 32"/>
                <p:cNvSpPr>
                  <a:spLocks/>
                </p:cNvSpPr>
                <p:nvPr/>
              </p:nvSpPr>
              <p:spPr bwMode="auto">
                <a:xfrm rot="-1801578">
                  <a:off x="1969829" y="3583842"/>
                  <a:ext cx="340525" cy="34747"/>
                </a:xfrm>
                <a:custGeom>
                  <a:avLst/>
                  <a:gdLst>
                    <a:gd name="T0" fmla="*/ 0 w 340525"/>
                    <a:gd name="T1" fmla="*/ 0 h 34747"/>
                    <a:gd name="T2" fmla="*/ 340525 w 340525"/>
                    <a:gd name="T3" fmla="*/ 0 h 34747"/>
                    <a:gd name="T4" fmla="*/ 340525 w 340525"/>
                    <a:gd name="T5" fmla="*/ 34747 h 34747"/>
                    <a:gd name="T6" fmla="*/ 0 w 340525"/>
                    <a:gd name="T7" fmla="*/ 34747 h 3474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0525" h="34747">
                      <a:moveTo>
                        <a:pt x="0" y="0"/>
                      </a:moveTo>
                      <a:lnTo>
                        <a:pt x="340525" y="0"/>
                      </a:lnTo>
                      <a:lnTo>
                        <a:pt x="340525" y="34747"/>
                      </a:lnTo>
                      <a:lnTo>
                        <a:pt x="0" y="34747"/>
                      </a:lnTo>
                      <a:lnTo>
                        <a:pt x="0" y="0"/>
                      </a:lnTo>
                      <a:close/>
                    </a:path>
                  </a:pathLst>
                </a:custGeom>
                <a:solidFill>
                  <a:srgbClr val="43D3E8"/>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sp>
              <p:nvSpPr>
                <p:cNvPr id="20502" name="Полилиния: фигура 33"/>
                <p:cNvSpPr>
                  <a:spLocks/>
                </p:cNvSpPr>
                <p:nvPr/>
              </p:nvSpPr>
              <p:spPr bwMode="auto">
                <a:xfrm>
                  <a:off x="1941897" y="3326937"/>
                  <a:ext cx="34747" cy="340523"/>
                </a:xfrm>
                <a:custGeom>
                  <a:avLst/>
                  <a:gdLst>
                    <a:gd name="T0" fmla="*/ 0 w 34747"/>
                    <a:gd name="T1" fmla="*/ 0 h 340523"/>
                    <a:gd name="T2" fmla="*/ 34747 w 34747"/>
                    <a:gd name="T3" fmla="*/ 0 h 340523"/>
                    <a:gd name="T4" fmla="*/ 34747 w 34747"/>
                    <a:gd name="T5" fmla="*/ 340523 h 340523"/>
                    <a:gd name="T6" fmla="*/ 0 w 34747"/>
                    <a:gd name="T7" fmla="*/ 340523 h 3405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747" h="340523">
                      <a:moveTo>
                        <a:pt x="0" y="0"/>
                      </a:moveTo>
                      <a:lnTo>
                        <a:pt x="34747" y="0"/>
                      </a:lnTo>
                      <a:lnTo>
                        <a:pt x="34747" y="340523"/>
                      </a:lnTo>
                      <a:lnTo>
                        <a:pt x="0" y="340523"/>
                      </a:lnTo>
                      <a:lnTo>
                        <a:pt x="0" y="0"/>
                      </a:lnTo>
                      <a:close/>
                    </a:path>
                  </a:pathLst>
                </a:custGeom>
                <a:solidFill>
                  <a:srgbClr val="43D3E8"/>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grpSp>
          <p:grpSp>
            <p:nvGrpSpPr>
              <p:cNvPr id="35" name="Рисунок 2">
                <a:extLst>
                  <a:ext uri="{FF2B5EF4-FFF2-40B4-BE49-F238E27FC236}"/>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anchor="ctr"/>
                <a:lstStyle/>
                <a:p>
                  <a:pPr defTabSz="1219170" eaLnBrk="1" fontAlgn="auto" hangingPunct="1">
                    <a:spcBef>
                      <a:spcPts val="0"/>
                    </a:spcBef>
                    <a:spcAft>
                      <a:spcPts val="0"/>
                    </a:spcAft>
                    <a:defRPr/>
                  </a:pPr>
                  <a:endParaRPr lang="ru-RU">
                    <a:latin typeface="+mn-lt"/>
                  </a:endParaRPr>
                </a:p>
              </p:txBody>
            </p:sp>
            <p:sp>
              <p:nvSpPr>
                <p:cNvPr id="37" name="Полилиния: фигура 36">
                  <a:extLst>
                    <a:ext uri="{FF2B5EF4-FFF2-40B4-BE49-F238E27FC236}"/>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anchor="ctr"/>
                <a:lstStyle/>
                <a:p>
                  <a:pPr defTabSz="1219170" eaLnBrk="1" fontAlgn="auto" hangingPunct="1">
                    <a:spcBef>
                      <a:spcPts val="0"/>
                    </a:spcBef>
                    <a:spcAft>
                      <a:spcPts val="0"/>
                    </a:spcAft>
                    <a:defRPr/>
                  </a:pPr>
                  <a:endParaRPr lang="ru-RU">
                    <a:latin typeface="+mn-lt"/>
                  </a:endParaRPr>
                </a:p>
              </p:txBody>
            </p:sp>
            <p:sp>
              <p:nvSpPr>
                <p:cNvPr id="38" name="Полилиния: фигура 37">
                  <a:extLst>
                    <a:ext uri="{FF2B5EF4-FFF2-40B4-BE49-F238E27FC236}"/>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anchor="ctr"/>
                <a:lstStyle/>
                <a:p>
                  <a:pPr defTabSz="1219170" eaLnBrk="1" fontAlgn="auto" hangingPunct="1">
                    <a:spcBef>
                      <a:spcPts val="0"/>
                    </a:spcBef>
                    <a:spcAft>
                      <a:spcPts val="0"/>
                    </a:spcAft>
                    <a:defRPr/>
                  </a:pPr>
                  <a:endParaRPr lang="ru-RU">
                    <a:latin typeface="+mn-lt"/>
                  </a:endParaRPr>
                </a:p>
              </p:txBody>
            </p:sp>
            <p:sp>
              <p:nvSpPr>
                <p:cNvPr id="39" name="Полилиния: фигура 38">
                  <a:extLst>
                    <a:ext uri="{FF2B5EF4-FFF2-40B4-BE49-F238E27FC236}"/>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anchor="ctr"/>
                <a:lstStyle/>
                <a:p>
                  <a:pPr defTabSz="1219170" eaLnBrk="1" fontAlgn="auto" hangingPunct="1">
                    <a:spcBef>
                      <a:spcPts val="0"/>
                    </a:spcBef>
                    <a:spcAft>
                      <a:spcPts val="0"/>
                    </a:spcAft>
                    <a:defRPr/>
                  </a:pPr>
                  <a:endParaRPr lang="ru-RU">
                    <a:latin typeface="+mn-lt"/>
                  </a:endParaRPr>
                </a:p>
              </p:txBody>
            </p:sp>
            <p:sp>
              <p:nvSpPr>
                <p:cNvPr id="40" name="Полилиния: фигура 39">
                  <a:extLst>
                    <a:ext uri="{FF2B5EF4-FFF2-40B4-BE49-F238E27FC236}"/>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anchor="ctr"/>
                <a:lstStyle/>
                <a:p>
                  <a:pPr defTabSz="1219170" eaLnBrk="1" fontAlgn="auto" hangingPunct="1">
                    <a:spcBef>
                      <a:spcPts val="0"/>
                    </a:spcBef>
                    <a:spcAft>
                      <a:spcPts val="0"/>
                    </a:spcAft>
                    <a:defRPr/>
                  </a:pPr>
                  <a:endParaRPr lang="ru-RU">
                    <a:latin typeface="+mn-lt"/>
                  </a:endParaRPr>
                </a:p>
              </p:txBody>
            </p:sp>
            <p:sp>
              <p:nvSpPr>
                <p:cNvPr id="41" name="Полилиния: фигура 40">
                  <a:extLst>
                    <a:ext uri="{FF2B5EF4-FFF2-40B4-BE49-F238E27FC236}"/>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anchor="ctr"/>
                <a:lstStyle/>
                <a:p>
                  <a:pPr defTabSz="1219170" eaLnBrk="1" fontAlgn="auto" hangingPunct="1">
                    <a:spcBef>
                      <a:spcPts val="0"/>
                    </a:spcBef>
                    <a:spcAft>
                      <a:spcPts val="0"/>
                    </a:spcAft>
                    <a:defRPr/>
                  </a:pPr>
                  <a:endParaRPr lang="ru-RU">
                    <a:latin typeface="+mn-lt"/>
                  </a:endParaRPr>
                </a:p>
              </p:txBody>
            </p:sp>
            <p:sp>
              <p:nvSpPr>
                <p:cNvPr id="42" name="Полилиния: фигура 41">
                  <a:extLst>
                    <a:ext uri="{FF2B5EF4-FFF2-40B4-BE49-F238E27FC236}"/>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anchor="ctr"/>
                <a:lstStyle/>
                <a:p>
                  <a:pPr defTabSz="1219170" eaLnBrk="1" fontAlgn="auto" hangingPunct="1">
                    <a:spcBef>
                      <a:spcPts val="0"/>
                    </a:spcBef>
                    <a:spcAft>
                      <a:spcPts val="0"/>
                    </a:spcAft>
                    <a:defRPr/>
                  </a:pPr>
                  <a:endParaRPr lang="ru-RU">
                    <a:latin typeface="+mn-lt"/>
                  </a:endParaRPr>
                </a:p>
              </p:txBody>
            </p:sp>
          </p:grpSp>
        </p:grpSp>
        <p:sp>
          <p:nvSpPr>
            <p:cNvPr id="20488" name="Полилиния: фигура 42"/>
            <p:cNvSpPr>
              <a:spLocks/>
            </p:cNvSpPr>
            <p:nvPr/>
          </p:nvSpPr>
          <p:spPr bwMode="auto">
            <a:xfrm>
              <a:off x="1398681" y="3263936"/>
              <a:ext cx="1231598" cy="1231598"/>
            </a:xfrm>
            <a:custGeom>
              <a:avLst/>
              <a:gdLst>
                <a:gd name="T0" fmla="*/ 616185 w 1231598"/>
                <a:gd name="T1" fmla="*/ 1231598 h 1231598"/>
                <a:gd name="T2" fmla="*/ 580666 w 1231598"/>
                <a:gd name="T3" fmla="*/ 1230826 h 1231598"/>
                <a:gd name="T4" fmla="*/ 687996 w 1231598"/>
                <a:gd name="T5" fmla="*/ 1227737 h 1231598"/>
                <a:gd name="T6" fmla="*/ 509627 w 1231598"/>
                <a:gd name="T7" fmla="*/ 1222332 h 1231598"/>
                <a:gd name="T8" fmla="*/ 758263 w 1231598"/>
                <a:gd name="T9" fmla="*/ 1215383 h 1231598"/>
                <a:gd name="T10" fmla="*/ 439360 w 1231598"/>
                <a:gd name="T11" fmla="*/ 1206117 h 1231598"/>
                <a:gd name="T12" fmla="*/ 826985 w 1231598"/>
                <a:gd name="T13" fmla="*/ 1194534 h 1231598"/>
                <a:gd name="T14" fmla="*/ 372182 w 1231598"/>
                <a:gd name="T15" fmla="*/ 1181408 h 1231598"/>
                <a:gd name="T16" fmla="*/ 892619 w 1231598"/>
                <a:gd name="T17" fmla="*/ 1165964 h 1231598"/>
                <a:gd name="T18" fmla="*/ 308093 w 1231598"/>
                <a:gd name="T19" fmla="*/ 1149749 h 1231598"/>
                <a:gd name="T20" fmla="*/ 954392 w 1231598"/>
                <a:gd name="T21" fmla="*/ 1130445 h 1231598"/>
                <a:gd name="T22" fmla="*/ 248636 w 1231598"/>
                <a:gd name="T23" fmla="*/ 1110369 h 1231598"/>
                <a:gd name="T24" fmla="*/ 1011532 w 1231598"/>
                <a:gd name="T25" fmla="*/ 1087204 h 1231598"/>
                <a:gd name="T26" fmla="*/ 193813 w 1231598"/>
                <a:gd name="T27" fmla="*/ 1064039 h 1231598"/>
                <a:gd name="T28" fmla="*/ 1064039 w 1231598"/>
                <a:gd name="T29" fmla="*/ 1038558 h 1231598"/>
                <a:gd name="T30" fmla="*/ 144394 w 1231598"/>
                <a:gd name="T31" fmla="*/ 1012304 h 1231598"/>
                <a:gd name="T32" fmla="*/ 1109597 w 1231598"/>
                <a:gd name="T33" fmla="*/ 983734 h 1231598"/>
                <a:gd name="T34" fmla="*/ 101153 w 1231598"/>
                <a:gd name="T35" fmla="*/ 954392 h 1231598"/>
                <a:gd name="T36" fmla="*/ 1148977 w 1231598"/>
                <a:gd name="T37" fmla="*/ 923506 h 1231598"/>
                <a:gd name="T38" fmla="*/ 65634 w 1231598"/>
                <a:gd name="T39" fmla="*/ 892619 h 1231598"/>
                <a:gd name="T40" fmla="*/ 1181408 w 1231598"/>
                <a:gd name="T41" fmla="*/ 859416 h 1231598"/>
                <a:gd name="T42" fmla="*/ 37064 w 1231598"/>
                <a:gd name="T43" fmla="*/ 826985 h 1231598"/>
                <a:gd name="T44" fmla="*/ 1206117 w 1231598"/>
                <a:gd name="T45" fmla="*/ 792238 h 1231598"/>
                <a:gd name="T46" fmla="*/ 16988 w 1231598"/>
                <a:gd name="T47" fmla="*/ 758263 h 1231598"/>
                <a:gd name="T48" fmla="*/ 1222332 w 1231598"/>
                <a:gd name="T49" fmla="*/ 722744 h 1231598"/>
                <a:gd name="T50" fmla="*/ 3861 w 1231598"/>
                <a:gd name="T51" fmla="*/ 687996 h 1231598"/>
                <a:gd name="T52" fmla="*/ 1231598 w 1231598"/>
                <a:gd name="T53" fmla="*/ 613869 h 1231598"/>
                <a:gd name="T54" fmla="*/ 0 w 1231598"/>
                <a:gd name="T55" fmla="*/ 616185 h 1231598"/>
                <a:gd name="T56" fmla="*/ 1192990 w 1231598"/>
                <a:gd name="T57" fmla="*/ 546691 h 1231598"/>
                <a:gd name="T58" fmla="*/ 3861 w 1231598"/>
                <a:gd name="T59" fmla="*/ 545146 h 1231598"/>
                <a:gd name="T60" fmla="*/ 1180636 w 1231598"/>
                <a:gd name="T61" fmla="*/ 480285 h 1231598"/>
                <a:gd name="T62" fmla="*/ 16215 w 1231598"/>
                <a:gd name="T63" fmla="*/ 474880 h 1231598"/>
                <a:gd name="T64" fmla="*/ 1161331 w 1231598"/>
                <a:gd name="T65" fmla="*/ 415423 h 1231598"/>
                <a:gd name="T66" fmla="*/ 37064 w 1231598"/>
                <a:gd name="T67" fmla="*/ 406157 h 1231598"/>
                <a:gd name="T68" fmla="*/ 1134306 w 1231598"/>
                <a:gd name="T69" fmla="*/ 353650 h 1231598"/>
                <a:gd name="T70" fmla="*/ 64862 w 1231598"/>
                <a:gd name="T71" fmla="*/ 340523 h 1231598"/>
                <a:gd name="T72" fmla="*/ 1101103 w 1231598"/>
                <a:gd name="T73" fmla="*/ 295738 h 1231598"/>
                <a:gd name="T74" fmla="*/ 101153 w 1231598"/>
                <a:gd name="T75" fmla="*/ 277978 h 1231598"/>
                <a:gd name="T76" fmla="*/ 1060178 w 1231598"/>
                <a:gd name="T77" fmla="*/ 241687 h 1231598"/>
                <a:gd name="T78" fmla="*/ 143622 w 1231598"/>
                <a:gd name="T79" fmla="*/ 220838 h 1231598"/>
                <a:gd name="T80" fmla="*/ 1013849 w 1231598"/>
                <a:gd name="T81" fmla="*/ 192268 h 1231598"/>
                <a:gd name="T82" fmla="*/ 192268 w 1231598"/>
                <a:gd name="T83" fmla="*/ 168331 h 1231598"/>
                <a:gd name="T84" fmla="*/ 962114 w 1231598"/>
                <a:gd name="T85" fmla="*/ 149027 h 1231598"/>
                <a:gd name="T86" fmla="*/ 247092 w 1231598"/>
                <a:gd name="T87" fmla="*/ 122002 h 1231598"/>
                <a:gd name="T88" fmla="*/ 905746 w 1231598"/>
                <a:gd name="T89" fmla="*/ 111963 h 1231598"/>
                <a:gd name="T90" fmla="*/ 306548 w 1231598"/>
                <a:gd name="T91" fmla="*/ 82621 h 1231598"/>
                <a:gd name="T92" fmla="*/ 844745 w 1231598"/>
                <a:gd name="T93" fmla="*/ 81849 h 1231598"/>
                <a:gd name="T94" fmla="*/ 370638 w 1231598"/>
                <a:gd name="T95" fmla="*/ 50963 h 1231598"/>
                <a:gd name="T96" fmla="*/ 780656 w 1231598"/>
                <a:gd name="T97" fmla="*/ 58684 h 1231598"/>
                <a:gd name="T98" fmla="*/ 437816 w 1231598"/>
                <a:gd name="T99" fmla="*/ 26254 h 1231598"/>
                <a:gd name="T100" fmla="*/ 715794 w 1231598"/>
                <a:gd name="T101" fmla="*/ 43241 h 1231598"/>
                <a:gd name="T102" fmla="*/ 507310 w 1231598"/>
                <a:gd name="T103" fmla="*/ 10038 h 1231598"/>
                <a:gd name="T104" fmla="*/ 647844 w 1231598"/>
                <a:gd name="T105" fmla="*/ 35519 h 1231598"/>
                <a:gd name="T106" fmla="*/ 579121 w 1231598"/>
                <a:gd name="T107" fmla="*/ 772 h 12315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a:noFill/>
            </a:ln>
            <a:extLst>
              <a:ext uri="{91240B29-F687-4F45-9708-019B960494DF}">
                <a14:hiddenLine xmlns:a14="http://schemas.microsoft.com/office/drawing/2010/main" w="7680" cap="flat">
                  <a:solidFill>
                    <a:srgbClr val="000000"/>
                  </a:solidFill>
                  <a:prstDash val="solid"/>
                  <a:miter lim="800000"/>
                  <a:headEnd/>
                  <a:tailEnd/>
                </a14:hiddenLine>
              </a:ext>
            </a:extLst>
          </p:spPr>
          <p:txBody>
            <a:bodyPr anchor="ctr"/>
            <a:lstStyle/>
            <a:p>
              <a:endParaRPr lang="ru-RU"/>
            </a:p>
          </p:txBody>
        </p:sp>
      </p:grpSp>
      <p:sp>
        <p:nvSpPr>
          <p:cNvPr id="33" name="Subtitle 2">
            <a:extLst>
              <a:ext uri="{FF2B5EF4-FFF2-40B4-BE49-F238E27FC236}"/>
            </a:extLst>
          </p:cNvPr>
          <p:cNvSpPr txBox="1">
            <a:spLocks/>
          </p:cNvSpPr>
          <p:nvPr/>
        </p:nvSpPr>
        <p:spPr>
          <a:xfrm>
            <a:off x="1438275" y="274638"/>
            <a:ext cx="7764463" cy="690562"/>
          </a:xfrm>
          <a:prstGeom prst="rect">
            <a:avLst/>
          </a:prstGeom>
        </p:spPr>
        <p:txBody>
          <a:bodyPr lIns="0" tIns="0" rIns="0" bIns="0" anchor="ct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fontAlgn="auto">
              <a:spcAft>
                <a:spcPts val="0"/>
              </a:spcAft>
              <a:tabLst>
                <a:tab pos="342900" algn="l"/>
              </a:tabLst>
              <a:defRPr/>
            </a:pPr>
            <a:r>
              <a:rPr lang="ru-RU" b="1" dirty="0" smtClean="0">
                <a:solidFill>
                  <a:schemeClr val="tx1">
                    <a:lumMod val="75000"/>
                  </a:schemeClr>
                </a:solidFill>
                <a:latin typeface="Roboto Condensed" panose="02000000000000000000" pitchFamily="2" charset="0"/>
              </a:rPr>
              <a:t>МЕЖДУНАРОДНОЕ СОТРУДНИЧЕСТВО</a:t>
            </a:r>
          </a:p>
        </p:txBody>
      </p:sp>
      <p:sp>
        <p:nvSpPr>
          <p:cNvPr id="30" name="Прямоугольник 29"/>
          <p:cNvSpPr/>
          <p:nvPr/>
        </p:nvSpPr>
        <p:spPr>
          <a:xfrm>
            <a:off x="439155" y="1651804"/>
            <a:ext cx="923330" cy="4547573"/>
          </a:xfrm>
          <a:prstGeom prst="rect">
            <a:avLst/>
          </a:prstGeom>
        </p:spPr>
        <p:txBody>
          <a:bodyPr vert="vert270" wrap="square">
            <a:spAutoFit/>
          </a:bodyPr>
          <a:lstStyle/>
          <a:p>
            <a:pPr algn="ctr"/>
            <a:r>
              <a:rPr lang="ru-RU" b="1" dirty="0" smtClean="0">
                <a:solidFill>
                  <a:srgbClr val="231A6F"/>
                </a:solidFill>
                <a:latin typeface="Roboto Condensed" panose="02000000000000000000" pitchFamily="2" charset="0"/>
                <a:ea typeface="Roboto Condensed" panose="02000000000000000000" pitchFamily="2" charset="0"/>
              </a:rPr>
              <a:t>Направления работы ФНС России в ЕАЭС</a:t>
            </a:r>
            <a:endParaRPr lang="ru-RU" b="1" dirty="0">
              <a:solidFill>
                <a:srgbClr val="231A6F"/>
              </a:solidFill>
              <a:latin typeface="Roboto Condensed" panose="02000000000000000000" pitchFamily="2" charset="0"/>
              <a:ea typeface="Roboto Condensed" panose="02000000000000000000" pitchFamily="2" charset="0"/>
            </a:endParaRPr>
          </a:p>
        </p:txBody>
      </p:sp>
      <p:sp>
        <p:nvSpPr>
          <p:cNvPr id="31" name="Скругленный прямоугольник 30"/>
          <p:cNvSpPr/>
          <p:nvPr/>
        </p:nvSpPr>
        <p:spPr>
          <a:xfrm>
            <a:off x="4451071" y="1088740"/>
            <a:ext cx="2391108" cy="1293095"/>
          </a:xfrm>
          <a:prstGeom prst="round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ru-RU" sz="1200" dirty="0" smtClean="0">
              <a:solidFill>
                <a:srgbClr val="57565A"/>
              </a:solidFill>
              <a:latin typeface="Roboto Condensed" panose="020B0604020202020204" charset="0"/>
              <a:ea typeface="Roboto Condensed" panose="020B0604020202020204" charset="0"/>
            </a:endParaRPr>
          </a:p>
        </p:txBody>
      </p:sp>
      <p:sp>
        <p:nvSpPr>
          <p:cNvPr id="32" name="Скругленный прямоугольник 31"/>
          <p:cNvSpPr/>
          <p:nvPr/>
        </p:nvSpPr>
        <p:spPr>
          <a:xfrm>
            <a:off x="2443095" y="3840674"/>
            <a:ext cx="2550706" cy="1173745"/>
          </a:xfrm>
          <a:prstGeom prst="round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ru-RU" sz="1200" dirty="0">
              <a:solidFill>
                <a:srgbClr val="378966">
                  <a:lumMod val="75000"/>
                </a:srgbClr>
              </a:solidFill>
              <a:latin typeface="Roboto Condensed" panose="020B0604020202020204" charset="0"/>
              <a:ea typeface="Roboto Condensed" panose="020B0604020202020204" charset="0"/>
            </a:endParaRPr>
          </a:p>
        </p:txBody>
      </p:sp>
      <p:sp>
        <p:nvSpPr>
          <p:cNvPr id="34" name="Скругленный прямоугольник 33"/>
          <p:cNvSpPr/>
          <p:nvPr/>
        </p:nvSpPr>
        <p:spPr>
          <a:xfrm>
            <a:off x="2048921" y="2507973"/>
            <a:ext cx="2210959" cy="1139228"/>
          </a:xfrm>
          <a:prstGeom prst="round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ru-RU" sz="1200" dirty="0" smtClean="0">
              <a:solidFill>
                <a:srgbClr val="57565A"/>
              </a:solidFill>
              <a:latin typeface="Roboto Condensed" panose="020B0604020202020204" charset="0"/>
              <a:ea typeface="Roboto Condensed" panose="020B0604020202020204" charset="0"/>
            </a:endParaRPr>
          </a:p>
        </p:txBody>
      </p:sp>
      <p:grpSp>
        <p:nvGrpSpPr>
          <p:cNvPr id="43" name="Группа 42"/>
          <p:cNvGrpSpPr/>
          <p:nvPr/>
        </p:nvGrpSpPr>
        <p:grpSpPr>
          <a:xfrm>
            <a:off x="7063707" y="2525148"/>
            <a:ext cx="2329200" cy="1186293"/>
            <a:chOff x="7298902" y="2705579"/>
            <a:chExt cx="2329200" cy="1829461"/>
          </a:xfrm>
        </p:grpSpPr>
        <p:sp>
          <p:nvSpPr>
            <p:cNvPr id="44" name="Скругленный прямоугольник 43"/>
            <p:cNvSpPr/>
            <p:nvPr/>
          </p:nvSpPr>
          <p:spPr>
            <a:xfrm>
              <a:off x="7298902" y="2705579"/>
              <a:ext cx="2329200" cy="1767600"/>
            </a:xfrm>
            <a:prstGeom prst="round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ru-RU" sz="1500" b="1" dirty="0">
                <a:solidFill>
                  <a:srgbClr val="378966">
                    <a:lumMod val="75000"/>
                  </a:srgbClr>
                </a:solidFill>
                <a:latin typeface="Roboto Condensed" panose="02000000000000000000" pitchFamily="2" charset="0"/>
                <a:ea typeface="Roboto Condensed" panose="02000000000000000000" pitchFamily="2" charset="0"/>
              </a:endParaRPr>
            </a:p>
          </p:txBody>
        </p:sp>
        <p:sp>
          <p:nvSpPr>
            <p:cNvPr id="45" name="Прямоугольник 44"/>
            <p:cNvSpPr/>
            <p:nvPr/>
          </p:nvSpPr>
          <p:spPr>
            <a:xfrm>
              <a:off x="7570301" y="3562023"/>
              <a:ext cx="1912257" cy="973017"/>
            </a:xfrm>
            <a:prstGeom prst="rect">
              <a:avLst/>
            </a:prstGeom>
          </p:spPr>
          <p:txBody>
            <a:bodyPr wrap="square">
              <a:spAutoFit/>
            </a:bodyPr>
            <a:lstStyle/>
            <a:p>
              <a:pPr algn="ctr"/>
              <a:r>
                <a:rPr lang="ru-RU" sz="1200" b="1" dirty="0" smtClean="0">
                  <a:solidFill>
                    <a:srgbClr val="57565A"/>
                  </a:solidFill>
                  <a:latin typeface="Roboto Condensed" panose="020B0604020202020204" charset="0"/>
                  <a:ea typeface="Roboto Condensed" panose="020B0604020202020204" charset="0"/>
                </a:rPr>
                <a:t>Либерализация </a:t>
              </a:r>
              <a:r>
                <a:rPr lang="ru-RU" sz="1200" b="1" dirty="0">
                  <a:solidFill>
                    <a:srgbClr val="57565A"/>
                  </a:solidFill>
                  <a:latin typeface="Roboto Condensed" panose="020B0604020202020204" charset="0"/>
                  <a:ea typeface="Roboto Condensed" panose="020B0604020202020204" charset="0"/>
                </a:rPr>
                <a:t>валютного </a:t>
              </a:r>
              <a:r>
                <a:rPr lang="ru-RU" sz="1200" b="1" dirty="0" smtClean="0">
                  <a:solidFill>
                    <a:srgbClr val="57565A"/>
                  </a:solidFill>
                  <a:latin typeface="Roboto Condensed" panose="020B0604020202020204" charset="0"/>
                  <a:ea typeface="Roboto Condensed" panose="020B0604020202020204" charset="0"/>
                </a:rPr>
                <a:t>законодательства</a:t>
              </a:r>
              <a:endParaRPr lang="ru-RU" sz="1200" b="1" dirty="0">
                <a:solidFill>
                  <a:srgbClr val="57565A"/>
                </a:solidFill>
                <a:latin typeface="Roboto Condensed" panose="020B0604020202020204" charset="0"/>
                <a:ea typeface="Roboto Condensed" panose="020B0604020202020204" charset="0"/>
              </a:endParaRPr>
            </a:p>
            <a:p>
              <a:pPr algn="ctr"/>
              <a:endParaRPr lang="ru-RU" sz="1100" dirty="0">
                <a:solidFill>
                  <a:srgbClr val="57565A"/>
                </a:solidFill>
                <a:latin typeface="Arial Narrow" panose="020B0606020202030204" pitchFamily="34" charset="0"/>
                <a:ea typeface="Roboto Condensed" panose="02000000000000000000" pitchFamily="2" charset="0"/>
              </a:endParaRPr>
            </a:p>
          </p:txBody>
        </p:sp>
      </p:grpSp>
      <p:sp>
        <p:nvSpPr>
          <p:cNvPr id="46" name="Скругленный прямоугольник 45"/>
          <p:cNvSpPr/>
          <p:nvPr/>
        </p:nvSpPr>
        <p:spPr>
          <a:xfrm>
            <a:off x="7068108" y="1088740"/>
            <a:ext cx="2236254" cy="1307363"/>
          </a:xfrm>
          <a:prstGeom prst="round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ru-RU" sz="1200" dirty="0" smtClean="0">
              <a:solidFill>
                <a:srgbClr val="57565A"/>
              </a:solidFill>
              <a:latin typeface="Roboto Condensed" panose="02000000000000000000" pitchFamily="2" charset="0"/>
              <a:ea typeface="Roboto Condensed" panose="02000000000000000000" pitchFamily="2" charset="0"/>
            </a:endParaRPr>
          </a:p>
        </p:txBody>
      </p:sp>
      <p:grpSp>
        <p:nvGrpSpPr>
          <p:cNvPr id="47" name="Группа 46"/>
          <p:cNvGrpSpPr/>
          <p:nvPr/>
        </p:nvGrpSpPr>
        <p:grpSpPr>
          <a:xfrm>
            <a:off x="1688367" y="1088741"/>
            <a:ext cx="2536775" cy="1266582"/>
            <a:chOff x="1996694" y="872717"/>
            <a:chExt cx="2371918" cy="1767600"/>
          </a:xfrm>
        </p:grpSpPr>
        <p:sp>
          <p:nvSpPr>
            <p:cNvPr id="48" name="Прямоугольник 47"/>
            <p:cNvSpPr/>
            <p:nvPr/>
          </p:nvSpPr>
          <p:spPr>
            <a:xfrm>
              <a:off x="1996694" y="1876465"/>
              <a:ext cx="2291390" cy="335391"/>
            </a:xfrm>
            <a:prstGeom prst="rect">
              <a:avLst/>
            </a:prstGeom>
          </p:spPr>
          <p:txBody>
            <a:bodyPr wrap="square">
              <a:spAutoFit/>
            </a:bodyPr>
            <a:lstStyle/>
            <a:p>
              <a:pPr algn="ctr"/>
              <a:endParaRPr lang="ru-RU" sz="1100" dirty="0" smtClean="0">
                <a:solidFill>
                  <a:srgbClr val="1C5686">
                    <a:lumMod val="50000"/>
                  </a:srgbClr>
                </a:solidFill>
                <a:latin typeface="Roboto Condensed" panose="020B0604020202020204" charset="0"/>
                <a:ea typeface="Roboto Condensed" panose="020B0604020202020204" charset="0"/>
              </a:endParaRPr>
            </a:p>
          </p:txBody>
        </p:sp>
        <p:sp>
          <p:nvSpPr>
            <p:cNvPr id="49" name="Скругленный прямоугольник 48"/>
            <p:cNvSpPr/>
            <p:nvPr/>
          </p:nvSpPr>
          <p:spPr>
            <a:xfrm>
              <a:off x="2039412" y="872717"/>
              <a:ext cx="2329200" cy="1767600"/>
            </a:xfrm>
            <a:prstGeom prst="round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ru-RU" sz="1200" b="1" dirty="0">
                <a:solidFill>
                  <a:srgbClr val="378966">
                    <a:lumMod val="75000"/>
                  </a:srgbClr>
                </a:solidFill>
                <a:latin typeface="Roboto Condensed" panose="02000000000000000000" pitchFamily="2" charset="0"/>
                <a:ea typeface="Roboto Condensed" panose="02000000000000000000" pitchFamily="2" charset="0"/>
              </a:endParaRPr>
            </a:p>
          </p:txBody>
        </p:sp>
      </p:grpSp>
      <p:grpSp>
        <p:nvGrpSpPr>
          <p:cNvPr id="50" name="Группа 49"/>
          <p:cNvGrpSpPr/>
          <p:nvPr/>
        </p:nvGrpSpPr>
        <p:grpSpPr>
          <a:xfrm>
            <a:off x="9623884" y="1088740"/>
            <a:ext cx="2279180" cy="1434569"/>
            <a:chOff x="9904796" y="881317"/>
            <a:chExt cx="2313371" cy="1917204"/>
          </a:xfrm>
        </p:grpSpPr>
        <p:sp>
          <p:nvSpPr>
            <p:cNvPr id="51" name="Скругленный прямоугольник 50"/>
            <p:cNvSpPr/>
            <p:nvPr/>
          </p:nvSpPr>
          <p:spPr>
            <a:xfrm>
              <a:off x="9904796" y="881317"/>
              <a:ext cx="2313371" cy="1767600"/>
            </a:xfrm>
            <a:prstGeom prst="round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ru-RU" sz="1400" b="1" dirty="0" smtClean="0">
                <a:solidFill>
                  <a:srgbClr val="57565A"/>
                </a:solidFill>
                <a:latin typeface="Roboto Condensed" panose="02000000000000000000" pitchFamily="2" charset="0"/>
                <a:ea typeface="Roboto Condensed" panose="02000000000000000000" pitchFamily="2" charset="0"/>
              </a:endParaRPr>
            </a:p>
          </p:txBody>
        </p:sp>
        <p:sp>
          <p:nvSpPr>
            <p:cNvPr id="52" name="TextBox 51"/>
            <p:cNvSpPr txBox="1"/>
            <p:nvPr/>
          </p:nvSpPr>
          <p:spPr>
            <a:xfrm>
              <a:off x="9904796" y="1687950"/>
              <a:ext cx="2313371" cy="1110571"/>
            </a:xfrm>
            <a:prstGeom prst="rect">
              <a:avLst/>
            </a:prstGeom>
            <a:noFill/>
          </p:spPr>
          <p:txBody>
            <a:bodyPr wrap="square" rtlCol="0">
              <a:spAutoFit/>
            </a:bodyPr>
            <a:lstStyle/>
            <a:p>
              <a:pPr algn="ctr"/>
              <a:r>
                <a:rPr lang="ru-RU" sz="1200" b="1" dirty="0" smtClean="0">
                  <a:solidFill>
                    <a:srgbClr val="57565A"/>
                  </a:solidFill>
                  <a:latin typeface="Roboto Condensed" charset="0"/>
                  <a:ea typeface="Roboto Condensed" charset="0"/>
                </a:rPr>
                <a:t>Электронный </a:t>
              </a:r>
              <a:r>
                <a:rPr lang="ru-RU" sz="1200" b="1" dirty="0">
                  <a:solidFill>
                    <a:srgbClr val="57565A"/>
                  </a:solidFill>
                  <a:latin typeface="Roboto Condensed" charset="0"/>
                  <a:ea typeface="Roboto Condensed" charset="0"/>
                </a:rPr>
                <a:t>обмен заявлениями о ввозе товаров и уплате косвенных </a:t>
              </a:r>
              <a:r>
                <a:rPr lang="ru-RU" sz="1200" b="1" dirty="0" smtClean="0">
                  <a:solidFill>
                    <a:srgbClr val="57565A"/>
                  </a:solidFill>
                  <a:latin typeface="Roboto Condensed" charset="0"/>
                  <a:ea typeface="Roboto Condensed" charset="0"/>
                </a:rPr>
                <a:t>налогов</a:t>
              </a:r>
              <a:endParaRPr lang="ru-RU" sz="1200" b="1" dirty="0">
                <a:solidFill>
                  <a:srgbClr val="57565A"/>
                </a:solidFill>
                <a:latin typeface="Roboto Condensed" charset="0"/>
                <a:ea typeface="Roboto Condensed" charset="0"/>
              </a:endParaRPr>
            </a:p>
          </p:txBody>
        </p:sp>
      </p:grpSp>
      <p:grpSp>
        <p:nvGrpSpPr>
          <p:cNvPr id="53" name="Группа 52"/>
          <p:cNvGrpSpPr/>
          <p:nvPr/>
        </p:nvGrpSpPr>
        <p:grpSpPr>
          <a:xfrm>
            <a:off x="9594295" y="2535865"/>
            <a:ext cx="2341321" cy="1144086"/>
            <a:chOff x="4746745" y="3731632"/>
            <a:chExt cx="1990364" cy="1458258"/>
          </a:xfrm>
        </p:grpSpPr>
        <p:sp>
          <p:nvSpPr>
            <p:cNvPr id="54" name="Скругленный прямоугольник 53"/>
            <p:cNvSpPr/>
            <p:nvPr/>
          </p:nvSpPr>
          <p:spPr>
            <a:xfrm>
              <a:off x="4746745" y="3731632"/>
              <a:ext cx="1962692" cy="1458258"/>
            </a:xfrm>
            <a:prstGeom prst="round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ru-RU" sz="1500" b="1" dirty="0">
                <a:solidFill>
                  <a:srgbClr val="378966">
                    <a:lumMod val="75000"/>
                  </a:srgbClr>
                </a:solidFill>
                <a:latin typeface="Roboto Condensed" panose="02000000000000000000" pitchFamily="2" charset="0"/>
                <a:ea typeface="Roboto Condensed" panose="02000000000000000000" pitchFamily="2" charset="0"/>
              </a:endParaRPr>
            </a:p>
          </p:txBody>
        </p:sp>
        <p:sp>
          <p:nvSpPr>
            <p:cNvPr id="55" name="TextBox 54"/>
            <p:cNvSpPr txBox="1"/>
            <p:nvPr/>
          </p:nvSpPr>
          <p:spPr>
            <a:xfrm>
              <a:off x="4774417" y="4361166"/>
              <a:ext cx="1962692" cy="823817"/>
            </a:xfrm>
            <a:prstGeom prst="rect">
              <a:avLst/>
            </a:prstGeom>
            <a:noFill/>
          </p:spPr>
          <p:txBody>
            <a:bodyPr wrap="square" rtlCol="0">
              <a:spAutoFit/>
            </a:bodyPr>
            <a:lstStyle/>
            <a:p>
              <a:pPr algn="ctr"/>
              <a:r>
                <a:rPr lang="ru-RU" sz="1200" b="1" dirty="0" smtClean="0">
                  <a:solidFill>
                    <a:srgbClr val="57565A"/>
                  </a:solidFill>
                  <a:latin typeface="Roboto Condensed" charset="0"/>
                  <a:ea typeface="Roboto Condensed" charset="0"/>
                </a:rPr>
                <a:t>Применение </a:t>
              </a:r>
              <a:r>
                <a:rPr lang="ru-RU" sz="1200" b="1" dirty="0">
                  <a:solidFill>
                    <a:srgbClr val="57565A"/>
                  </a:solidFill>
                  <a:latin typeface="Roboto Condensed" charset="0"/>
                  <a:ea typeface="Roboto Condensed" charset="0"/>
                </a:rPr>
                <a:t>в ЕАЭС навигационных пломб для отслеживания </a:t>
              </a:r>
              <a:r>
                <a:rPr lang="ru-RU" sz="1200" b="1" dirty="0" smtClean="0">
                  <a:solidFill>
                    <a:srgbClr val="57565A"/>
                  </a:solidFill>
                  <a:latin typeface="Roboto Condensed" charset="0"/>
                  <a:ea typeface="Roboto Condensed" charset="0"/>
                </a:rPr>
                <a:t>перевозок</a:t>
              </a:r>
              <a:r>
                <a:rPr lang="en-US" sz="1200" b="1" dirty="0" smtClean="0">
                  <a:solidFill>
                    <a:srgbClr val="57565A"/>
                  </a:solidFill>
                  <a:latin typeface="Roboto Condensed" charset="0"/>
                  <a:ea typeface="Roboto Condensed" charset="0"/>
                </a:rPr>
                <a:t> </a:t>
              </a:r>
              <a:endParaRPr lang="ru-RU" sz="1200" b="1" dirty="0" smtClean="0">
                <a:solidFill>
                  <a:srgbClr val="57565A"/>
                </a:solidFill>
                <a:latin typeface="Roboto Condensed" charset="0"/>
                <a:ea typeface="Roboto Condensed" charset="0"/>
              </a:endParaRPr>
            </a:p>
          </p:txBody>
        </p:sp>
      </p:grpSp>
      <p:grpSp>
        <p:nvGrpSpPr>
          <p:cNvPr id="56" name="Группа 55"/>
          <p:cNvGrpSpPr/>
          <p:nvPr/>
        </p:nvGrpSpPr>
        <p:grpSpPr>
          <a:xfrm>
            <a:off x="-100053" y="5063962"/>
            <a:ext cx="8388932" cy="1593174"/>
            <a:chOff x="1838318" y="5116493"/>
            <a:chExt cx="5397821" cy="2373783"/>
          </a:xfrm>
        </p:grpSpPr>
        <p:sp>
          <p:nvSpPr>
            <p:cNvPr id="57" name="Скругленный прямоугольник 56"/>
            <p:cNvSpPr/>
            <p:nvPr/>
          </p:nvSpPr>
          <p:spPr>
            <a:xfrm>
              <a:off x="5275646" y="5514442"/>
              <a:ext cx="1960493" cy="1975834"/>
            </a:xfrm>
            <a:prstGeom prst="round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ru-RU" sz="1500" b="1" dirty="0">
                <a:solidFill>
                  <a:srgbClr val="378966">
                    <a:lumMod val="75000"/>
                  </a:srgbClr>
                </a:solidFill>
                <a:latin typeface="Roboto Condensed" panose="02000000000000000000" pitchFamily="2" charset="0"/>
                <a:ea typeface="Roboto Condensed" panose="02000000000000000000" pitchFamily="2" charset="0"/>
              </a:endParaRPr>
            </a:p>
          </p:txBody>
        </p:sp>
        <p:sp>
          <p:nvSpPr>
            <p:cNvPr id="58" name="TextBox 57"/>
            <p:cNvSpPr txBox="1"/>
            <p:nvPr/>
          </p:nvSpPr>
          <p:spPr>
            <a:xfrm>
              <a:off x="1838318" y="5642755"/>
              <a:ext cx="2114437" cy="389791"/>
            </a:xfrm>
            <a:prstGeom prst="rect">
              <a:avLst/>
            </a:prstGeom>
            <a:noFill/>
          </p:spPr>
          <p:txBody>
            <a:bodyPr wrap="square" rtlCol="0">
              <a:spAutoFit/>
            </a:bodyPr>
            <a:lstStyle/>
            <a:p>
              <a:pPr algn="ctr"/>
              <a:endParaRPr lang="ru-RU" sz="1100" dirty="0" smtClean="0">
                <a:solidFill>
                  <a:srgbClr val="57565A"/>
                </a:solidFill>
                <a:latin typeface="Roboto Condensed" panose="020B0604020202020204" charset="0"/>
                <a:ea typeface="Roboto Condensed" panose="020B0604020202020204" charset="0"/>
              </a:endParaRPr>
            </a:p>
          </p:txBody>
        </p:sp>
        <p:sp>
          <p:nvSpPr>
            <p:cNvPr id="59" name="TextBox 58"/>
            <p:cNvSpPr txBox="1"/>
            <p:nvPr/>
          </p:nvSpPr>
          <p:spPr>
            <a:xfrm>
              <a:off x="2632454" y="5116493"/>
              <a:ext cx="1269592" cy="412720"/>
            </a:xfrm>
            <a:prstGeom prst="rect">
              <a:avLst/>
            </a:prstGeom>
            <a:noFill/>
          </p:spPr>
          <p:txBody>
            <a:bodyPr wrap="square" rtlCol="0">
              <a:spAutoFit/>
            </a:bodyPr>
            <a:lstStyle/>
            <a:p>
              <a:endParaRPr lang="ru-RU" sz="1200" b="1" dirty="0">
                <a:solidFill>
                  <a:srgbClr val="006699"/>
                </a:solidFill>
                <a:latin typeface="Arial Narrow" panose="020B0606020202030204" pitchFamily="34" charset="0"/>
              </a:endParaRPr>
            </a:p>
          </p:txBody>
        </p:sp>
      </p:grpSp>
      <p:grpSp>
        <p:nvGrpSpPr>
          <p:cNvPr id="60" name="Группа 59"/>
          <p:cNvGrpSpPr/>
          <p:nvPr/>
        </p:nvGrpSpPr>
        <p:grpSpPr>
          <a:xfrm>
            <a:off x="4543486" y="2535006"/>
            <a:ext cx="2330253" cy="1112196"/>
            <a:chOff x="3317204" y="4486423"/>
            <a:chExt cx="2329200" cy="1767600"/>
          </a:xfrm>
        </p:grpSpPr>
        <p:sp>
          <p:nvSpPr>
            <p:cNvPr id="61" name="Скругленный прямоугольник 60"/>
            <p:cNvSpPr/>
            <p:nvPr/>
          </p:nvSpPr>
          <p:spPr>
            <a:xfrm>
              <a:off x="3317204" y="4486423"/>
              <a:ext cx="2329200" cy="1767600"/>
            </a:xfrm>
            <a:prstGeom prst="round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ru-RU" sz="1500" b="1" dirty="0">
                <a:solidFill>
                  <a:srgbClr val="378966">
                    <a:lumMod val="75000"/>
                  </a:srgbClr>
                </a:solidFill>
                <a:latin typeface="Roboto Condensed" panose="02000000000000000000" pitchFamily="2" charset="0"/>
                <a:ea typeface="Roboto Condensed" panose="02000000000000000000" pitchFamily="2" charset="0"/>
              </a:endParaRPr>
            </a:p>
          </p:txBody>
        </p:sp>
        <p:sp>
          <p:nvSpPr>
            <p:cNvPr id="62" name="TextBox 61"/>
            <p:cNvSpPr txBox="1"/>
            <p:nvPr/>
          </p:nvSpPr>
          <p:spPr>
            <a:xfrm>
              <a:off x="3424569" y="5364199"/>
              <a:ext cx="2114468" cy="670002"/>
            </a:xfrm>
            <a:prstGeom prst="rect">
              <a:avLst/>
            </a:prstGeom>
            <a:noFill/>
          </p:spPr>
          <p:txBody>
            <a:bodyPr wrap="square" rtlCol="0">
              <a:spAutoFit/>
            </a:bodyPr>
            <a:lstStyle/>
            <a:p>
              <a:pPr algn="ctr"/>
              <a:r>
                <a:rPr lang="ru-RU" sz="1200" b="1" dirty="0" smtClean="0">
                  <a:solidFill>
                    <a:srgbClr val="57565A"/>
                  </a:solidFill>
                  <a:latin typeface="Roboto Condensed" panose="020B0604020202020204" charset="0"/>
                  <a:ea typeface="Roboto Condensed" panose="020B0604020202020204" charset="0"/>
                </a:rPr>
                <a:t>Климатическая повестка ЕАЭС</a:t>
              </a:r>
            </a:p>
          </p:txBody>
        </p:sp>
      </p:grpSp>
      <p:grpSp>
        <p:nvGrpSpPr>
          <p:cNvPr id="63" name="Группа 62"/>
          <p:cNvGrpSpPr/>
          <p:nvPr/>
        </p:nvGrpSpPr>
        <p:grpSpPr>
          <a:xfrm>
            <a:off x="5028703" y="3681028"/>
            <a:ext cx="3521199" cy="2895103"/>
            <a:chOff x="5924355" y="4488546"/>
            <a:chExt cx="2774869" cy="4294244"/>
          </a:xfrm>
        </p:grpSpPr>
        <p:sp>
          <p:nvSpPr>
            <p:cNvPr id="64" name="Скругленный прямоугольник 63"/>
            <p:cNvSpPr/>
            <p:nvPr/>
          </p:nvSpPr>
          <p:spPr>
            <a:xfrm>
              <a:off x="6141457" y="4488546"/>
              <a:ext cx="2331877" cy="2014231"/>
            </a:xfrm>
            <a:prstGeom prst="round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ru-RU" sz="1500" b="1" dirty="0">
                <a:solidFill>
                  <a:srgbClr val="378966">
                    <a:lumMod val="75000"/>
                  </a:srgbClr>
                </a:solidFill>
                <a:latin typeface="Roboto Condensed" panose="02000000000000000000" pitchFamily="2" charset="0"/>
                <a:ea typeface="Roboto Condensed" panose="02000000000000000000" pitchFamily="2" charset="0"/>
              </a:endParaRPr>
            </a:p>
          </p:txBody>
        </p:sp>
        <p:sp>
          <p:nvSpPr>
            <p:cNvPr id="65" name="TextBox 64"/>
            <p:cNvSpPr txBox="1"/>
            <p:nvPr/>
          </p:nvSpPr>
          <p:spPr>
            <a:xfrm>
              <a:off x="5924355" y="7816992"/>
              <a:ext cx="2774869" cy="965798"/>
            </a:xfrm>
            <a:prstGeom prst="rect">
              <a:avLst/>
            </a:prstGeom>
            <a:noFill/>
          </p:spPr>
          <p:txBody>
            <a:bodyPr wrap="square" rtlCol="0">
              <a:spAutoFit/>
            </a:bodyPr>
            <a:lstStyle/>
            <a:p>
              <a:pPr algn="ctr"/>
              <a:r>
                <a:rPr lang="ru-RU" sz="1200" b="1" dirty="0" smtClean="0">
                  <a:solidFill>
                    <a:srgbClr val="57565A"/>
                  </a:solidFill>
                  <a:latin typeface="Roboto Condensed" panose="020B0604020202020204" charset="0"/>
                  <a:ea typeface="Roboto Condensed" panose="020B0604020202020204" charset="0"/>
                </a:rPr>
                <a:t>Сближение </a:t>
              </a:r>
              <a:r>
                <a:rPr lang="ru-RU" sz="1200" b="1" dirty="0">
                  <a:solidFill>
                    <a:srgbClr val="57565A"/>
                  </a:solidFill>
                  <a:latin typeface="Roboto Condensed" panose="020B0604020202020204" charset="0"/>
                  <a:ea typeface="Roboto Condensed" panose="020B0604020202020204" charset="0"/>
                </a:rPr>
                <a:t>налоговых законодательств. Дорожная карта по налоговой политике и налоговому </a:t>
              </a:r>
              <a:r>
                <a:rPr lang="ru-RU" sz="1200" b="1" dirty="0" smtClean="0">
                  <a:solidFill>
                    <a:srgbClr val="57565A"/>
                  </a:solidFill>
                  <a:latin typeface="Roboto Condensed" panose="020B0604020202020204" charset="0"/>
                  <a:ea typeface="Roboto Condensed" panose="020B0604020202020204" charset="0"/>
                </a:rPr>
                <a:t>администрированию</a:t>
              </a:r>
            </a:p>
          </p:txBody>
        </p:sp>
      </p:grpSp>
      <p:grpSp>
        <p:nvGrpSpPr>
          <p:cNvPr id="66" name="Группа 65"/>
          <p:cNvGrpSpPr/>
          <p:nvPr/>
        </p:nvGrpSpPr>
        <p:grpSpPr>
          <a:xfrm>
            <a:off x="8549902" y="3834142"/>
            <a:ext cx="2478647" cy="1273982"/>
            <a:chOff x="9211145" y="4473116"/>
            <a:chExt cx="2329200" cy="1767600"/>
          </a:xfrm>
        </p:grpSpPr>
        <p:sp>
          <p:nvSpPr>
            <p:cNvPr id="67" name="Скругленный прямоугольник 66"/>
            <p:cNvSpPr/>
            <p:nvPr/>
          </p:nvSpPr>
          <p:spPr>
            <a:xfrm>
              <a:off x="9211145" y="4473116"/>
              <a:ext cx="2329200" cy="1767600"/>
            </a:xfrm>
            <a:prstGeom prst="round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ru-RU" sz="1500" b="1" dirty="0">
                <a:solidFill>
                  <a:srgbClr val="378966">
                    <a:lumMod val="75000"/>
                  </a:srgbClr>
                </a:solidFill>
                <a:latin typeface="Roboto Condensed" panose="02000000000000000000" pitchFamily="2" charset="0"/>
                <a:ea typeface="Roboto Condensed" panose="02000000000000000000" pitchFamily="2" charset="0"/>
              </a:endParaRPr>
            </a:p>
          </p:txBody>
        </p:sp>
        <p:sp>
          <p:nvSpPr>
            <p:cNvPr id="68" name="TextBox 67"/>
            <p:cNvSpPr txBox="1"/>
            <p:nvPr/>
          </p:nvSpPr>
          <p:spPr>
            <a:xfrm>
              <a:off x="9211145" y="5509212"/>
              <a:ext cx="2329200" cy="384325"/>
            </a:xfrm>
            <a:prstGeom prst="rect">
              <a:avLst/>
            </a:prstGeom>
            <a:noFill/>
          </p:spPr>
          <p:txBody>
            <a:bodyPr wrap="square" rtlCol="0">
              <a:spAutoFit/>
            </a:bodyPr>
            <a:lstStyle/>
            <a:p>
              <a:pPr algn="ctr"/>
              <a:r>
                <a:rPr lang="ru-RU" sz="1200" b="1" dirty="0" smtClean="0">
                  <a:solidFill>
                    <a:srgbClr val="57565A"/>
                  </a:solidFill>
                  <a:latin typeface="Roboto Condensed" panose="020B0604020202020204" charset="0"/>
                  <a:ea typeface="Roboto Condensed" panose="020B0604020202020204" charset="0"/>
                </a:rPr>
                <a:t>Финансовая статистика ЕАЭС</a:t>
              </a:r>
            </a:p>
          </p:txBody>
        </p:sp>
      </p:grpSp>
      <p:sp>
        <p:nvSpPr>
          <p:cNvPr id="69" name="TextBox 68"/>
          <p:cNvSpPr txBox="1"/>
          <p:nvPr/>
        </p:nvSpPr>
        <p:spPr>
          <a:xfrm>
            <a:off x="1924579" y="1941765"/>
            <a:ext cx="2110038" cy="276999"/>
          </a:xfrm>
          <a:prstGeom prst="rect">
            <a:avLst/>
          </a:prstGeom>
          <a:noFill/>
        </p:spPr>
        <p:txBody>
          <a:bodyPr wrap="square" rtlCol="0">
            <a:spAutoFit/>
          </a:bodyPr>
          <a:lstStyle/>
          <a:p>
            <a:pPr algn="ctr"/>
            <a:r>
              <a:rPr lang="ru-RU" sz="1200" b="1" dirty="0" err="1" smtClean="0">
                <a:solidFill>
                  <a:srgbClr val="57565A"/>
                </a:solidFill>
                <a:latin typeface="Roboto Condensed" charset="0"/>
                <a:ea typeface="Roboto Condensed" charset="0"/>
              </a:rPr>
              <a:t>Прослеживаемость</a:t>
            </a:r>
            <a:r>
              <a:rPr lang="ru-RU" sz="1200" b="1" dirty="0" smtClean="0">
                <a:solidFill>
                  <a:srgbClr val="57565A"/>
                </a:solidFill>
                <a:latin typeface="Roboto Condensed" charset="0"/>
                <a:ea typeface="Roboto Condensed" charset="0"/>
              </a:rPr>
              <a:t> товаров</a:t>
            </a:r>
            <a:endParaRPr lang="ru-RU" sz="1200" b="1" dirty="0">
              <a:solidFill>
                <a:srgbClr val="57565A"/>
              </a:solidFill>
              <a:latin typeface="Roboto Condensed" charset="0"/>
              <a:ea typeface="Roboto Condensed" charset="0"/>
            </a:endParaRPr>
          </a:p>
        </p:txBody>
      </p:sp>
      <p:sp>
        <p:nvSpPr>
          <p:cNvPr id="70" name="TextBox 69"/>
          <p:cNvSpPr txBox="1"/>
          <p:nvPr/>
        </p:nvSpPr>
        <p:spPr>
          <a:xfrm>
            <a:off x="7208905" y="1708992"/>
            <a:ext cx="1977198" cy="646331"/>
          </a:xfrm>
          <a:prstGeom prst="rect">
            <a:avLst/>
          </a:prstGeom>
          <a:noFill/>
        </p:spPr>
        <p:txBody>
          <a:bodyPr wrap="square" rtlCol="0">
            <a:spAutoFit/>
          </a:bodyPr>
          <a:lstStyle/>
          <a:p>
            <a:pPr algn="ctr"/>
            <a:r>
              <a:rPr lang="ru-RU" sz="1200" b="1" dirty="0">
                <a:solidFill>
                  <a:srgbClr val="57565A"/>
                </a:solidFill>
                <a:latin typeface="Roboto Condensed" panose="02000000000000000000" pitchFamily="2" charset="0"/>
                <a:ea typeface="Roboto Condensed" panose="02000000000000000000" pitchFamily="2" charset="0"/>
              </a:rPr>
              <a:t>Информационный обмен и электронный документооборот</a:t>
            </a:r>
          </a:p>
        </p:txBody>
      </p:sp>
      <p:sp>
        <p:nvSpPr>
          <p:cNvPr id="71" name="TextBox 70"/>
          <p:cNvSpPr txBox="1"/>
          <p:nvPr/>
        </p:nvSpPr>
        <p:spPr>
          <a:xfrm>
            <a:off x="4658648" y="1725355"/>
            <a:ext cx="1996740" cy="646331"/>
          </a:xfrm>
          <a:prstGeom prst="rect">
            <a:avLst/>
          </a:prstGeom>
          <a:noFill/>
        </p:spPr>
        <p:txBody>
          <a:bodyPr wrap="square" rtlCol="0">
            <a:spAutoFit/>
          </a:bodyPr>
          <a:lstStyle/>
          <a:p>
            <a:pPr algn="ctr"/>
            <a:r>
              <a:rPr lang="ru-RU" sz="1200" b="1" dirty="0">
                <a:solidFill>
                  <a:srgbClr val="57565A"/>
                </a:solidFill>
                <a:latin typeface="Roboto Condensed" panose="020B0604020202020204" charset="0"/>
                <a:ea typeface="Roboto Condensed" panose="020B0604020202020204" charset="0"/>
              </a:rPr>
              <a:t>Формирование механизма фискального мониторинга за оборотом </a:t>
            </a:r>
            <a:r>
              <a:rPr lang="ru-RU" sz="1200" b="1" dirty="0" smtClean="0">
                <a:solidFill>
                  <a:srgbClr val="57565A"/>
                </a:solidFill>
                <a:latin typeface="Roboto Condensed" panose="020B0604020202020204" charset="0"/>
                <a:ea typeface="Roboto Condensed" panose="020B0604020202020204" charset="0"/>
              </a:rPr>
              <a:t>товаров</a:t>
            </a:r>
            <a:endParaRPr lang="ru-RU" sz="1200" dirty="0">
              <a:solidFill>
                <a:srgbClr val="57565A"/>
              </a:solidFill>
              <a:latin typeface="Roboto Condensed" panose="020B0604020202020204" charset="0"/>
              <a:ea typeface="Roboto Condensed" panose="020B0604020202020204" charset="0"/>
            </a:endParaRPr>
          </a:p>
        </p:txBody>
      </p:sp>
      <p:sp>
        <p:nvSpPr>
          <p:cNvPr id="72" name="TextBox 71"/>
          <p:cNvSpPr txBox="1"/>
          <p:nvPr/>
        </p:nvSpPr>
        <p:spPr>
          <a:xfrm>
            <a:off x="2182563" y="2991291"/>
            <a:ext cx="1902148" cy="646331"/>
          </a:xfrm>
          <a:prstGeom prst="rect">
            <a:avLst/>
          </a:prstGeom>
          <a:noFill/>
        </p:spPr>
        <p:txBody>
          <a:bodyPr wrap="square" rtlCol="0">
            <a:spAutoFit/>
          </a:bodyPr>
          <a:lstStyle/>
          <a:p>
            <a:pPr algn="ctr"/>
            <a:r>
              <a:rPr lang="ru-RU" sz="1200" b="1" dirty="0">
                <a:solidFill>
                  <a:srgbClr val="57565A"/>
                </a:solidFill>
                <a:latin typeface="Roboto Condensed" charset="0"/>
                <a:ea typeface="Roboto Condensed" charset="0"/>
              </a:rPr>
              <a:t>Совершенствование положений Договора о ЕАЭС</a:t>
            </a:r>
          </a:p>
        </p:txBody>
      </p:sp>
      <p:sp>
        <p:nvSpPr>
          <p:cNvPr id="73" name="TextBox 72"/>
          <p:cNvSpPr txBox="1"/>
          <p:nvPr/>
        </p:nvSpPr>
        <p:spPr>
          <a:xfrm>
            <a:off x="5432976" y="4196752"/>
            <a:ext cx="2783253" cy="861774"/>
          </a:xfrm>
          <a:prstGeom prst="rect">
            <a:avLst/>
          </a:prstGeom>
          <a:noFill/>
        </p:spPr>
        <p:txBody>
          <a:bodyPr wrap="square" rtlCol="0">
            <a:spAutoFit/>
          </a:bodyPr>
          <a:lstStyle/>
          <a:p>
            <a:pPr>
              <a:lnSpc>
                <a:spcPts val="1200"/>
              </a:lnSpc>
            </a:pPr>
            <a:r>
              <a:rPr lang="ru-RU" sz="1200" b="1" dirty="0" smtClean="0">
                <a:solidFill>
                  <a:srgbClr val="57565A"/>
                </a:solidFill>
                <a:latin typeface="Roboto Condensed" charset="0"/>
                <a:ea typeface="Roboto Condensed" charset="0"/>
              </a:rPr>
              <a:t>Электронная торговля</a:t>
            </a:r>
            <a:r>
              <a:rPr lang="en-US" sz="1200" b="1" dirty="0">
                <a:solidFill>
                  <a:srgbClr val="57565A"/>
                </a:solidFill>
                <a:latin typeface="Roboto Condensed" charset="0"/>
                <a:ea typeface="Roboto Condensed" charset="0"/>
              </a:rPr>
              <a:t>:</a:t>
            </a:r>
            <a:endParaRPr lang="ru-RU" sz="1200" b="1" dirty="0">
              <a:solidFill>
                <a:srgbClr val="57565A"/>
              </a:solidFill>
              <a:latin typeface="Roboto Condensed" charset="0"/>
              <a:ea typeface="Roboto Condensed" charset="0"/>
            </a:endParaRPr>
          </a:p>
          <a:p>
            <a:pPr marL="171450" indent="-171450">
              <a:lnSpc>
                <a:spcPts val="1200"/>
              </a:lnSpc>
              <a:buFont typeface="Arial" pitchFamily="34" charset="0"/>
              <a:buChar char="•"/>
            </a:pPr>
            <a:r>
              <a:rPr lang="ru-RU" sz="1200" b="1" dirty="0" smtClean="0">
                <a:solidFill>
                  <a:srgbClr val="57565A"/>
                </a:solidFill>
                <a:latin typeface="Roboto Condensed" charset="0"/>
                <a:ea typeface="Roboto Condensed" charset="0"/>
              </a:rPr>
              <a:t>Торговля </a:t>
            </a:r>
            <a:r>
              <a:rPr lang="ru-RU" sz="1200" b="1" dirty="0">
                <a:solidFill>
                  <a:srgbClr val="57565A"/>
                </a:solidFill>
                <a:latin typeface="Roboto Condensed" charset="0"/>
                <a:ea typeface="Roboto Condensed" charset="0"/>
              </a:rPr>
              <a:t>услугами </a:t>
            </a:r>
            <a:r>
              <a:rPr lang="ru-RU" sz="1200" b="1" dirty="0" smtClean="0">
                <a:solidFill>
                  <a:srgbClr val="57565A"/>
                </a:solidFill>
                <a:latin typeface="Roboto Condensed" charset="0"/>
                <a:ea typeface="Roboto Condensed" charset="0"/>
              </a:rPr>
              <a:t>в электронной </a:t>
            </a:r>
            <a:r>
              <a:rPr lang="ru-RU" sz="1200" b="1" dirty="0">
                <a:solidFill>
                  <a:srgbClr val="57565A"/>
                </a:solidFill>
                <a:latin typeface="Roboto Condensed" charset="0"/>
                <a:ea typeface="Roboto Condensed" charset="0"/>
              </a:rPr>
              <a:t>форме</a:t>
            </a:r>
          </a:p>
          <a:p>
            <a:pPr marL="171450" indent="-171450">
              <a:lnSpc>
                <a:spcPts val="1200"/>
              </a:lnSpc>
              <a:buFont typeface="Arial" pitchFamily="34" charset="0"/>
              <a:buChar char="•"/>
            </a:pPr>
            <a:r>
              <a:rPr lang="ru-RU" sz="1200" b="1" dirty="0" smtClean="0">
                <a:solidFill>
                  <a:srgbClr val="57565A"/>
                </a:solidFill>
                <a:latin typeface="Roboto Condensed" charset="0"/>
                <a:ea typeface="Roboto Condensed" charset="0"/>
              </a:rPr>
              <a:t>Электронная </a:t>
            </a:r>
            <a:r>
              <a:rPr lang="ru-RU" sz="1200" b="1" dirty="0">
                <a:solidFill>
                  <a:srgbClr val="57565A"/>
                </a:solidFill>
                <a:latin typeface="Roboto Condensed" charset="0"/>
                <a:ea typeface="Roboto Condensed" charset="0"/>
              </a:rPr>
              <a:t>торговля товарами для личного пользования</a:t>
            </a:r>
          </a:p>
        </p:txBody>
      </p:sp>
      <p:sp>
        <p:nvSpPr>
          <p:cNvPr id="74" name="TextBox 73"/>
          <p:cNvSpPr txBox="1"/>
          <p:nvPr/>
        </p:nvSpPr>
        <p:spPr>
          <a:xfrm>
            <a:off x="2723293" y="4511236"/>
            <a:ext cx="1872208" cy="461665"/>
          </a:xfrm>
          <a:prstGeom prst="rect">
            <a:avLst/>
          </a:prstGeom>
          <a:noFill/>
        </p:spPr>
        <p:txBody>
          <a:bodyPr wrap="square" rtlCol="0">
            <a:spAutoFit/>
          </a:bodyPr>
          <a:lstStyle/>
          <a:p>
            <a:pPr algn="ctr"/>
            <a:r>
              <a:rPr lang="ru-RU" sz="1200" b="1" dirty="0" smtClean="0">
                <a:solidFill>
                  <a:srgbClr val="57565A"/>
                </a:solidFill>
                <a:latin typeface="Roboto Condensed" charset="0"/>
                <a:ea typeface="Roboto Condensed" charset="0"/>
              </a:rPr>
              <a:t>Единый Рынок </a:t>
            </a:r>
            <a:r>
              <a:rPr lang="ru-RU" sz="1200" b="1" dirty="0">
                <a:solidFill>
                  <a:srgbClr val="57565A"/>
                </a:solidFill>
                <a:latin typeface="Roboto Condensed" charset="0"/>
                <a:ea typeface="Roboto Condensed" charset="0"/>
              </a:rPr>
              <a:t>услуг. </a:t>
            </a:r>
            <a:r>
              <a:rPr lang="ru-RU" sz="1200" b="1" dirty="0" smtClean="0">
                <a:solidFill>
                  <a:srgbClr val="57565A"/>
                </a:solidFill>
                <a:latin typeface="Roboto Condensed" charset="0"/>
                <a:ea typeface="Roboto Condensed" charset="0"/>
              </a:rPr>
              <a:t>(Регистрация ИП) </a:t>
            </a:r>
            <a:endParaRPr lang="ru-RU" dirty="0">
              <a:solidFill>
                <a:srgbClr val="57565A"/>
              </a:solidFill>
            </a:endParaRPr>
          </a:p>
        </p:txBody>
      </p:sp>
      <p:pic>
        <p:nvPicPr>
          <p:cNvPr id="75" name="Picture 10" descr="\\R9971-app001\общие папки отделов\11 Сводно-аналитический отдел\_2018\Новая жизнь\эмблемы\6.jpe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65610" y="2570560"/>
            <a:ext cx="735111" cy="495108"/>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5" descr="O:\11 Сводно-аналитический отдел\_2018\Новая жизнь\эмблемы\Рисунок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0226" y="3957922"/>
            <a:ext cx="547132" cy="553314"/>
          </a:xfrm>
          <a:prstGeom prst="rect">
            <a:avLst/>
          </a:prstGeom>
          <a:noFill/>
          <a:extLst>
            <a:ext uri="{909E8E84-426E-40DD-AFC4-6F175D3DCCD1}">
              <a14:hiddenFill xmlns:a14="http://schemas.microsoft.com/office/drawing/2010/main">
                <a:solidFill>
                  <a:srgbClr val="FFFFFF"/>
                </a:solidFill>
              </a14:hiddenFill>
            </a:ext>
          </a:extLst>
        </p:spPr>
      </p:pic>
      <p:pic>
        <p:nvPicPr>
          <p:cNvPr id="77" name="Рисунок 76"/>
          <p:cNvPicPr>
            <a:picLocks noChangeAspect="1"/>
          </p:cNvPicPr>
          <p:nvPr/>
        </p:nvPicPr>
        <p:blipFill>
          <a:blip r:embed="rId5"/>
          <a:stretch>
            <a:fillRect/>
          </a:stretch>
        </p:blipFill>
        <p:spPr>
          <a:xfrm>
            <a:off x="10548403" y="1176880"/>
            <a:ext cx="465655" cy="465655"/>
          </a:xfrm>
          <a:prstGeom prst="rect">
            <a:avLst/>
          </a:prstGeom>
        </p:spPr>
      </p:pic>
      <p:pic>
        <p:nvPicPr>
          <p:cNvPr id="78" name="Рисунок 7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36657" y="1154271"/>
            <a:ext cx="645666" cy="530881"/>
          </a:xfrm>
          <a:prstGeom prst="rect">
            <a:avLst/>
          </a:prstGeom>
        </p:spPr>
      </p:pic>
      <p:pic>
        <p:nvPicPr>
          <p:cNvPr id="79" name="Рисунок 7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76795" y="1243005"/>
            <a:ext cx="605606" cy="599964"/>
          </a:xfrm>
          <a:prstGeom prst="rect">
            <a:avLst/>
          </a:prstGeom>
        </p:spPr>
      </p:pic>
      <p:pic>
        <p:nvPicPr>
          <p:cNvPr id="80" name="Рисунок 7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5333714" y="2612873"/>
            <a:ext cx="874038" cy="505000"/>
          </a:xfrm>
          <a:prstGeom prst="rect">
            <a:avLst/>
          </a:prstGeom>
        </p:spPr>
      </p:pic>
      <p:pic>
        <p:nvPicPr>
          <p:cNvPr id="81" name="Рисунок 8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89869" y="5425558"/>
            <a:ext cx="1078531" cy="607440"/>
          </a:xfrm>
          <a:prstGeom prst="rect">
            <a:avLst/>
          </a:prstGeom>
        </p:spPr>
      </p:pic>
      <p:pic>
        <p:nvPicPr>
          <p:cNvPr id="82" name="Рисунок 8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80699" y="2564588"/>
            <a:ext cx="505876" cy="489558"/>
          </a:xfrm>
          <a:prstGeom prst="rect">
            <a:avLst/>
          </a:prstGeom>
        </p:spPr>
      </p:pic>
      <p:pic>
        <p:nvPicPr>
          <p:cNvPr id="83" name="Рисунок 8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94321" y="3753036"/>
            <a:ext cx="488077" cy="426660"/>
          </a:xfrm>
          <a:prstGeom prst="rect">
            <a:avLst/>
          </a:prstGeom>
        </p:spPr>
      </p:pic>
      <p:pic>
        <p:nvPicPr>
          <p:cNvPr id="84" name="Рисунок 8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401029" y="2572004"/>
            <a:ext cx="627520" cy="502016"/>
          </a:xfrm>
          <a:prstGeom prst="rect">
            <a:avLst/>
          </a:prstGeom>
        </p:spPr>
      </p:pic>
      <p:pic>
        <p:nvPicPr>
          <p:cNvPr id="85" name="Рисунок 8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353431" y="3921700"/>
            <a:ext cx="714572" cy="625758"/>
          </a:xfrm>
          <a:prstGeom prst="rect">
            <a:avLst/>
          </a:prstGeom>
        </p:spPr>
      </p:pic>
      <p:pic>
        <p:nvPicPr>
          <p:cNvPr id="86" name="Рисунок 8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300664" y="1181088"/>
            <a:ext cx="760653" cy="574715"/>
          </a:xfrm>
          <a:prstGeom prst="rect">
            <a:avLst/>
          </a:prstGeom>
        </p:spPr>
      </p:pic>
    </p:spTree>
    <p:extLst>
      <p:ext uri="{BB962C8B-B14F-4D97-AF65-F5344CB8AC3E}">
        <p14:creationId xmlns:p14="http://schemas.microsoft.com/office/powerpoint/2010/main" val="37366432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4" name="Диаграмма 73">
            <a:extLst>
              <a:ext uri="{FF2B5EF4-FFF2-40B4-BE49-F238E27FC236}">
                <a16:creationId xmlns="" xmlns:a16="http://schemas.microsoft.com/office/drawing/2014/main" id="{5754E8B6-FCCE-4B37-95B6-8F6ADB4DC123}"/>
              </a:ext>
            </a:extLst>
          </p:cNvPr>
          <p:cNvGraphicFramePr>
            <a:graphicFrameLocks/>
          </p:cNvGraphicFramePr>
          <p:nvPr>
            <p:extLst/>
          </p:nvPr>
        </p:nvGraphicFramePr>
        <p:xfrm>
          <a:off x="8949725" y="2417742"/>
          <a:ext cx="3063240" cy="2613660"/>
        </p:xfrm>
        <a:graphic>
          <a:graphicData uri="http://schemas.openxmlformats.org/drawingml/2006/chart">
            <c:chart xmlns:c="http://schemas.openxmlformats.org/drawingml/2006/chart" xmlns:r="http://schemas.openxmlformats.org/officeDocument/2006/relationships" r:id="rId3"/>
          </a:graphicData>
        </a:graphic>
      </p:graphicFrame>
      <p:sp>
        <p:nvSpPr>
          <p:cNvPr id="2" name="Прямоугольник 1">
            <a:extLst>
              <a:ext uri="{FF2B5EF4-FFF2-40B4-BE49-F238E27FC236}">
                <a16:creationId xmlns="" xmlns:a16="http://schemas.microsoft.com/office/drawing/2014/main" id="{04255A48-2E46-447F-98DA-0E287025F3FD}"/>
              </a:ext>
            </a:extLst>
          </p:cNvPr>
          <p:cNvSpPr/>
          <p:nvPr/>
        </p:nvSpPr>
        <p:spPr>
          <a:xfrm>
            <a:off x="0" y="0"/>
            <a:ext cx="1235460" cy="1235460"/>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16" name="Subtitle 2">
            <a:extLst>
              <a:ext uri="{FF2B5EF4-FFF2-40B4-BE49-F238E27FC236}">
                <a16:creationId xmlns="" xmlns:a16="http://schemas.microsoft.com/office/drawing/2014/main" id="{51A55428-D23F-4777-96FE-D91E0B26310D}"/>
              </a:ext>
            </a:extLst>
          </p:cNvPr>
          <p:cNvSpPr txBox="1">
            <a:spLocks/>
          </p:cNvSpPr>
          <p:nvPr/>
        </p:nvSpPr>
        <p:spPr>
          <a:xfrm>
            <a:off x="1595500" y="0"/>
            <a:ext cx="9865096" cy="1235459"/>
          </a:xfrm>
          <a:prstGeom prst="rect">
            <a:avLst/>
          </a:prstGeom>
        </p:spPr>
        <p:txBody>
          <a:bodyPr vert="horz" lIns="0" tIns="0" rIns="0" bIns="0" rtlCol="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a:tabLst>
                <a:tab pos="342900" algn="l"/>
              </a:tabLst>
            </a:pPr>
            <a:r>
              <a:rPr lang="ru-RU" b="1" dirty="0" smtClean="0">
                <a:solidFill>
                  <a:schemeClr val="tx1">
                    <a:lumMod val="75000"/>
                  </a:schemeClr>
                </a:solidFill>
                <a:latin typeface="Roboto Condensed" panose="02000000000000000000" pitchFamily="2" charset="0"/>
              </a:rPr>
              <a:t>АДМИНИСТРАТОРЫ ДОХОДОВ ЗА 9 МЕСЯЦЕВ 2021 ГОДА</a:t>
            </a:r>
            <a:endParaRPr lang="ru-RU" b="1" dirty="0">
              <a:solidFill>
                <a:schemeClr val="tx1">
                  <a:lumMod val="75000"/>
                </a:schemeClr>
              </a:solidFill>
              <a:latin typeface="Roboto Condensed" panose="02000000000000000000" pitchFamily="2" charset="0"/>
            </a:endParaRPr>
          </a:p>
        </p:txBody>
      </p:sp>
      <p:grpSp>
        <p:nvGrpSpPr>
          <p:cNvPr id="44" name="Группа 43">
            <a:extLst>
              <a:ext uri="{FF2B5EF4-FFF2-40B4-BE49-F238E27FC236}">
                <a16:creationId xmlns="" xmlns:a16="http://schemas.microsoft.com/office/drawing/2014/main" id="{019F74D2-C307-466E-A3FC-5577DACB81C1}"/>
              </a:ext>
            </a:extLst>
          </p:cNvPr>
          <p:cNvGrpSpPr/>
          <p:nvPr/>
        </p:nvGrpSpPr>
        <p:grpSpPr>
          <a:xfrm>
            <a:off x="170060" y="170060"/>
            <a:ext cx="895342" cy="895342"/>
            <a:chOff x="1398681" y="3263936"/>
            <a:chExt cx="1231598" cy="1231598"/>
          </a:xfrm>
        </p:grpSpPr>
        <p:grpSp>
          <p:nvGrpSpPr>
            <p:cNvPr id="6" name="Рисунок 2">
              <a:extLst>
                <a:ext uri="{FF2B5EF4-FFF2-40B4-BE49-F238E27FC236}">
                  <a16:creationId xmlns="" xmlns:a16="http://schemas.microsoft.com/office/drawing/2014/main" id="{2862BDDB-996B-423A-834B-02C0E4B78B81}"/>
                </a:ext>
              </a:extLst>
            </p:cNvPr>
            <p:cNvGrpSpPr/>
            <p:nvPr/>
          </p:nvGrpSpPr>
          <p:grpSpPr>
            <a:xfrm>
              <a:off x="1597898" y="3407558"/>
              <a:ext cx="833162" cy="944353"/>
              <a:chOff x="1542689" y="2816538"/>
              <a:chExt cx="833162" cy="944353"/>
            </a:xfrm>
          </p:grpSpPr>
          <p:grpSp>
            <p:nvGrpSpPr>
              <p:cNvPr id="7" name="Рисунок 2">
                <a:extLst>
                  <a:ext uri="{FF2B5EF4-FFF2-40B4-BE49-F238E27FC236}">
                    <a16:creationId xmlns="" xmlns:a16="http://schemas.microsoft.com/office/drawing/2014/main" id="{2862BDDB-996B-423A-834B-02C0E4B78B81}"/>
                  </a:ext>
                </a:extLst>
              </p:cNvPr>
              <p:cNvGrpSpPr/>
              <p:nvPr/>
            </p:nvGrpSpPr>
            <p:grpSpPr>
              <a:xfrm>
                <a:off x="1581297" y="2876064"/>
                <a:ext cx="755946" cy="825721"/>
                <a:chOff x="1581297" y="2876064"/>
                <a:chExt cx="755946" cy="825721"/>
              </a:xfrm>
            </p:grpSpPr>
            <p:sp>
              <p:nvSpPr>
                <p:cNvPr id="23" name="Полилиния: фигура 22">
                  <a:extLst>
                    <a:ext uri="{FF2B5EF4-FFF2-40B4-BE49-F238E27FC236}">
                      <a16:creationId xmlns="" xmlns:a16="http://schemas.microsoft.com/office/drawing/2014/main" id="{D47B51B5-5B9E-4773-8EB9-496F42F26909}"/>
                    </a:ext>
                  </a:extLst>
                </p:cNvPr>
                <p:cNvSpPr/>
                <p:nvPr/>
              </p:nvSpPr>
              <p:spPr>
                <a:xfrm rot="-3598124">
                  <a:off x="1761688" y="3431256"/>
                  <a:ext cx="34749" cy="340542"/>
                </a:xfrm>
                <a:custGeom>
                  <a:avLst/>
                  <a:gdLst>
                    <a:gd name="connsiteX0" fmla="*/ 0 w 34749"/>
                    <a:gd name="connsiteY0" fmla="*/ 0 h 340542"/>
                    <a:gd name="connsiteX1" fmla="*/ 34749 w 34749"/>
                    <a:gd name="connsiteY1" fmla="*/ 0 h 340542"/>
                    <a:gd name="connsiteX2" fmla="*/ 34749 w 34749"/>
                    <a:gd name="connsiteY2" fmla="*/ 340542 h 340542"/>
                    <a:gd name="connsiteX3" fmla="*/ 0 w 34749"/>
                    <a:gd name="connsiteY3" fmla="*/ 340542 h 340542"/>
                  </a:gdLst>
                  <a:ahLst/>
                  <a:cxnLst>
                    <a:cxn ang="0">
                      <a:pos x="connsiteX0" y="connsiteY0"/>
                    </a:cxn>
                    <a:cxn ang="0">
                      <a:pos x="connsiteX1" y="connsiteY1"/>
                    </a:cxn>
                    <a:cxn ang="0">
                      <a:pos x="connsiteX2" y="connsiteY2"/>
                    </a:cxn>
                    <a:cxn ang="0">
                      <a:pos x="connsiteX3" y="connsiteY3"/>
                    </a:cxn>
                  </a:cxnLst>
                  <a:rect l="l" t="t" r="r" b="b"/>
                  <a:pathLst>
                    <a:path w="34749" h="340542">
                      <a:moveTo>
                        <a:pt x="0" y="0"/>
                      </a:moveTo>
                      <a:lnTo>
                        <a:pt x="34749" y="0"/>
                      </a:lnTo>
                      <a:lnTo>
                        <a:pt x="34749" y="340542"/>
                      </a:lnTo>
                      <a:lnTo>
                        <a:pt x="0" y="340542"/>
                      </a:lnTo>
                      <a:close/>
                    </a:path>
                  </a:pathLst>
                </a:custGeom>
                <a:solidFill>
                  <a:srgbClr val="43D3E8"/>
                </a:solidFill>
                <a:ln w="7680" cap="flat">
                  <a:noFill/>
                  <a:prstDash val="solid"/>
                  <a:miter/>
                </a:ln>
              </p:spPr>
              <p:txBody>
                <a:bodyPr rtlCol="0" anchor="ctr"/>
                <a:lstStyle/>
                <a:p>
                  <a:endParaRPr lang="ru-RU"/>
                </a:p>
              </p:txBody>
            </p:sp>
            <p:sp>
              <p:nvSpPr>
                <p:cNvPr id="24" name="Полилиния: фигура 23">
                  <a:extLst>
                    <a:ext uri="{FF2B5EF4-FFF2-40B4-BE49-F238E27FC236}">
                      <a16:creationId xmlns="" xmlns:a16="http://schemas.microsoft.com/office/drawing/2014/main" id="{C806057A-ECFF-4744-87AF-9A72A2FB9EB3}"/>
                    </a:ext>
                  </a:extLst>
                </p:cNvPr>
                <p:cNvSpPr/>
                <p:nvPr/>
              </p:nvSpPr>
              <p:spPr>
                <a:xfrm>
                  <a:off x="15812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25" name="Полилиния: фигура 24">
                  <a:extLst>
                    <a:ext uri="{FF2B5EF4-FFF2-40B4-BE49-F238E27FC236}">
                      <a16:creationId xmlns="" xmlns:a16="http://schemas.microsoft.com/office/drawing/2014/main" id="{46B80DA4-4D6B-44C7-BDAB-65F2FDAE4353}"/>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242D3C"/>
                </a:solidFill>
                <a:ln w="7680" cap="flat">
                  <a:noFill/>
                  <a:prstDash val="solid"/>
                  <a:miter/>
                </a:ln>
              </p:spPr>
              <p:txBody>
                <a:bodyPr rtlCol="0" anchor="ctr"/>
                <a:lstStyle/>
                <a:p>
                  <a:endParaRPr lang="ru-RU"/>
                </a:p>
              </p:txBody>
            </p:sp>
            <p:sp>
              <p:nvSpPr>
                <p:cNvPr id="26" name="Полилиния: фигура 25">
                  <a:extLst>
                    <a:ext uri="{FF2B5EF4-FFF2-40B4-BE49-F238E27FC236}">
                      <a16:creationId xmlns="" xmlns:a16="http://schemas.microsoft.com/office/drawing/2014/main" id="{D548DBBD-4E6B-44F0-B2A9-73DBC0669B35}"/>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27" name="Полилиния: фигура 26">
                  <a:extLst>
                    <a:ext uri="{FF2B5EF4-FFF2-40B4-BE49-F238E27FC236}">
                      <a16:creationId xmlns="" xmlns:a16="http://schemas.microsoft.com/office/drawing/2014/main" id="{8ADEB9A2-6C80-46DE-A6A1-77367AB94E63}"/>
                    </a:ext>
                  </a:extLst>
                </p:cNvPr>
                <p:cNvSpPr/>
                <p:nvPr/>
              </p:nvSpPr>
              <p:spPr>
                <a:xfrm rot="-1798039">
                  <a:off x="1608964" y="2958607"/>
                  <a:ext cx="339747" cy="34746"/>
                </a:xfrm>
                <a:custGeom>
                  <a:avLst/>
                  <a:gdLst>
                    <a:gd name="connsiteX0" fmla="*/ 0 w 339747"/>
                    <a:gd name="connsiteY0" fmla="*/ 0 h 34746"/>
                    <a:gd name="connsiteX1" fmla="*/ 339747 w 339747"/>
                    <a:gd name="connsiteY1" fmla="*/ 0 h 34746"/>
                    <a:gd name="connsiteX2" fmla="*/ 339747 w 339747"/>
                    <a:gd name="connsiteY2" fmla="*/ 34747 h 34746"/>
                    <a:gd name="connsiteX3" fmla="*/ 0 w 33974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339747" h="34746">
                      <a:moveTo>
                        <a:pt x="0" y="0"/>
                      </a:moveTo>
                      <a:lnTo>
                        <a:pt x="339747" y="0"/>
                      </a:lnTo>
                      <a:lnTo>
                        <a:pt x="339747" y="34747"/>
                      </a:lnTo>
                      <a:lnTo>
                        <a:pt x="0" y="34747"/>
                      </a:lnTo>
                      <a:close/>
                    </a:path>
                  </a:pathLst>
                </a:custGeom>
                <a:solidFill>
                  <a:srgbClr val="F96232"/>
                </a:solidFill>
                <a:ln w="7680" cap="flat">
                  <a:noFill/>
                  <a:prstDash val="solid"/>
                  <a:miter/>
                </a:ln>
              </p:spPr>
              <p:txBody>
                <a:bodyPr rtlCol="0" anchor="ctr"/>
                <a:lstStyle/>
                <a:p>
                  <a:endParaRPr lang="ru-RU"/>
                </a:p>
              </p:txBody>
            </p:sp>
            <p:sp>
              <p:nvSpPr>
                <p:cNvPr id="28" name="Полилиния: фигура 27">
                  <a:extLst>
                    <a:ext uri="{FF2B5EF4-FFF2-40B4-BE49-F238E27FC236}">
                      <a16:creationId xmlns="" xmlns:a16="http://schemas.microsoft.com/office/drawing/2014/main" id="{FF3F01F6-C86A-4DC1-91D4-9715366F0F97}"/>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F96232"/>
                </a:solidFill>
                <a:ln w="7680" cap="flat">
                  <a:noFill/>
                  <a:prstDash val="solid"/>
                  <a:miter/>
                </a:ln>
              </p:spPr>
              <p:txBody>
                <a:bodyPr rtlCol="0" anchor="ctr"/>
                <a:lstStyle/>
                <a:p>
                  <a:endParaRPr lang="ru-RU"/>
                </a:p>
              </p:txBody>
            </p:sp>
            <p:sp>
              <p:nvSpPr>
                <p:cNvPr id="29" name="Полилиния: фигура 28">
                  <a:extLst>
                    <a:ext uri="{FF2B5EF4-FFF2-40B4-BE49-F238E27FC236}">
                      <a16:creationId xmlns="" xmlns:a16="http://schemas.microsoft.com/office/drawing/2014/main" id="{BB2E3AA9-1C45-4213-8861-F763E272E8F5}"/>
                    </a:ext>
                  </a:extLst>
                </p:cNvPr>
                <p:cNvSpPr/>
                <p:nvPr/>
              </p:nvSpPr>
              <p:spPr>
                <a:xfrm rot="-3601663">
                  <a:off x="2122922" y="2805909"/>
                  <a:ext cx="34748" cy="340536"/>
                </a:xfrm>
                <a:custGeom>
                  <a:avLst/>
                  <a:gdLst>
                    <a:gd name="connsiteX0" fmla="*/ 0 w 34748"/>
                    <a:gd name="connsiteY0" fmla="*/ 0 h 340536"/>
                    <a:gd name="connsiteX1" fmla="*/ 34749 w 34748"/>
                    <a:gd name="connsiteY1" fmla="*/ 0 h 340536"/>
                    <a:gd name="connsiteX2" fmla="*/ 34749 w 34748"/>
                    <a:gd name="connsiteY2" fmla="*/ 340536 h 340536"/>
                    <a:gd name="connsiteX3" fmla="*/ 0 w 34748"/>
                    <a:gd name="connsiteY3" fmla="*/ 340536 h 340536"/>
                  </a:gdLst>
                  <a:ahLst/>
                  <a:cxnLst>
                    <a:cxn ang="0">
                      <a:pos x="connsiteX0" y="connsiteY0"/>
                    </a:cxn>
                    <a:cxn ang="0">
                      <a:pos x="connsiteX1" y="connsiteY1"/>
                    </a:cxn>
                    <a:cxn ang="0">
                      <a:pos x="connsiteX2" y="connsiteY2"/>
                    </a:cxn>
                    <a:cxn ang="0">
                      <a:pos x="connsiteX3" y="connsiteY3"/>
                    </a:cxn>
                  </a:cxnLst>
                  <a:rect l="l" t="t" r="r" b="b"/>
                  <a:pathLst>
                    <a:path w="34748" h="340536">
                      <a:moveTo>
                        <a:pt x="0" y="0"/>
                      </a:moveTo>
                      <a:lnTo>
                        <a:pt x="34749" y="0"/>
                      </a:lnTo>
                      <a:lnTo>
                        <a:pt x="34749" y="340536"/>
                      </a:lnTo>
                      <a:lnTo>
                        <a:pt x="0" y="340536"/>
                      </a:lnTo>
                      <a:close/>
                    </a:path>
                  </a:pathLst>
                </a:custGeom>
                <a:solidFill>
                  <a:srgbClr val="F96232"/>
                </a:solidFill>
                <a:ln w="7680" cap="flat">
                  <a:noFill/>
                  <a:prstDash val="solid"/>
                  <a:miter/>
                </a:ln>
              </p:spPr>
              <p:txBody>
                <a:bodyPr rtlCol="0" anchor="ctr"/>
                <a:lstStyle/>
                <a:p>
                  <a:endParaRPr lang="ru-RU"/>
                </a:p>
              </p:txBody>
            </p:sp>
            <p:sp>
              <p:nvSpPr>
                <p:cNvPr id="30" name="Полилиния: фигура 29">
                  <a:extLst>
                    <a:ext uri="{FF2B5EF4-FFF2-40B4-BE49-F238E27FC236}">
                      <a16:creationId xmlns="" xmlns:a16="http://schemas.microsoft.com/office/drawing/2014/main" id="{DEE038AF-A4DB-4921-9C55-57B56C108751}"/>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242D3C"/>
                </a:solidFill>
                <a:ln w="7680" cap="flat">
                  <a:noFill/>
                  <a:prstDash val="solid"/>
                  <a:miter/>
                </a:ln>
              </p:spPr>
              <p:txBody>
                <a:bodyPr rtlCol="0" anchor="ctr"/>
                <a:lstStyle/>
                <a:p>
                  <a:endParaRPr lang="ru-RU"/>
                </a:p>
              </p:txBody>
            </p:sp>
            <p:sp>
              <p:nvSpPr>
                <p:cNvPr id="31" name="Полилиния: фигура 30">
                  <a:extLst>
                    <a:ext uri="{FF2B5EF4-FFF2-40B4-BE49-F238E27FC236}">
                      <a16:creationId xmlns="" xmlns:a16="http://schemas.microsoft.com/office/drawing/2014/main" id="{30CBA823-FBC8-488E-96BF-4B28528C5AE2}"/>
                    </a:ext>
                  </a:extLst>
                </p:cNvPr>
                <p:cNvSpPr/>
                <p:nvPr/>
              </p:nvSpPr>
              <p:spPr>
                <a:xfrm>
                  <a:off x="23024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32" name="Полилиния: фигура 31">
                  <a:extLst>
                    <a:ext uri="{FF2B5EF4-FFF2-40B4-BE49-F238E27FC236}">
                      <a16:creationId xmlns="" xmlns:a16="http://schemas.microsoft.com/office/drawing/2014/main" id="{7A4488E0-C746-44E7-9759-CDED619781B5}"/>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F96232"/>
                </a:solidFill>
                <a:ln w="7680" cap="flat">
                  <a:noFill/>
                  <a:prstDash val="solid"/>
                  <a:miter/>
                </a:ln>
              </p:spPr>
              <p:txBody>
                <a:bodyPr rtlCol="0" anchor="ctr"/>
                <a:lstStyle/>
                <a:p>
                  <a:endParaRPr lang="ru-RU"/>
                </a:p>
              </p:txBody>
            </p:sp>
            <p:sp>
              <p:nvSpPr>
                <p:cNvPr id="33" name="Полилиния: фигура 32">
                  <a:extLst>
                    <a:ext uri="{FF2B5EF4-FFF2-40B4-BE49-F238E27FC236}">
                      <a16:creationId xmlns="" xmlns:a16="http://schemas.microsoft.com/office/drawing/2014/main" id="{C2C11E84-4302-4D02-B309-989EC48CC3DE}"/>
                    </a:ext>
                  </a:extLst>
                </p:cNvPr>
                <p:cNvSpPr/>
                <p:nvPr/>
              </p:nvSpPr>
              <p:spPr>
                <a:xfrm rot="-1801578">
                  <a:off x="1969829" y="3583842"/>
                  <a:ext cx="340525" cy="34747"/>
                </a:xfrm>
                <a:custGeom>
                  <a:avLst/>
                  <a:gdLst>
                    <a:gd name="connsiteX0" fmla="*/ 0 w 340525"/>
                    <a:gd name="connsiteY0" fmla="*/ 0 h 34747"/>
                    <a:gd name="connsiteX1" fmla="*/ 340525 w 340525"/>
                    <a:gd name="connsiteY1" fmla="*/ 0 h 34747"/>
                    <a:gd name="connsiteX2" fmla="*/ 340525 w 340525"/>
                    <a:gd name="connsiteY2" fmla="*/ 34747 h 34747"/>
                    <a:gd name="connsiteX3" fmla="*/ 0 w 340525"/>
                    <a:gd name="connsiteY3" fmla="*/ 34747 h 34747"/>
                  </a:gdLst>
                  <a:ahLst/>
                  <a:cxnLst>
                    <a:cxn ang="0">
                      <a:pos x="connsiteX0" y="connsiteY0"/>
                    </a:cxn>
                    <a:cxn ang="0">
                      <a:pos x="connsiteX1" y="connsiteY1"/>
                    </a:cxn>
                    <a:cxn ang="0">
                      <a:pos x="connsiteX2" y="connsiteY2"/>
                    </a:cxn>
                    <a:cxn ang="0">
                      <a:pos x="connsiteX3" y="connsiteY3"/>
                    </a:cxn>
                  </a:cxnLst>
                  <a:rect l="l" t="t" r="r" b="b"/>
                  <a:pathLst>
                    <a:path w="340525" h="34747">
                      <a:moveTo>
                        <a:pt x="0" y="0"/>
                      </a:moveTo>
                      <a:lnTo>
                        <a:pt x="340525" y="0"/>
                      </a:lnTo>
                      <a:lnTo>
                        <a:pt x="340525" y="34747"/>
                      </a:lnTo>
                      <a:lnTo>
                        <a:pt x="0" y="34747"/>
                      </a:lnTo>
                      <a:close/>
                    </a:path>
                  </a:pathLst>
                </a:custGeom>
                <a:solidFill>
                  <a:srgbClr val="43D3E8"/>
                </a:solidFill>
                <a:ln w="7680" cap="flat">
                  <a:noFill/>
                  <a:prstDash val="solid"/>
                  <a:miter/>
                </a:ln>
              </p:spPr>
              <p:txBody>
                <a:bodyPr rtlCol="0" anchor="ctr"/>
                <a:lstStyle/>
                <a:p>
                  <a:endParaRPr lang="ru-RU"/>
                </a:p>
              </p:txBody>
            </p:sp>
            <p:sp>
              <p:nvSpPr>
                <p:cNvPr id="34" name="Полилиния: фигура 33">
                  <a:extLst>
                    <a:ext uri="{FF2B5EF4-FFF2-40B4-BE49-F238E27FC236}">
                      <a16:creationId xmlns="" xmlns:a16="http://schemas.microsoft.com/office/drawing/2014/main" id="{ED5C64A1-B6D9-4B50-A1E2-9C593CEADC54}"/>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grpSp>
          <p:grpSp>
            <p:nvGrpSpPr>
              <p:cNvPr id="35" name="Рисунок 2">
                <a:extLst>
                  <a:ext uri="{FF2B5EF4-FFF2-40B4-BE49-F238E27FC236}">
                    <a16:creationId xmlns="" xmlns:a16="http://schemas.microsoft.com/office/drawing/2014/main" id="{2862BDDB-996B-423A-834B-02C0E4B78B81}"/>
                  </a:ext>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16:creationId xmlns="" xmlns:a16="http://schemas.microsoft.com/office/drawing/2014/main" id="{34EE368B-24C1-4ED8-8EB1-8A5D2E0D15E4}"/>
                    </a:ext>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7" name="Полилиния: фигура 36">
                  <a:extLst>
                    <a:ext uri="{FF2B5EF4-FFF2-40B4-BE49-F238E27FC236}">
                      <a16:creationId xmlns="" xmlns:a16="http://schemas.microsoft.com/office/drawing/2014/main" id="{82204F6F-E3CA-45B6-9F04-5EE0ED7F83D0}"/>
                    </a:ext>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8" name="Полилиния: фигура 37">
                  <a:extLst>
                    <a:ext uri="{FF2B5EF4-FFF2-40B4-BE49-F238E27FC236}">
                      <a16:creationId xmlns="" xmlns:a16="http://schemas.microsoft.com/office/drawing/2014/main" id="{0514346D-4272-4845-B929-B5FFEE35E254}"/>
                    </a:ext>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9" name="Полилиния: фигура 38">
                  <a:extLst>
                    <a:ext uri="{FF2B5EF4-FFF2-40B4-BE49-F238E27FC236}">
                      <a16:creationId xmlns="" xmlns:a16="http://schemas.microsoft.com/office/drawing/2014/main" id="{10FBA4A6-090C-4517-BEA3-9433F3BF894D}"/>
                    </a:ext>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0" name="Полилиния: фигура 39">
                  <a:extLst>
                    <a:ext uri="{FF2B5EF4-FFF2-40B4-BE49-F238E27FC236}">
                      <a16:creationId xmlns="" xmlns:a16="http://schemas.microsoft.com/office/drawing/2014/main" id="{9F878CEE-547E-4D31-BEF7-6CC3A19342E3}"/>
                    </a:ext>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1" name="Полилиния: фигура 40">
                  <a:extLst>
                    <a:ext uri="{FF2B5EF4-FFF2-40B4-BE49-F238E27FC236}">
                      <a16:creationId xmlns="" xmlns:a16="http://schemas.microsoft.com/office/drawing/2014/main" id="{206391AA-4BCF-4ABF-939E-341707D4DCC6}"/>
                    </a:ext>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2" name="Полилиния: фигура 41">
                  <a:extLst>
                    <a:ext uri="{FF2B5EF4-FFF2-40B4-BE49-F238E27FC236}">
                      <a16:creationId xmlns="" xmlns:a16="http://schemas.microsoft.com/office/drawing/2014/main" id="{4A2590E7-6B1D-4386-A964-DB3E5CD68A77}"/>
                    </a:ext>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grpSp>
        </p:grpSp>
        <p:sp>
          <p:nvSpPr>
            <p:cNvPr id="43" name="Полилиния: фигура 42">
              <a:extLst>
                <a:ext uri="{FF2B5EF4-FFF2-40B4-BE49-F238E27FC236}">
                  <a16:creationId xmlns="" xmlns:a16="http://schemas.microsoft.com/office/drawing/2014/main" id="{2338C980-225E-46D7-8459-7215ABA4A035}"/>
                </a:ext>
              </a:extLst>
            </p:cNvPr>
            <p:cNvSpPr/>
            <p:nvPr/>
          </p:nvSpPr>
          <p:spPr>
            <a:xfrm>
              <a:off x="1398681" y="3263936"/>
              <a:ext cx="1231598" cy="1231598"/>
            </a:xfrm>
            <a:custGeom>
              <a:avLst/>
              <a:gdLst>
                <a:gd name="connsiteX0" fmla="*/ 616185 w 1231598"/>
                <a:gd name="connsiteY0" fmla="*/ 1231598 h 1231598"/>
                <a:gd name="connsiteX1" fmla="*/ 616185 w 1231598"/>
                <a:gd name="connsiteY1" fmla="*/ 1196851 h 1231598"/>
                <a:gd name="connsiteX2" fmla="*/ 650160 w 1231598"/>
                <a:gd name="connsiteY2" fmla="*/ 1196079 h 1231598"/>
                <a:gd name="connsiteX3" fmla="*/ 652477 w 1231598"/>
                <a:gd name="connsiteY3" fmla="*/ 1230826 h 1231598"/>
                <a:gd name="connsiteX4" fmla="*/ 616185 w 1231598"/>
                <a:gd name="connsiteY4" fmla="*/ 1231598 h 1231598"/>
                <a:gd name="connsiteX5" fmla="*/ 580666 w 1231598"/>
                <a:gd name="connsiteY5" fmla="*/ 1230826 h 1231598"/>
                <a:gd name="connsiteX6" fmla="*/ 545146 w 1231598"/>
                <a:gd name="connsiteY6" fmla="*/ 1227737 h 1231598"/>
                <a:gd name="connsiteX7" fmla="*/ 549007 w 1231598"/>
                <a:gd name="connsiteY7" fmla="*/ 1192990 h 1231598"/>
                <a:gd name="connsiteX8" fmla="*/ 582982 w 1231598"/>
                <a:gd name="connsiteY8" fmla="*/ 1196079 h 1231598"/>
                <a:gd name="connsiteX9" fmla="*/ 580666 w 1231598"/>
                <a:gd name="connsiteY9" fmla="*/ 1230826 h 1231598"/>
                <a:gd name="connsiteX10" fmla="*/ 687996 w 1231598"/>
                <a:gd name="connsiteY10" fmla="*/ 1227737 h 1231598"/>
                <a:gd name="connsiteX11" fmla="*/ 684135 w 1231598"/>
                <a:gd name="connsiteY11" fmla="*/ 1192990 h 1231598"/>
                <a:gd name="connsiteX12" fmla="*/ 717338 w 1231598"/>
                <a:gd name="connsiteY12" fmla="*/ 1188357 h 1231598"/>
                <a:gd name="connsiteX13" fmla="*/ 723516 w 1231598"/>
                <a:gd name="connsiteY13" fmla="*/ 1222332 h 1231598"/>
                <a:gd name="connsiteX14" fmla="*/ 687996 w 1231598"/>
                <a:gd name="connsiteY14" fmla="*/ 1227737 h 1231598"/>
                <a:gd name="connsiteX15" fmla="*/ 509627 w 1231598"/>
                <a:gd name="connsiteY15" fmla="*/ 1222332 h 1231598"/>
                <a:gd name="connsiteX16" fmla="*/ 474880 w 1231598"/>
                <a:gd name="connsiteY16" fmla="*/ 1215383 h 1231598"/>
                <a:gd name="connsiteX17" fmla="*/ 482601 w 1231598"/>
                <a:gd name="connsiteY17" fmla="*/ 1181408 h 1231598"/>
                <a:gd name="connsiteX18" fmla="*/ 515804 w 1231598"/>
                <a:gd name="connsiteY18" fmla="*/ 1188357 h 1231598"/>
                <a:gd name="connsiteX19" fmla="*/ 509627 w 1231598"/>
                <a:gd name="connsiteY19" fmla="*/ 1222332 h 1231598"/>
                <a:gd name="connsiteX20" fmla="*/ 758263 w 1231598"/>
                <a:gd name="connsiteY20" fmla="*/ 1215383 h 1231598"/>
                <a:gd name="connsiteX21" fmla="*/ 750541 w 1231598"/>
                <a:gd name="connsiteY21" fmla="*/ 1181408 h 1231598"/>
                <a:gd name="connsiteX22" fmla="*/ 782972 w 1231598"/>
                <a:gd name="connsiteY22" fmla="*/ 1172914 h 1231598"/>
                <a:gd name="connsiteX23" fmla="*/ 793010 w 1231598"/>
                <a:gd name="connsiteY23" fmla="*/ 1206117 h 1231598"/>
                <a:gd name="connsiteX24" fmla="*/ 758263 w 1231598"/>
                <a:gd name="connsiteY24" fmla="*/ 1215383 h 1231598"/>
                <a:gd name="connsiteX25" fmla="*/ 439360 w 1231598"/>
                <a:gd name="connsiteY25" fmla="*/ 1206117 h 1231598"/>
                <a:gd name="connsiteX26" fmla="*/ 405385 w 1231598"/>
                <a:gd name="connsiteY26" fmla="*/ 1194534 h 1231598"/>
                <a:gd name="connsiteX27" fmla="*/ 416967 w 1231598"/>
                <a:gd name="connsiteY27" fmla="*/ 1162104 h 1231598"/>
                <a:gd name="connsiteX28" fmla="*/ 449398 w 1231598"/>
                <a:gd name="connsiteY28" fmla="*/ 1172914 h 1231598"/>
                <a:gd name="connsiteX29" fmla="*/ 439360 w 1231598"/>
                <a:gd name="connsiteY29" fmla="*/ 1206117 h 1231598"/>
                <a:gd name="connsiteX30" fmla="*/ 826985 w 1231598"/>
                <a:gd name="connsiteY30" fmla="*/ 1194534 h 1231598"/>
                <a:gd name="connsiteX31" fmla="*/ 815403 w 1231598"/>
                <a:gd name="connsiteY31" fmla="*/ 1162104 h 1231598"/>
                <a:gd name="connsiteX32" fmla="*/ 847062 w 1231598"/>
                <a:gd name="connsiteY32" fmla="*/ 1149749 h 1231598"/>
                <a:gd name="connsiteX33" fmla="*/ 860961 w 1231598"/>
                <a:gd name="connsiteY33" fmla="*/ 1181408 h 1231598"/>
                <a:gd name="connsiteX34" fmla="*/ 826985 w 1231598"/>
                <a:gd name="connsiteY34" fmla="*/ 1194534 h 1231598"/>
                <a:gd name="connsiteX35" fmla="*/ 372182 w 1231598"/>
                <a:gd name="connsiteY35" fmla="*/ 1181408 h 1231598"/>
                <a:gd name="connsiteX36" fmla="*/ 339751 w 1231598"/>
                <a:gd name="connsiteY36" fmla="*/ 1165964 h 1231598"/>
                <a:gd name="connsiteX37" fmla="*/ 355194 w 1231598"/>
                <a:gd name="connsiteY37" fmla="*/ 1135078 h 1231598"/>
                <a:gd name="connsiteX38" fmla="*/ 386081 w 1231598"/>
                <a:gd name="connsiteY38" fmla="*/ 1149749 h 1231598"/>
                <a:gd name="connsiteX39" fmla="*/ 372182 w 1231598"/>
                <a:gd name="connsiteY39" fmla="*/ 1181408 h 1231598"/>
                <a:gd name="connsiteX40" fmla="*/ 892619 w 1231598"/>
                <a:gd name="connsiteY40" fmla="*/ 1165964 h 1231598"/>
                <a:gd name="connsiteX41" fmla="*/ 877176 w 1231598"/>
                <a:gd name="connsiteY41" fmla="*/ 1135078 h 1231598"/>
                <a:gd name="connsiteX42" fmla="*/ 906518 w 1231598"/>
                <a:gd name="connsiteY42" fmla="*/ 1118863 h 1231598"/>
                <a:gd name="connsiteX43" fmla="*/ 924278 w 1231598"/>
                <a:gd name="connsiteY43" fmla="*/ 1148977 h 1231598"/>
                <a:gd name="connsiteX44" fmla="*/ 892619 w 1231598"/>
                <a:gd name="connsiteY44" fmla="*/ 1165964 h 1231598"/>
                <a:gd name="connsiteX45" fmla="*/ 308093 w 1231598"/>
                <a:gd name="connsiteY45" fmla="*/ 1149749 h 1231598"/>
                <a:gd name="connsiteX46" fmla="*/ 277206 w 1231598"/>
                <a:gd name="connsiteY46" fmla="*/ 1131217 h 1231598"/>
                <a:gd name="connsiteX47" fmla="*/ 296510 w 1231598"/>
                <a:gd name="connsiteY47" fmla="*/ 1101875 h 1231598"/>
                <a:gd name="connsiteX48" fmla="*/ 325080 w 1231598"/>
                <a:gd name="connsiteY48" fmla="*/ 1119635 h 1231598"/>
                <a:gd name="connsiteX49" fmla="*/ 308093 w 1231598"/>
                <a:gd name="connsiteY49" fmla="*/ 1149749 h 1231598"/>
                <a:gd name="connsiteX50" fmla="*/ 954392 w 1231598"/>
                <a:gd name="connsiteY50" fmla="*/ 1130445 h 1231598"/>
                <a:gd name="connsiteX51" fmla="*/ 935088 w 1231598"/>
                <a:gd name="connsiteY51" fmla="*/ 1101103 h 1231598"/>
                <a:gd name="connsiteX52" fmla="*/ 962886 w 1231598"/>
                <a:gd name="connsiteY52" fmla="*/ 1081799 h 1231598"/>
                <a:gd name="connsiteX53" fmla="*/ 983734 w 1231598"/>
                <a:gd name="connsiteY53" fmla="*/ 1109597 h 1231598"/>
                <a:gd name="connsiteX54" fmla="*/ 954392 w 1231598"/>
                <a:gd name="connsiteY54" fmla="*/ 1130445 h 1231598"/>
                <a:gd name="connsiteX55" fmla="*/ 248636 w 1231598"/>
                <a:gd name="connsiteY55" fmla="*/ 1110369 h 1231598"/>
                <a:gd name="connsiteX56" fmla="*/ 220838 w 1231598"/>
                <a:gd name="connsiteY56" fmla="*/ 1087976 h 1231598"/>
                <a:gd name="connsiteX57" fmla="*/ 243231 w 1231598"/>
                <a:gd name="connsiteY57" fmla="*/ 1061723 h 1231598"/>
                <a:gd name="connsiteX58" fmla="*/ 269485 w 1231598"/>
                <a:gd name="connsiteY58" fmla="*/ 1082571 h 1231598"/>
                <a:gd name="connsiteX59" fmla="*/ 248636 w 1231598"/>
                <a:gd name="connsiteY59" fmla="*/ 1110369 h 1231598"/>
                <a:gd name="connsiteX60" fmla="*/ 1011532 w 1231598"/>
                <a:gd name="connsiteY60" fmla="*/ 1087204 h 1231598"/>
                <a:gd name="connsiteX61" fmla="*/ 989139 w 1231598"/>
                <a:gd name="connsiteY61" fmla="*/ 1060950 h 1231598"/>
                <a:gd name="connsiteX62" fmla="*/ 1014621 w 1231598"/>
                <a:gd name="connsiteY62" fmla="*/ 1038558 h 1231598"/>
                <a:gd name="connsiteX63" fmla="*/ 1038558 w 1231598"/>
                <a:gd name="connsiteY63" fmla="*/ 1064039 h 1231598"/>
                <a:gd name="connsiteX64" fmla="*/ 1011532 w 1231598"/>
                <a:gd name="connsiteY64" fmla="*/ 1087204 h 1231598"/>
                <a:gd name="connsiteX65" fmla="*/ 193813 w 1231598"/>
                <a:gd name="connsiteY65" fmla="*/ 1064039 h 1231598"/>
                <a:gd name="connsiteX66" fmla="*/ 168331 w 1231598"/>
                <a:gd name="connsiteY66" fmla="*/ 1038558 h 1231598"/>
                <a:gd name="connsiteX67" fmla="*/ 193813 w 1231598"/>
                <a:gd name="connsiteY67" fmla="*/ 1014621 h 1231598"/>
                <a:gd name="connsiteX68" fmla="*/ 217750 w 1231598"/>
                <a:gd name="connsiteY68" fmla="*/ 1038558 h 1231598"/>
                <a:gd name="connsiteX69" fmla="*/ 193813 w 1231598"/>
                <a:gd name="connsiteY69" fmla="*/ 1064039 h 1231598"/>
                <a:gd name="connsiteX70" fmla="*/ 1064039 w 1231598"/>
                <a:gd name="connsiteY70" fmla="*/ 1038558 h 1231598"/>
                <a:gd name="connsiteX71" fmla="*/ 1038558 w 1231598"/>
                <a:gd name="connsiteY71" fmla="*/ 1014621 h 1231598"/>
                <a:gd name="connsiteX72" fmla="*/ 1060950 w 1231598"/>
                <a:gd name="connsiteY72" fmla="*/ 989139 h 1231598"/>
                <a:gd name="connsiteX73" fmla="*/ 1087204 w 1231598"/>
                <a:gd name="connsiteY73" fmla="*/ 1011532 h 1231598"/>
                <a:gd name="connsiteX74" fmla="*/ 1064039 w 1231598"/>
                <a:gd name="connsiteY74" fmla="*/ 1038558 h 1231598"/>
                <a:gd name="connsiteX75" fmla="*/ 144394 w 1231598"/>
                <a:gd name="connsiteY75" fmla="*/ 1012304 h 1231598"/>
                <a:gd name="connsiteX76" fmla="*/ 122002 w 1231598"/>
                <a:gd name="connsiteY76" fmla="*/ 984506 h 1231598"/>
                <a:gd name="connsiteX77" fmla="*/ 149799 w 1231598"/>
                <a:gd name="connsiteY77" fmla="*/ 963658 h 1231598"/>
                <a:gd name="connsiteX78" fmla="*/ 170648 w 1231598"/>
                <a:gd name="connsiteY78" fmla="*/ 989912 h 1231598"/>
                <a:gd name="connsiteX79" fmla="*/ 144394 w 1231598"/>
                <a:gd name="connsiteY79" fmla="*/ 1012304 h 1231598"/>
                <a:gd name="connsiteX80" fmla="*/ 1109597 w 1231598"/>
                <a:gd name="connsiteY80" fmla="*/ 983734 h 1231598"/>
                <a:gd name="connsiteX81" fmla="*/ 1081799 w 1231598"/>
                <a:gd name="connsiteY81" fmla="*/ 962886 h 1231598"/>
                <a:gd name="connsiteX82" fmla="*/ 1101103 w 1231598"/>
                <a:gd name="connsiteY82" fmla="*/ 935088 h 1231598"/>
                <a:gd name="connsiteX83" fmla="*/ 1130445 w 1231598"/>
                <a:gd name="connsiteY83" fmla="*/ 954392 h 1231598"/>
                <a:gd name="connsiteX84" fmla="*/ 1109597 w 1231598"/>
                <a:gd name="connsiteY84" fmla="*/ 983734 h 1231598"/>
                <a:gd name="connsiteX85" fmla="*/ 101153 w 1231598"/>
                <a:gd name="connsiteY85" fmla="*/ 954392 h 1231598"/>
                <a:gd name="connsiteX86" fmla="*/ 82621 w 1231598"/>
                <a:gd name="connsiteY86" fmla="*/ 924278 h 1231598"/>
                <a:gd name="connsiteX87" fmla="*/ 112736 w 1231598"/>
                <a:gd name="connsiteY87" fmla="*/ 906518 h 1231598"/>
                <a:gd name="connsiteX88" fmla="*/ 130495 w 1231598"/>
                <a:gd name="connsiteY88" fmla="*/ 935088 h 1231598"/>
                <a:gd name="connsiteX89" fmla="*/ 101153 w 1231598"/>
                <a:gd name="connsiteY89" fmla="*/ 954392 h 1231598"/>
                <a:gd name="connsiteX90" fmla="*/ 1148977 w 1231598"/>
                <a:gd name="connsiteY90" fmla="*/ 923506 h 1231598"/>
                <a:gd name="connsiteX91" fmla="*/ 1118863 w 1231598"/>
                <a:gd name="connsiteY91" fmla="*/ 905746 h 1231598"/>
                <a:gd name="connsiteX92" fmla="*/ 1135078 w 1231598"/>
                <a:gd name="connsiteY92" fmla="*/ 875632 h 1231598"/>
                <a:gd name="connsiteX93" fmla="*/ 1165964 w 1231598"/>
                <a:gd name="connsiteY93" fmla="*/ 891075 h 1231598"/>
                <a:gd name="connsiteX94" fmla="*/ 1148977 w 1231598"/>
                <a:gd name="connsiteY94" fmla="*/ 923506 h 1231598"/>
                <a:gd name="connsiteX95" fmla="*/ 65634 w 1231598"/>
                <a:gd name="connsiteY95" fmla="*/ 892619 h 1231598"/>
                <a:gd name="connsiteX96" fmla="*/ 50191 w 1231598"/>
                <a:gd name="connsiteY96" fmla="*/ 860188 h 1231598"/>
                <a:gd name="connsiteX97" fmla="*/ 81849 w 1231598"/>
                <a:gd name="connsiteY97" fmla="*/ 846289 h 1231598"/>
                <a:gd name="connsiteX98" fmla="*/ 96520 w 1231598"/>
                <a:gd name="connsiteY98" fmla="*/ 877176 h 1231598"/>
                <a:gd name="connsiteX99" fmla="*/ 65634 w 1231598"/>
                <a:gd name="connsiteY99" fmla="*/ 892619 h 1231598"/>
                <a:gd name="connsiteX100" fmla="*/ 1181408 w 1231598"/>
                <a:gd name="connsiteY100" fmla="*/ 859416 h 1231598"/>
                <a:gd name="connsiteX101" fmla="*/ 1149749 w 1231598"/>
                <a:gd name="connsiteY101" fmla="*/ 845517 h 1231598"/>
                <a:gd name="connsiteX102" fmla="*/ 1162104 w 1231598"/>
                <a:gd name="connsiteY102" fmla="*/ 813859 h 1231598"/>
                <a:gd name="connsiteX103" fmla="*/ 1194534 w 1231598"/>
                <a:gd name="connsiteY103" fmla="*/ 825441 h 1231598"/>
                <a:gd name="connsiteX104" fmla="*/ 1181408 w 1231598"/>
                <a:gd name="connsiteY104" fmla="*/ 859416 h 1231598"/>
                <a:gd name="connsiteX105" fmla="*/ 37064 w 1231598"/>
                <a:gd name="connsiteY105" fmla="*/ 826985 h 1231598"/>
                <a:gd name="connsiteX106" fmla="*/ 25481 w 1231598"/>
                <a:gd name="connsiteY106" fmla="*/ 793010 h 1231598"/>
                <a:gd name="connsiteX107" fmla="*/ 58684 w 1231598"/>
                <a:gd name="connsiteY107" fmla="*/ 782972 h 1231598"/>
                <a:gd name="connsiteX108" fmla="*/ 69495 w 1231598"/>
                <a:gd name="connsiteY108" fmla="*/ 815403 h 1231598"/>
                <a:gd name="connsiteX109" fmla="*/ 37064 w 1231598"/>
                <a:gd name="connsiteY109" fmla="*/ 826985 h 1231598"/>
                <a:gd name="connsiteX110" fmla="*/ 1206117 w 1231598"/>
                <a:gd name="connsiteY110" fmla="*/ 792238 h 1231598"/>
                <a:gd name="connsiteX111" fmla="*/ 1172914 w 1231598"/>
                <a:gd name="connsiteY111" fmla="*/ 782200 h 1231598"/>
                <a:gd name="connsiteX112" fmla="*/ 1181408 w 1231598"/>
                <a:gd name="connsiteY112" fmla="*/ 749769 h 1231598"/>
                <a:gd name="connsiteX113" fmla="*/ 1215383 w 1231598"/>
                <a:gd name="connsiteY113" fmla="*/ 757491 h 1231598"/>
                <a:gd name="connsiteX114" fmla="*/ 1206117 w 1231598"/>
                <a:gd name="connsiteY114" fmla="*/ 792238 h 1231598"/>
                <a:gd name="connsiteX115" fmla="*/ 16988 w 1231598"/>
                <a:gd name="connsiteY115" fmla="*/ 758263 h 1231598"/>
                <a:gd name="connsiteX116" fmla="*/ 10038 w 1231598"/>
                <a:gd name="connsiteY116" fmla="*/ 723516 h 1231598"/>
                <a:gd name="connsiteX117" fmla="*/ 44013 w 1231598"/>
                <a:gd name="connsiteY117" fmla="*/ 717338 h 1231598"/>
                <a:gd name="connsiteX118" fmla="*/ 50963 w 1231598"/>
                <a:gd name="connsiteY118" fmla="*/ 750541 h 1231598"/>
                <a:gd name="connsiteX119" fmla="*/ 16988 w 1231598"/>
                <a:gd name="connsiteY119" fmla="*/ 758263 h 1231598"/>
                <a:gd name="connsiteX120" fmla="*/ 1222332 w 1231598"/>
                <a:gd name="connsiteY120" fmla="*/ 722744 h 1231598"/>
                <a:gd name="connsiteX121" fmla="*/ 1188357 w 1231598"/>
                <a:gd name="connsiteY121" fmla="*/ 716566 h 1231598"/>
                <a:gd name="connsiteX122" fmla="*/ 1192990 w 1231598"/>
                <a:gd name="connsiteY122" fmla="*/ 683363 h 1231598"/>
                <a:gd name="connsiteX123" fmla="*/ 1227737 w 1231598"/>
                <a:gd name="connsiteY123" fmla="*/ 687224 h 1231598"/>
                <a:gd name="connsiteX124" fmla="*/ 1222332 w 1231598"/>
                <a:gd name="connsiteY124" fmla="*/ 722744 h 1231598"/>
                <a:gd name="connsiteX125" fmla="*/ 3861 w 1231598"/>
                <a:gd name="connsiteY125" fmla="*/ 687996 h 1231598"/>
                <a:gd name="connsiteX126" fmla="*/ 772 w 1231598"/>
                <a:gd name="connsiteY126" fmla="*/ 652477 h 1231598"/>
                <a:gd name="connsiteX127" fmla="*/ 35519 w 1231598"/>
                <a:gd name="connsiteY127" fmla="*/ 650160 h 1231598"/>
                <a:gd name="connsiteX128" fmla="*/ 38608 w 1231598"/>
                <a:gd name="connsiteY128" fmla="*/ 684135 h 1231598"/>
                <a:gd name="connsiteX129" fmla="*/ 3861 w 1231598"/>
                <a:gd name="connsiteY129" fmla="*/ 687996 h 1231598"/>
                <a:gd name="connsiteX130" fmla="*/ 1230826 w 1231598"/>
                <a:gd name="connsiteY130" fmla="*/ 651705 h 1231598"/>
                <a:gd name="connsiteX131" fmla="*/ 1196079 w 1231598"/>
                <a:gd name="connsiteY131" fmla="*/ 649388 h 1231598"/>
                <a:gd name="connsiteX132" fmla="*/ 1196851 w 1231598"/>
                <a:gd name="connsiteY132" fmla="*/ 615413 h 1231598"/>
                <a:gd name="connsiteX133" fmla="*/ 1196851 w 1231598"/>
                <a:gd name="connsiteY133" fmla="*/ 613869 h 1231598"/>
                <a:gd name="connsiteX134" fmla="*/ 1231598 w 1231598"/>
                <a:gd name="connsiteY134" fmla="*/ 613869 h 1231598"/>
                <a:gd name="connsiteX135" fmla="*/ 1231598 w 1231598"/>
                <a:gd name="connsiteY135" fmla="*/ 615413 h 1231598"/>
                <a:gd name="connsiteX136" fmla="*/ 1230826 w 1231598"/>
                <a:gd name="connsiteY136" fmla="*/ 651705 h 1231598"/>
                <a:gd name="connsiteX137" fmla="*/ 34747 w 1231598"/>
                <a:gd name="connsiteY137" fmla="*/ 616957 h 1231598"/>
                <a:gd name="connsiteX138" fmla="*/ 0 w 1231598"/>
                <a:gd name="connsiteY138" fmla="*/ 616957 h 1231598"/>
                <a:gd name="connsiteX139" fmla="*/ 0 w 1231598"/>
                <a:gd name="connsiteY139" fmla="*/ 616185 h 1231598"/>
                <a:gd name="connsiteX140" fmla="*/ 772 w 1231598"/>
                <a:gd name="connsiteY140" fmla="*/ 581438 h 1231598"/>
                <a:gd name="connsiteX141" fmla="*/ 35519 w 1231598"/>
                <a:gd name="connsiteY141" fmla="*/ 583754 h 1231598"/>
                <a:gd name="connsiteX142" fmla="*/ 34747 w 1231598"/>
                <a:gd name="connsiteY142" fmla="*/ 616957 h 1231598"/>
                <a:gd name="connsiteX143" fmla="*/ 34747 w 1231598"/>
                <a:gd name="connsiteY143" fmla="*/ 616957 h 1231598"/>
                <a:gd name="connsiteX144" fmla="*/ 1196079 w 1231598"/>
                <a:gd name="connsiteY144" fmla="*/ 580666 h 1231598"/>
                <a:gd name="connsiteX145" fmla="*/ 1192990 w 1231598"/>
                <a:gd name="connsiteY145" fmla="*/ 546691 h 1231598"/>
                <a:gd name="connsiteX146" fmla="*/ 1227737 w 1231598"/>
                <a:gd name="connsiteY146" fmla="*/ 542830 h 1231598"/>
                <a:gd name="connsiteX147" fmla="*/ 1230826 w 1231598"/>
                <a:gd name="connsiteY147" fmla="*/ 578349 h 1231598"/>
                <a:gd name="connsiteX148" fmla="*/ 1196079 w 1231598"/>
                <a:gd name="connsiteY148" fmla="*/ 580666 h 1231598"/>
                <a:gd name="connsiteX149" fmla="*/ 38608 w 1231598"/>
                <a:gd name="connsiteY149" fmla="*/ 549007 h 1231598"/>
                <a:gd name="connsiteX150" fmla="*/ 3861 w 1231598"/>
                <a:gd name="connsiteY150" fmla="*/ 545146 h 1231598"/>
                <a:gd name="connsiteX151" fmla="*/ 9266 w 1231598"/>
                <a:gd name="connsiteY151" fmla="*/ 509627 h 1231598"/>
                <a:gd name="connsiteX152" fmla="*/ 43241 w 1231598"/>
                <a:gd name="connsiteY152" fmla="*/ 515804 h 1231598"/>
                <a:gd name="connsiteX153" fmla="*/ 38608 w 1231598"/>
                <a:gd name="connsiteY153" fmla="*/ 549007 h 1231598"/>
                <a:gd name="connsiteX154" fmla="*/ 1187585 w 1231598"/>
                <a:gd name="connsiteY154" fmla="*/ 513488 h 1231598"/>
                <a:gd name="connsiteX155" fmla="*/ 1180636 w 1231598"/>
                <a:gd name="connsiteY155" fmla="*/ 480285 h 1231598"/>
                <a:gd name="connsiteX156" fmla="*/ 1214611 w 1231598"/>
                <a:gd name="connsiteY156" fmla="*/ 472563 h 1231598"/>
                <a:gd name="connsiteX157" fmla="*/ 1221560 w 1231598"/>
                <a:gd name="connsiteY157" fmla="*/ 507310 h 1231598"/>
                <a:gd name="connsiteX158" fmla="*/ 1187585 w 1231598"/>
                <a:gd name="connsiteY158" fmla="*/ 513488 h 1231598"/>
                <a:gd name="connsiteX159" fmla="*/ 50191 w 1231598"/>
                <a:gd name="connsiteY159" fmla="*/ 482601 h 1231598"/>
                <a:gd name="connsiteX160" fmla="*/ 16215 w 1231598"/>
                <a:gd name="connsiteY160" fmla="*/ 474880 h 1231598"/>
                <a:gd name="connsiteX161" fmla="*/ 25481 w 1231598"/>
                <a:gd name="connsiteY161" fmla="*/ 440132 h 1231598"/>
                <a:gd name="connsiteX162" fmla="*/ 58684 w 1231598"/>
                <a:gd name="connsiteY162" fmla="*/ 450170 h 1231598"/>
                <a:gd name="connsiteX163" fmla="*/ 50191 w 1231598"/>
                <a:gd name="connsiteY163" fmla="*/ 482601 h 1231598"/>
                <a:gd name="connsiteX164" fmla="*/ 1172142 w 1231598"/>
                <a:gd name="connsiteY164" fmla="*/ 447854 h 1231598"/>
                <a:gd name="connsiteX165" fmla="*/ 1161331 w 1231598"/>
                <a:gd name="connsiteY165" fmla="*/ 415423 h 1231598"/>
                <a:gd name="connsiteX166" fmla="*/ 1193762 w 1231598"/>
                <a:gd name="connsiteY166" fmla="*/ 403069 h 1231598"/>
                <a:gd name="connsiteX167" fmla="*/ 1205345 w 1231598"/>
                <a:gd name="connsiteY167" fmla="*/ 437044 h 1231598"/>
                <a:gd name="connsiteX168" fmla="*/ 1172142 w 1231598"/>
                <a:gd name="connsiteY168" fmla="*/ 447854 h 1231598"/>
                <a:gd name="connsiteX169" fmla="*/ 69495 w 1231598"/>
                <a:gd name="connsiteY169" fmla="*/ 417740 h 1231598"/>
                <a:gd name="connsiteX170" fmla="*/ 37064 w 1231598"/>
                <a:gd name="connsiteY170" fmla="*/ 406157 h 1231598"/>
                <a:gd name="connsiteX171" fmla="*/ 50191 w 1231598"/>
                <a:gd name="connsiteY171" fmla="*/ 372954 h 1231598"/>
                <a:gd name="connsiteX172" fmla="*/ 81849 w 1231598"/>
                <a:gd name="connsiteY172" fmla="*/ 386853 h 1231598"/>
                <a:gd name="connsiteX173" fmla="*/ 69495 w 1231598"/>
                <a:gd name="connsiteY173" fmla="*/ 417740 h 1231598"/>
                <a:gd name="connsiteX174" fmla="*/ 1148977 w 1231598"/>
                <a:gd name="connsiteY174" fmla="*/ 384537 h 1231598"/>
                <a:gd name="connsiteX175" fmla="*/ 1134306 w 1231598"/>
                <a:gd name="connsiteY175" fmla="*/ 353650 h 1231598"/>
                <a:gd name="connsiteX176" fmla="*/ 1165192 w 1231598"/>
                <a:gd name="connsiteY176" fmla="*/ 338207 h 1231598"/>
                <a:gd name="connsiteX177" fmla="*/ 1180636 w 1231598"/>
                <a:gd name="connsiteY177" fmla="*/ 370638 h 1231598"/>
                <a:gd name="connsiteX178" fmla="*/ 1148977 w 1231598"/>
                <a:gd name="connsiteY178" fmla="*/ 384537 h 1231598"/>
                <a:gd name="connsiteX179" fmla="*/ 95748 w 1231598"/>
                <a:gd name="connsiteY179" fmla="*/ 355967 h 1231598"/>
                <a:gd name="connsiteX180" fmla="*/ 64862 w 1231598"/>
                <a:gd name="connsiteY180" fmla="*/ 340523 h 1231598"/>
                <a:gd name="connsiteX181" fmla="*/ 81849 w 1231598"/>
                <a:gd name="connsiteY181" fmla="*/ 308865 h 1231598"/>
                <a:gd name="connsiteX182" fmla="*/ 111963 w 1231598"/>
                <a:gd name="connsiteY182" fmla="*/ 325852 h 1231598"/>
                <a:gd name="connsiteX183" fmla="*/ 95748 w 1231598"/>
                <a:gd name="connsiteY183" fmla="*/ 355967 h 1231598"/>
                <a:gd name="connsiteX184" fmla="*/ 1118863 w 1231598"/>
                <a:gd name="connsiteY184" fmla="*/ 324308 h 1231598"/>
                <a:gd name="connsiteX185" fmla="*/ 1101103 w 1231598"/>
                <a:gd name="connsiteY185" fmla="*/ 295738 h 1231598"/>
                <a:gd name="connsiteX186" fmla="*/ 1130445 w 1231598"/>
                <a:gd name="connsiteY186" fmla="*/ 276434 h 1231598"/>
                <a:gd name="connsiteX187" fmla="*/ 1148977 w 1231598"/>
                <a:gd name="connsiteY187" fmla="*/ 306548 h 1231598"/>
                <a:gd name="connsiteX188" fmla="*/ 1118863 w 1231598"/>
                <a:gd name="connsiteY188" fmla="*/ 324308 h 1231598"/>
                <a:gd name="connsiteX189" fmla="*/ 129723 w 1231598"/>
                <a:gd name="connsiteY189" fmla="*/ 297282 h 1231598"/>
                <a:gd name="connsiteX190" fmla="*/ 101153 w 1231598"/>
                <a:gd name="connsiteY190" fmla="*/ 277978 h 1231598"/>
                <a:gd name="connsiteX191" fmla="*/ 122002 w 1231598"/>
                <a:gd name="connsiteY191" fmla="*/ 248636 h 1231598"/>
                <a:gd name="connsiteX192" fmla="*/ 149799 w 1231598"/>
                <a:gd name="connsiteY192" fmla="*/ 269485 h 1231598"/>
                <a:gd name="connsiteX193" fmla="*/ 129723 w 1231598"/>
                <a:gd name="connsiteY193" fmla="*/ 297282 h 1231598"/>
                <a:gd name="connsiteX194" fmla="*/ 1081027 w 1231598"/>
                <a:gd name="connsiteY194" fmla="*/ 267940 h 1231598"/>
                <a:gd name="connsiteX195" fmla="*/ 1060178 w 1231598"/>
                <a:gd name="connsiteY195" fmla="*/ 241687 h 1231598"/>
                <a:gd name="connsiteX196" fmla="*/ 1086432 w 1231598"/>
                <a:gd name="connsiteY196" fmla="*/ 219294 h 1231598"/>
                <a:gd name="connsiteX197" fmla="*/ 1108825 w 1231598"/>
                <a:gd name="connsiteY197" fmla="*/ 247092 h 1231598"/>
                <a:gd name="connsiteX198" fmla="*/ 1081027 w 1231598"/>
                <a:gd name="connsiteY198" fmla="*/ 267940 h 1231598"/>
                <a:gd name="connsiteX199" fmla="*/ 169876 w 1231598"/>
                <a:gd name="connsiteY199" fmla="*/ 243231 h 1231598"/>
                <a:gd name="connsiteX200" fmla="*/ 143622 w 1231598"/>
                <a:gd name="connsiteY200" fmla="*/ 220838 h 1231598"/>
                <a:gd name="connsiteX201" fmla="*/ 167559 w 1231598"/>
                <a:gd name="connsiteY201" fmla="*/ 193813 h 1231598"/>
                <a:gd name="connsiteX202" fmla="*/ 193040 w 1231598"/>
                <a:gd name="connsiteY202" fmla="*/ 217750 h 1231598"/>
                <a:gd name="connsiteX203" fmla="*/ 169876 w 1231598"/>
                <a:gd name="connsiteY203" fmla="*/ 243231 h 1231598"/>
                <a:gd name="connsiteX204" fmla="*/ 1037786 w 1231598"/>
                <a:gd name="connsiteY204" fmla="*/ 216205 h 1231598"/>
                <a:gd name="connsiteX205" fmla="*/ 1013849 w 1231598"/>
                <a:gd name="connsiteY205" fmla="*/ 192268 h 1231598"/>
                <a:gd name="connsiteX206" fmla="*/ 1037786 w 1231598"/>
                <a:gd name="connsiteY206" fmla="*/ 166787 h 1231598"/>
                <a:gd name="connsiteX207" fmla="*/ 1063267 w 1231598"/>
                <a:gd name="connsiteY207" fmla="*/ 192268 h 1231598"/>
                <a:gd name="connsiteX208" fmla="*/ 1037786 w 1231598"/>
                <a:gd name="connsiteY208" fmla="*/ 216205 h 1231598"/>
                <a:gd name="connsiteX209" fmla="*/ 216205 w 1231598"/>
                <a:gd name="connsiteY209" fmla="*/ 193813 h 1231598"/>
                <a:gd name="connsiteX210" fmla="*/ 192268 w 1231598"/>
                <a:gd name="connsiteY210" fmla="*/ 168331 h 1231598"/>
                <a:gd name="connsiteX211" fmla="*/ 219294 w 1231598"/>
                <a:gd name="connsiteY211" fmla="*/ 144394 h 1231598"/>
                <a:gd name="connsiteX212" fmla="*/ 241687 w 1231598"/>
                <a:gd name="connsiteY212" fmla="*/ 170648 h 1231598"/>
                <a:gd name="connsiteX213" fmla="*/ 216205 w 1231598"/>
                <a:gd name="connsiteY213" fmla="*/ 193813 h 1231598"/>
                <a:gd name="connsiteX214" fmla="*/ 988367 w 1231598"/>
                <a:gd name="connsiteY214" fmla="*/ 169876 h 1231598"/>
                <a:gd name="connsiteX215" fmla="*/ 962114 w 1231598"/>
                <a:gd name="connsiteY215" fmla="*/ 149027 h 1231598"/>
                <a:gd name="connsiteX216" fmla="*/ 982962 w 1231598"/>
                <a:gd name="connsiteY216" fmla="*/ 121229 h 1231598"/>
                <a:gd name="connsiteX217" fmla="*/ 1010760 w 1231598"/>
                <a:gd name="connsiteY217" fmla="*/ 143622 h 1231598"/>
                <a:gd name="connsiteX218" fmla="*/ 988367 w 1231598"/>
                <a:gd name="connsiteY218" fmla="*/ 169876 h 1231598"/>
                <a:gd name="connsiteX219" fmla="*/ 267940 w 1231598"/>
                <a:gd name="connsiteY219" fmla="*/ 149799 h 1231598"/>
                <a:gd name="connsiteX220" fmla="*/ 247092 w 1231598"/>
                <a:gd name="connsiteY220" fmla="*/ 122002 h 1231598"/>
                <a:gd name="connsiteX221" fmla="*/ 276434 w 1231598"/>
                <a:gd name="connsiteY221" fmla="*/ 101153 h 1231598"/>
                <a:gd name="connsiteX222" fmla="*/ 295738 w 1231598"/>
                <a:gd name="connsiteY222" fmla="*/ 130495 h 1231598"/>
                <a:gd name="connsiteX223" fmla="*/ 267940 w 1231598"/>
                <a:gd name="connsiteY223" fmla="*/ 149799 h 1231598"/>
                <a:gd name="connsiteX224" fmla="*/ 934316 w 1231598"/>
                <a:gd name="connsiteY224" fmla="*/ 129723 h 1231598"/>
                <a:gd name="connsiteX225" fmla="*/ 905746 w 1231598"/>
                <a:gd name="connsiteY225" fmla="*/ 111963 h 1231598"/>
                <a:gd name="connsiteX226" fmla="*/ 922733 w 1231598"/>
                <a:gd name="connsiteY226" fmla="*/ 81849 h 1231598"/>
                <a:gd name="connsiteX227" fmla="*/ 953620 w 1231598"/>
                <a:gd name="connsiteY227" fmla="*/ 100381 h 1231598"/>
                <a:gd name="connsiteX228" fmla="*/ 934316 w 1231598"/>
                <a:gd name="connsiteY228" fmla="*/ 129723 h 1231598"/>
                <a:gd name="connsiteX229" fmla="*/ 324308 w 1231598"/>
                <a:gd name="connsiteY229" fmla="*/ 112736 h 1231598"/>
                <a:gd name="connsiteX230" fmla="*/ 306548 w 1231598"/>
                <a:gd name="connsiteY230" fmla="*/ 82621 h 1231598"/>
                <a:gd name="connsiteX231" fmla="*/ 338207 w 1231598"/>
                <a:gd name="connsiteY231" fmla="*/ 65634 h 1231598"/>
                <a:gd name="connsiteX232" fmla="*/ 353650 w 1231598"/>
                <a:gd name="connsiteY232" fmla="*/ 96520 h 1231598"/>
                <a:gd name="connsiteX233" fmla="*/ 324308 w 1231598"/>
                <a:gd name="connsiteY233" fmla="*/ 112736 h 1231598"/>
                <a:gd name="connsiteX234" fmla="*/ 875632 w 1231598"/>
                <a:gd name="connsiteY234" fmla="*/ 95748 h 1231598"/>
                <a:gd name="connsiteX235" fmla="*/ 844745 w 1231598"/>
                <a:gd name="connsiteY235" fmla="*/ 81849 h 1231598"/>
                <a:gd name="connsiteX236" fmla="*/ 858644 w 1231598"/>
                <a:gd name="connsiteY236" fmla="*/ 50191 h 1231598"/>
                <a:gd name="connsiteX237" fmla="*/ 891075 w 1231598"/>
                <a:gd name="connsiteY237" fmla="*/ 65634 h 1231598"/>
                <a:gd name="connsiteX238" fmla="*/ 875632 w 1231598"/>
                <a:gd name="connsiteY238" fmla="*/ 95748 h 1231598"/>
                <a:gd name="connsiteX239" fmla="*/ 384537 w 1231598"/>
                <a:gd name="connsiteY239" fmla="*/ 82621 h 1231598"/>
                <a:gd name="connsiteX240" fmla="*/ 370638 w 1231598"/>
                <a:gd name="connsiteY240" fmla="*/ 50963 h 1231598"/>
                <a:gd name="connsiteX241" fmla="*/ 403841 w 1231598"/>
                <a:gd name="connsiteY241" fmla="*/ 37836 h 1231598"/>
                <a:gd name="connsiteX242" fmla="*/ 415423 w 1231598"/>
                <a:gd name="connsiteY242" fmla="*/ 70267 h 1231598"/>
                <a:gd name="connsiteX243" fmla="*/ 384537 w 1231598"/>
                <a:gd name="connsiteY243" fmla="*/ 82621 h 1231598"/>
                <a:gd name="connsiteX244" fmla="*/ 813087 w 1231598"/>
                <a:gd name="connsiteY244" fmla="*/ 69495 h 1231598"/>
                <a:gd name="connsiteX245" fmla="*/ 780656 w 1231598"/>
                <a:gd name="connsiteY245" fmla="*/ 58684 h 1231598"/>
                <a:gd name="connsiteX246" fmla="*/ 790694 w 1231598"/>
                <a:gd name="connsiteY246" fmla="*/ 25481 h 1231598"/>
                <a:gd name="connsiteX247" fmla="*/ 824669 w 1231598"/>
                <a:gd name="connsiteY247" fmla="*/ 37064 h 1231598"/>
                <a:gd name="connsiteX248" fmla="*/ 813087 w 1231598"/>
                <a:gd name="connsiteY248" fmla="*/ 69495 h 1231598"/>
                <a:gd name="connsiteX249" fmla="*/ 447854 w 1231598"/>
                <a:gd name="connsiteY249" fmla="*/ 59456 h 1231598"/>
                <a:gd name="connsiteX250" fmla="*/ 437816 w 1231598"/>
                <a:gd name="connsiteY250" fmla="*/ 26254 h 1231598"/>
                <a:gd name="connsiteX251" fmla="*/ 472563 w 1231598"/>
                <a:gd name="connsiteY251" fmla="*/ 16988 h 1231598"/>
                <a:gd name="connsiteX252" fmla="*/ 480285 w 1231598"/>
                <a:gd name="connsiteY252" fmla="*/ 50963 h 1231598"/>
                <a:gd name="connsiteX253" fmla="*/ 447854 w 1231598"/>
                <a:gd name="connsiteY253" fmla="*/ 59456 h 1231598"/>
                <a:gd name="connsiteX254" fmla="*/ 748997 w 1231598"/>
                <a:gd name="connsiteY254" fmla="*/ 50191 h 1231598"/>
                <a:gd name="connsiteX255" fmla="*/ 715794 w 1231598"/>
                <a:gd name="connsiteY255" fmla="*/ 43241 h 1231598"/>
                <a:gd name="connsiteX256" fmla="*/ 721971 w 1231598"/>
                <a:gd name="connsiteY256" fmla="*/ 9266 h 1231598"/>
                <a:gd name="connsiteX257" fmla="*/ 756719 w 1231598"/>
                <a:gd name="connsiteY257" fmla="*/ 16215 h 1231598"/>
                <a:gd name="connsiteX258" fmla="*/ 748997 w 1231598"/>
                <a:gd name="connsiteY258" fmla="*/ 50191 h 1231598"/>
                <a:gd name="connsiteX259" fmla="*/ 513488 w 1231598"/>
                <a:gd name="connsiteY259" fmla="*/ 44013 h 1231598"/>
                <a:gd name="connsiteX260" fmla="*/ 507310 w 1231598"/>
                <a:gd name="connsiteY260" fmla="*/ 10038 h 1231598"/>
                <a:gd name="connsiteX261" fmla="*/ 542830 w 1231598"/>
                <a:gd name="connsiteY261" fmla="*/ 4633 h 1231598"/>
                <a:gd name="connsiteX262" fmla="*/ 547463 w 1231598"/>
                <a:gd name="connsiteY262" fmla="*/ 38608 h 1231598"/>
                <a:gd name="connsiteX263" fmla="*/ 513488 w 1231598"/>
                <a:gd name="connsiteY263" fmla="*/ 44013 h 1231598"/>
                <a:gd name="connsiteX264" fmla="*/ 681819 w 1231598"/>
                <a:gd name="connsiteY264" fmla="*/ 38608 h 1231598"/>
                <a:gd name="connsiteX265" fmla="*/ 647844 w 1231598"/>
                <a:gd name="connsiteY265" fmla="*/ 35519 h 1231598"/>
                <a:gd name="connsiteX266" fmla="*/ 650160 w 1231598"/>
                <a:gd name="connsiteY266" fmla="*/ 772 h 1231598"/>
                <a:gd name="connsiteX267" fmla="*/ 685680 w 1231598"/>
                <a:gd name="connsiteY267" fmla="*/ 3861 h 1231598"/>
                <a:gd name="connsiteX268" fmla="*/ 681819 w 1231598"/>
                <a:gd name="connsiteY268" fmla="*/ 38608 h 1231598"/>
                <a:gd name="connsiteX269" fmla="*/ 580666 w 1231598"/>
                <a:gd name="connsiteY269" fmla="*/ 35519 h 1231598"/>
                <a:gd name="connsiteX270" fmla="*/ 579121 w 1231598"/>
                <a:gd name="connsiteY270" fmla="*/ 772 h 1231598"/>
                <a:gd name="connsiteX271" fmla="*/ 614641 w 1231598"/>
                <a:gd name="connsiteY271" fmla="*/ 0 h 1231598"/>
                <a:gd name="connsiteX272" fmla="*/ 614641 w 1231598"/>
                <a:gd name="connsiteY272" fmla="*/ 34747 h 1231598"/>
                <a:gd name="connsiteX273" fmla="*/ 580666 w 1231598"/>
                <a:gd name="connsiteY273" fmla="*/ 35519 h 1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lnTo>
                    <a:pt x="34747" y="616957"/>
                  </a:ln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w="7680" cap="flat">
              <a:noFill/>
              <a:prstDash val="solid"/>
              <a:miter/>
            </a:ln>
          </p:spPr>
          <p:txBody>
            <a:bodyPr rtlCol="0" anchor="ctr"/>
            <a:lstStyle/>
            <a:p>
              <a:endParaRPr lang="ru-RU"/>
            </a:p>
          </p:txBody>
        </p:sp>
      </p:grpSp>
      <p:sp>
        <p:nvSpPr>
          <p:cNvPr id="75" name="TextBox 74">
            <a:extLst>
              <a:ext uri="{FF2B5EF4-FFF2-40B4-BE49-F238E27FC236}">
                <a16:creationId xmlns="" xmlns:a16="http://schemas.microsoft.com/office/drawing/2014/main" id="{937C7814-7200-45F6-8FBF-D2CD0BA7EBE7}"/>
              </a:ext>
            </a:extLst>
          </p:cNvPr>
          <p:cNvSpPr txBox="1"/>
          <p:nvPr/>
        </p:nvSpPr>
        <p:spPr>
          <a:xfrm>
            <a:off x="170060" y="1412776"/>
            <a:ext cx="3945720" cy="954107"/>
          </a:xfrm>
          <a:prstGeom prst="rect">
            <a:avLst/>
          </a:prstGeom>
          <a:noFill/>
        </p:spPr>
        <p:txBody>
          <a:bodyPr wrap="square" rtlCol="0" anchor="t">
            <a:spAutoFit/>
          </a:bodyPr>
          <a:lstStyle/>
          <a:p>
            <a:pPr algn="ctr"/>
            <a:r>
              <a:rPr lang="ru-RU" altLang="ko-KR" sz="1400" dirty="0" smtClean="0">
                <a:solidFill>
                  <a:schemeClr val="tx1">
                    <a:lumMod val="75000"/>
                  </a:schemeClr>
                </a:solidFill>
                <a:latin typeface="Roboto Condensed" panose="02000000000000000000" pitchFamily="2" charset="0"/>
                <a:ea typeface="Roboto Condensed" panose="02000000000000000000" pitchFamily="2" charset="0"/>
                <a:cs typeface="Arial" pitchFamily="34" charset="0"/>
              </a:rPr>
              <a:t>КОНСОЛИДИРОВАННЫЙ БЮДЖЕТ </a:t>
            </a:r>
            <a:r>
              <a:rPr lang="ru-RU" altLang="ko-KR" sz="1400" dirty="0">
                <a:solidFill>
                  <a:schemeClr val="tx1">
                    <a:lumMod val="75000"/>
                  </a:schemeClr>
                </a:solidFill>
                <a:latin typeface="Roboto Condensed" panose="02000000000000000000" pitchFamily="2" charset="0"/>
                <a:ea typeface="Roboto Condensed" panose="02000000000000000000" pitchFamily="2" charset="0"/>
                <a:cs typeface="Arial" pitchFamily="34" charset="0"/>
              </a:rPr>
              <a:t>РФ И </a:t>
            </a:r>
            <a:r>
              <a:rPr lang="ru-RU" altLang="ko-KR" sz="1400" dirty="0" smtClean="0">
                <a:solidFill>
                  <a:schemeClr val="tx1">
                    <a:lumMod val="75000"/>
                  </a:schemeClr>
                </a:solidFill>
                <a:latin typeface="Roboto Condensed" panose="02000000000000000000" pitchFamily="2" charset="0"/>
                <a:ea typeface="Roboto Condensed" panose="02000000000000000000" pitchFamily="2" charset="0"/>
                <a:cs typeface="Arial" pitchFamily="34" charset="0"/>
              </a:rPr>
              <a:t>БЮДЖЕТЫ </a:t>
            </a:r>
            <a:r>
              <a:rPr lang="ru-RU" altLang="ko-KR" sz="1400" dirty="0">
                <a:solidFill>
                  <a:schemeClr val="tx1">
                    <a:lumMod val="75000"/>
                  </a:schemeClr>
                </a:solidFill>
                <a:latin typeface="Roboto Condensed" panose="02000000000000000000" pitchFamily="2" charset="0"/>
                <a:ea typeface="Roboto Condensed" panose="02000000000000000000" pitchFamily="2" charset="0"/>
                <a:cs typeface="Arial" pitchFamily="34" charset="0"/>
              </a:rPr>
              <a:t>ГОСУДАРСТВЕННЫХ ВНЕБЮДЖЕТНЫХ ФОНДОВ ПО ОСНОВНЫМ АДМИНИСТРАТОРАМ ДОХОДОВ</a:t>
            </a:r>
          </a:p>
        </p:txBody>
      </p:sp>
      <p:sp>
        <p:nvSpPr>
          <p:cNvPr id="76" name="TextBox 75">
            <a:extLst>
              <a:ext uri="{FF2B5EF4-FFF2-40B4-BE49-F238E27FC236}">
                <a16:creationId xmlns="" xmlns:a16="http://schemas.microsoft.com/office/drawing/2014/main" id="{6A30C5C9-300D-44C3-8431-4A85DFAFC003}"/>
              </a:ext>
            </a:extLst>
          </p:cNvPr>
          <p:cNvSpPr txBox="1"/>
          <p:nvPr/>
        </p:nvSpPr>
        <p:spPr>
          <a:xfrm>
            <a:off x="4703453" y="1412776"/>
            <a:ext cx="3433167" cy="954107"/>
          </a:xfrm>
          <a:prstGeom prst="rect">
            <a:avLst/>
          </a:prstGeom>
          <a:noFill/>
        </p:spPr>
        <p:txBody>
          <a:bodyPr wrap="square" rtlCol="0" anchor="t">
            <a:spAutoFit/>
          </a:bodyPr>
          <a:lstStyle/>
          <a:p>
            <a:pPr algn="ctr"/>
            <a:r>
              <a:rPr lang="ru-RU" altLang="ko-KR" sz="1400" dirty="0" smtClean="0">
                <a:solidFill>
                  <a:schemeClr val="tx1">
                    <a:lumMod val="75000"/>
                  </a:schemeClr>
                </a:solidFill>
                <a:latin typeface="Roboto Condensed" panose="02000000000000000000" pitchFamily="2" charset="0"/>
                <a:ea typeface="Roboto Condensed" panose="02000000000000000000" pitchFamily="2" charset="0"/>
                <a:cs typeface="Arial" pitchFamily="34" charset="0"/>
              </a:rPr>
              <a:t>КОНСОЛИДИРОВАННЫЙ </a:t>
            </a:r>
            <a:endParaRPr lang="ru-RU" altLang="ko-KR" sz="1400" dirty="0">
              <a:solidFill>
                <a:schemeClr val="tx1">
                  <a:lumMod val="75000"/>
                </a:schemeClr>
              </a:solidFill>
              <a:latin typeface="Roboto Condensed" panose="02000000000000000000" pitchFamily="2" charset="0"/>
              <a:ea typeface="Roboto Condensed" panose="02000000000000000000" pitchFamily="2" charset="0"/>
              <a:cs typeface="Arial" pitchFamily="34" charset="0"/>
            </a:endParaRPr>
          </a:p>
          <a:p>
            <a:pPr algn="ctr"/>
            <a:r>
              <a:rPr lang="ru-RU" altLang="ko-KR" sz="1400" dirty="0" smtClean="0">
                <a:solidFill>
                  <a:schemeClr val="tx1">
                    <a:lumMod val="75000"/>
                  </a:schemeClr>
                </a:solidFill>
                <a:latin typeface="Roboto Condensed" panose="02000000000000000000" pitchFamily="2" charset="0"/>
                <a:ea typeface="Roboto Condensed" panose="02000000000000000000" pitchFamily="2" charset="0"/>
                <a:cs typeface="Arial" pitchFamily="34" charset="0"/>
              </a:rPr>
              <a:t>БЮДЖЕТ </a:t>
            </a:r>
            <a:r>
              <a:rPr lang="ru-RU" altLang="ko-KR" sz="1400" dirty="0">
                <a:solidFill>
                  <a:schemeClr val="tx1">
                    <a:lumMod val="75000"/>
                  </a:schemeClr>
                </a:solidFill>
                <a:latin typeface="Roboto Condensed" panose="02000000000000000000" pitchFamily="2" charset="0"/>
                <a:ea typeface="Roboto Condensed" panose="02000000000000000000" pitchFamily="2" charset="0"/>
                <a:cs typeface="Arial" pitchFamily="34" charset="0"/>
              </a:rPr>
              <a:t>РФ </a:t>
            </a:r>
          </a:p>
          <a:p>
            <a:pPr algn="ctr"/>
            <a:r>
              <a:rPr lang="ru-RU" altLang="ko-KR" sz="1400" dirty="0">
                <a:solidFill>
                  <a:schemeClr val="tx1">
                    <a:lumMod val="75000"/>
                  </a:schemeClr>
                </a:solidFill>
                <a:latin typeface="Roboto Condensed" panose="02000000000000000000" pitchFamily="2" charset="0"/>
                <a:ea typeface="Roboto Condensed" panose="02000000000000000000" pitchFamily="2" charset="0"/>
                <a:cs typeface="Arial" pitchFamily="34" charset="0"/>
              </a:rPr>
              <a:t>ПО ОСНОВНЫМ АДМИНИСТРАТОРАМ ДОХОДОВ </a:t>
            </a:r>
          </a:p>
        </p:txBody>
      </p:sp>
      <p:sp>
        <p:nvSpPr>
          <p:cNvPr id="77" name="TextBox 76">
            <a:extLst>
              <a:ext uri="{FF2B5EF4-FFF2-40B4-BE49-F238E27FC236}">
                <a16:creationId xmlns="" xmlns:a16="http://schemas.microsoft.com/office/drawing/2014/main" id="{C21235EC-3E6D-40C5-B6EC-7F3CA09169A1}"/>
              </a:ext>
            </a:extLst>
          </p:cNvPr>
          <p:cNvSpPr txBox="1"/>
          <p:nvPr/>
        </p:nvSpPr>
        <p:spPr>
          <a:xfrm>
            <a:off x="8724292" y="1412776"/>
            <a:ext cx="3013906" cy="738664"/>
          </a:xfrm>
          <a:prstGeom prst="rect">
            <a:avLst/>
          </a:prstGeom>
          <a:noFill/>
        </p:spPr>
        <p:txBody>
          <a:bodyPr wrap="square" rtlCol="0" anchor="t">
            <a:spAutoFit/>
          </a:bodyPr>
          <a:lstStyle/>
          <a:p>
            <a:pPr algn="ctr"/>
            <a:r>
              <a:rPr lang="ru-RU" altLang="ko-KR" sz="1400" dirty="0" smtClean="0">
                <a:solidFill>
                  <a:schemeClr val="tx1">
                    <a:lumMod val="75000"/>
                  </a:schemeClr>
                </a:solidFill>
                <a:latin typeface="Roboto Condensed" panose="02000000000000000000" pitchFamily="2" charset="0"/>
                <a:ea typeface="Roboto Condensed" panose="02000000000000000000" pitchFamily="2" charset="0"/>
                <a:cs typeface="Arial" pitchFamily="34" charset="0"/>
              </a:rPr>
              <a:t>ФЕДЕРАЛЬНЫЙ БЮДЖЕТ </a:t>
            </a:r>
            <a:r>
              <a:rPr lang="ru-RU" altLang="ko-KR" sz="1400" dirty="0">
                <a:solidFill>
                  <a:schemeClr val="tx1">
                    <a:lumMod val="75000"/>
                  </a:schemeClr>
                </a:solidFill>
                <a:latin typeface="Roboto Condensed" panose="02000000000000000000" pitchFamily="2" charset="0"/>
                <a:ea typeface="Roboto Condensed" panose="02000000000000000000" pitchFamily="2" charset="0"/>
                <a:cs typeface="Arial" pitchFamily="34" charset="0"/>
              </a:rPr>
              <a:t/>
            </a:r>
            <a:br>
              <a:rPr lang="ru-RU" altLang="ko-KR" sz="1400" dirty="0">
                <a:solidFill>
                  <a:schemeClr val="tx1">
                    <a:lumMod val="75000"/>
                  </a:schemeClr>
                </a:solidFill>
                <a:latin typeface="Roboto Condensed" panose="02000000000000000000" pitchFamily="2" charset="0"/>
                <a:ea typeface="Roboto Condensed" panose="02000000000000000000" pitchFamily="2" charset="0"/>
                <a:cs typeface="Arial" pitchFamily="34" charset="0"/>
              </a:rPr>
            </a:br>
            <a:r>
              <a:rPr lang="ru-RU" altLang="ko-KR" sz="1400" dirty="0">
                <a:solidFill>
                  <a:schemeClr val="tx1">
                    <a:lumMod val="75000"/>
                  </a:schemeClr>
                </a:solidFill>
                <a:latin typeface="Roboto Condensed" panose="02000000000000000000" pitchFamily="2" charset="0"/>
                <a:ea typeface="Roboto Condensed" panose="02000000000000000000" pitchFamily="2" charset="0"/>
                <a:cs typeface="Arial" pitchFamily="34" charset="0"/>
              </a:rPr>
              <a:t>ПО ОСНОВНЫМ АДМИНИСТРАТОРАМ ДОХОДОВ</a:t>
            </a:r>
          </a:p>
        </p:txBody>
      </p:sp>
      <p:sp>
        <p:nvSpPr>
          <p:cNvPr id="79" name="Надпись 3">
            <a:extLst>
              <a:ext uri="{FF2B5EF4-FFF2-40B4-BE49-F238E27FC236}">
                <a16:creationId xmlns="" xmlns:a16="http://schemas.microsoft.com/office/drawing/2014/main" id="{D41F7DB6-FCB8-4A3D-A3DF-79406CA08C3F}"/>
              </a:ext>
            </a:extLst>
          </p:cNvPr>
          <p:cNvSpPr txBox="1"/>
          <p:nvPr/>
        </p:nvSpPr>
        <p:spPr>
          <a:xfrm>
            <a:off x="9509379" y="3323741"/>
            <a:ext cx="1519169" cy="73152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ru-RU" sz="2800" b="1" dirty="0" smtClean="0">
                <a:solidFill>
                  <a:schemeClr val="tx1">
                    <a:lumMod val="75000"/>
                  </a:schemeClr>
                </a:solidFill>
                <a:latin typeface="Roboto Condensed" panose="02000000000000000000" pitchFamily="2" charset="0"/>
                <a:ea typeface="Roboto Condensed" panose="02000000000000000000" pitchFamily="2" charset="0"/>
              </a:rPr>
              <a:t>17 402</a:t>
            </a:r>
            <a:endParaRPr lang="ru-RU" sz="2800" dirty="0">
              <a:solidFill>
                <a:schemeClr val="tx1">
                  <a:lumMod val="75000"/>
                </a:schemeClr>
              </a:solidFill>
              <a:latin typeface="Roboto Condensed" panose="02000000000000000000" pitchFamily="2" charset="0"/>
              <a:ea typeface="Roboto Condensed" panose="02000000000000000000" pitchFamily="2" charset="0"/>
            </a:endParaRPr>
          </a:p>
          <a:p>
            <a:pPr algn="ctr"/>
            <a:r>
              <a:rPr lang="ru-RU" sz="1600" b="1" dirty="0">
                <a:solidFill>
                  <a:schemeClr val="tx1">
                    <a:lumMod val="75000"/>
                  </a:schemeClr>
                </a:solidFill>
                <a:latin typeface="Roboto Condensed" panose="02000000000000000000" pitchFamily="2" charset="0"/>
                <a:ea typeface="Roboto Condensed" panose="02000000000000000000" pitchFamily="2" charset="0"/>
              </a:rPr>
              <a:t>млрд руб.</a:t>
            </a:r>
            <a:endParaRPr lang="ru-RU" sz="1600" dirty="0">
              <a:solidFill>
                <a:schemeClr val="tx1">
                  <a:lumMod val="75000"/>
                </a:schemeClr>
              </a:solidFill>
              <a:latin typeface="Roboto Condensed" panose="02000000000000000000" pitchFamily="2" charset="0"/>
              <a:ea typeface="Roboto Condensed" panose="02000000000000000000" pitchFamily="2" charset="0"/>
            </a:endParaRPr>
          </a:p>
        </p:txBody>
      </p:sp>
      <p:graphicFrame>
        <p:nvGraphicFramePr>
          <p:cNvPr id="80" name="Диаграмма 79">
            <a:extLst>
              <a:ext uri="{FF2B5EF4-FFF2-40B4-BE49-F238E27FC236}">
                <a16:creationId xmlns="" xmlns:a16="http://schemas.microsoft.com/office/drawing/2014/main" id="{28F3047A-179F-405C-BCD7-FE8E00C1C49A}"/>
              </a:ext>
            </a:extLst>
          </p:cNvPr>
          <p:cNvGraphicFramePr/>
          <p:nvPr>
            <p:extLst/>
          </p:nvPr>
        </p:nvGraphicFramePr>
        <p:xfrm>
          <a:off x="439195" y="2255949"/>
          <a:ext cx="3179593" cy="293724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1" name="Диаграмма 80">
            <a:extLst>
              <a:ext uri="{FF2B5EF4-FFF2-40B4-BE49-F238E27FC236}">
                <a16:creationId xmlns="" xmlns:a16="http://schemas.microsoft.com/office/drawing/2014/main" id="{5754E8B6-FCCE-4B37-95B6-8F6ADB4DC123}"/>
              </a:ext>
            </a:extLst>
          </p:cNvPr>
          <p:cNvGraphicFramePr>
            <a:graphicFrameLocks/>
          </p:cNvGraphicFramePr>
          <p:nvPr>
            <p:extLst/>
          </p:nvPr>
        </p:nvGraphicFramePr>
        <p:xfrm>
          <a:off x="5073380" y="2459856"/>
          <a:ext cx="3063240" cy="2613660"/>
        </p:xfrm>
        <a:graphic>
          <a:graphicData uri="http://schemas.openxmlformats.org/drawingml/2006/chart">
            <c:chart xmlns:c="http://schemas.openxmlformats.org/drawingml/2006/chart" xmlns:r="http://schemas.openxmlformats.org/officeDocument/2006/relationships" r:id="rId5"/>
          </a:graphicData>
        </a:graphic>
      </p:graphicFrame>
      <p:sp>
        <p:nvSpPr>
          <p:cNvPr id="82" name="Надпись 3">
            <a:extLst>
              <a:ext uri="{FF2B5EF4-FFF2-40B4-BE49-F238E27FC236}">
                <a16:creationId xmlns="" xmlns:a16="http://schemas.microsoft.com/office/drawing/2014/main" id="{41C96961-3640-4B26-9605-097300346CE7}"/>
              </a:ext>
            </a:extLst>
          </p:cNvPr>
          <p:cNvSpPr txBox="1"/>
          <p:nvPr/>
        </p:nvSpPr>
        <p:spPr>
          <a:xfrm>
            <a:off x="1244328" y="3323741"/>
            <a:ext cx="1575308" cy="73152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ru-RU" sz="2800" b="1" dirty="0" smtClean="0">
                <a:solidFill>
                  <a:schemeClr val="tx1">
                    <a:lumMod val="75000"/>
                  </a:schemeClr>
                </a:solidFill>
                <a:latin typeface="Roboto Condensed" panose="02000000000000000000" pitchFamily="2" charset="0"/>
                <a:ea typeface="Roboto Condensed" panose="02000000000000000000" pitchFamily="2" charset="0"/>
              </a:rPr>
              <a:t>33 164</a:t>
            </a:r>
            <a:endParaRPr lang="ru-RU" sz="2800" dirty="0">
              <a:solidFill>
                <a:schemeClr val="tx1">
                  <a:lumMod val="75000"/>
                </a:schemeClr>
              </a:solidFill>
              <a:latin typeface="Roboto Condensed" panose="02000000000000000000" pitchFamily="2" charset="0"/>
              <a:ea typeface="Roboto Condensed" panose="02000000000000000000" pitchFamily="2" charset="0"/>
            </a:endParaRPr>
          </a:p>
          <a:p>
            <a:pPr algn="ctr"/>
            <a:r>
              <a:rPr lang="ru-RU" sz="1600" b="1" dirty="0">
                <a:solidFill>
                  <a:schemeClr val="tx1">
                    <a:lumMod val="75000"/>
                  </a:schemeClr>
                </a:solidFill>
                <a:latin typeface="Roboto Condensed" panose="02000000000000000000" pitchFamily="2" charset="0"/>
                <a:ea typeface="Roboto Condensed" panose="02000000000000000000" pitchFamily="2" charset="0"/>
              </a:rPr>
              <a:t>млрд руб.</a:t>
            </a:r>
            <a:endParaRPr lang="ru-RU" sz="1600" dirty="0">
              <a:solidFill>
                <a:schemeClr val="tx1">
                  <a:lumMod val="75000"/>
                </a:schemeClr>
              </a:solidFill>
              <a:latin typeface="Roboto Condensed" panose="02000000000000000000" pitchFamily="2" charset="0"/>
              <a:ea typeface="Roboto Condensed" panose="02000000000000000000" pitchFamily="2" charset="0"/>
            </a:endParaRPr>
          </a:p>
        </p:txBody>
      </p:sp>
      <p:sp>
        <p:nvSpPr>
          <p:cNvPr id="83" name="Поле 1">
            <a:extLst>
              <a:ext uri="{FF2B5EF4-FFF2-40B4-BE49-F238E27FC236}">
                <a16:creationId xmlns="" xmlns:a16="http://schemas.microsoft.com/office/drawing/2014/main" id="{7B6202C4-4720-423A-A2DC-B62CA321EDFC}"/>
              </a:ext>
            </a:extLst>
          </p:cNvPr>
          <p:cNvSpPr txBox="1"/>
          <p:nvPr/>
        </p:nvSpPr>
        <p:spPr>
          <a:xfrm>
            <a:off x="5627948" y="3323741"/>
            <a:ext cx="1548172" cy="912428"/>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ru-RU" sz="2800" b="1" dirty="0" smtClean="0">
                <a:solidFill>
                  <a:schemeClr val="tx1">
                    <a:lumMod val="75000"/>
                  </a:schemeClr>
                </a:solidFill>
                <a:latin typeface="Roboto Condensed" panose="02000000000000000000" pitchFamily="2" charset="0"/>
                <a:ea typeface="Roboto Condensed" panose="02000000000000000000" pitchFamily="2" charset="0"/>
              </a:rPr>
              <a:t>26 720</a:t>
            </a:r>
            <a:endParaRPr lang="ru-RU" sz="2800" b="1" dirty="0">
              <a:solidFill>
                <a:schemeClr val="tx1">
                  <a:lumMod val="75000"/>
                </a:schemeClr>
              </a:solidFill>
              <a:latin typeface="Roboto Condensed" panose="02000000000000000000" pitchFamily="2" charset="0"/>
              <a:ea typeface="Roboto Condensed" panose="02000000000000000000" pitchFamily="2" charset="0"/>
            </a:endParaRPr>
          </a:p>
          <a:p>
            <a:pPr algn="ctr"/>
            <a:r>
              <a:rPr lang="ru-RU" sz="1600" b="1" dirty="0">
                <a:solidFill>
                  <a:schemeClr val="tx1">
                    <a:lumMod val="75000"/>
                  </a:schemeClr>
                </a:solidFill>
                <a:latin typeface="Roboto Condensed" panose="02000000000000000000" pitchFamily="2" charset="0"/>
                <a:ea typeface="Roboto Condensed" panose="02000000000000000000" pitchFamily="2" charset="0"/>
              </a:rPr>
              <a:t>млрд руб.</a:t>
            </a:r>
          </a:p>
        </p:txBody>
      </p:sp>
      <p:cxnSp>
        <p:nvCxnSpPr>
          <p:cNvPr id="4" name="Прямая соединительная линия 3">
            <a:extLst>
              <a:ext uri="{FF2B5EF4-FFF2-40B4-BE49-F238E27FC236}">
                <a16:creationId xmlns="" xmlns:a16="http://schemas.microsoft.com/office/drawing/2014/main" id="{F2027E40-F5FC-4038-85C7-C3E574DF127A}"/>
              </a:ext>
            </a:extLst>
          </p:cNvPr>
          <p:cNvCxnSpPr/>
          <p:nvPr/>
        </p:nvCxnSpPr>
        <p:spPr>
          <a:xfrm>
            <a:off x="4403812" y="1412776"/>
            <a:ext cx="0" cy="5256584"/>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6" name="Прямая соединительная линия 85">
            <a:extLst>
              <a:ext uri="{FF2B5EF4-FFF2-40B4-BE49-F238E27FC236}">
                <a16:creationId xmlns="" xmlns:a16="http://schemas.microsoft.com/office/drawing/2014/main" id="{99BB32D4-689A-48B0-B9D4-AD73D0146CDB}"/>
              </a:ext>
            </a:extLst>
          </p:cNvPr>
          <p:cNvCxnSpPr/>
          <p:nvPr/>
        </p:nvCxnSpPr>
        <p:spPr>
          <a:xfrm>
            <a:off x="8518612" y="1412776"/>
            <a:ext cx="0" cy="5256584"/>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 xmlns:a16="http://schemas.microsoft.com/office/drawing/2014/main" id="{07626C6D-2AED-45D8-8F9A-8790D7CB474B}"/>
              </a:ext>
            </a:extLst>
          </p:cNvPr>
          <p:cNvSpPr txBox="1"/>
          <p:nvPr/>
        </p:nvSpPr>
        <p:spPr>
          <a:xfrm>
            <a:off x="635795" y="5013176"/>
            <a:ext cx="3429727" cy="307777"/>
          </a:xfrm>
          <a:prstGeom prst="rect">
            <a:avLst/>
          </a:prstGeom>
          <a:noFill/>
        </p:spPr>
        <p:txBody>
          <a:bodyPr wrap="square" rtlCol="0">
            <a:spAutoFit/>
          </a:bodyPr>
          <a:lstStyle/>
          <a:p>
            <a:r>
              <a:rPr lang="ru-RU" sz="1400" dirty="0">
                <a:solidFill>
                  <a:schemeClr val="tx1">
                    <a:lumMod val="75000"/>
                  </a:schemeClr>
                </a:solidFill>
                <a:latin typeface="Roboto Condensed" panose="02000000000000000000" pitchFamily="2" charset="0"/>
                <a:ea typeface="Roboto Condensed" panose="02000000000000000000" pitchFamily="2" charset="0"/>
              </a:rPr>
              <a:t>ФНС России – </a:t>
            </a:r>
            <a:r>
              <a:rPr lang="ru-RU" sz="1400" dirty="0" smtClean="0">
                <a:solidFill>
                  <a:schemeClr val="tx1">
                    <a:lumMod val="75000"/>
                  </a:schemeClr>
                </a:solidFill>
                <a:latin typeface="Roboto Condensed" panose="02000000000000000000" pitchFamily="2" charset="0"/>
                <a:ea typeface="Roboto Condensed" panose="02000000000000000000" pitchFamily="2" charset="0"/>
              </a:rPr>
              <a:t>25 903,5 млрд </a:t>
            </a:r>
            <a:r>
              <a:rPr lang="ru-RU" sz="1400" dirty="0">
                <a:solidFill>
                  <a:schemeClr val="tx1">
                    <a:lumMod val="75000"/>
                  </a:schemeClr>
                </a:solidFill>
                <a:latin typeface="Roboto Condensed" panose="02000000000000000000" pitchFamily="2" charset="0"/>
                <a:ea typeface="Roboto Condensed" panose="02000000000000000000" pitchFamily="2" charset="0"/>
              </a:rPr>
              <a:t>рублей</a:t>
            </a:r>
          </a:p>
        </p:txBody>
      </p:sp>
      <p:sp>
        <p:nvSpPr>
          <p:cNvPr id="88" name="TextBox 87">
            <a:extLst>
              <a:ext uri="{FF2B5EF4-FFF2-40B4-BE49-F238E27FC236}">
                <a16:creationId xmlns="" xmlns:a16="http://schemas.microsoft.com/office/drawing/2014/main" id="{27C6E649-CF95-4774-A848-02EEC696F1B2}"/>
              </a:ext>
            </a:extLst>
          </p:cNvPr>
          <p:cNvSpPr txBox="1"/>
          <p:nvPr/>
        </p:nvSpPr>
        <p:spPr>
          <a:xfrm>
            <a:off x="635795" y="5337212"/>
            <a:ext cx="2853937" cy="307777"/>
          </a:xfrm>
          <a:prstGeom prst="rect">
            <a:avLst/>
          </a:prstGeom>
          <a:noFill/>
        </p:spPr>
        <p:txBody>
          <a:bodyPr wrap="square" rtlCol="0">
            <a:spAutoFit/>
          </a:bodyPr>
          <a:lstStyle/>
          <a:p>
            <a:r>
              <a:rPr lang="ru-RU" sz="1400" dirty="0">
                <a:solidFill>
                  <a:schemeClr val="tx1">
                    <a:lumMod val="75000"/>
                  </a:schemeClr>
                </a:solidFill>
                <a:latin typeface="Roboto Condensed" panose="02000000000000000000" pitchFamily="2" charset="0"/>
                <a:ea typeface="Roboto Condensed" panose="02000000000000000000" pitchFamily="2" charset="0"/>
              </a:rPr>
              <a:t>ФТС России </a:t>
            </a:r>
            <a:r>
              <a:rPr lang="ru-RU" sz="1400" dirty="0" smtClean="0">
                <a:solidFill>
                  <a:schemeClr val="tx1">
                    <a:lumMod val="75000"/>
                  </a:schemeClr>
                </a:solidFill>
                <a:latin typeface="Roboto Condensed" panose="02000000000000000000" pitchFamily="2" charset="0"/>
                <a:ea typeface="Roboto Condensed" panose="02000000000000000000" pitchFamily="2" charset="0"/>
              </a:rPr>
              <a:t>5 013,2 млрд </a:t>
            </a:r>
            <a:r>
              <a:rPr lang="ru-RU" sz="1400" dirty="0">
                <a:solidFill>
                  <a:schemeClr val="tx1">
                    <a:lumMod val="75000"/>
                  </a:schemeClr>
                </a:solidFill>
                <a:latin typeface="Roboto Condensed" panose="02000000000000000000" pitchFamily="2" charset="0"/>
                <a:ea typeface="Roboto Condensed" panose="02000000000000000000" pitchFamily="2" charset="0"/>
              </a:rPr>
              <a:t>рублей</a:t>
            </a:r>
          </a:p>
        </p:txBody>
      </p:sp>
      <p:sp>
        <p:nvSpPr>
          <p:cNvPr id="125" name="TextBox 124">
            <a:extLst>
              <a:ext uri="{FF2B5EF4-FFF2-40B4-BE49-F238E27FC236}">
                <a16:creationId xmlns="" xmlns:a16="http://schemas.microsoft.com/office/drawing/2014/main" id="{E08124F7-C223-467F-8C1F-B7CF68472EBC}"/>
              </a:ext>
            </a:extLst>
          </p:cNvPr>
          <p:cNvSpPr txBox="1"/>
          <p:nvPr/>
        </p:nvSpPr>
        <p:spPr>
          <a:xfrm>
            <a:off x="635795" y="6290156"/>
            <a:ext cx="2837923" cy="523220"/>
          </a:xfrm>
          <a:prstGeom prst="rect">
            <a:avLst/>
          </a:prstGeom>
          <a:noFill/>
        </p:spPr>
        <p:txBody>
          <a:bodyPr wrap="square" rtlCol="0">
            <a:spAutoFit/>
          </a:bodyPr>
          <a:lstStyle/>
          <a:p>
            <a:r>
              <a:rPr lang="ru-RU" sz="1400" dirty="0">
                <a:solidFill>
                  <a:schemeClr val="tx1">
                    <a:lumMod val="75000"/>
                  </a:schemeClr>
                </a:solidFill>
                <a:latin typeface="Roboto Condensed" panose="02000000000000000000" pitchFamily="2" charset="0"/>
                <a:ea typeface="Roboto Condensed" panose="02000000000000000000" pitchFamily="2" charset="0"/>
              </a:rPr>
              <a:t>Другие администраторы доходов -  </a:t>
            </a:r>
          </a:p>
          <a:p>
            <a:r>
              <a:rPr lang="ru-RU" sz="1400" dirty="0" smtClean="0">
                <a:solidFill>
                  <a:schemeClr val="tx1">
                    <a:lumMod val="75000"/>
                  </a:schemeClr>
                </a:solidFill>
                <a:latin typeface="Roboto Condensed" panose="02000000000000000000" pitchFamily="2" charset="0"/>
                <a:ea typeface="Roboto Condensed" panose="02000000000000000000" pitchFamily="2" charset="0"/>
              </a:rPr>
              <a:t>2 114,6 млрд </a:t>
            </a:r>
            <a:r>
              <a:rPr lang="ru-RU" sz="1400" dirty="0">
                <a:solidFill>
                  <a:schemeClr val="tx1">
                    <a:lumMod val="75000"/>
                  </a:schemeClr>
                </a:solidFill>
                <a:latin typeface="Roboto Condensed" panose="02000000000000000000" pitchFamily="2" charset="0"/>
                <a:ea typeface="Roboto Condensed" panose="02000000000000000000" pitchFamily="2" charset="0"/>
              </a:rPr>
              <a:t>рублей</a:t>
            </a:r>
          </a:p>
        </p:txBody>
      </p:sp>
      <p:sp>
        <p:nvSpPr>
          <p:cNvPr id="126" name="TextBox 125">
            <a:extLst>
              <a:ext uri="{FF2B5EF4-FFF2-40B4-BE49-F238E27FC236}">
                <a16:creationId xmlns="" xmlns:a16="http://schemas.microsoft.com/office/drawing/2014/main" id="{44F818C1-63AA-4ED4-9807-C3F7644EDB0D}"/>
              </a:ext>
            </a:extLst>
          </p:cNvPr>
          <p:cNvSpPr txBox="1"/>
          <p:nvPr/>
        </p:nvSpPr>
        <p:spPr>
          <a:xfrm>
            <a:off x="635795" y="5678088"/>
            <a:ext cx="3520718" cy="523220"/>
          </a:xfrm>
          <a:prstGeom prst="rect">
            <a:avLst/>
          </a:prstGeom>
          <a:noFill/>
        </p:spPr>
        <p:txBody>
          <a:bodyPr wrap="square" rtlCol="0">
            <a:spAutoFit/>
          </a:bodyPr>
          <a:lstStyle/>
          <a:p>
            <a:r>
              <a:rPr lang="ru-RU" sz="1400" dirty="0">
                <a:solidFill>
                  <a:schemeClr val="tx1">
                    <a:lumMod val="75000"/>
                  </a:schemeClr>
                </a:solidFill>
                <a:latin typeface="Roboto Condensed" panose="02000000000000000000" pitchFamily="2" charset="0"/>
                <a:ea typeface="Roboto Condensed" panose="02000000000000000000" pitchFamily="2" charset="0"/>
              </a:rPr>
              <a:t>ГВБФ </a:t>
            </a:r>
            <a:r>
              <a:rPr lang="ru-RU" sz="1400" dirty="0" smtClean="0">
                <a:solidFill>
                  <a:schemeClr val="tx1">
                    <a:lumMod val="75000"/>
                  </a:schemeClr>
                </a:solidFill>
                <a:latin typeface="Roboto Condensed" panose="02000000000000000000" pitchFamily="2" charset="0"/>
                <a:ea typeface="Roboto Condensed" panose="02000000000000000000" pitchFamily="2" charset="0"/>
              </a:rPr>
              <a:t>–</a:t>
            </a:r>
            <a:r>
              <a:rPr lang="en-US" sz="1400" dirty="0" smtClean="0">
                <a:solidFill>
                  <a:schemeClr val="tx1">
                    <a:lumMod val="75000"/>
                  </a:schemeClr>
                </a:solidFill>
                <a:latin typeface="Roboto Condensed" panose="02000000000000000000" pitchFamily="2" charset="0"/>
                <a:ea typeface="Roboto Condensed" panose="02000000000000000000" pitchFamily="2" charset="0"/>
              </a:rPr>
              <a:t> </a:t>
            </a:r>
            <a:r>
              <a:rPr lang="ru-RU" sz="1400" dirty="0" smtClean="0">
                <a:solidFill>
                  <a:schemeClr val="tx1">
                    <a:lumMod val="75000"/>
                  </a:schemeClr>
                </a:solidFill>
                <a:latin typeface="Roboto Condensed" panose="02000000000000000000" pitchFamily="2" charset="0"/>
                <a:ea typeface="Roboto Condensed" panose="02000000000000000000" pitchFamily="2" charset="0"/>
              </a:rPr>
              <a:t>133,0 млрд </a:t>
            </a:r>
            <a:r>
              <a:rPr lang="ru-RU" sz="1400" dirty="0">
                <a:solidFill>
                  <a:schemeClr val="tx1">
                    <a:lumMod val="75000"/>
                  </a:schemeClr>
                </a:solidFill>
                <a:latin typeface="Roboto Condensed" panose="02000000000000000000" pitchFamily="2" charset="0"/>
                <a:ea typeface="Roboto Condensed" panose="02000000000000000000" pitchFamily="2" charset="0"/>
              </a:rPr>
              <a:t>рублей</a:t>
            </a:r>
          </a:p>
          <a:p>
            <a:r>
              <a:rPr lang="ru-RU" sz="1400" dirty="0">
                <a:solidFill>
                  <a:schemeClr val="tx1">
                    <a:lumMod val="75000"/>
                  </a:schemeClr>
                </a:solidFill>
                <a:latin typeface="Roboto Condensed" panose="02000000000000000000" pitchFamily="2" charset="0"/>
                <a:ea typeface="Roboto Condensed" panose="02000000000000000000" pitchFamily="2" charset="0"/>
              </a:rPr>
              <a:t>(без СВ, администрируемых ФНС России)</a:t>
            </a:r>
          </a:p>
        </p:txBody>
      </p:sp>
      <p:sp>
        <p:nvSpPr>
          <p:cNvPr id="127" name="Овал 126">
            <a:extLst>
              <a:ext uri="{FF2B5EF4-FFF2-40B4-BE49-F238E27FC236}">
                <a16:creationId xmlns="" xmlns:a16="http://schemas.microsoft.com/office/drawing/2014/main" id="{193C983A-0594-420B-9992-F04A83FD9A45}"/>
              </a:ext>
            </a:extLst>
          </p:cNvPr>
          <p:cNvSpPr/>
          <p:nvPr/>
        </p:nvSpPr>
        <p:spPr>
          <a:xfrm>
            <a:off x="363833" y="5068053"/>
            <a:ext cx="198000" cy="19802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28" name="Овал 127">
            <a:extLst>
              <a:ext uri="{FF2B5EF4-FFF2-40B4-BE49-F238E27FC236}">
                <a16:creationId xmlns="" xmlns:a16="http://schemas.microsoft.com/office/drawing/2014/main" id="{A9E29CD2-034E-40F5-A4C5-91266D9FC4CA}"/>
              </a:ext>
            </a:extLst>
          </p:cNvPr>
          <p:cNvSpPr/>
          <p:nvPr/>
        </p:nvSpPr>
        <p:spPr>
          <a:xfrm>
            <a:off x="363833" y="5392089"/>
            <a:ext cx="198000" cy="19802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29" name="Овал 128">
            <a:extLst>
              <a:ext uri="{FF2B5EF4-FFF2-40B4-BE49-F238E27FC236}">
                <a16:creationId xmlns="" xmlns:a16="http://schemas.microsoft.com/office/drawing/2014/main" id="{B86F05E2-A064-4A5B-8CD5-71E1E195801D}"/>
              </a:ext>
            </a:extLst>
          </p:cNvPr>
          <p:cNvSpPr/>
          <p:nvPr/>
        </p:nvSpPr>
        <p:spPr>
          <a:xfrm>
            <a:off x="363833" y="6353744"/>
            <a:ext cx="198000" cy="198022"/>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30" name="Овал 129">
            <a:extLst>
              <a:ext uri="{FF2B5EF4-FFF2-40B4-BE49-F238E27FC236}">
                <a16:creationId xmlns="" xmlns:a16="http://schemas.microsoft.com/office/drawing/2014/main" id="{490FFA55-573E-4D4B-9717-E19A044EF74B}"/>
              </a:ext>
            </a:extLst>
          </p:cNvPr>
          <p:cNvSpPr/>
          <p:nvPr/>
        </p:nvSpPr>
        <p:spPr>
          <a:xfrm>
            <a:off x="363833" y="5718602"/>
            <a:ext cx="198000" cy="198022"/>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31" name="TextBox 130">
            <a:extLst>
              <a:ext uri="{FF2B5EF4-FFF2-40B4-BE49-F238E27FC236}">
                <a16:creationId xmlns="" xmlns:a16="http://schemas.microsoft.com/office/drawing/2014/main" id="{4FAC4567-B131-4CF1-9F25-C972B0E5612A}"/>
              </a:ext>
            </a:extLst>
          </p:cNvPr>
          <p:cNvSpPr txBox="1"/>
          <p:nvPr/>
        </p:nvSpPr>
        <p:spPr>
          <a:xfrm>
            <a:off x="4931570" y="5013176"/>
            <a:ext cx="3429727" cy="307777"/>
          </a:xfrm>
          <a:prstGeom prst="rect">
            <a:avLst/>
          </a:prstGeom>
          <a:noFill/>
        </p:spPr>
        <p:txBody>
          <a:bodyPr wrap="square" rtlCol="0">
            <a:spAutoFit/>
          </a:bodyPr>
          <a:lstStyle/>
          <a:p>
            <a:r>
              <a:rPr lang="ru-RU" sz="1400" dirty="0">
                <a:solidFill>
                  <a:schemeClr val="tx1">
                    <a:lumMod val="75000"/>
                  </a:schemeClr>
                </a:solidFill>
                <a:latin typeface="Roboto Condensed" panose="02000000000000000000" pitchFamily="2" charset="0"/>
                <a:ea typeface="Roboto Condensed" panose="02000000000000000000" pitchFamily="2" charset="0"/>
              </a:rPr>
              <a:t>ФНС России – </a:t>
            </a:r>
            <a:r>
              <a:rPr lang="ru-RU" sz="1400" dirty="0" smtClean="0">
                <a:solidFill>
                  <a:schemeClr val="tx1">
                    <a:lumMod val="75000"/>
                  </a:schemeClr>
                </a:solidFill>
                <a:latin typeface="Roboto Condensed" panose="02000000000000000000" pitchFamily="2" charset="0"/>
                <a:ea typeface="Roboto Condensed" panose="02000000000000000000" pitchFamily="2" charset="0"/>
              </a:rPr>
              <a:t>20 131,2 млрд </a:t>
            </a:r>
            <a:r>
              <a:rPr lang="ru-RU" sz="1400" dirty="0">
                <a:solidFill>
                  <a:schemeClr val="tx1">
                    <a:lumMod val="75000"/>
                  </a:schemeClr>
                </a:solidFill>
                <a:latin typeface="Roboto Condensed" panose="02000000000000000000" pitchFamily="2" charset="0"/>
                <a:ea typeface="Roboto Condensed" panose="02000000000000000000" pitchFamily="2" charset="0"/>
              </a:rPr>
              <a:t>рублей</a:t>
            </a:r>
          </a:p>
        </p:txBody>
      </p:sp>
      <p:sp>
        <p:nvSpPr>
          <p:cNvPr id="132" name="TextBox 131">
            <a:extLst>
              <a:ext uri="{FF2B5EF4-FFF2-40B4-BE49-F238E27FC236}">
                <a16:creationId xmlns="" xmlns:a16="http://schemas.microsoft.com/office/drawing/2014/main" id="{AE2C4DA6-C6C0-4F8D-9C09-360D741C8982}"/>
              </a:ext>
            </a:extLst>
          </p:cNvPr>
          <p:cNvSpPr txBox="1"/>
          <p:nvPr/>
        </p:nvSpPr>
        <p:spPr>
          <a:xfrm>
            <a:off x="4931570" y="5337212"/>
            <a:ext cx="2853937" cy="307777"/>
          </a:xfrm>
          <a:prstGeom prst="rect">
            <a:avLst/>
          </a:prstGeom>
          <a:noFill/>
        </p:spPr>
        <p:txBody>
          <a:bodyPr wrap="square" rtlCol="0">
            <a:spAutoFit/>
          </a:bodyPr>
          <a:lstStyle/>
          <a:p>
            <a:r>
              <a:rPr lang="ru-RU" sz="1400" dirty="0">
                <a:solidFill>
                  <a:schemeClr val="tx1">
                    <a:lumMod val="75000"/>
                  </a:schemeClr>
                </a:solidFill>
                <a:latin typeface="Roboto Condensed" panose="02000000000000000000" pitchFamily="2" charset="0"/>
                <a:ea typeface="Roboto Condensed" panose="02000000000000000000" pitchFamily="2" charset="0"/>
              </a:rPr>
              <a:t>ФТС России – </a:t>
            </a:r>
            <a:r>
              <a:rPr lang="ru-RU" sz="1400" dirty="0" smtClean="0">
                <a:solidFill>
                  <a:schemeClr val="tx1">
                    <a:lumMod val="75000"/>
                  </a:schemeClr>
                </a:solidFill>
                <a:latin typeface="Roboto Condensed" panose="02000000000000000000" pitchFamily="2" charset="0"/>
                <a:ea typeface="Roboto Condensed" panose="02000000000000000000" pitchFamily="2" charset="0"/>
              </a:rPr>
              <a:t>5 013,2 млрд </a:t>
            </a:r>
            <a:r>
              <a:rPr lang="ru-RU" sz="1400" dirty="0">
                <a:solidFill>
                  <a:schemeClr val="tx1">
                    <a:lumMod val="75000"/>
                  </a:schemeClr>
                </a:solidFill>
                <a:latin typeface="Roboto Condensed" panose="02000000000000000000" pitchFamily="2" charset="0"/>
                <a:ea typeface="Roboto Condensed" panose="02000000000000000000" pitchFamily="2" charset="0"/>
              </a:rPr>
              <a:t>рублей</a:t>
            </a:r>
          </a:p>
        </p:txBody>
      </p:sp>
      <p:sp>
        <p:nvSpPr>
          <p:cNvPr id="133" name="TextBox 132">
            <a:extLst>
              <a:ext uri="{FF2B5EF4-FFF2-40B4-BE49-F238E27FC236}">
                <a16:creationId xmlns="" xmlns:a16="http://schemas.microsoft.com/office/drawing/2014/main" id="{5025B730-C6BD-4E97-B870-E34DEAC40888}"/>
              </a:ext>
            </a:extLst>
          </p:cNvPr>
          <p:cNvSpPr txBox="1"/>
          <p:nvPr/>
        </p:nvSpPr>
        <p:spPr>
          <a:xfrm>
            <a:off x="4931570" y="6290156"/>
            <a:ext cx="2837923" cy="523220"/>
          </a:xfrm>
          <a:prstGeom prst="rect">
            <a:avLst/>
          </a:prstGeom>
          <a:noFill/>
        </p:spPr>
        <p:txBody>
          <a:bodyPr wrap="square" rtlCol="0">
            <a:spAutoFit/>
          </a:bodyPr>
          <a:lstStyle/>
          <a:p>
            <a:r>
              <a:rPr lang="ru-RU" sz="1400" dirty="0">
                <a:solidFill>
                  <a:schemeClr val="tx1">
                    <a:lumMod val="75000"/>
                  </a:schemeClr>
                </a:solidFill>
                <a:latin typeface="Roboto Condensed" panose="02000000000000000000" pitchFamily="2" charset="0"/>
                <a:ea typeface="Roboto Condensed" panose="02000000000000000000" pitchFamily="2" charset="0"/>
              </a:rPr>
              <a:t>Другие администраторы доходов -  </a:t>
            </a:r>
          </a:p>
          <a:p>
            <a:r>
              <a:rPr lang="ru-RU" sz="1400" dirty="0" smtClean="0">
                <a:solidFill>
                  <a:schemeClr val="tx1">
                    <a:lumMod val="75000"/>
                  </a:schemeClr>
                </a:solidFill>
                <a:latin typeface="Roboto Condensed" panose="02000000000000000000" pitchFamily="2" charset="0"/>
                <a:ea typeface="Roboto Condensed" panose="02000000000000000000" pitchFamily="2" charset="0"/>
              </a:rPr>
              <a:t>1 034,5 млрд </a:t>
            </a:r>
            <a:r>
              <a:rPr lang="ru-RU" sz="1400" dirty="0">
                <a:solidFill>
                  <a:schemeClr val="tx1">
                    <a:lumMod val="75000"/>
                  </a:schemeClr>
                </a:solidFill>
                <a:latin typeface="Roboto Condensed" panose="02000000000000000000" pitchFamily="2" charset="0"/>
                <a:ea typeface="Roboto Condensed" panose="02000000000000000000" pitchFamily="2" charset="0"/>
              </a:rPr>
              <a:t>рублей</a:t>
            </a:r>
          </a:p>
        </p:txBody>
      </p:sp>
      <p:sp>
        <p:nvSpPr>
          <p:cNvPr id="134" name="TextBox 133">
            <a:extLst>
              <a:ext uri="{FF2B5EF4-FFF2-40B4-BE49-F238E27FC236}">
                <a16:creationId xmlns="" xmlns:a16="http://schemas.microsoft.com/office/drawing/2014/main" id="{2977744F-10FE-4A28-8090-8A6484146BFA}"/>
              </a:ext>
            </a:extLst>
          </p:cNvPr>
          <p:cNvSpPr txBox="1"/>
          <p:nvPr/>
        </p:nvSpPr>
        <p:spPr>
          <a:xfrm>
            <a:off x="4931570" y="5662216"/>
            <a:ext cx="3520718" cy="307777"/>
          </a:xfrm>
          <a:prstGeom prst="rect">
            <a:avLst/>
          </a:prstGeom>
          <a:noFill/>
        </p:spPr>
        <p:txBody>
          <a:bodyPr wrap="square" rtlCol="0">
            <a:spAutoFit/>
          </a:bodyPr>
          <a:lstStyle/>
          <a:p>
            <a:r>
              <a:rPr lang="ru-RU" sz="1400" dirty="0" err="1">
                <a:solidFill>
                  <a:schemeClr val="tx1">
                    <a:lumMod val="75000"/>
                  </a:schemeClr>
                </a:solidFill>
                <a:latin typeface="Roboto Condensed" panose="02000000000000000000" pitchFamily="2" charset="0"/>
                <a:ea typeface="Roboto Condensed" panose="02000000000000000000" pitchFamily="2" charset="0"/>
              </a:rPr>
              <a:t>Росимущество</a:t>
            </a:r>
            <a:r>
              <a:rPr lang="ru-RU" sz="1400" dirty="0">
                <a:solidFill>
                  <a:schemeClr val="tx1">
                    <a:lumMod val="75000"/>
                  </a:schemeClr>
                </a:solidFill>
                <a:latin typeface="Roboto Condensed" panose="02000000000000000000" pitchFamily="2" charset="0"/>
                <a:ea typeface="Roboto Condensed" panose="02000000000000000000" pitchFamily="2" charset="0"/>
              </a:rPr>
              <a:t> </a:t>
            </a:r>
            <a:r>
              <a:rPr lang="ru-RU" sz="1400" dirty="0" smtClean="0">
                <a:solidFill>
                  <a:schemeClr val="tx1">
                    <a:lumMod val="75000"/>
                  </a:schemeClr>
                </a:solidFill>
                <a:latin typeface="Roboto Condensed" panose="02000000000000000000" pitchFamily="2" charset="0"/>
                <a:ea typeface="Roboto Condensed" panose="02000000000000000000" pitchFamily="2" charset="0"/>
              </a:rPr>
              <a:t>-  293,3 млрд </a:t>
            </a:r>
            <a:r>
              <a:rPr lang="ru-RU" sz="1400" dirty="0">
                <a:solidFill>
                  <a:schemeClr val="tx1">
                    <a:lumMod val="75000"/>
                  </a:schemeClr>
                </a:solidFill>
                <a:latin typeface="Roboto Condensed" panose="02000000000000000000" pitchFamily="2" charset="0"/>
                <a:ea typeface="Roboto Condensed" panose="02000000000000000000" pitchFamily="2" charset="0"/>
              </a:rPr>
              <a:t>рублей</a:t>
            </a:r>
          </a:p>
        </p:txBody>
      </p:sp>
      <p:sp>
        <p:nvSpPr>
          <p:cNvPr id="135" name="Овал 134">
            <a:extLst>
              <a:ext uri="{FF2B5EF4-FFF2-40B4-BE49-F238E27FC236}">
                <a16:creationId xmlns="" xmlns:a16="http://schemas.microsoft.com/office/drawing/2014/main" id="{58C80D39-E276-40BA-A406-F905BC3AB64E}"/>
              </a:ext>
            </a:extLst>
          </p:cNvPr>
          <p:cNvSpPr/>
          <p:nvPr/>
        </p:nvSpPr>
        <p:spPr>
          <a:xfrm>
            <a:off x="4659608" y="5068053"/>
            <a:ext cx="198000" cy="19802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36" name="Овал 135">
            <a:extLst>
              <a:ext uri="{FF2B5EF4-FFF2-40B4-BE49-F238E27FC236}">
                <a16:creationId xmlns="" xmlns:a16="http://schemas.microsoft.com/office/drawing/2014/main" id="{DE9DE04C-E5C4-4DC2-A17B-D645FBA2AD1B}"/>
              </a:ext>
            </a:extLst>
          </p:cNvPr>
          <p:cNvSpPr/>
          <p:nvPr/>
        </p:nvSpPr>
        <p:spPr>
          <a:xfrm>
            <a:off x="4659608" y="5392089"/>
            <a:ext cx="198000" cy="19802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37" name="Овал 136">
            <a:extLst>
              <a:ext uri="{FF2B5EF4-FFF2-40B4-BE49-F238E27FC236}">
                <a16:creationId xmlns="" xmlns:a16="http://schemas.microsoft.com/office/drawing/2014/main" id="{CCF4DEEE-C1D4-47EB-A43E-215C176E57F2}"/>
              </a:ext>
            </a:extLst>
          </p:cNvPr>
          <p:cNvSpPr/>
          <p:nvPr/>
        </p:nvSpPr>
        <p:spPr>
          <a:xfrm>
            <a:off x="4659608" y="6353744"/>
            <a:ext cx="198000" cy="198022"/>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38" name="Овал 137">
            <a:extLst>
              <a:ext uri="{FF2B5EF4-FFF2-40B4-BE49-F238E27FC236}">
                <a16:creationId xmlns="" xmlns:a16="http://schemas.microsoft.com/office/drawing/2014/main" id="{4B4D3E53-CDD5-42EB-8007-6449DE2A5BC9}"/>
              </a:ext>
            </a:extLst>
          </p:cNvPr>
          <p:cNvSpPr/>
          <p:nvPr/>
        </p:nvSpPr>
        <p:spPr>
          <a:xfrm>
            <a:off x="4659608" y="5717093"/>
            <a:ext cx="198000" cy="198022"/>
          </a:xfrm>
          <a:prstGeom prst="ellipse">
            <a:avLst/>
          </a:prstGeom>
          <a:solidFill>
            <a:srgbClr val="C5DE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39" name="TextBox 138">
            <a:extLst>
              <a:ext uri="{FF2B5EF4-FFF2-40B4-BE49-F238E27FC236}">
                <a16:creationId xmlns="" xmlns:a16="http://schemas.microsoft.com/office/drawing/2014/main" id="{35454BEE-7549-4A93-B8AB-50689C3CCEA1}"/>
              </a:ext>
            </a:extLst>
          </p:cNvPr>
          <p:cNvSpPr txBox="1"/>
          <p:nvPr/>
        </p:nvSpPr>
        <p:spPr>
          <a:xfrm>
            <a:off x="9046370" y="5013176"/>
            <a:ext cx="3429727" cy="307777"/>
          </a:xfrm>
          <a:prstGeom prst="rect">
            <a:avLst/>
          </a:prstGeom>
          <a:noFill/>
        </p:spPr>
        <p:txBody>
          <a:bodyPr wrap="square" rtlCol="0">
            <a:spAutoFit/>
          </a:bodyPr>
          <a:lstStyle/>
          <a:p>
            <a:r>
              <a:rPr lang="ru-RU" sz="1400" dirty="0">
                <a:solidFill>
                  <a:schemeClr val="tx1">
                    <a:lumMod val="75000"/>
                  </a:schemeClr>
                </a:solidFill>
                <a:latin typeface="Roboto Condensed" panose="02000000000000000000" pitchFamily="2" charset="0"/>
                <a:ea typeface="Roboto Condensed" panose="02000000000000000000" pitchFamily="2" charset="0"/>
              </a:rPr>
              <a:t>ФНС России – </a:t>
            </a:r>
            <a:r>
              <a:rPr lang="ru-RU" sz="1400" dirty="0" smtClean="0">
                <a:solidFill>
                  <a:schemeClr val="tx1">
                    <a:lumMod val="75000"/>
                  </a:schemeClr>
                </a:solidFill>
                <a:latin typeface="Roboto Condensed" panose="02000000000000000000" pitchFamily="2" charset="0"/>
                <a:ea typeface="Roboto Condensed" panose="02000000000000000000" pitchFamily="2" charset="0"/>
              </a:rPr>
              <a:t>11 364,0 млрд </a:t>
            </a:r>
            <a:r>
              <a:rPr lang="ru-RU" sz="1400" dirty="0">
                <a:solidFill>
                  <a:schemeClr val="tx1">
                    <a:lumMod val="75000"/>
                  </a:schemeClr>
                </a:solidFill>
                <a:latin typeface="Roboto Condensed" panose="02000000000000000000" pitchFamily="2" charset="0"/>
                <a:ea typeface="Roboto Condensed" panose="02000000000000000000" pitchFamily="2" charset="0"/>
              </a:rPr>
              <a:t>рублей</a:t>
            </a:r>
          </a:p>
        </p:txBody>
      </p:sp>
      <p:sp>
        <p:nvSpPr>
          <p:cNvPr id="140" name="TextBox 139">
            <a:extLst>
              <a:ext uri="{FF2B5EF4-FFF2-40B4-BE49-F238E27FC236}">
                <a16:creationId xmlns="" xmlns:a16="http://schemas.microsoft.com/office/drawing/2014/main" id="{850349F7-5FB3-4DE8-B3A6-887CA13FC798}"/>
              </a:ext>
            </a:extLst>
          </p:cNvPr>
          <p:cNvSpPr txBox="1"/>
          <p:nvPr/>
        </p:nvSpPr>
        <p:spPr>
          <a:xfrm>
            <a:off x="9046370" y="5337212"/>
            <a:ext cx="2853937" cy="307777"/>
          </a:xfrm>
          <a:prstGeom prst="rect">
            <a:avLst/>
          </a:prstGeom>
          <a:noFill/>
        </p:spPr>
        <p:txBody>
          <a:bodyPr wrap="square" rtlCol="0">
            <a:spAutoFit/>
          </a:bodyPr>
          <a:lstStyle/>
          <a:p>
            <a:r>
              <a:rPr lang="ru-RU" sz="1400" dirty="0">
                <a:solidFill>
                  <a:schemeClr val="tx1">
                    <a:lumMod val="75000"/>
                  </a:schemeClr>
                </a:solidFill>
                <a:latin typeface="Roboto Condensed" panose="02000000000000000000" pitchFamily="2" charset="0"/>
                <a:ea typeface="Roboto Condensed" panose="02000000000000000000" pitchFamily="2" charset="0"/>
              </a:rPr>
              <a:t>ФТС России – </a:t>
            </a:r>
            <a:r>
              <a:rPr lang="ru-RU" sz="1400" dirty="0" smtClean="0">
                <a:solidFill>
                  <a:schemeClr val="tx1">
                    <a:lumMod val="75000"/>
                  </a:schemeClr>
                </a:solidFill>
                <a:latin typeface="Roboto Condensed" panose="02000000000000000000" pitchFamily="2" charset="0"/>
                <a:ea typeface="Roboto Condensed" panose="02000000000000000000" pitchFamily="2" charset="0"/>
              </a:rPr>
              <a:t>4 809,9 млрд </a:t>
            </a:r>
            <a:r>
              <a:rPr lang="ru-RU" sz="1400" dirty="0">
                <a:solidFill>
                  <a:schemeClr val="tx1">
                    <a:lumMod val="75000"/>
                  </a:schemeClr>
                </a:solidFill>
                <a:latin typeface="Roboto Condensed" panose="02000000000000000000" pitchFamily="2" charset="0"/>
                <a:ea typeface="Roboto Condensed" panose="02000000000000000000" pitchFamily="2" charset="0"/>
              </a:rPr>
              <a:t>рублей</a:t>
            </a:r>
          </a:p>
        </p:txBody>
      </p:sp>
      <p:sp>
        <p:nvSpPr>
          <p:cNvPr id="143" name="Овал 142">
            <a:extLst>
              <a:ext uri="{FF2B5EF4-FFF2-40B4-BE49-F238E27FC236}">
                <a16:creationId xmlns="" xmlns:a16="http://schemas.microsoft.com/office/drawing/2014/main" id="{B3657150-1D21-473A-AD86-46695F385325}"/>
              </a:ext>
            </a:extLst>
          </p:cNvPr>
          <p:cNvSpPr/>
          <p:nvPr/>
        </p:nvSpPr>
        <p:spPr>
          <a:xfrm>
            <a:off x="8774408" y="5068053"/>
            <a:ext cx="198000" cy="19802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44" name="Овал 143">
            <a:extLst>
              <a:ext uri="{FF2B5EF4-FFF2-40B4-BE49-F238E27FC236}">
                <a16:creationId xmlns="" xmlns:a16="http://schemas.microsoft.com/office/drawing/2014/main" id="{EBF4F9A5-9DB6-4EA3-AE29-56FF9F98474D}"/>
              </a:ext>
            </a:extLst>
          </p:cNvPr>
          <p:cNvSpPr/>
          <p:nvPr/>
        </p:nvSpPr>
        <p:spPr>
          <a:xfrm>
            <a:off x="8774408" y="5392089"/>
            <a:ext cx="198000" cy="19802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47" name="TextBox 146">
            <a:extLst>
              <a:ext uri="{FF2B5EF4-FFF2-40B4-BE49-F238E27FC236}">
                <a16:creationId xmlns="" xmlns:a16="http://schemas.microsoft.com/office/drawing/2014/main" id="{045412B8-2A84-4095-B75E-E7EC7599C1AA}"/>
              </a:ext>
            </a:extLst>
          </p:cNvPr>
          <p:cNvSpPr txBox="1"/>
          <p:nvPr/>
        </p:nvSpPr>
        <p:spPr>
          <a:xfrm>
            <a:off x="4931570" y="5985284"/>
            <a:ext cx="3520718" cy="307777"/>
          </a:xfrm>
          <a:prstGeom prst="rect">
            <a:avLst/>
          </a:prstGeom>
          <a:noFill/>
        </p:spPr>
        <p:txBody>
          <a:bodyPr wrap="square" rtlCol="0">
            <a:spAutoFit/>
          </a:bodyPr>
          <a:lstStyle/>
          <a:p>
            <a:r>
              <a:rPr lang="ru-RU" sz="1400" dirty="0">
                <a:solidFill>
                  <a:schemeClr val="tx1">
                    <a:lumMod val="75000"/>
                  </a:schemeClr>
                </a:solidFill>
                <a:latin typeface="Roboto Condensed" panose="02000000000000000000" pitchFamily="2" charset="0"/>
                <a:ea typeface="Roboto Condensed" panose="02000000000000000000" pitchFamily="2" charset="0"/>
              </a:rPr>
              <a:t>Минфин России – </a:t>
            </a:r>
            <a:r>
              <a:rPr lang="ru-RU" sz="1400" dirty="0" smtClean="0">
                <a:solidFill>
                  <a:schemeClr val="tx1">
                    <a:lumMod val="75000"/>
                  </a:schemeClr>
                </a:solidFill>
                <a:latin typeface="Roboto Condensed" panose="02000000000000000000" pitchFamily="2" charset="0"/>
                <a:ea typeface="Roboto Condensed" panose="02000000000000000000" pitchFamily="2" charset="0"/>
              </a:rPr>
              <a:t>247,6 млрд </a:t>
            </a:r>
            <a:r>
              <a:rPr lang="ru-RU" sz="1400" dirty="0">
                <a:solidFill>
                  <a:schemeClr val="tx1">
                    <a:lumMod val="75000"/>
                  </a:schemeClr>
                </a:solidFill>
                <a:latin typeface="Roboto Condensed" panose="02000000000000000000" pitchFamily="2" charset="0"/>
                <a:ea typeface="Roboto Condensed" panose="02000000000000000000" pitchFamily="2" charset="0"/>
              </a:rPr>
              <a:t>рублей</a:t>
            </a:r>
          </a:p>
        </p:txBody>
      </p:sp>
      <p:sp>
        <p:nvSpPr>
          <p:cNvPr id="148" name="Овал 147">
            <a:extLst>
              <a:ext uri="{FF2B5EF4-FFF2-40B4-BE49-F238E27FC236}">
                <a16:creationId xmlns="" xmlns:a16="http://schemas.microsoft.com/office/drawing/2014/main" id="{D2C9853D-8614-499C-A2F1-AAA5B94AD4C7}"/>
              </a:ext>
            </a:extLst>
          </p:cNvPr>
          <p:cNvSpPr/>
          <p:nvPr/>
        </p:nvSpPr>
        <p:spPr>
          <a:xfrm>
            <a:off x="4659608" y="6025798"/>
            <a:ext cx="198000" cy="198022"/>
          </a:xfrm>
          <a:prstGeom prst="ellipse">
            <a:avLst/>
          </a:prstGeom>
          <a:solidFill>
            <a:srgbClr val="529D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3" name="TextBox 62">
            <a:extLst>
              <a:ext uri="{FF2B5EF4-FFF2-40B4-BE49-F238E27FC236}">
                <a16:creationId xmlns="" xmlns:a16="http://schemas.microsoft.com/office/drawing/2014/main" id="{5025B730-C6BD-4E97-B870-E34DEAC40888}"/>
              </a:ext>
            </a:extLst>
          </p:cNvPr>
          <p:cNvSpPr txBox="1"/>
          <p:nvPr/>
        </p:nvSpPr>
        <p:spPr>
          <a:xfrm>
            <a:off x="9062384" y="6262261"/>
            <a:ext cx="2837923" cy="523220"/>
          </a:xfrm>
          <a:prstGeom prst="rect">
            <a:avLst/>
          </a:prstGeom>
          <a:noFill/>
        </p:spPr>
        <p:txBody>
          <a:bodyPr wrap="square" rtlCol="0">
            <a:spAutoFit/>
          </a:bodyPr>
          <a:lstStyle/>
          <a:p>
            <a:r>
              <a:rPr lang="ru-RU" sz="1400" dirty="0">
                <a:solidFill>
                  <a:schemeClr val="tx1">
                    <a:lumMod val="75000"/>
                  </a:schemeClr>
                </a:solidFill>
                <a:latin typeface="Roboto Condensed" panose="02000000000000000000" pitchFamily="2" charset="0"/>
                <a:ea typeface="Roboto Condensed" panose="02000000000000000000" pitchFamily="2" charset="0"/>
              </a:rPr>
              <a:t>Другие администраторы доходов -  </a:t>
            </a:r>
          </a:p>
          <a:p>
            <a:r>
              <a:rPr lang="ru-RU" sz="1400" dirty="0" smtClean="0">
                <a:solidFill>
                  <a:schemeClr val="tx1">
                    <a:lumMod val="75000"/>
                  </a:schemeClr>
                </a:solidFill>
                <a:latin typeface="Roboto Condensed" panose="02000000000000000000" pitchFamily="2" charset="0"/>
                <a:ea typeface="Roboto Condensed" panose="02000000000000000000" pitchFamily="2" charset="0"/>
              </a:rPr>
              <a:t>686,8 млрд </a:t>
            </a:r>
            <a:r>
              <a:rPr lang="ru-RU" sz="1400" dirty="0">
                <a:solidFill>
                  <a:schemeClr val="tx1">
                    <a:lumMod val="75000"/>
                  </a:schemeClr>
                </a:solidFill>
                <a:latin typeface="Roboto Condensed" panose="02000000000000000000" pitchFamily="2" charset="0"/>
                <a:ea typeface="Roboto Condensed" panose="02000000000000000000" pitchFamily="2" charset="0"/>
              </a:rPr>
              <a:t>рублей</a:t>
            </a:r>
          </a:p>
        </p:txBody>
      </p:sp>
      <p:sp>
        <p:nvSpPr>
          <p:cNvPr id="64" name="TextBox 63">
            <a:extLst>
              <a:ext uri="{FF2B5EF4-FFF2-40B4-BE49-F238E27FC236}">
                <a16:creationId xmlns="" xmlns:a16="http://schemas.microsoft.com/office/drawing/2014/main" id="{2977744F-10FE-4A28-8090-8A6484146BFA}"/>
              </a:ext>
            </a:extLst>
          </p:cNvPr>
          <p:cNvSpPr txBox="1"/>
          <p:nvPr/>
        </p:nvSpPr>
        <p:spPr>
          <a:xfrm>
            <a:off x="9062384" y="5634321"/>
            <a:ext cx="3520718" cy="307777"/>
          </a:xfrm>
          <a:prstGeom prst="rect">
            <a:avLst/>
          </a:prstGeom>
          <a:noFill/>
        </p:spPr>
        <p:txBody>
          <a:bodyPr wrap="square" rtlCol="0">
            <a:spAutoFit/>
          </a:bodyPr>
          <a:lstStyle/>
          <a:p>
            <a:r>
              <a:rPr lang="ru-RU" sz="1400" dirty="0">
                <a:solidFill>
                  <a:schemeClr val="tx1">
                    <a:lumMod val="75000"/>
                  </a:schemeClr>
                </a:solidFill>
                <a:latin typeface="Roboto Condensed" panose="02000000000000000000" pitchFamily="2" charset="0"/>
                <a:ea typeface="Roboto Condensed" panose="02000000000000000000" pitchFamily="2" charset="0"/>
              </a:rPr>
              <a:t>Росимущество -  </a:t>
            </a:r>
            <a:r>
              <a:rPr lang="ru-RU" sz="1400" dirty="0" smtClean="0">
                <a:solidFill>
                  <a:schemeClr val="tx1">
                    <a:lumMod val="75000"/>
                  </a:schemeClr>
                </a:solidFill>
                <a:latin typeface="Roboto Condensed" panose="02000000000000000000" pitchFamily="2" charset="0"/>
                <a:ea typeface="Roboto Condensed" panose="02000000000000000000" pitchFamily="2" charset="0"/>
              </a:rPr>
              <a:t>293,3 млрд </a:t>
            </a:r>
            <a:r>
              <a:rPr lang="ru-RU" sz="1400" dirty="0">
                <a:solidFill>
                  <a:schemeClr val="tx1">
                    <a:lumMod val="75000"/>
                  </a:schemeClr>
                </a:solidFill>
                <a:latin typeface="Roboto Condensed" panose="02000000000000000000" pitchFamily="2" charset="0"/>
                <a:ea typeface="Roboto Condensed" panose="02000000000000000000" pitchFamily="2" charset="0"/>
              </a:rPr>
              <a:t>рублей</a:t>
            </a:r>
          </a:p>
        </p:txBody>
      </p:sp>
      <p:sp>
        <p:nvSpPr>
          <p:cNvPr id="65" name="Овал 64">
            <a:extLst>
              <a:ext uri="{FF2B5EF4-FFF2-40B4-BE49-F238E27FC236}">
                <a16:creationId xmlns="" xmlns:a16="http://schemas.microsoft.com/office/drawing/2014/main" id="{CCF4DEEE-C1D4-47EB-A43E-215C176E57F2}"/>
              </a:ext>
            </a:extLst>
          </p:cNvPr>
          <p:cNvSpPr/>
          <p:nvPr/>
        </p:nvSpPr>
        <p:spPr>
          <a:xfrm>
            <a:off x="8790422" y="6325849"/>
            <a:ext cx="198000" cy="198022"/>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6" name="Овал 65">
            <a:extLst>
              <a:ext uri="{FF2B5EF4-FFF2-40B4-BE49-F238E27FC236}">
                <a16:creationId xmlns="" xmlns:a16="http://schemas.microsoft.com/office/drawing/2014/main" id="{4B4D3E53-CDD5-42EB-8007-6449DE2A5BC9}"/>
              </a:ext>
            </a:extLst>
          </p:cNvPr>
          <p:cNvSpPr/>
          <p:nvPr/>
        </p:nvSpPr>
        <p:spPr>
          <a:xfrm>
            <a:off x="8790422" y="5689198"/>
            <a:ext cx="198000" cy="198022"/>
          </a:xfrm>
          <a:prstGeom prst="ellipse">
            <a:avLst/>
          </a:prstGeom>
          <a:solidFill>
            <a:srgbClr val="C5DE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7" name="TextBox 66">
            <a:extLst>
              <a:ext uri="{FF2B5EF4-FFF2-40B4-BE49-F238E27FC236}">
                <a16:creationId xmlns="" xmlns:a16="http://schemas.microsoft.com/office/drawing/2014/main" id="{045412B8-2A84-4095-B75E-E7EC7599C1AA}"/>
              </a:ext>
            </a:extLst>
          </p:cNvPr>
          <p:cNvSpPr txBox="1"/>
          <p:nvPr/>
        </p:nvSpPr>
        <p:spPr>
          <a:xfrm>
            <a:off x="9062384" y="5957389"/>
            <a:ext cx="3520718" cy="307777"/>
          </a:xfrm>
          <a:prstGeom prst="rect">
            <a:avLst/>
          </a:prstGeom>
          <a:noFill/>
        </p:spPr>
        <p:txBody>
          <a:bodyPr wrap="square" rtlCol="0">
            <a:spAutoFit/>
          </a:bodyPr>
          <a:lstStyle/>
          <a:p>
            <a:r>
              <a:rPr lang="ru-RU" sz="1400" dirty="0">
                <a:solidFill>
                  <a:schemeClr val="tx1">
                    <a:lumMod val="75000"/>
                  </a:schemeClr>
                </a:solidFill>
                <a:latin typeface="Roboto Condensed" panose="02000000000000000000" pitchFamily="2" charset="0"/>
                <a:ea typeface="Roboto Condensed" panose="02000000000000000000" pitchFamily="2" charset="0"/>
              </a:rPr>
              <a:t>Минфин России – </a:t>
            </a:r>
            <a:r>
              <a:rPr lang="ru-RU" sz="1400" dirty="0" smtClean="0">
                <a:solidFill>
                  <a:schemeClr val="tx1">
                    <a:lumMod val="75000"/>
                  </a:schemeClr>
                </a:solidFill>
                <a:latin typeface="Roboto Condensed" panose="02000000000000000000" pitchFamily="2" charset="0"/>
                <a:ea typeface="Roboto Condensed" panose="02000000000000000000" pitchFamily="2" charset="0"/>
              </a:rPr>
              <a:t>247,6 млрд </a:t>
            </a:r>
            <a:r>
              <a:rPr lang="ru-RU" sz="1400" dirty="0">
                <a:solidFill>
                  <a:schemeClr val="tx1">
                    <a:lumMod val="75000"/>
                  </a:schemeClr>
                </a:solidFill>
                <a:latin typeface="Roboto Condensed" panose="02000000000000000000" pitchFamily="2" charset="0"/>
                <a:ea typeface="Roboto Condensed" panose="02000000000000000000" pitchFamily="2" charset="0"/>
              </a:rPr>
              <a:t>рублей</a:t>
            </a:r>
          </a:p>
        </p:txBody>
      </p:sp>
      <p:sp>
        <p:nvSpPr>
          <p:cNvPr id="68" name="Овал 67">
            <a:extLst>
              <a:ext uri="{FF2B5EF4-FFF2-40B4-BE49-F238E27FC236}">
                <a16:creationId xmlns="" xmlns:a16="http://schemas.microsoft.com/office/drawing/2014/main" id="{D2C9853D-8614-499C-A2F1-AAA5B94AD4C7}"/>
              </a:ext>
            </a:extLst>
          </p:cNvPr>
          <p:cNvSpPr/>
          <p:nvPr/>
        </p:nvSpPr>
        <p:spPr>
          <a:xfrm>
            <a:off x="8790422" y="5997903"/>
            <a:ext cx="198000" cy="198022"/>
          </a:xfrm>
          <a:prstGeom prst="ellipse">
            <a:avLst/>
          </a:prstGeom>
          <a:solidFill>
            <a:srgbClr val="529D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extLst>
      <p:ext uri="{BB962C8B-B14F-4D97-AF65-F5344CB8AC3E}">
        <p14:creationId xmlns:p14="http://schemas.microsoft.com/office/powerpoint/2010/main" val="13399911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xmlns="" id="{04255A48-2E46-447F-98DA-0E287025F3FD}"/>
              </a:ext>
            </a:extLst>
          </p:cNvPr>
          <p:cNvSpPr/>
          <p:nvPr/>
        </p:nvSpPr>
        <p:spPr>
          <a:xfrm>
            <a:off x="0" y="0"/>
            <a:ext cx="1235460" cy="1235460"/>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16" name="Subtitle 2">
            <a:extLst>
              <a:ext uri="{FF2B5EF4-FFF2-40B4-BE49-F238E27FC236}">
                <a16:creationId xmlns:a16="http://schemas.microsoft.com/office/drawing/2014/main" xmlns="" id="{51A55428-D23F-4777-96FE-D91E0B26310D}"/>
              </a:ext>
            </a:extLst>
          </p:cNvPr>
          <p:cNvSpPr txBox="1">
            <a:spLocks/>
          </p:cNvSpPr>
          <p:nvPr/>
        </p:nvSpPr>
        <p:spPr>
          <a:xfrm>
            <a:off x="1595500" y="0"/>
            <a:ext cx="9865096" cy="1235459"/>
          </a:xfrm>
          <a:prstGeom prst="rect">
            <a:avLst/>
          </a:prstGeom>
        </p:spPr>
        <p:txBody>
          <a:bodyPr vert="horz" lIns="0" tIns="0" rIns="0" bIns="0" rtlCol="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a:tabLst>
                <a:tab pos="342900" algn="l"/>
              </a:tabLst>
            </a:pPr>
            <a:r>
              <a:rPr lang="ru-RU" b="1" dirty="0">
                <a:solidFill>
                  <a:schemeClr val="tx1">
                    <a:lumMod val="75000"/>
                  </a:schemeClr>
                </a:solidFill>
                <a:latin typeface="Roboto Condensed" panose="02000000000000000000" pitchFamily="2" charset="0"/>
              </a:rPr>
              <a:t>ОСНОВНЫЕ ИЗМЕНЕНИЯ </a:t>
            </a:r>
            <a:r>
              <a:rPr lang="ru-RU" b="1" dirty="0" smtClean="0">
                <a:solidFill>
                  <a:schemeClr val="tx1">
                    <a:lumMod val="75000"/>
                  </a:schemeClr>
                </a:solidFill>
                <a:latin typeface="Roboto Condensed" panose="02000000000000000000" pitchFamily="2" charset="0"/>
              </a:rPr>
              <a:t>НАЛОГОВОГО </a:t>
            </a:r>
            <a:r>
              <a:rPr lang="ru-RU" b="1" dirty="0">
                <a:solidFill>
                  <a:schemeClr val="tx1">
                    <a:lumMod val="75000"/>
                  </a:schemeClr>
                </a:solidFill>
                <a:latin typeface="Roboto Condensed" panose="02000000000000000000" pitchFamily="2" charset="0"/>
              </a:rPr>
              <a:t>ЗАКОНОДАТЕЛЬСТВА</a:t>
            </a:r>
          </a:p>
        </p:txBody>
      </p:sp>
      <p:grpSp>
        <p:nvGrpSpPr>
          <p:cNvPr id="44" name="Группа 43">
            <a:extLst>
              <a:ext uri="{FF2B5EF4-FFF2-40B4-BE49-F238E27FC236}">
                <a16:creationId xmlns:a16="http://schemas.microsoft.com/office/drawing/2014/main" xmlns="" id="{019F74D2-C307-466E-A3FC-5577DACB81C1}"/>
              </a:ext>
            </a:extLst>
          </p:cNvPr>
          <p:cNvGrpSpPr/>
          <p:nvPr/>
        </p:nvGrpSpPr>
        <p:grpSpPr>
          <a:xfrm>
            <a:off x="170060" y="170060"/>
            <a:ext cx="895342" cy="895342"/>
            <a:chOff x="1398681" y="3263936"/>
            <a:chExt cx="1231598" cy="1231598"/>
          </a:xfrm>
        </p:grpSpPr>
        <p:grpSp>
          <p:nvGrpSpPr>
            <p:cNvPr id="6" name="Рисунок 2">
              <a:extLst>
                <a:ext uri="{FF2B5EF4-FFF2-40B4-BE49-F238E27FC236}">
                  <a16:creationId xmlns:a16="http://schemas.microsoft.com/office/drawing/2014/main" xmlns="" id="{2862BDDB-996B-423A-834B-02C0E4B78B81}"/>
                </a:ext>
              </a:extLst>
            </p:cNvPr>
            <p:cNvGrpSpPr/>
            <p:nvPr/>
          </p:nvGrpSpPr>
          <p:grpSpPr>
            <a:xfrm>
              <a:off x="1597898" y="3407558"/>
              <a:ext cx="833162" cy="944353"/>
              <a:chOff x="1542689" y="2816538"/>
              <a:chExt cx="833162" cy="944353"/>
            </a:xfrm>
          </p:grpSpPr>
          <p:grpSp>
            <p:nvGrpSpPr>
              <p:cNvPr id="7" name="Рисунок 2">
                <a:extLst>
                  <a:ext uri="{FF2B5EF4-FFF2-40B4-BE49-F238E27FC236}">
                    <a16:creationId xmlns:a16="http://schemas.microsoft.com/office/drawing/2014/main" xmlns="" id="{2862BDDB-996B-423A-834B-02C0E4B78B81}"/>
                  </a:ext>
                </a:extLst>
              </p:cNvPr>
              <p:cNvGrpSpPr/>
              <p:nvPr/>
            </p:nvGrpSpPr>
            <p:grpSpPr>
              <a:xfrm>
                <a:off x="1581297" y="2876064"/>
                <a:ext cx="755946" cy="825721"/>
                <a:chOff x="1581297" y="2876064"/>
                <a:chExt cx="755946" cy="825721"/>
              </a:xfrm>
            </p:grpSpPr>
            <p:sp>
              <p:nvSpPr>
                <p:cNvPr id="23" name="Полилиния: фигура 22">
                  <a:extLst>
                    <a:ext uri="{FF2B5EF4-FFF2-40B4-BE49-F238E27FC236}">
                      <a16:creationId xmlns:a16="http://schemas.microsoft.com/office/drawing/2014/main" xmlns="" id="{D47B51B5-5B9E-4773-8EB9-496F42F26909}"/>
                    </a:ext>
                  </a:extLst>
                </p:cNvPr>
                <p:cNvSpPr/>
                <p:nvPr/>
              </p:nvSpPr>
              <p:spPr>
                <a:xfrm rot="-3598124">
                  <a:off x="1761688" y="3431256"/>
                  <a:ext cx="34749" cy="340542"/>
                </a:xfrm>
                <a:custGeom>
                  <a:avLst/>
                  <a:gdLst>
                    <a:gd name="connsiteX0" fmla="*/ 0 w 34749"/>
                    <a:gd name="connsiteY0" fmla="*/ 0 h 340542"/>
                    <a:gd name="connsiteX1" fmla="*/ 34749 w 34749"/>
                    <a:gd name="connsiteY1" fmla="*/ 0 h 340542"/>
                    <a:gd name="connsiteX2" fmla="*/ 34749 w 34749"/>
                    <a:gd name="connsiteY2" fmla="*/ 340542 h 340542"/>
                    <a:gd name="connsiteX3" fmla="*/ 0 w 34749"/>
                    <a:gd name="connsiteY3" fmla="*/ 340542 h 340542"/>
                  </a:gdLst>
                  <a:ahLst/>
                  <a:cxnLst>
                    <a:cxn ang="0">
                      <a:pos x="connsiteX0" y="connsiteY0"/>
                    </a:cxn>
                    <a:cxn ang="0">
                      <a:pos x="connsiteX1" y="connsiteY1"/>
                    </a:cxn>
                    <a:cxn ang="0">
                      <a:pos x="connsiteX2" y="connsiteY2"/>
                    </a:cxn>
                    <a:cxn ang="0">
                      <a:pos x="connsiteX3" y="connsiteY3"/>
                    </a:cxn>
                  </a:cxnLst>
                  <a:rect l="l" t="t" r="r" b="b"/>
                  <a:pathLst>
                    <a:path w="34749" h="340542">
                      <a:moveTo>
                        <a:pt x="0" y="0"/>
                      </a:moveTo>
                      <a:lnTo>
                        <a:pt x="34749" y="0"/>
                      </a:lnTo>
                      <a:lnTo>
                        <a:pt x="34749" y="340542"/>
                      </a:lnTo>
                      <a:lnTo>
                        <a:pt x="0" y="340542"/>
                      </a:lnTo>
                      <a:close/>
                    </a:path>
                  </a:pathLst>
                </a:custGeom>
                <a:solidFill>
                  <a:srgbClr val="43D3E8"/>
                </a:solidFill>
                <a:ln w="7680" cap="flat">
                  <a:noFill/>
                  <a:prstDash val="solid"/>
                  <a:miter/>
                </a:ln>
              </p:spPr>
              <p:txBody>
                <a:bodyPr rtlCol="0" anchor="ctr"/>
                <a:lstStyle/>
                <a:p>
                  <a:endParaRPr lang="ru-RU"/>
                </a:p>
              </p:txBody>
            </p:sp>
            <p:sp>
              <p:nvSpPr>
                <p:cNvPr id="24" name="Полилиния: фигура 23">
                  <a:extLst>
                    <a:ext uri="{FF2B5EF4-FFF2-40B4-BE49-F238E27FC236}">
                      <a16:creationId xmlns:a16="http://schemas.microsoft.com/office/drawing/2014/main" xmlns="" id="{C806057A-ECFF-4744-87AF-9A72A2FB9EB3}"/>
                    </a:ext>
                  </a:extLst>
                </p:cNvPr>
                <p:cNvSpPr/>
                <p:nvPr/>
              </p:nvSpPr>
              <p:spPr>
                <a:xfrm>
                  <a:off x="15812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25" name="Полилиния: фигура 24">
                  <a:extLst>
                    <a:ext uri="{FF2B5EF4-FFF2-40B4-BE49-F238E27FC236}">
                      <a16:creationId xmlns:a16="http://schemas.microsoft.com/office/drawing/2014/main" xmlns="" id="{46B80DA4-4D6B-44C7-BDAB-65F2FDAE4353}"/>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242D3C"/>
                </a:solidFill>
                <a:ln w="7680" cap="flat">
                  <a:noFill/>
                  <a:prstDash val="solid"/>
                  <a:miter/>
                </a:ln>
              </p:spPr>
              <p:txBody>
                <a:bodyPr rtlCol="0" anchor="ctr"/>
                <a:lstStyle/>
                <a:p>
                  <a:endParaRPr lang="ru-RU"/>
                </a:p>
              </p:txBody>
            </p:sp>
            <p:sp>
              <p:nvSpPr>
                <p:cNvPr id="26" name="Полилиния: фигура 25">
                  <a:extLst>
                    <a:ext uri="{FF2B5EF4-FFF2-40B4-BE49-F238E27FC236}">
                      <a16:creationId xmlns:a16="http://schemas.microsoft.com/office/drawing/2014/main" xmlns="" id="{D548DBBD-4E6B-44F0-B2A9-73DBC0669B35}"/>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27" name="Полилиния: фигура 26">
                  <a:extLst>
                    <a:ext uri="{FF2B5EF4-FFF2-40B4-BE49-F238E27FC236}">
                      <a16:creationId xmlns:a16="http://schemas.microsoft.com/office/drawing/2014/main" xmlns="" id="{8ADEB9A2-6C80-46DE-A6A1-77367AB94E63}"/>
                    </a:ext>
                  </a:extLst>
                </p:cNvPr>
                <p:cNvSpPr/>
                <p:nvPr/>
              </p:nvSpPr>
              <p:spPr>
                <a:xfrm rot="-1798039">
                  <a:off x="1608964" y="2958607"/>
                  <a:ext cx="339747" cy="34746"/>
                </a:xfrm>
                <a:custGeom>
                  <a:avLst/>
                  <a:gdLst>
                    <a:gd name="connsiteX0" fmla="*/ 0 w 339747"/>
                    <a:gd name="connsiteY0" fmla="*/ 0 h 34746"/>
                    <a:gd name="connsiteX1" fmla="*/ 339747 w 339747"/>
                    <a:gd name="connsiteY1" fmla="*/ 0 h 34746"/>
                    <a:gd name="connsiteX2" fmla="*/ 339747 w 339747"/>
                    <a:gd name="connsiteY2" fmla="*/ 34747 h 34746"/>
                    <a:gd name="connsiteX3" fmla="*/ 0 w 33974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339747" h="34746">
                      <a:moveTo>
                        <a:pt x="0" y="0"/>
                      </a:moveTo>
                      <a:lnTo>
                        <a:pt x="339747" y="0"/>
                      </a:lnTo>
                      <a:lnTo>
                        <a:pt x="339747" y="34747"/>
                      </a:lnTo>
                      <a:lnTo>
                        <a:pt x="0" y="34747"/>
                      </a:lnTo>
                      <a:close/>
                    </a:path>
                  </a:pathLst>
                </a:custGeom>
                <a:solidFill>
                  <a:srgbClr val="F96232"/>
                </a:solidFill>
                <a:ln w="7680" cap="flat">
                  <a:noFill/>
                  <a:prstDash val="solid"/>
                  <a:miter/>
                </a:ln>
              </p:spPr>
              <p:txBody>
                <a:bodyPr rtlCol="0" anchor="ctr"/>
                <a:lstStyle/>
                <a:p>
                  <a:endParaRPr lang="ru-RU"/>
                </a:p>
              </p:txBody>
            </p:sp>
            <p:sp>
              <p:nvSpPr>
                <p:cNvPr id="28" name="Полилиния: фигура 27">
                  <a:extLst>
                    <a:ext uri="{FF2B5EF4-FFF2-40B4-BE49-F238E27FC236}">
                      <a16:creationId xmlns:a16="http://schemas.microsoft.com/office/drawing/2014/main" xmlns="" id="{FF3F01F6-C86A-4DC1-91D4-9715366F0F97}"/>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F96232"/>
                </a:solidFill>
                <a:ln w="7680" cap="flat">
                  <a:noFill/>
                  <a:prstDash val="solid"/>
                  <a:miter/>
                </a:ln>
              </p:spPr>
              <p:txBody>
                <a:bodyPr rtlCol="0" anchor="ctr"/>
                <a:lstStyle/>
                <a:p>
                  <a:endParaRPr lang="ru-RU"/>
                </a:p>
              </p:txBody>
            </p:sp>
            <p:sp>
              <p:nvSpPr>
                <p:cNvPr id="29" name="Полилиния: фигура 28">
                  <a:extLst>
                    <a:ext uri="{FF2B5EF4-FFF2-40B4-BE49-F238E27FC236}">
                      <a16:creationId xmlns:a16="http://schemas.microsoft.com/office/drawing/2014/main" xmlns="" id="{BB2E3AA9-1C45-4213-8861-F763E272E8F5}"/>
                    </a:ext>
                  </a:extLst>
                </p:cNvPr>
                <p:cNvSpPr/>
                <p:nvPr/>
              </p:nvSpPr>
              <p:spPr>
                <a:xfrm rot="-3601663">
                  <a:off x="2122922" y="2805909"/>
                  <a:ext cx="34748" cy="340536"/>
                </a:xfrm>
                <a:custGeom>
                  <a:avLst/>
                  <a:gdLst>
                    <a:gd name="connsiteX0" fmla="*/ 0 w 34748"/>
                    <a:gd name="connsiteY0" fmla="*/ 0 h 340536"/>
                    <a:gd name="connsiteX1" fmla="*/ 34749 w 34748"/>
                    <a:gd name="connsiteY1" fmla="*/ 0 h 340536"/>
                    <a:gd name="connsiteX2" fmla="*/ 34749 w 34748"/>
                    <a:gd name="connsiteY2" fmla="*/ 340536 h 340536"/>
                    <a:gd name="connsiteX3" fmla="*/ 0 w 34748"/>
                    <a:gd name="connsiteY3" fmla="*/ 340536 h 340536"/>
                  </a:gdLst>
                  <a:ahLst/>
                  <a:cxnLst>
                    <a:cxn ang="0">
                      <a:pos x="connsiteX0" y="connsiteY0"/>
                    </a:cxn>
                    <a:cxn ang="0">
                      <a:pos x="connsiteX1" y="connsiteY1"/>
                    </a:cxn>
                    <a:cxn ang="0">
                      <a:pos x="connsiteX2" y="connsiteY2"/>
                    </a:cxn>
                    <a:cxn ang="0">
                      <a:pos x="connsiteX3" y="connsiteY3"/>
                    </a:cxn>
                  </a:cxnLst>
                  <a:rect l="l" t="t" r="r" b="b"/>
                  <a:pathLst>
                    <a:path w="34748" h="340536">
                      <a:moveTo>
                        <a:pt x="0" y="0"/>
                      </a:moveTo>
                      <a:lnTo>
                        <a:pt x="34749" y="0"/>
                      </a:lnTo>
                      <a:lnTo>
                        <a:pt x="34749" y="340536"/>
                      </a:lnTo>
                      <a:lnTo>
                        <a:pt x="0" y="340536"/>
                      </a:lnTo>
                      <a:close/>
                    </a:path>
                  </a:pathLst>
                </a:custGeom>
                <a:solidFill>
                  <a:srgbClr val="F96232"/>
                </a:solidFill>
                <a:ln w="7680" cap="flat">
                  <a:noFill/>
                  <a:prstDash val="solid"/>
                  <a:miter/>
                </a:ln>
              </p:spPr>
              <p:txBody>
                <a:bodyPr rtlCol="0" anchor="ctr"/>
                <a:lstStyle/>
                <a:p>
                  <a:endParaRPr lang="ru-RU"/>
                </a:p>
              </p:txBody>
            </p:sp>
            <p:sp>
              <p:nvSpPr>
                <p:cNvPr id="30" name="Полилиния: фигура 29">
                  <a:extLst>
                    <a:ext uri="{FF2B5EF4-FFF2-40B4-BE49-F238E27FC236}">
                      <a16:creationId xmlns:a16="http://schemas.microsoft.com/office/drawing/2014/main" xmlns="" id="{DEE038AF-A4DB-4921-9C55-57B56C108751}"/>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242D3C"/>
                </a:solidFill>
                <a:ln w="7680" cap="flat">
                  <a:noFill/>
                  <a:prstDash val="solid"/>
                  <a:miter/>
                </a:ln>
              </p:spPr>
              <p:txBody>
                <a:bodyPr rtlCol="0" anchor="ctr"/>
                <a:lstStyle/>
                <a:p>
                  <a:endParaRPr lang="ru-RU"/>
                </a:p>
              </p:txBody>
            </p:sp>
            <p:sp>
              <p:nvSpPr>
                <p:cNvPr id="31" name="Полилиния: фигура 30">
                  <a:extLst>
                    <a:ext uri="{FF2B5EF4-FFF2-40B4-BE49-F238E27FC236}">
                      <a16:creationId xmlns:a16="http://schemas.microsoft.com/office/drawing/2014/main" xmlns="" id="{30CBA823-FBC8-488E-96BF-4B28528C5AE2}"/>
                    </a:ext>
                  </a:extLst>
                </p:cNvPr>
                <p:cNvSpPr/>
                <p:nvPr/>
              </p:nvSpPr>
              <p:spPr>
                <a:xfrm>
                  <a:off x="23024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32" name="Полилиния: фигура 31">
                  <a:extLst>
                    <a:ext uri="{FF2B5EF4-FFF2-40B4-BE49-F238E27FC236}">
                      <a16:creationId xmlns:a16="http://schemas.microsoft.com/office/drawing/2014/main" xmlns="" id="{7A4488E0-C746-44E7-9759-CDED619781B5}"/>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F96232"/>
                </a:solidFill>
                <a:ln w="7680" cap="flat">
                  <a:noFill/>
                  <a:prstDash val="solid"/>
                  <a:miter/>
                </a:ln>
              </p:spPr>
              <p:txBody>
                <a:bodyPr rtlCol="0" anchor="ctr"/>
                <a:lstStyle/>
                <a:p>
                  <a:endParaRPr lang="ru-RU"/>
                </a:p>
              </p:txBody>
            </p:sp>
            <p:sp>
              <p:nvSpPr>
                <p:cNvPr id="33" name="Полилиния: фигура 32">
                  <a:extLst>
                    <a:ext uri="{FF2B5EF4-FFF2-40B4-BE49-F238E27FC236}">
                      <a16:creationId xmlns:a16="http://schemas.microsoft.com/office/drawing/2014/main" xmlns="" id="{C2C11E84-4302-4D02-B309-989EC48CC3DE}"/>
                    </a:ext>
                  </a:extLst>
                </p:cNvPr>
                <p:cNvSpPr/>
                <p:nvPr/>
              </p:nvSpPr>
              <p:spPr>
                <a:xfrm rot="-1801578">
                  <a:off x="1969829" y="3583842"/>
                  <a:ext cx="340525" cy="34747"/>
                </a:xfrm>
                <a:custGeom>
                  <a:avLst/>
                  <a:gdLst>
                    <a:gd name="connsiteX0" fmla="*/ 0 w 340525"/>
                    <a:gd name="connsiteY0" fmla="*/ 0 h 34747"/>
                    <a:gd name="connsiteX1" fmla="*/ 340525 w 340525"/>
                    <a:gd name="connsiteY1" fmla="*/ 0 h 34747"/>
                    <a:gd name="connsiteX2" fmla="*/ 340525 w 340525"/>
                    <a:gd name="connsiteY2" fmla="*/ 34747 h 34747"/>
                    <a:gd name="connsiteX3" fmla="*/ 0 w 340525"/>
                    <a:gd name="connsiteY3" fmla="*/ 34747 h 34747"/>
                  </a:gdLst>
                  <a:ahLst/>
                  <a:cxnLst>
                    <a:cxn ang="0">
                      <a:pos x="connsiteX0" y="connsiteY0"/>
                    </a:cxn>
                    <a:cxn ang="0">
                      <a:pos x="connsiteX1" y="connsiteY1"/>
                    </a:cxn>
                    <a:cxn ang="0">
                      <a:pos x="connsiteX2" y="connsiteY2"/>
                    </a:cxn>
                    <a:cxn ang="0">
                      <a:pos x="connsiteX3" y="connsiteY3"/>
                    </a:cxn>
                  </a:cxnLst>
                  <a:rect l="l" t="t" r="r" b="b"/>
                  <a:pathLst>
                    <a:path w="340525" h="34747">
                      <a:moveTo>
                        <a:pt x="0" y="0"/>
                      </a:moveTo>
                      <a:lnTo>
                        <a:pt x="340525" y="0"/>
                      </a:lnTo>
                      <a:lnTo>
                        <a:pt x="340525" y="34747"/>
                      </a:lnTo>
                      <a:lnTo>
                        <a:pt x="0" y="34747"/>
                      </a:lnTo>
                      <a:close/>
                    </a:path>
                  </a:pathLst>
                </a:custGeom>
                <a:solidFill>
                  <a:srgbClr val="43D3E8"/>
                </a:solidFill>
                <a:ln w="7680" cap="flat">
                  <a:noFill/>
                  <a:prstDash val="solid"/>
                  <a:miter/>
                </a:ln>
              </p:spPr>
              <p:txBody>
                <a:bodyPr rtlCol="0" anchor="ctr"/>
                <a:lstStyle/>
                <a:p>
                  <a:endParaRPr lang="ru-RU"/>
                </a:p>
              </p:txBody>
            </p:sp>
            <p:sp>
              <p:nvSpPr>
                <p:cNvPr id="34" name="Полилиния: фигура 33">
                  <a:extLst>
                    <a:ext uri="{FF2B5EF4-FFF2-40B4-BE49-F238E27FC236}">
                      <a16:creationId xmlns:a16="http://schemas.microsoft.com/office/drawing/2014/main" xmlns="" id="{ED5C64A1-B6D9-4B50-A1E2-9C593CEADC54}"/>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grpSp>
          <p:grpSp>
            <p:nvGrpSpPr>
              <p:cNvPr id="35" name="Рисунок 2">
                <a:extLst>
                  <a:ext uri="{FF2B5EF4-FFF2-40B4-BE49-F238E27FC236}">
                    <a16:creationId xmlns:a16="http://schemas.microsoft.com/office/drawing/2014/main" xmlns="" id="{2862BDDB-996B-423A-834B-02C0E4B78B81}"/>
                  </a:ext>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16:creationId xmlns:a16="http://schemas.microsoft.com/office/drawing/2014/main" xmlns="" id="{34EE368B-24C1-4ED8-8EB1-8A5D2E0D15E4}"/>
                    </a:ext>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7" name="Полилиния: фигура 36">
                  <a:extLst>
                    <a:ext uri="{FF2B5EF4-FFF2-40B4-BE49-F238E27FC236}">
                      <a16:creationId xmlns:a16="http://schemas.microsoft.com/office/drawing/2014/main" xmlns="" id="{82204F6F-E3CA-45B6-9F04-5EE0ED7F83D0}"/>
                    </a:ext>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8" name="Полилиния: фигура 37">
                  <a:extLst>
                    <a:ext uri="{FF2B5EF4-FFF2-40B4-BE49-F238E27FC236}">
                      <a16:creationId xmlns:a16="http://schemas.microsoft.com/office/drawing/2014/main" xmlns="" id="{0514346D-4272-4845-B929-B5FFEE35E254}"/>
                    </a:ext>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9" name="Полилиния: фигура 38">
                  <a:extLst>
                    <a:ext uri="{FF2B5EF4-FFF2-40B4-BE49-F238E27FC236}">
                      <a16:creationId xmlns:a16="http://schemas.microsoft.com/office/drawing/2014/main" xmlns="" id="{10FBA4A6-090C-4517-BEA3-9433F3BF894D}"/>
                    </a:ext>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0" name="Полилиния: фигура 39">
                  <a:extLst>
                    <a:ext uri="{FF2B5EF4-FFF2-40B4-BE49-F238E27FC236}">
                      <a16:creationId xmlns:a16="http://schemas.microsoft.com/office/drawing/2014/main" xmlns="" id="{9F878CEE-547E-4D31-BEF7-6CC3A19342E3}"/>
                    </a:ext>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1" name="Полилиния: фигура 40">
                  <a:extLst>
                    <a:ext uri="{FF2B5EF4-FFF2-40B4-BE49-F238E27FC236}">
                      <a16:creationId xmlns:a16="http://schemas.microsoft.com/office/drawing/2014/main" xmlns="" id="{206391AA-4BCF-4ABF-939E-341707D4DCC6}"/>
                    </a:ext>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2" name="Полилиния: фигура 41">
                  <a:extLst>
                    <a:ext uri="{FF2B5EF4-FFF2-40B4-BE49-F238E27FC236}">
                      <a16:creationId xmlns:a16="http://schemas.microsoft.com/office/drawing/2014/main" xmlns="" id="{4A2590E7-6B1D-4386-A964-DB3E5CD68A77}"/>
                    </a:ext>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grpSp>
        </p:grpSp>
        <p:sp>
          <p:nvSpPr>
            <p:cNvPr id="43" name="Полилиния: фигура 42">
              <a:extLst>
                <a:ext uri="{FF2B5EF4-FFF2-40B4-BE49-F238E27FC236}">
                  <a16:creationId xmlns:a16="http://schemas.microsoft.com/office/drawing/2014/main" xmlns="" id="{2338C980-225E-46D7-8459-7215ABA4A035}"/>
                </a:ext>
              </a:extLst>
            </p:cNvPr>
            <p:cNvSpPr/>
            <p:nvPr/>
          </p:nvSpPr>
          <p:spPr>
            <a:xfrm>
              <a:off x="1398681" y="3263936"/>
              <a:ext cx="1231598" cy="1231598"/>
            </a:xfrm>
            <a:custGeom>
              <a:avLst/>
              <a:gdLst>
                <a:gd name="connsiteX0" fmla="*/ 616185 w 1231598"/>
                <a:gd name="connsiteY0" fmla="*/ 1231598 h 1231598"/>
                <a:gd name="connsiteX1" fmla="*/ 616185 w 1231598"/>
                <a:gd name="connsiteY1" fmla="*/ 1196851 h 1231598"/>
                <a:gd name="connsiteX2" fmla="*/ 650160 w 1231598"/>
                <a:gd name="connsiteY2" fmla="*/ 1196079 h 1231598"/>
                <a:gd name="connsiteX3" fmla="*/ 652477 w 1231598"/>
                <a:gd name="connsiteY3" fmla="*/ 1230826 h 1231598"/>
                <a:gd name="connsiteX4" fmla="*/ 616185 w 1231598"/>
                <a:gd name="connsiteY4" fmla="*/ 1231598 h 1231598"/>
                <a:gd name="connsiteX5" fmla="*/ 580666 w 1231598"/>
                <a:gd name="connsiteY5" fmla="*/ 1230826 h 1231598"/>
                <a:gd name="connsiteX6" fmla="*/ 545146 w 1231598"/>
                <a:gd name="connsiteY6" fmla="*/ 1227737 h 1231598"/>
                <a:gd name="connsiteX7" fmla="*/ 549007 w 1231598"/>
                <a:gd name="connsiteY7" fmla="*/ 1192990 h 1231598"/>
                <a:gd name="connsiteX8" fmla="*/ 582982 w 1231598"/>
                <a:gd name="connsiteY8" fmla="*/ 1196079 h 1231598"/>
                <a:gd name="connsiteX9" fmla="*/ 580666 w 1231598"/>
                <a:gd name="connsiteY9" fmla="*/ 1230826 h 1231598"/>
                <a:gd name="connsiteX10" fmla="*/ 687996 w 1231598"/>
                <a:gd name="connsiteY10" fmla="*/ 1227737 h 1231598"/>
                <a:gd name="connsiteX11" fmla="*/ 684135 w 1231598"/>
                <a:gd name="connsiteY11" fmla="*/ 1192990 h 1231598"/>
                <a:gd name="connsiteX12" fmla="*/ 717338 w 1231598"/>
                <a:gd name="connsiteY12" fmla="*/ 1188357 h 1231598"/>
                <a:gd name="connsiteX13" fmla="*/ 723516 w 1231598"/>
                <a:gd name="connsiteY13" fmla="*/ 1222332 h 1231598"/>
                <a:gd name="connsiteX14" fmla="*/ 687996 w 1231598"/>
                <a:gd name="connsiteY14" fmla="*/ 1227737 h 1231598"/>
                <a:gd name="connsiteX15" fmla="*/ 509627 w 1231598"/>
                <a:gd name="connsiteY15" fmla="*/ 1222332 h 1231598"/>
                <a:gd name="connsiteX16" fmla="*/ 474880 w 1231598"/>
                <a:gd name="connsiteY16" fmla="*/ 1215383 h 1231598"/>
                <a:gd name="connsiteX17" fmla="*/ 482601 w 1231598"/>
                <a:gd name="connsiteY17" fmla="*/ 1181408 h 1231598"/>
                <a:gd name="connsiteX18" fmla="*/ 515804 w 1231598"/>
                <a:gd name="connsiteY18" fmla="*/ 1188357 h 1231598"/>
                <a:gd name="connsiteX19" fmla="*/ 509627 w 1231598"/>
                <a:gd name="connsiteY19" fmla="*/ 1222332 h 1231598"/>
                <a:gd name="connsiteX20" fmla="*/ 758263 w 1231598"/>
                <a:gd name="connsiteY20" fmla="*/ 1215383 h 1231598"/>
                <a:gd name="connsiteX21" fmla="*/ 750541 w 1231598"/>
                <a:gd name="connsiteY21" fmla="*/ 1181408 h 1231598"/>
                <a:gd name="connsiteX22" fmla="*/ 782972 w 1231598"/>
                <a:gd name="connsiteY22" fmla="*/ 1172914 h 1231598"/>
                <a:gd name="connsiteX23" fmla="*/ 793010 w 1231598"/>
                <a:gd name="connsiteY23" fmla="*/ 1206117 h 1231598"/>
                <a:gd name="connsiteX24" fmla="*/ 758263 w 1231598"/>
                <a:gd name="connsiteY24" fmla="*/ 1215383 h 1231598"/>
                <a:gd name="connsiteX25" fmla="*/ 439360 w 1231598"/>
                <a:gd name="connsiteY25" fmla="*/ 1206117 h 1231598"/>
                <a:gd name="connsiteX26" fmla="*/ 405385 w 1231598"/>
                <a:gd name="connsiteY26" fmla="*/ 1194534 h 1231598"/>
                <a:gd name="connsiteX27" fmla="*/ 416967 w 1231598"/>
                <a:gd name="connsiteY27" fmla="*/ 1162104 h 1231598"/>
                <a:gd name="connsiteX28" fmla="*/ 449398 w 1231598"/>
                <a:gd name="connsiteY28" fmla="*/ 1172914 h 1231598"/>
                <a:gd name="connsiteX29" fmla="*/ 439360 w 1231598"/>
                <a:gd name="connsiteY29" fmla="*/ 1206117 h 1231598"/>
                <a:gd name="connsiteX30" fmla="*/ 826985 w 1231598"/>
                <a:gd name="connsiteY30" fmla="*/ 1194534 h 1231598"/>
                <a:gd name="connsiteX31" fmla="*/ 815403 w 1231598"/>
                <a:gd name="connsiteY31" fmla="*/ 1162104 h 1231598"/>
                <a:gd name="connsiteX32" fmla="*/ 847062 w 1231598"/>
                <a:gd name="connsiteY32" fmla="*/ 1149749 h 1231598"/>
                <a:gd name="connsiteX33" fmla="*/ 860961 w 1231598"/>
                <a:gd name="connsiteY33" fmla="*/ 1181408 h 1231598"/>
                <a:gd name="connsiteX34" fmla="*/ 826985 w 1231598"/>
                <a:gd name="connsiteY34" fmla="*/ 1194534 h 1231598"/>
                <a:gd name="connsiteX35" fmla="*/ 372182 w 1231598"/>
                <a:gd name="connsiteY35" fmla="*/ 1181408 h 1231598"/>
                <a:gd name="connsiteX36" fmla="*/ 339751 w 1231598"/>
                <a:gd name="connsiteY36" fmla="*/ 1165964 h 1231598"/>
                <a:gd name="connsiteX37" fmla="*/ 355194 w 1231598"/>
                <a:gd name="connsiteY37" fmla="*/ 1135078 h 1231598"/>
                <a:gd name="connsiteX38" fmla="*/ 386081 w 1231598"/>
                <a:gd name="connsiteY38" fmla="*/ 1149749 h 1231598"/>
                <a:gd name="connsiteX39" fmla="*/ 372182 w 1231598"/>
                <a:gd name="connsiteY39" fmla="*/ 1181408 h 1231598"/>
                <a:gd name="connsiteX40" fmla="*/ 892619 w 1231598"/>
                <a:gd name="connsiteY40" fmla="*/ 1165964 h 1231598"/>
                <a:gd name="connsiteX41" fmla="*/ 877176 w 1231598"/>
                <a:gd name="connsiteY41" fmla="*/ 1135078 h 1231598"/>
                <a:gd name="connsiteX42" fmla="*/ 906518 w 1231598"/>
                <a:gd name="connsiteY42" fmla="*/ 1118863 h 1231598"/>
                <a:gd name="connsiteX43" fmla="*/ 924278 w 1231598"/>
                <a:gd name="connsiteY43" fmla="*/ 1148977 h 1231598"/>
                <a:gd name="connsiteX44" fmla="*/ 892619 w 1231598"/>
                <a:gd name="connsiteY44" fmla="*/ 1165964 h 1231598"/>
                <a:gd name="connsiteX45" fmla="*/ 308093 w 1231598"/>
                <a:gd name="connsiteY45" fmla="*/ 1149749 h 1231598"/>
                <a:gd name="connsiteX46" fmla="*/ 277206 w 1231598"/>
                <a:gd name="connsiteY46" fmla="*/ 1131217 h 1231598"/>
                <a:gd name="connsiteX47" fmla="*/ 296510 w 1231598"/>
                <a:gd name="connsiteY47" fmla="*/ 1101875 h 1231598"/>
                <a:gd name="connsiteX48" fmla="*/ 325080 w 1231598"/>
                <a:gd name="connsiteY48" fmla="*/ 1119635 h 1231598"/>
                <a:gd name="connsiteX49" fmla="*/ 308093 w 1231598"/>
                <a:gd name="connsiteY49" fmla="*/ 1149749 h 1231598"/>
                <a:gd name="connsiteX50" fmla="*/ 954392 w 1231598"/>
                <a:gd name="connsiteY50" fmla="*/ 1130445 h 1231598"/>
                <a:gd name="connsiteX51" fmla="*/ 935088 w 1231598"/>
                <a:gd name="connsiteY51" fmla="*/ 1101103 h 1231598"/>
                <a:gd name="connsiteX52" fmla="*/ 962886 w 1231598"/>
                <a:gd name="connsiteY52" fmla="*/ 1081799 h 1231598"/>
                <a:gd name="connsiteX53" fmla="*/ 983734 w 1231598"/>
                <a:gd name="connsiteY53" fmla="*/ 1109597 h 1231598"/>
                <a:gd name="connsiteX54" fmla="*/ 954392 w 1231598"/>
                <a:gd name="connsiteY54" fmla="*/ 1130445 h 1231598"/>
                <a:gd name="connsiteX55" fmla="*/ 248636 w 1231598"/>
                <a:gd name="connsiteY55" fmla="*/ 1110369 h 1231598"/>
                <a:gd name="connsiteX56" fmla="*/ 220838 w 1231598"/>
                <a:gd name="connsiteY56" fmla="*/ 1087976 h 1231598"/>
                <a:gd name="connsiteX57" fmla="*/ 243231 w 1231598"/>
                <a:gd name="connsiteY57" fmla="*/ 1061723 h 1231598"/>
                <a:gd name="connsiteX58" fmla="*/ 269485 w 1231598"/>
                <a:gd name="connsiteY58" fmla="*/ 1082571 h 1231598"/>
                <a:gd name="connsiteX59" fmla="*/ 248636 w 1231598"/>
                <a:gd name="connsiteY59" fmla="*/ 1110369 h 1231598"/>
                <a:gd name="connsiteX60" fmla="*/ 1011532 w 1231598"/>
                <a:gd name="connsiteY60" fmla="*/ 1087204 h 1231598"/>
                <a:gd name="connsiteX61" fmla="*/ 989139 w 1231598"/>
                <a:gd name="connsiteY61" fmla="*/ 1060950 h 1231598"/>
                <a:gd name="connsiteX62" fmla="*/ 1014621 w 1231598"/>
                <a:gd name="connsiteY62" fmla="*/ 1038558 h 1231598"/>
                <a:gd name="connsiteX63" fmla="*/ 1038558 w 1231598"/>
                <a:gd name="connsiteY63" fmla="*/ 1064039 h 1231598"/>
                <a:gd name="connsiteX64" fmla="*/ 1011532 w 1231598"/>
                <a:gd name="connsiteY64" fmla="*/ 1087204 h 1231598"/>
                <a:gd name="connsiteX65" fmla="*/ 193813 w 1231598"/>
                <a:gd name="connsiteY65" fmla="*/ 1064039 h 1231598"/>
                <a:gd name="connsiteX66" fmla="*/ 168331 w 1231598"/>
                <a:gd name="connsiteY66" fmla="*/ 1038558 h 1231598"/>
                <a:gd name="connsiteX67" fmla="*/ 193813 w 1231598"/>
                <a:gd name="connsiteY67" fmla="*/ 1014621 h 1231598"/>
                <a:gd name="connsiteX68" fmla="*/ 217750 w 1231598"/>
                <a:gd name="connsiteY68" fmla="*/ 1038558 h 1231598"/>
                <a:gd name="connsiteX69" fmla="*/ 193813 w 1231598"/>
                <a:gd name="connsiteY69" fmla="*/ 1064039 h 1231598"/>
                <a:gd name="connsiteX70" fmla="*/ 1064039 w 1231598"/>
                <a:gd name="connsiteY70" fmla="*/ 1038558 h 1231598"/>
                <a:gd name="connsiteX71" fmla="*/ 1038558 w 1231598"/>
                <a:gd name="connsiteY71" fmla="*/ 1014621 h 1231598"/>
                <a:gd name="connsiteX72" fmla="*/ 1060950 w 1231598"/>
                <a:gd name="connsiteY72" fmla="*/ 989139 h 1231598"/>
                <a:gd name="connsiteX73" fmla="*/ 1087204 w 1231598"/>
                <a:gd name="connsiteY73" fmla="*/ 1011532 h 1231598"/>
                <a:gd name="connsiteX74" fmla="*/ 1064039 w 1231598"/>
                <a:gd name="connsiteY74" fmla="*/ 1038558 h 1231598"/>
                <a:gd name="connsiteX75" fmla="*/ 144394 w 1231598"/>
                <a:gd name="connsiteY75" fmla="*/ 1012304 h 1231598"/>
                <a:gd name="connsiteX76" fmla="*/ 122002 w 1231598"/>
                <a:gd name="connsiteY76" fmla="*/ 984506 h 1231598"/>
                <a:gd name="connsiteX77" fmla="*/ 149799 w 1231598"/>
                <a:gd name="connsiteY77" fmla="*/ 963658 h 1231598"/>
                <a:gd name="connsiteX78" fmla="*/ 170648 w 1231598"/>
                <a:gd name="connsiteY78" fmla="*/ 989912 h 1231598"/>
                <a:gd name="connsiteX79" fmla="*/ 144394 w 1231598"/>
                <a:gd name="connsiteY79" fmla="*/ 1012304 h 1231598"/>
                <a:gd name="connsiteX80" fmla="*/ 1109597 w 1231598"/>
                <a:gd name="connsiteY80" fmla="*/ 983734 h 1231598"/>
                <a:gd name="connsiteX81" fmla="*/ 1081799 w 1231598"/>
                <a:gd name="connsiteY81" fmla="*/ 962886 h 1231598"/>
                <a:gd name="connsiteX82" fmla="*/ 1101103 w 1231598"/>
                <a:gd name="connsiteY82" fmla="*/ 935088 h 1231598"/>
                <a:gd name="connsiteX83" fmla="*/ 1130445 w 1231598"/>
                <a:gd name="connsiteY83" fmla="*/ 954392 h 1231598"/>
                <a:gd name="connsiteX84" fmla="*/ 1109597 w 1231598"/>
                <a:gd name="connsiteY84" fmla="*/ 983734 h 1231598"/>
                <a:gd name="connsiteX85" fmla="*/ 101153 w 1231598"/>
                <a:gd name="connsiteY85" fmla="*/ 954392 h 1231598"/>
                <a:gd name="connsiteX86" fmla="*/ 82621 w 1231598"/>
                <a:gd name="connsiteY86" fmla="*/ 924278 h 1231598"/>
                <a:gd name="connsiteX87" fmla="*/ 112736 w 1231598"/>
                <a:gd name="connsiteY87" fmla="*/ 906518 h 1231598"/>
                <a:gd name="connsiteX88" fmla="*/ 130495 w 1231598"/>
                <a:gd name="connsiteY88" fmla="*/ 935088 h 1231598"/>
                <a:gd name="connsiteX89" fmla="*/ 101153 w 1231598"/>
                <a:gd name="connsiteY89" fmla="*/ 954392 h 1231598"/>
                <a:gd name="connsiteX90" fmla="*/ 1148977 w 1231598"/>
                <a:gd name="connsiteY90" fmla="*/ 923506 h 1231598"/>
                <a:gd name="connsiteX91" fmla="*/ 1118863 w 1231598"/>
                <a:gd name="connsiteY91" fmla="*/ 905746 h 1231598"/>
                <a:gd name="connsiteX92" fmla="*/ 1135078 w 1231598"/>
                <a:gd name="connsiteY92" fmla="*/ 875632 h 1231598"/>
                <a:gd name="connsiteX93" fmla="*/ 1165964 w 1231598"/>
                <a:gd name="connsiteY93" fmla="*/ 891075 h 1231598"/>
                <a:gd name="connsiteX94" fmla="*/ 1148977 w 1231598"/>
                <a:gd name="connsiteY94" fmla="*/ 923506 h 1231598"/>
                <a:gd name="connsiteX95" fmla="*/ 65634 w 1231598"/>
                <a:gd name="connsiteY95" fmla="*/ 892619 h 1231598"/>
                <a:gd name="connsiteX96" fmla="*/ 50191 w 1231598"/>
                <a:gd name="connsiteY96" fmla="*/ 860188 h 1231598"/>
                <a:gd name="connsiteX97" fmla="*/ 81849 w 1231598"/>
                <a:gd name="connsiteY97" fmla="*/ 846289 h 1231598"/>
                <a:gd name="connsiteX98" fmla="*/ 96520 w 1231598"/>
                <a:gd name="connsiteY98" fmla="*/ 877176 h 1231598"/>
                <a:gd name="connsiteX99" fmla="*/ 65634 w 1231598"/>
                <a:gd name="connsiteY99" fmla="*/ 892619 h 1231598"/>
                <a:gd name="connsiteX100" fmla="*/ 1181408 w 1231598"/>
                <a:gd name="connsiteY100" fmla="*/ 859416 h 1231598"/>
                <a:gd name="connsiteX101" fmla="*/ 1149749 w 1231598"/>
                <a:gd name="connsiteY101" fmla="*/ 845517 h 1231598"/>
                <a:gd name="connsiteX102" fmla="*/ 1162104 w 1231598"/>
                <a:gd name="connsiteY102" fmla="*/ 813859 h 1231598"/>
                <a:gd name="connsiteX103" fmla="*/ 1194534 w 1231598"/>
                <a:gd name="connsiteY103" fmla="*/ 825441 h 1231598"/>
                <a:gd name="connsiteX104" fmla="*/ 1181408 w 1231598"/>
                <a:gd name="connsiteY104" fmla="*/ 859416 h 1231598"/>
                <a:gd name="connsiteX105" fmla="*/ 37064 w 1231598"/>
                <a:gd name="connsiteY105" fmla="*/ 826985 h 1231598"/>
                <a:gd name="connsiteX106" fmla="*/ 25481 w 1231598"/>
                <a:gd name="connsiteY106" fmla="*/ 793010 h 1231598"/>
                <a:gd name="connsiteX107" fmla="*/ 58684 w 1231598"/>
                <a:gd name="connsiteY107" fmla="*/ 782972 h 1231598"/>
                <a:gd name="connsiteX108" fmla="*/ 69495 w 1231598"/>
                <a:gd name="connsiteY108" fmla="*/ 815403 h 1231598"/>
                <a:gd name="connsiteX109" fmla="*/ 37064 w 1231598"/>
                <a:gd name="connsiteY109" fmla="*/ 826985 h 1231598"/>
                <a:gd name="connsiteX110" fmla="*/ 1206117 w 1231598"/>
                <a:gd name="connsiteY110" fmla="*/ 792238 h 1231598"/>
                <a:gd name="connsiteX111" fmla="*/ 1172914 w 1231598"/>
                <a:gd name="connsiteY111" fmla="*/ 782200 h 1231598"/>
                <a:gd name="connsiteX112" fmla="*/ 1181408 w 1231598"/>
                <a:gd name="connsiteY112" fmla="*/ 749769 h 1231598"/>
                <a:gd name="connsiteX113" fmla="*/ 1215383 w 1231598"/>
                <a:gd name="connsiteY113" fmla="*/ 757491 h 1231598"/>
                <a:gd name="connsiteX114" fmla="*/ 1206117 w 1231598"/>
                <a:gd name="connsiteY114" fmla="*/ 792238 h 1231598"/>
                <a:gd name="connsiteX115" fmla="*/ 16988 w 1231598"/>
                <a:gd name="connsiteY115" fmla="*/ 758263 h 1231598"/>
                <a:gd name="connsiteX116" fmla="*/ 10038 w 1231598"/>
                <a:gd name="connsiteY116" fmla="*/ 723516 h 1231598"/>
                <a:gd name="connsiteX117" fmla="*/ 44013 w 1231598"/>
                <a:gd name="connsiteY117" fmla="*/ 717338 h 1231598"/>
                <a:gd name="connsiteX118" fmla="*/ 50963 w 1231598"/>
                <a:gd name="connsiteY118" fmla="*/ 750541 h 1231598"/>
                <a:gd name="connsiteX119" fmla="*/ 16988 w 1231598"/>
                <a:gd name="connsiteY119" fmla="*/ 758263 h 1231598"/>
                <a:gd name="connsiteX120" fmla="*/ 1222332 w 1231598"/>
                <a:gd name="connsiteY120" fmla="*/ 722744 h 1231598"/>
                <a:gd name="connsiteX121" fmla="*/ 1188357 w 1231598"/>
                <a:gd name="connsiteY121" fmla="*/ 716566 h 1231598"/>
                <a:gd name="connsiteX122" fmla="*/ 1192990 w 1231598"/>
                <a:gd name="connsiteY122" fmla="*/ 683363 h 1231598"/>
                <a:gd name="connsiteX123" fmla="*/ 1227737 w 1231598"/>
                <a:gd name="connsiteY123" fmla="*/ 687224 h 1231598"/>
                <a:gd name="connsiteX124" fmla="*/ 1222332 w 1231598"/>
                <a:gd name="connsiteY124" fmla="*/ 722744 h 1231598"/>
                <a:gd name="connsiteX125" fmla="*/ 3861 w 1231598"/>
                <a:gd name="connsiteY125" fmla="*/ 687996 h 1231598"/>
                <a:gd name="connsiteX126" fmla="*/ 772 w 1231598"/>
                <a:gd name="connsiteY126" fmla="*/ 652477 h 1231598"/>
                <a:gd name="connsiteX127" fmla="*/ 35519 w 1231598"/>
                <a:gd name="connsiteY127" fmla="*/ 650160 h 1231598"/>
                <a:gd name="connsiteX128" fmla="*/ 38608 w 1231598"/>
                <a:gd name="connsiteY128" fmla="*/ 684135 h 1231598"/>
                <a:gd name="connsiteX129" fmla="*/ 3861 w 1231598"/>
                <a:gd name="connsiteY129" fmla="*/ 687996 h 1231598"/>
                <a:gd name="connsiteX130" fmla="*/ 1230826 w 1231598"/>
                <a:gd name="connsiteY130" fmla="*/ 651705 h 1231598"/>
                <a:gd name="connsiteX131" fmla="*/ 1196079 w 1231598"/>
                <a:gd name="connsiteY131" fmla="*/ 649388 h 1231598"/>
                <a:gd name="connsiteX132" fmla="*/ 1196851 w 1231598"/>
                <a:gd name="connsiteY132" fmla="*/ 615413 h 1231598"/>
                <a:gd name="connsiteX133" fmla="*/ 1196851 w 1231598"/>
                <a:gd name="connsiteY133" fmla="*/ 613869 h 1231598"/>
                <a:gd name="connsiteX134" fmla="*/ 1231598 w 1231598"/>
                <a:gd name="connsiteY134" fmla="*/ 613869 h 1231598"/>
                <a:gd name="connsiteX135" fmla="*/ 1231598 w 1231598"/>
                <a:gd name="connsiteY135" fmla="*/ 615413 h 1231598"/>
                <a:gd name="connsiteX136" fmla="*/ 1230826 w 1231598"/>
                <a:gd name="connsiteY136" fmla="*/ 651705 h 1231598"/>
                <a:gd name="connsiteX137" fmla="*/ 34747 w 1231598"/>
                <a:gd name="connsiteY137" fmla="*/ 616957 h 1231598"/>
                <a:gd name="connsiteX138" fmla="*/ 0 w 1231598"/>
                <a:gd name="connsiteY138" fmla="*/ 616957 h 1231598"/>
                <a:gd name="connsiteX139" fmla="*/ 0 w 1231598"/>
                <a:gd name="connsiteY139" fmla="*/ 616185 h 1231598"/>
                <a:gd name="connsiteX140" fmla="*/ 772 w 1231598"/>
                <a:gd name="connsiteY140" fmla="*/ 581438 h 1231598"/>
                <a:gd name="connsiteX141" fmla="*/ 35519 w 1231598"/>
                <a:gd name="connsiteY141" fmla="*/ 583754 h 1231598"/>
                <a:gd name="connsiteX142" fmla="*/ 34747 w 1231598"/>
                <a:gd name="connsiteY142" fmla="*/ 616957 h 1231598"/>
                <a:gd name="connsiteX143" fmla="*/ 34747 w 1231598"/>
                <a:gd name="connsiteY143" fmla="*/ 616957 h 1231598"/>
                <a:gd name="connsiteX144" fmla="*/ 1196079 w 1231598"/>
                <a:gd name="connsiteY144" fmla="*/ 580666 h 1231598"/>
                <a:gd name="connsiteX145" fmla="*/ 1192990 w 1231598"/>
                <a:gd name="connsiteY145" fmla="*/ 546691 h 1231598"/>
                <a:gd name="connsiteX146" fmla="*/ 1227737 w 1231598"/>
                <a:gd name="connsiteY146" fmla="*/ 542830 h 1231598"/>
                <a:gd name="connsiteX147" fmla="*/ 1230826 w 1231598"/>
                <a:gd name="connsiteY147" fmla="*/ 578349 h 1231598"/>
                <a:gd name="connsiteX148" fmla="*/ 1196079 w 1231598"/>
                <a:gd name="connsiteY148" fmla="*/ 580666 h 1231598"/>
                <a:gd name="connsiteX149" fmla="*/ 38608 w 1231598"/>
                <a:gd name="connsiteY149" fmla="*/ 549007 h 1231598"/>
                <a:gd name="connsiteX150" fmla="*/ 3861 w 1231598"/>
                <a:gd name="connsiteY150" fmla="*/ 545146 h 1231598"/>
                <a:gd name="connsiteX151" fmla="*/ 9266 w 1231598"/>
                <a:gd name="connsiteY151" fmla="*/ 509627 h 1231598"/>
                <a:gd name="connsiteX152" fmla="*/ 43241 w 1231598"/>
                <a:gd name="connsiteY152" fmla="*/ 515804 h 1231598"/>
                <a:gd name="connsiteX153" fmla="*/ 38608 w 1231598"/>
                <a:gd name="connsiteY153" fmla="*/ 549007 h 1231598"/>
                <a:gd name="connsiteX154" fmla="*/ 1187585 w 1231598"/>
                <a:gd name="connsiteY154" fmla="*/ 513488 h 1231598"/>
                <a:gd name="connsiteX155" fmla="*/ 1180636 w 1231598"/>
                <a:gd name="connsiteY155" fmla="*/ 480285 h 1231598"/>
                <a:gd name="connsiteX156" fmla="*/ 1214611 w 1231598"/>
                <a:gd name="connsiteY156" fmla="*/ 472563 h 1231598"/>
                <a:gd name="connsiteX157" fmla="*/ 1221560 w 1231598"/>
                <a:gd name="connsiteY157" fmla="*/ 507310 h 1231598"/>
                <a:gd name="connsiteX158" fmla="*/ 1187585 w 1231598"/>
                <a:gd name="connsiteY158" fmla="*/ 513488 h 1231598"/>
                <a:gd name="connsiteX159" fmla="*/ 50191 w 1231598"/>
                <a:gd name="connsiteY159" fmla="*/ 482601 h 1231598"/>
                <a:gd name="connsiteX160" fmla="*/ 16215 w 1231598"/>
                <a:gd name="connsiteY160" fmla="*/ 474880 h 1231598"/>
                <a:gd name="connsiteX161" fmla="*/ 25481 w 1231598"/>
                <a:gd name="connsiteY161" fmla="*/ 440132 h 1231598"/>
                <a:gd name="connsiteX162" fmla="*/ 58684 w 1231598"/>
                <a:gd name="connsiteY162" fmla="*/ 450170 h 1231598"/>
                <a:gd name="connsiteX163" fmla="*/ 50191 w 1231598"/>
                <a:gd name="connsiteY163" fmla="*/ 482601 h 1231598"/>
                <a:gd name="connsiteX164" fmla="*/ 1172142 w 1231598"/>
                <a:gd name="connsiteY164" fmla="*/ 447854 h 1231598"/>
                <a:gd name="connsiteX165" fmla="*/ 1161331 w 1231598"/>
                <a:gd name="connsiteY165" fmla="*/ 415423 h 1231598"/>
                <a:gd name="connsiteX166" fmla="*/ 1193762 w 1231598"/>
                <a:gd name="connsiteY166" fmla="*/ 403069 h 1231598"/>
                <a:gd name="connsiteX167" fmla="*/ 1205345 w 1231598"/>
                <a:gd name="connsiteY167" fmla="*/ 437044 h 1231598"/>
                <a:gd name="connsiteX168" fmla="*/ 1172142 w 1231598"/>
                <a:gd name="connsiteY168" fmla="*/ 447854 h 1231598"/>
                <a:gd name="connsiteX169" fmla="*/ 69495 w 1231598"/>
                <a:gd name="connsiteY169" fmla="*/ 417740 h 1231598"/>
                <a:gd name="connsiteX170" fmla="*/ 37064 w 1231598"/>
                <a:gd name="connsiteY170" fmla="*/ 406157 h 1231598"/>
                <a:gd name="connsiteX171" fmla="*/ 50191 w 1231598"/>
                <a:gd name="connsiteY171" fmla="*/ 372954 h 1231598"/>
                <a:gd name="connsiteX172" fmla="*/ 81849 w 1231598"/>
                <a:gd name="connsiteY172" fmla="*/ 386853 h 1231598"/>
                <a:gd name="connsiteX173" fmla="*/ 69495 w 1231598"/>
                <a:gd name="connsiteY173" fmla="*/ 417740 h 1231598"/>
                <a:gd name="connsiteX174" fmla="*/ 1148977 w 1231598"/>
                <a:gd name="connsiteY174" fmla="*/ 384537 h 1231598"/>
                <a:gd name="connsiteX175" fmla="*/ 1134306 w 1231598"/>
                <a:gd name="connsiteY175" fmla="*/ 353650 h 1231598"/>
                <a:gd name="connsiteX176" fmla="*/ 1165192 w 1231598"/>
                <a:gd name="connsiteY176" fmla="*/ 338207 h 1231598"/>
                <a:gd name="connsiteX177" fmla="*/ 1180636 w 1231598"/>
                <a:gd name="connsiteY177" fmla="*/ 370638 h 1231598"/>
                <a:gd name="connsiteX178" fmla="*/ 1148977 w 1231598"/>
                <a:gd name="connsiteY178" fmla="*/ 384537 h 1231598"/>
                <a:gd name="connsiteX179" fmla="*/ 95748 w 1231598"/>
                <a:gd name="connsiteY179" fmla="*/ 355967 h 1231598"/>
                <a:gd name="connsiteX180" fmla="*/ 64862 w 1231598"/>
                <a:gd name="connsiteY180" fmla="*/ 340523 h 1231598"/>
                <a:gd name="connsiteX181" fmla="*/ 81849 w 1231598"/>
                <a:gd name="connsiteY181" fmla="*/ 308865 h 1231598"/>
                <a:gd name="connsiteX182" fmla="*/ 111963 w 1231598"/>
                <a:gd name="connsiteY182" fmla="*/ 325852 h 1231598"/>
                <a:gd name="connsiteX183" fmla="*/ 95748 w 1231598"/>
                <a:gd name="connsiteY183" fmla="*/ 355967 h 1231598"/>
                <a:gd name="connsiteX184" fmla="*/ 1118863 w 1231598"/>
                <a:gd name="connsiteY184" fmla="*/ 324308 h 1231598"/>
                <a:gd name="connsiteX185" fmla="*/ 1101103 w 1231598"/>
                <a:gd name="connsiteY185" fmla="*/ 295738 h 1231598"/>
                <a:gd name="connsiteX186" fmla="*/ 1130445 w 1231598"/>
                <a:gd name="connsiteY186" fmla="*/ 276434 h 1231598"/>
                <a:gd name="connsiteX187" fmla="*/ 1148977 w 1231598"/>
                <a:gd name="connsiteY187" fmla="*/ 306548 h 1231598"/>
                <a:gd name="connsiteX188" fmla="*/ 1118863 w 1231598"/>
                <a:gd name="connsiteY188" fmla="*/ 324308 h 1231598"/>
                <a:gd name="connsiteX189" fmla="*/ 129723 w 1231598"/>
                <a:gd name="connsiteY189" fmla="*/ 297282 h 1231598"/>
                <a:gd name="connsiteX190" fmla="*/ 101153 w 1231598"/>
                <a:gd name="connsiteY190" fmla="*/ 277978 h 1231598"/>
                <a:gd name="connsiteX191" fmla="*/ 122002 w 1231598"/>
                <a:gd name="connsiteY191" fmla="*/ 248636 h 1231598"/>
                <a:gd name="connsiteX192" fmla="*/ 149799 w 1231598"/>
                <a:gd name="connsiteY192" fmla="*/ 269485 h 1231598"/>
                <a:gd name="connsiteX193" fmla="*/ 129723 w 1231598"/>
                <a:gd name="connsiteY193" fmla="*/ 297282 h 1231598"/>
                <a:gd name="connsiteX194" fmla="*/ 1081027 w 1231598"/>
                <a:gd name="connsiteY194" fmla="*/ 267940 h 1231598"/>
                <a:gd name="connsiteX195" fmla="*/ 1060178 w 1231598"/>
                <a:gd name="connsiteY195" fmla="*/ 241687 h 1231598"/>
                <a:gd name="connsiteX196" fmla="*/ 1086432 w 1231598"/>
                <a:gd name="connsiteY196" fmla="*/ 219294 h 1231598"/>
                <a:gd name="connsiteX197" fmla="*/ 1108825 w 1231598"/>
                <a:gd name="connsiteY197" fmla="*/ 247092 h 1231598"/>
                <a:gd name="connsiteX198" fmla="*/ 1081027 w 1231598"/>
                <a:gd name="connsiteY198" fmla="*/ 267940 h 1231598"/>
                <a:gd name="connsiteX199" fmla="*/ 169876 w 1231598"/>
                <a:gd name="connsiteY199" fmla="*/ 243231 h 1231598"/>
                <a:gd name="connsiteX200" fmla="*/ 143622 w 1231598"/>
                <a:gd name="connsiteY200" fmla="*/ 220838 h 1231598"/>
                <a:gd name="connsiteX201" fmla="*/ 167559 w 1231598"/>
                <a:gd name="connsiteY201" fmla="*/ 193813 h 1231598"/>
                <a:gd name="connsiteX202" fmla="*/ 193040 w 1231598"/>
                <a:gd name="connsiteY202" fmla="*/ 217750 h 1231598"/>
                <a:gd name="connsiteX203" fmla="*/ 169876 w 1231598"/>
                <a:gd name="connsiteY203" fmla="*/ 243231 h 1231598"/>
                <a:gd name="connsiteX204" fmla="*/ 1037786 w 1231598"/>
                <a:gd name="connsiteY204" fmla="*/ 216205 h 1231598"/>
                <a:gd name="connsiteX205" fmla="*/ 1013849 w 1231598"/>
                <a:gd name="connsiteY205" fmla="*/ 192268 h 1231598"/>
                <a:gd name="connsiteX206" fmla="*/ 1037786 w 1231598"/>
                <a:gd name="connsiteY206" fmla="*/ 166787 h 1231598"/>
                <a:gd name="connsiteX207" fmla="*/ 1063267 w 1231598"/>
                <a:gd name="connsiteY207" fmla="*/ 192268 h 1231598"/>
                <a:gd name="connsiteX208" fmla="*/ 1037786 w 1231598"/>
                <a:gd name="connsiteY208" fmla="*/ 216205 h 1231598"/>
                <a:gd name="connsiteX209" fmla="*/ 216205 w 1231598"/>
                <a:gd name="connsiteY209" fmla="*/ 193813 h 1231598"/>
                <a:gd name="connsiteX210" fmla="*/ 192268 w 1231598"/>
                <a:gd name="connsiteY210" fmla="*/ 168331 h 1231598"/>
                <a:gd name="connsiteX211" fmla="*/ 219294 w 1231598"/>
                <a:gd name="connsiteY211" fmla="*/ 144394 h 1231598"/>
                <a:gd name="connsiteX212" fmla="*/ 241687 w 1231598"/>
                <a:gd name="connsiteY212" fmla="*/ 170648 h 1231598"/>
                <a:gd name="connsiteX213" fmla="*/ 216205 w 1231598"/>
                <a:gd name="connsiteY213" fmla="*/ 193813 h 1231598"/>
                <a:gd name="connsiteX214" fmla="*/ 988367 w 1231598"/>
                <a:gd name="connsiteY214" fmla="*/ 169876 h 1231598"/>
                <a:gd name="connsiteX215" fmla="*/ 962114 w 1231598"/>
                <a:gd name="connsiteY215" fmla="*/ 149027 h 1231598"/>
                <a:gd name="connsiteX216" fmla="*/ 982962 w 1231598"/>
                <a:gd name="connsiteY216" fmla="*/ 121229 h 1231598"/>
                <a:gd name="connsiteX217" fmla="*/ 1010760 w 1231598"/>
                <a:gd name="connsiteY217" fmla="*/ 143622 h 1231598"/>
                <a:gd name="connsiteX218" fmla="*/ 988367 w 1231598"/>
                <a:gd name="connsiteY218" fmla="*/ 169876 h 1231598"/>
                <a:gd name="connsiteX219" fmla="*/ 267940 w 1231598"/>
                <a:gd name="connsiteY219" fmla="*/ 149799 h 1231598"/>
                <a:gd name="connsiteX220" fmla="*/ 247092 w 1231598"/>
                <a:gd name="connsiteY220" fmla="*/ 122002 h 1231598"/>
                <a:gd name="connsiteX221" fmla="*/ 276434 w 1231598"/>
                <a:gd name="connsiteY221" fmla="*/ 101153 h 1231598"/>
                <a:gd name="connsiteX222" fmla="*/ 295738 w 1231598"/>
                <a:gd name="connsiteY222" fmla="*/ 130495 h 1231598"/>
                <a:gd name="connsiteX223" fmla="*/ 267940 w 1231598"/>
                <a:gd name="connsiteY223" fmla="*/ 149799 h 1231598"/>
                <a:gd name="connsiteX224" fmla="*/ 934316 w 1231598"/>
                <a:gd name="connsiteY224" fmla="*/ 129723 h 1231598"/>
                <a:gd name="connsiteX225" fmla="*/ 905746 w 1231598"/>
                <a:gd name="connsiteY225" fmla="*/ 111963 h 1231598"/>
                <a:gd name="connsiteX226" fmla="*/ 922733 w 1231598"/>
                <a:gd name="connsiteY226" fmla="*/ 81849 h 1231598"/>
                <a:gd name="connsiteX227" fmla="*/ 953620 w 1231598"/>
                <a:gd name="connsiteY227" fmla="*/ 100381 h 1231598"/>
                <a:gd name="connsiteX228" fmla="*/ 934316 w 1231598"/>
                <a:gd name="connsiteY228" fmla="*/ 129723 h 1231598"/>
                <a:gd name="connsiteX229" fmla="*/ 324308 w 1231598"/>
                <a:gd name="connsiteY229" fmla="*/ 112736 h 1231598"/>
                <a:gd name="connsiteX230" fmla="*/ 306548 w 1231598"/>
                <a:gd name="connsiteY230" fmla="*/ 82621 h 1231598"/>
                <a:gd name="connsiteX231" fmla="*/ 338207 w 1231598"/>
                <a:gd name="connsiteY231" fmla="*/ 65634 h 1231598"/>
                <a:gd name="connsiteX232" fmla="*/ 353650 w 1231598"/>
                <a:gd name="connsiteY232" fmla="*/ 96520 h 1231598"/>
                <a:gd name="connsiteX233" fmla="*/ 324308 w 1231598"/>
                <a:gd name="connsiteY233" fmla="*/ 112736 h 1231598"/>
                <a:gd name="connsiteX234" fmla="*/ 875632 w 1231598"/>
                <a:gd name="connsiteY234" fmla="*/ 95748 h 1231598"/>
                <a:gd name="connsiteX235" fmla="*/ 844745 w 1231598"/>
                <a:gd name="connsiteY235" fmla="*/ 81849 h 1231598"/>
                <a:gd name="connsiteX236" fmla="*/ 858644 w 1231598"/>
                <a:gd name="connsiteY236" fmla="*/ 50191 h 1231598"/>
                <a:gd name="connsiteX237" fmla="*/ 891075 w 1231598"/>
                <a:gd name="connsiteY237" fmla="*/ 65634 h 1231598"/>
                <a:gd name="connsiteX238" fmla="*/ 875632 w 1231598"/>
                <a:gd name="connsiteY238" fmla="*/ 95748 h 1231598"/>
                <a:gd name="connsiteX239" fmla="*/ 384537 w 1231598"/>
                <a:gd name="connsiteY239" fmla="*/ 82621 h 1231598"/>
                <a:gd name="connsiteX240" fmla="*/ 370638 w 1231598"/>
                <a:gd name="connsiteY240" fmla="*/ 50963 h 1231598"/>
                <a:gd name="connsiteX241" fmla="*/ 403841 w 1231598"/>
                <a:gd name="connsiteY241" fmla="*/ 37836 h 1231598"/>
                <a:gd name="connsiteX242" fmla="*/ 415423 w 1231598"/>
                <a:gd name="connsiteY242" fmla="*/ 70267 h 1231598"/>
                <a:gd name="connsiteX243" fmla="*/ 384537 w 1231598"/>
                <a:gd name="connsiteY243" fmla="*/ 82621 h 1231598"/>
                <a:gd name="connsiteX244" fmla="*/ 813087 w 1231598"/>
                <a:gd name="connsiteY244" fmla="*/ 69495 h 1231598"/>
                <a:gd name="connsiteX245" fmla="*/ 780656 w 1231598"/>
                <a:gd name="connsiteY245" fmla="*/ 58684 h 1231598"/>
                <a:gd name="connsiteX246" fmla="*/ 790694 w 1231598"/>
                <a:gd name="connsiteY246" fmla="*/ 25481 h 1231598"/>
                <a:gd name="connsiteX247" fmla="*/ 824669 w 1231598"/>
                <a:gd name="connsiteY247" fmla="*/ 37064 h 1231598"/>
                <a:gd name="connsiteX248" fmla="*/ 813087 w 1231598"/>
                <a:gd name="connsiteY248" fmla="*/ 69495 h 1231598"/>
                <a:gd name="connsiteX249" fmla="*/ 447854 w 1231598"/>
                <a:gd name="connsiteY249" fmla="*/ 59456 h 1231598"/>
                <a:gd name="connsiteX250" fmla="*/ 437816 w 1231598"/>
                <a:gd name="connsiteY250" fmla="*/ 26254 h 1231598"/>
                <a:gd name="connsiteX251" fmla="*/ 472563 w 1231598"/>
                <a:gd name="connsiteY251" fmla="*/ 16988 h 1231598"/>
                <a:gd name="connsiteX252" fmla="*/ 480285 w 1231598"/>
                <a:gd name="connsiteY252" fmla="*/ 50963 h 1231598"/>
                <a:gd name="connsiteX253" fmla="*/ 447854 w 1231598"/>
                <a:gd name="connsiteY253" fmla="*/ 59456 h 1231598"/>
                <a:gd name="connsiteX254" fmla="*/ 748997 w 1231598"/>
                <a:gd name="connsiteY254" fmla="*/ 50191 h 1231598"/>
                <a:gd name="connsiteX255" fmla="*/ 715794 w 1231598"/>
                <a:gd name="connsiteY255" fmla="*/ 43241 h 1231598"/>
                <a:gd name="connsiteX256" fmla="*/ 721971 w 1231598"/>
                <a:gd name="connsiteY256" fmla="*/ 9266 h 1231598"/>
                <a:gd name="connsiteX257" fmla="*/ 756719 w 1231598"/>
                <a:gd name="connsiteY257" fmla="*/ 16215 h 1231598"/>
                <a:gd name="connsiteX258" fmla="*/ 748997 w 1231598"/>
                <a:gd name="connsiteY258" fmla="*/ 50191 h 1231598"/>
                <a:gd name="connsiteX259" fmla="*/ 513488 w 1231598"/>
                <a:gd name="connsiteY259" fmla="*/ 44013 h 1231598"/>
                <a:gd name="connsiteX260" fmla="*/ 507310 w 1231598"/>
                <a:gd name="connsiteY260" fmla="*/ 10038 h 1231598"/>
                <a:gd name="connsiteX261" fmla="*/ 542830 w 1231598"/>
                <a:gd name="connsiteY261" fmla="*/ 4633 h 1231598"/>
                <a:gd name="connsiteX262" fmla="*/ 547463 w 1231598"/>
                <a:gd name="connsiteY262" fmla="*/ 38608 h 1231598"/>
                <a:gd name="connsiteX263" fmla="*/ 513488 w 1231598"/>
                <a:gd name="connsiteY263" fmla="*/ 44013 h 1231598"/>
                <a:gd name="connsiteX264" fmla="*/ 681819 w 1231598"/>
                <a:gd name="connsiteY264" fmla="*/ 38608 h 1231598"/>
                <a:gd name="connsiteX265" fmla="*/ 647844 w 1231598"/>
                <a:gd name="connsiteY265" fmla="*/ 35519 h 1231598"/>
                <a:gd name="connsiteX266" fmla="*/ 650160 w 1231598"/>
                <a:gd name="connsiteY266" fmla="*/ 772 h 1231598"/>
                <a:gd name="connsiteX267" fmla="*/ 685680 w 1231598"/>
                <a:gd name="connsiteY267" fmla="*/ 3861 h 1231598"/>
                <a:gd name="connsiteX268" fmla="*/ 681819 w 1231598"/>
                <a:gd name="connsiteY268" fmla="*/ 38608 h 1231598"/>
                <a:gd name="connsiteX269" fmla="*/ 580666 w 1231598"/>
                <a:gd name="connsiteY269" fmla="*/ 35519 h 1231598"/>
                <a:gd name="connsiteX270" fmla="*/ 579121 w 1231598"/>
                <a:gd name="connsiteY270" fmla="*/ 772 h 1231598"/>
                <a:gd name="connsiteX271" fmla="*/ 614641 w 1231598"/>
                <a:gd name="connsiteY271" fmla="*/ 0 h 1231598"/>
                <a:gd name="connsiteX272" fmla="*/ 614641 w 1231598"/>
                <a:gd name="connsiteY272" fmla="*/ 34747 h 1231598"/>
                <a:gd name="connsiteX273" fmla="*/ 580666 w 1231598"/>
                <a:gd name="connsiteY273" fmla="*/ 35519 h 1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lnTo>
                    <a:pt x="34747" y="616957"/>
                  </a:ln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w="7680" cap="flat">
              <a:noFill/>
              <a:prstDash val="solid"/>
              <a:miter/>
            </a:ln>
          </p:spPr>
          <p:txBody>
            <a:bodyPr rtlCol="0" anchor="ctr"/>
            <a:lstStyle/>
            <a:p>
              <a:endParaRPr lang="ru-RU"/>
            </a:p>
          </p:txBody>
        </p:sp>
      </p:grpSp>
      <p:sp>
        <p:nvSpPr>
          <p:cNvPr id="63" name="TextBox 62">
            <a:extLst>
              <a:ext uri="{FF2B5EF4-FFF2-40B4-BE49-F238E27FC236}">
                <a16:creationId xmlns:a16="http://schemas.microsoft.com/office/drawing/2014/main" xmlns="" id="{58AD6C1E-F226-4B63-9421-F74D8F5565CF}"/>
              </a:ext>
            </a:extLst>
          </p:cNvPr>
          <p:cNvSpPr txBox="1"/>
          <p:nvPr/>
        </p:nvSpPr>
        <p:spPr>
          <a:xfrm>
            <a:off x="1438231" y="1244003"/>
            <a:ext cx="9968793" cy="1015663"/>
          </a:xfrm>
          <a:prstGeom prst="rect">
            <a:avLst/>
          </a:prstGeom>
          <a:noFill/>
        </p:spPr>
        <p:txBody>
          <a:bodyPr wrap="square">
            <a:spAutoFit/>
          </a:bodyPr>
          <a:lstStyle/>
          <a:p>
            <a:pPr algn="just"/>
            <a:r>
              <a:rPr lang="ru-RU" sz="2000" b="1" dirty="0" smtClean="0">
                <a:solidFill>
                  <a:schemeClr val="tx1">
                    <a:lumMod val="75000"/>
                  </a:schemeClr>
                </a:solidFill>
                <a:latin typeface="Roboto Condensed" panose="02000000000000000000" pitchFamily="2" charset="0"/>
                <a:ea typeface="Roboto Condensed" panose="02000000000000000000" pitchFamily="2" charset="0"/>
              </a:rPr>
              <a:t>Федеральный закон от 02.07.2021 № 305-ФЗ </a:t>
            </a:r>
            <a:r>
              <a:rPr lang="ru-RU" sz="2000" dirty="0" smtClean="0">
                <a:solidFill>
                  <a:schemeClr val="tx1">
                    <a:lumMod val="75000"/>
                  </a:schemeClr>
                </a:solidFill>
                <a:latin typeface="Roboto Condensed" panose="02000000000000000000" pitchFamily="2" charset="0"/>
                <a:ea typeface="Roboto Condensed" panose="02000000000000000000" pitchFamily="2" charset="0"/>
              </a:rPr>
              <a:t>«О внесении изменений в части первую и вторую Налогового кодекса Российской Федерации и отдельные акты Российской Федерации».</a:t>
            </a:r>
            <a:endParaRPr lang="ru-RU" sz="2000" dirty="0">
              <a:solidFill>
                <a:schemeClr val="tx1">
                  <a:lumMod val="75000"/>
                </a:schemeClr>
              </a:solidFill>
              <a:latin typeface="Roboto Condensed" panose="02000000000000000000" pitchFamily="2" charset="0"/>
              <a:ea typeface="Roboto Condensed" panose="02000000000000000000" pitchFamily="2" charset="0"/>
            </a:endParaRPr>
          </a:p>
        </p:txBody>
      </p:sp>
      <p:sp>
        <p:nvSpPr>
          <p:cNvPr id="65" name="TextBox 64">
            <a:extLst>
              <a:ext uri="{FF2B5EF4-FFF2-40B4-BE49-F238E27FC236}">
                <a16:creationId xmlns:a16="http://schemas.microsoft.com/office/drawing/2014/main" xmlns="" id="{D96DF3D1-8C54-4BE6-8C60-A8C16149B17D}"/>
              </a:ext>
            </a:extLst>
          </p:cNvPr>
          <p:cNvSpPr txBox="1"/>
          <p:nvPr/>
        </p:nvSpPr>
        <p:spPr>
          <a:xfrm>
            <a:off x="1438231" y="2276872"/>
            <a:ext cx="9976692" cy="2554545"/>
          </a:xfrm>
          <a:prstGeom prst="rect">
            <a:avLst/>
          </a:prstGeom>
          <a:noFill/>
        </p:spPr>
        <p:txBody>
          <a:bodyPr wrap="square">
            <a:spAutoFit/>
          </a:bodyPr>
          <a:lstStyle/>
          <a:p>
            <a:pPr algn="just"/>
            <a:r>
              <a:rPr lang="ru-RU" sz="2000" dirty="0" smtClean="0">
                <a:solidFill>
                  <a:schemeClr val="tx1">
                    <a:lumMod val="75000"/>
                  </a:schemeClr>
                </a:solidFill>
                <a:latin typeface="Roboto Condensed" panose="02000000000000000000" pitchFamily="2" charset="0"/>
                <a:ea typeface="Roboto Condensed" panose="02000000000000000000" pitchFamily="2" charset="0"/>
              </a:rPr>
              <a:t>Законом </a:t>
            </a:r>
            <a:r>
              <a:rPr lang="ru-RU" sz="2000" dirty="0">
                <a:solidFill>
                  <a:schemeClr val="tx1">
                    <a:lumMod val="75000"/>
                  </a:schemeClr>
                </a:solidFill>
                <a:latin typeface="Roboto Condensed" panose="02000000000000000000" pitchFamily="2" charset="0"/>
                <a:ea typeface="Roboto Condensed" panose="02000000000000000000" pitchFamily="2" charset="0"/>
              </a:rPr>
              <a:t>внесены изменения в статью 149 Налогового кодекса Российской Федерации. </a:t>
            </a:r>
            <a:endParaRPr lang="ru-RU" sz="2000" dirty="0" smtClean="0">
              <a:solidFill>
                <a:schemeClr val="tx1">
                  <a:lumMod val="75000"/>
                </a:schemeClr>
              </a:solidFill>
              <a:latin typeface="Roboto Condensed" panose="02000000000000000000" pitchFamily="2" charset="0"/>
              <a:ea typeface="Roboto Condensed" panose="02000000000000000000" pitchFamily="2" charset="0"/>
            </a:endParaRPr>
          </a:p>
          <a:p>
            <a:pPr algn="just"/>
            <a:r>
              <a:rPr lang="ru-RU" sz="2000" dirty="0" smtClean="0">
                <a:solidFill>
                  <a:schemeClr val="tx1">
                    <a:lumMod val="75000"/>
                  </a:schemeClr>
                </a:solidFill>
                <a:latin typeface="Roboto Condensed" panose="02000000000000000000" pitchFamily="2" charset="0"/>
                <a:ea typeface="Roboto Condensed" panose="02000000000000000000" pitchFamily="2" charset="0"/>
              </a:rPr>
              <a:t>С </a:t>
            </a:r>
            <a:r>
              <a:rPr lang="ru-RU" sz="2000" dirty="0">
                <a:solidFill>
                  <a:schemeClr val="tx1">
                    <a:lumMod val="75000"/>
                  </a:schemeClr>
                </a:solidFill>
                <a:latin typeface="Roboto Condensed" panose="02000000000000000000" pitchFamily="2" charset="0"/>
                <a:ea typeface="Roboto Condensed" panose="02000000000000000000" pitchFamily="2" charset="0"/>
              </a:rPr>
              <a:t>01.01.2022 года освобождается от налогообложения налогом на добавленную стоимость оказание услуг общественного питания (рестораны, кафе, бары, предприятия быстрого обслуживания, буфеты, кафетерии, столовые, закусочные, отделы кулинарии при указанных объектах и иные аналогичные объекты общественного питания), а также услуг общественного питания вне объектов общественного питания по месту, выбранному заказчиком («выездное обслуживание»).</a:t>
            </a:r>
          </a:p>
          <a:p>
            <a:pPr algn="just"/>
            <a:endParaRPr lang="ru-RU" sz="2000" dirty="0"/>
          </a:p>
        </p:txBody>
      </p:sp>
      <p:sp>
        <p:nvSpPr>
          <p:cNvPr id="69" name="TextBox 68">
            <a:extLst>
              <a:ext uri="{FF2B5EF4-FFF2-40B4-BE49-F238E27FC236}">
                <a16:creationId xmlns:a16="http://schemas.microsoft.com/office/drawing/2014/main" xmlns="" id="{160C992B-3698-4E0B-B295-02054DA9BBDB}"/>
              </a:ext>
            </a:extLst>
          </p:cNvPr>
          <p:cNvSpPr txBox="1"/>
          <p:nvPr/>
        </p:nvSpPr>
        <p:spPr>
          <a:xfrm>
            <a:off x="1447935" y="4162411"/>
            <a:ext cx="9976692" cy="400110"/>
          </a:xfrm>
          <a:prstGeom prst="rect">
            <a:avLst/>
          </a:prstGeom>
          <a:noFill/>
        </p:spPr>
        <p:txBody>
          <a:bodyPr wrap="square">
            <a:spAutoFit/>
          </a:bodyPr>
          <a:lstStyle/>
          <a:p>
            <a:pPr algn="just"/>
            <a:endParaRPr lang="ru-RU" sz="2000" dirty="0">
              <a:solidFill>
                <a:schemeClr val="tx1">
                  <a:lumMod val="75000"/>
                </a:schemeClr>
              </a:solidFill>
              <a:latin typeface="Roboto Condensed" panose="02000000000000000000" pitchFamily="2" charset="0"/>
              <a:ea typeface="Roboto Condensed" panose="02000000000000000000" pitchFamily="2" charset="0"/>
            </a:endParaRPr>
          </a:p>
        </p:txBody>
      </p:sp>
      <p:sp>
        <p:nvSpPr>
          <p:cNvPr id="72" name="TextBox 71">
            <a:extLst>
              <a:ext uri="{FF2B5EF4-FFF2-40B4-BE49-F238E27FC236}">
                <a16:creationId xmlns:a16="http://schemas.microsoft.com/office/drawing/2014/main" xmlns="" id="{27CA2785-DF5B-489B-94EC-43F899346623}"/>
              </a:ext>
            </a:extLst>
          </p:cNvPr>
          <p:cNvSpPr txBox="1"/>
          <p:nvPr/>
        </p:nvSpPr>
        <p:spPr>
          <a:xfrm>
            <a:off x="1447934" y="5581902"/>
            <a:ext cx="9945887" cy="400110"/>
          </a:xfrm>
          <a:prstGeom prst="rect">
            <a:avLst/>
          </a:prstGeom>
          <a:noFill/>
        </p:spPr>
        <p:txBody>
          <a:bodyPr wrap="square">
            <a:spAutoFit/>
          </a:bodyPr>
          <a:lstStyle/>
          <a:p>
            <a:pPr algn="just"/>
            <a:endParaRPr lang="ru-RU" sz="2000" dirty="0">
              <a:solidFill>
                <a:schemeClr val="tx1">
                  <a:lumMod val="75000"/>
                </a:schemeClr>
              </a:solidFill>
              <a:latin typeface="Roboto Condensed" panose="02000000000000000000" pitchFamily="2" charset="0"/>
              <a:ea typeface="Roboto Condensed" panose="02000000000000000000" pitchFamily="2" charset="0"/>
            </a:endParaRPr>
          </a:p>
        </p:txBody>
      </p:sp>
      <p:sp>
        <p:nvSpPr>
          <p:cNvPr id="45" name="TextBox 44">
            <a:extLst>
              <a:ext uri="{FF2B5EF4-FFF2-40B4-BE49-F238E27FC236}">
                <a16:creationId xmlns:a16="http://schemas.microsoft.com/office/drawing/2014/main" xmlns="" id="{D96DF3D1-8C54-4BE6-8C60-A8C16149B17D}"/>
              </a:ext>
            </a:extLst>
          </p:cNvPr>
          <p:cNvSpPr txBox="1"/>
          <p:nvPr/>
        </p:nvSpPr>
        <p:spPr>
          <a:xfrm>
            <a:off x="1417130" y="3372069"/>
            <a:ext cx="9976692" cy="400110"/>
          </a:xfrm>
          <a:prstGeom prst="rect">
            <a:avLst/>
          </a:prstGeom>
          <a:noFill/>
        </p:spPr>
        <p:txBody>
          <a:bodyPr wrap="square">
            <a:spAutoFit/>
          </a:bodyPr>
          <a:lstStyle/>
          <a:p>
            <a:endParaRPr lang="ru-RU" sz="2000" dirty="0">
              <a:solidFill>
                <a:schemeClr val="tx1">
                  <a:lumMod val="75000"/>
                </a:schemeClr>
              </a:solidFill>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41384972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Овал 104">
            <a:extLst>
              <a:ext uri="{FF2B5EF4-FFF2-40B4-BE49-F238E27FC236}">
                <a16:creationId xmlns="" xmlns:a16="http://schemas.microsoft.com/office/drawing/2014/main" id="{EA08EA9D-CBD5-4B6C-9502-5D1846669DFC}"/>
              </a:ext>
            </a:extLst>
          </p:cNvPr>
          <p:cNvSpPr/>
          <p:nvPr/>
        </p:nvSpPr>
        <p:spPr>
          <a:xfrm>
            <a:off x="2382986" y="3536311"/>
            <a:ext cx="900801" cy="900801"/>
          </a:xfrm>
          <a:prstGeom prst="ellipse">
            <a:avLst/>
          </a:prstGeom>
          <a:solidFill>
            <a:srgbClr val="E68637"/>
          </a:solidFill>
        </p:spPr>
        <p:txBody>
          <a:bodyPr wrap="none" lIns="91168" tIns="45585" rIns="91168" bIns="45585" anchor="ctr">
            <a:noAutofit/>
          </a:bodyPr>
          <a:lstStyle/>
          <a:p>
            <a:pPr algn="ctr" defTabSz="1100384"/>
            <a:r>
              <a:rPr lang="ru-RU" sz="2000" b="1" dirty="0" smtClean="0">
                <a:solidFill>
                  <a:schemeClr val="bg1"/>
                </a:solidFill>
                <a:latin typeface="Roboto Condensed" panose="02000000000000000000" pitchFamily="2" charset="0"/>
                <a:ea typeface="Roboto Condensed" panose="02000000000000000000" pitchFamily="2" charset="0"/>
                <a:cs typeface="Times New Roman" panose="02020603050405020304" pitchFamily="18" charset="0"/>
              </a:rPr>
              <a:t>+</a:t>
            </a:r>
            <a:r>
              <a:rPr lang="en-US" sz="2000" b="1" dirty="0" smtClean="0">
                <a:solidFill>
                  <a:schemeClr val="bg1"/>
                </a:solidFill>
                <a:latin typeface="Roboto Condensed" panose="02000000000000000000" pitchFamily="2" charset="0"/>
                <a:ea typeface="Roboto Condensed" panose="02000000000000000000" pitchFamily="2" charset="0"/>
                <a:cs typeface="Times New Roman" panose="02020603050405020304" pitchFamily="18" charset="0"/>
              </a:rPr>
              <a:t> 7</a:t>
            </a:r>
            <a:r>
              <a:rPr lang="ru-RU" sz="2000" b="1" dirty="0" smtClean="0">
                <a:solidFill>
                  <a:schemeClr val="bg1"/>
                </a:solidFill>
                <a:latin typeface="Roboto Condensed" panose="02000000000000000000" pitchFamily="2" charset="0"/>
                <a:ea typeface="Roboto Condensed" panose="02000000000000000000" pitchFamily="2" charset="0"/>
                <a:cs typeface="Times New Roman" panose="02020603050405020304" pitchFamily="18" charset="0"/>
              </a:rPr>
              <a:t>6,0%</a:t>
            </a:r>
            <a:endParaRPr lang="ru-RU" b="1" dirty="0">
              <a:solidFill>
                <a:schemeClr val="bg1"/>
              </a:solidFill>
              <a:latin typeface="Roboto Condensed" panose="02000000000000000000" pitchFamily="2" charset="0"/>
              <a:ea typeface="Roboto Condensed" panose="02000000000000000000" pitchFamily="2" charset="0"/>
              <a:cs typeface="Times New Roman" panose="02020603050405020304" pitchFamily="18" charset="0"/>
            </a:endParaRPr>
          </a:p>
        </p:txBody>
      </p:sp>
      <p:sp>
        <p:nvSpPr>
          <p:cNvPr id="9" name="Овал 8">
            <a:extLst>
              <a:ext uri="{FF2B5EF4-FFF2-40B4-BE49-F238E27FC236}">
                <a16:creationId xmlns="" xmlns:a16="http://schemas.microsoft.com/office/drawing/2014/main" id="{BDC81B0F-2C79-482D-9E78-F7BCCA42755E}"/>
              </a:ext>
            </a:extLst>
          </p:cNvPr>
          <p:cNvSpPr/>
          <p:nvPr/>
        </p:nvSpPr>
        <p:spPr>
          <a:xfrm>
            <a:off x="635795" y="3986711"/>
            <a:ext cx="2197591" cy="2140435"/>
          </a:xfrm>
          <a:prstGeom prst="ellipse">
            <a:avLst/>
          </a:prstGeom>
          <a:solidFill>
            <a:schemeClr val="bg1"/>
          </a:solidFill>
          <a:ln w="25400">
            <a:solidFill>
              <a:schemeClr val="bg1"/>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2" name="Прямоугольник 1">
            <a:extLst>
              <a:ext uri="{FF2B5EF4-FFF2-40B4-BE49-F238E27FC236}">
                <a16:creationId xmlns="" xmlns:a16="http://schemas.microsoft.com/office/drawing/2014/main" id="{04255A48-2E46-447F-98DA-0E287025F3FD}"/>
              </a:ext>
            </a:extLst>
          </p:cNvPr>
          <p:cNvSpPr/>
          <p:nvPr/>
        </p:nvSpPr>
        <p:spPr>
          <a:xfrm>
            <a:off x="0" y="0"/>
            <a:ext cx="1235460" cy="1235460"/>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16" name="Subtitle 2">
            <a:extLst>
              <a:ext uri="{FF2B5EF4-FFF2-40B4-BE49-F238E27FC236}">
                <a16:creationId xmlns="" xmlns:a16="http://schemas.microsoft.com/office/drawing/2014/main" id="{51A55428-D23F-4777-96FE-D91E0B26310D}"/>
              </a:ext>
            </a:extLst>
          </p:cNvPr>
          <p:cNvSpPr txBox="1">
            <a:spLocks/>
          </p:cNvSpPr>
          <p:nvPr/>
        </p:nvSpPr>
        <p:spPr>
          <a:xfrm>
            <a:off x="1595500" y="0"/>
            <a:ext cx="9865096" cy="1235459"/>
          </a:xfrm>
          <a:prstGeom prst="rect">
            <a:avLst/>
          </a:prstGeom>
        </p:spPr>
        <p:txBody>
          <a:bodyPr vert="horz" lIns="0" tIns="0" rIns="0" bIns="0" rtlCol="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a:tabLst>
                <a:tab pos="342900" algn="l"/>
              </a:tabLst>
            </a:pPr>
            <a:r>
              <a:rPr lang="ru-RU" b="1" dirty="0">
                <a:solidFill>
                  <a:schemeClr val="tx1">
                    <a:lumMod val="75000"/>
                  </a:schemeClr>
                </a:solidFill>
                <a:latin typeface="Roboto Condensed" panose="02000000000000000000" pitchFamily="2" charset="0"/>
              </a:rPr>
              <a:t>ПОСТУПЛЕНИЕ АДМИНИСТРИРУЕМЫХ ФНС РОССИИ ДОХОДОВ  В КОНСОЛИДИРОВАННЫЙ БЮДЖЕТ РОССИЙСКОЙ ФЕДЕРАЦИИ</a:t>
            </a:r>
            <a:r>
              <a:rPr lang="en-US" b="1" dirty="0">
                <a:solidFill>
                  <a:schemeClr val="tx1">
                    <a:lumMod val="75000"/>
                  </a:schemeClr>
                </a:solidFill>
                <a:latin typeface="Roboto Condensed" panose="02000000000000000000" pitchFamily="2" charset="0"/>
              </a:rPr>
              <a:t> </a:t>
            </a:r>
            <a:r>
              <a:rPr lang="ru-RU" b="1" dirty="0">
                <a:solidFill>
                  <a:schemeClr val="tx1">
                    <a:lumMod val="75000"/>
                  </a:schemeClr>
                </a:solidFill>
                <a:latin typeface="Roboto Condensed" panose="02000000000000000000" pitchFamily="2" charset="0"/>
              </a:rPr>
              <a:t>В </a:t>
            </a:r>
            <a:r>
              <a:rPr lang="ru-RU" b="1" dirty="0" smtClean="0">
                <a:solidFill>
                  <a:schemeClr val="tx1">
                    <a:lumMod val="75000"/>
                  </a:schemeClr>
                </a:solidFill>
                <a:latin typeface="Roboto Condensed" panose="02000000000000000000" pitchFamily="2" charset="0"/>
              </a:rPr>
              <a:t>ЯНВАРЕ-ОКТЯБРЕ 2021 </a:t>
            </a:r>
            <a:r>
              <a:rPr lang="ru-RU" b="1" dirty="0">
                <a:solidFill>
                  <a:schemeClr val="tx1">
                    <a:lumMod val="75000"/>
                  </a:schemeClr>
                </a:solidFill>
                <a:latin typeface="Roboto Condensed" panose="02000000000000000000" pitchFamily="2" charset="0"/>
              </a:rPr>
              <a:t>ГОДА </a:t>
            </a:r>
            <a:br>
              <a:rPr lang="ru-RU" b="1" dirty="0">
                <a:solidFill>
                  <a:schemeClr val="tx1">
                    <a:lumMod val="75000"/>
                  </a:schemeClr>
                </a:solidFill>
                <a:latin typeface="Roboto Condensed" panose="02000000000000000000" pitchFamily="2" charset="0"/>
              </a:rPr>
            </a:br>
            <a:r>
              <a:rPr lang="ru-RU" dirty="0">
                <a:solidFill>
                  <a:schemeClr val="tx1">
                    <a:lumMod val="75000"/>
                  </a:schemeClr>
                </a:solidFill>
                <a:latin typeface="Roboto Condensed" panose="02000000000000000000" pitchFamily="2" charset="0"/>
              </a:rPr>
              <a:t>(НАРАСТАЮЩИМ  ИТОГОМ), МЛРД РУБ</a:t>
            </a:r>
            <a:r>
              <a:rPr lang="ru-RU" dirty="0" smtClean="0">
                <a:solidFill>
                  <a:schemeClr val="tx1">
                    <a:lumMod val="75000"/>
                  </a:schemeClr>
                </a:solidFill>
                <a:latin typeface="Roboto Condensed" panose="02000000000000000000" pitchFamily="2" charset="0"/>
              </a:rPr>
              <a:t>.</a:t>
            </a:r>
            <a:endParaRPr lang="ru-RU" dirty="0">
              <a:solidFill>
                <a:schemeClr val="tx1">
                  <a:lumMod val="75000"/>
                </a:schemeClr>
              </a:solidFill>
              <a:latin typeface="Roboto Condensed" panose="02000000000000000000" pitchFamily="2" charset="0"/>
            </a:endParaRPr>
          </a:p>
        </p:txBody>
      </p:sp>
      <p:grpSp>
        <p:nvGrpSpPr>
          <p:cNvPr id="44" name="Группа 43">
            <a:extLst>
              <a:ext uri="{FF2B5EF4-FFF2-40B4-BE49-F238E27FC236}">
                <a16:creationId xmlns="" xmlns:a16="http://schemas.microsoft.com/office/drawing/2014/main" id="{019F74D2-C307-466E-A3FC-5577DACB81C1}"/>
              </a:ext>
            </a:extLst>
          </p:cNvPr>
          <p:cNvGrpSpPr/>
          <p:nvPr/>
        </p:nvGrpSpPr>
        <p:grpSpPr>
          <a:xfrm>
            <a:off x="170060" y="170060"/>
            <a:ext cx="895342" cy="895342"/>
            <a:chOff x="1398681" y="3263936"/>
            <a:chExt cx="1231598" cy="1231598"/>
          </a:xfrm>
        </p:grpSpPr>
        <p:grpSp>
          <p:nvGrpSpPr>
            <p:cNvPr id="6" name="Рисунок 2">
              <a:extLst>
                <a:ext uri="{FF2B5EF4-FFF2-40B4-BE49-F238E27FC236}">
                  <a16:creationId xmlns="" xmlns:a16="http://schemas.microsoft.com/office/drawing/2014/main" id="{2862BDDB-996B-423A-834B-02C0E4B78B81}"/>
                </a:ext>
              </a:extLst>
            </p:cNvPr>
            <p:cNvGrpSpPr/>
            <p:nvPr/>
          </p:nvGrpSpPr>
          <p:grpSpPr>
            <a:xfrm>
              <a:off x="1597898" y="3407558"/>
              <a:ext cx="833162" cy="944353"/>
              <a:chOff x="1542689" y="2816538"/>
              <a:chExt cx="833162" cy="944353"/>
            </a:xfrm>
          </p:grpSpPr>
          <p:grpSp>
            <p:nvGrpSpPr>
              <p:cNvPr id="7" name="Рисунок 2">
                <a:extLst>
                  <a:ext uri="{FF2B5EF4-FFF2-40B4-BE49-F238E27FC236}">
                    <a16:creationId xmlns="" xmlns:a16="http://schemas.microsoft.com/office/drawing/2014/main" id="{2862BDDB-996B-423A-834B-02C0E4B78B81}"/>
                  </a:ext>
                </a:extLst>
              </p:cNvPr>
              <p:cNvGrpSpPr/>
              <p:nvPr/>
            </p:nvGrpSpPr>
            <p:grpSpPr>
              <a:xfrm>
                <a:off x="1581297" y="2876064"/>
                <a:ext cx="755946" cy="825721"/>
                <a:chOff x="1581297" y="2876064"/>
                <a:chExt cx="755946" cy="825721"/>
              </a:xfrm>
            </p:grpSpPr>
            <p:sp>
              <p:nvSpPr>
                <p:cNvPr id="23" name="Полилиния: фигура 22">
                  <a:extLst>
                    <a:ext uri="{FF2B5EF4-FFF2-40B4-BE49-F238E27FC236}">
                      <a16:creationId xmlns="" xmlns:a16="http://schemas.microsoft.com/office/drawing/2014/main" id="{D47B51B5-5B9E-4773-8EB9-496F42F26909}"/>
                    </a:ext>
                  </a:extLst>
                </p:cNvPr>
                <p:cNvSpPr/>
                <p:nvPr/>
              </p:nvSpPr>
              <p:spPr>
                <a:xfrm rot="-3598124">
                  <a:off x="1761688" y="3431256"/>
                  <a:ext cx="34749" cy="340542"/>
                </a:xfrm>
                <a:custGeom>
                  <a:avLst/>
                  <a:gdLst>
                    <a:gd name="connsiteX0" fmla="*/ 0 w 34749"/>
                    <a:gd name="connsiteY0" fmla="*/ 0 h 340542"/>
                    <a:gd name="connsiteX1" fmla="*/ 34749 w 34749"/>
                    <a:gd name="connsiteY1" fmla="*/ 0 h 340542"/>
                    <a:gd name="connsiteX2" fmla="*/ 34749 w 34749"/>
                    <a:gd name="connsiteY2" fmla="*/ 340542 h 340542"/>
                    <a:gd name="connsiteX3" fmla="*/ 0 w 34749"/>
                    <a:gd name="connsiteY3" fmla="*/ 340542 h 340542"/>
                  </a:gdLst>
                  <a:ahLst/>
                  <a:cxnLst>
                    <a:cxn ang="0">
                      <a:pos x="connsiteX0" y="connsiteY0"/>
                    </a:cxn>
                    <a:cxn ang="0">
                      <a:pos x="connsiteX1" y="connsiteY1"/>
                    </a:cxn>
                    <a:cxn ang="0">
                      <a:pos x="connsiteX2" y="connsiteY2"/>
                    </a:cxn>
                    <a:cxn ang="0">
                      <a:pos x="connsiteX3" y="connsiteY3"/>
                    </a:cxn>
                  </a:cxnLst>
                  <a:rect l="l" t="t" r="r" b="b"/>
                  <a:pathLst>
                    <a:path w="34749" h="340542">
                      <a:moveTo>
                        <a:pt x="0" y="0"/>
                      </a:moveTo>
                      <a:lnTo>
                        <a:pt x="34749" y="0"/>
                      </a:lnTo>
                      <a:lnTo>
                        <a:pt x="34749" y="340542"/>
                      </a:lnTo>
                      <a:lnTo>
                        <a:pt x="0" y="340542"/>
                      </a:lnTo>
                      <a:close/>
                    </a:path>
                  </a:pathLst>
                </a:custGeom>
                <a:solidFill>
                  <a:srgbClr val="43D3E8"/>
                </a:solidFill>
                <a:ln w="7680" cap="flat">
                  <a:noFill/>
                  <a:prstDash val="solid"/>
                  <a:miter/>
                </a:ln>
              </p:spPr>
              <p:txBody>
                <a:bodyPr rtlCol="0" anchor="ctr"/>
                <a:lstStyle/>
                <a:p>
                  <a:endParaRPr lang="ru-RU" dirty="0"/>
                </a:p>
              </p:txBody>
            </p:sp>
            <p:sp>
              <p:nvSpPr>
                <p:cNvPr id="24" name="Полилиния: фигура 23">
                  <a:extLst>
                    <a:ext uri="{FF2B5EF4-FFF2-40B4-BE49-F238E27FC236}">
                      <a16:creationId xmlns="" xmlns:a16="http://schemas.microsoft.com/office/drawing/2014/main" id="{C806057A-ECFF-4744-87AF-9A72A2FB9EB3}"/>
                    </a:ext>
                  </a:extLst>
                </p:cNvPr>
                <p:cNvSpPr/>
                <p:nvPr/>
              </p:nvSpPr>
              <p:spPr>
                <a:xfrm>
                  <a:off x="15812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25" name="Полилиния: фигура 24">
                  <a:extLst>
                    <a:ext uri="{FF2B5EF4-FFF2-40B4-BE49-F238E27FC236}">
                      <a16:creationId xmlns="" xmlns:a16="http://schemas.microsoft.com/office/drawing/2014/main" id="{46B80DA4-4D6B-44C7-BDAB-65F2FDAE4353}"/>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242D3C"/>
                </a:solidFill>
                <a:ln w="7680" cap="flat">
                  <a:noFill/>
                  <a:prstDash val="solid"/>
                  <a:miter/>
                </a:ln>
              </p:spPr>
              <p:txBody>
                <a:bodyPr rtlCol="0" anchor="ctr"/>
                <a:lstStyle/>
                <a:p>
                  <a:endParaRPr lang="ru-RU" dirty="0"/>
                </a:p>
              </p:txBody>
            </p:sp>
            <p:sp>
              <p:nvSpPr>
                <p:cNvPr id="26" name="Полилиния: фигура 25">
                  <a:extLst>
                    <a:ext uri="{FF2B5EF4-FFF2-40B4-BE49-F238E27FC236}">
                      <a16:creationId xmlns="" xmlns:a16="http://schemas.microsoft.com/office/drawing/2014/main" id="{D548DBBD-4E6B-44F0-B2A9-73DBC0669B35}"/>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27" name="Полилиния: фигура 26">
                  <a:extLst>
                    <a:ext uri="{FF2B5EF4-FFF2-40B4-BE49-F238E27FC236}">
                      <a16:creationId xmlns="" xmlns:a16="http://schemas.microsoft.com/office/drawing/2014/main" id="{8ADEB9A2-6C80-46DE-A6A1-77367AB94E63}"/>
                    </a:ext>
                  </a:extLst>
                </p:cNvPr>
                <p:cNvSpPr/>
                <p:nvPr/>
              </p:nvSpPr>
              <p:spPr>
                <a:xfrm rot="-1798039">
                  <a:off x="1608964" y="2958607"/>
                  <a:ext cx="339747" cy="34746"/>
                </a:xfrm>
                <a:custGeom>
                  <a:avLst/>
                  <a:gdLst>
                    <a:gd name="connsiteX0" fmla="*/ 0 w 339747"/>
                    <a:gd name="connsiteY0" fmla="*/ 0 h 34746"/>
                    <a:gd name="connsiteX1" fmla="*/ 339747 w 339747"/>
                    <a:gd name="connsiteY1" fmla="*/ 0 h 34746"/>
                    <a:gd name="connsiteX2" fmla="*/ 339747 w 339747"/>
                    <a:gd name="connsiteY2" fmla="*/ 34747 h 34746"/>
                    <a:gd name="connsiteX3" fmla="*/ 0 w 33974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339747" h="34746">
                      <a:moveTo>
                        <a:pt x="0" y="0"/>
                      </a:moveTo>
                      <a:lnTo>
                        <a:pt x="339747" y="0"/>
                      </a:lnTo>
                      <a:lnTo>
                        <a:pt x="339747" y="34747"/>
                      </a:lnTo>
                      <a:lnTo>
                        <a:pt x="0" y="34747"/>
                      </a:lnTo>
                      <a:close/>
                    </a:path>
                  </a:pathLst>
                </a:custGeom>
                <a:solidFill>
                  <a:srgbClr val="F96232"/>
                </a:solidFill>
                <a:ln w="7680" cap="flat">
                  <a:noFill/>
                  <a:prstDash val="solid"/>
                  <a:miter/>
                </a:ln>
              </p:spPr>
              <p:txBody>
                <a:bodyPr rtlCol="0" anchor="ctr"/>
                <a:lstStyle/>
                <a:p>
                  <a:endParaRPr lang="ru-RU" dirty="0"/>
                </a:p>
              </p:txBody>
            </p:sp>
            <p:sp>
              <p:nvSpPr>
                <p:cNvPr id="28" name="Полилиния: фигура 27">
                  <a:extLst>
                    <a:ext uri="{FF2B5EF4-FFF2-40B4-BE49-F238E27FC236}">
                      <a16:creationId xmlns="" xmlns:a16="http://schemas.microsoft.com/office/drawing/2014/main" id="{FF3F01F6-C86A-4DC1-91D4-9715366F0F97}"/>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F96232"/>
                </a:solidFill>
                <a:ln w="7680" cap="flat">
                  <a:noFill/>
                  <a:prstDash val="solid"/>
                  <a:miter/>
                </a:ln>
              </p:spPr>
              <p:txBody>
                <a:bodyPr rtlCol="0" anchor="ctr"/>
                <a:lstStyle/>
                <a:p>
                  <a:endParaRPr lang="ru-RU" dirty="0"/>
                </a:p>
              </p:txBody>
            </p:sp>
            <p:sp>
              <p:nvSpPr>
                <p:cNvPr id="29" name="Полилиния: фигура 28">
                  <a:extLst>
                    <a:ext uri="{FF2B5EF4-FFF2-40B4-BE49-F238E27FC236}">
                      <a16:creationId xmlns="" xmlns:a16="http://schemas.microsoft.com/office/drawing/2014/main" id="{BB2E3AA9-1C45-4213-8861-F763E272E8F5}"/>
                    </a:ext>
                  </a:extLst>
                </p:cNvPr>
                <p:cNvSpPr/>
                <p:nvPr/>
              </p:nvSpPr>
              <p:spPr>
                <a:xfrm rot="-3601663">
                  <a:off x="2122922" y="2805909"/>
                  <a:ext cx="34748" cy="340536"/>
                </a:xfrm>
                <a:custGeom>
                  <a:avLst/>
                  <a:gdLst>
                    <a:gd name="connsiteX0" fmla="*/ 0 w 34748"/>
                    <a:gd name="connsiteY0" fmla="*/ 0 h 340536"/>
                    <a:gd name="connsiteX1" fmla="*/ 34749 w 34748"/>
                    <a:gd name="connsiteY1" fmla="*/ 0 h 340536"/>
                    <a:gd name="connsiteX2" fmla="*/ 34749 w 34748"/>
                    <a:gd name="connsiteY2" fmla="*/ 340536 h 340536"/>
                    <a:gd name="connsiteX3" fmla="*/ 0 w 34748"/>
                    <a:gd name="connsiteY3" fmla="*/ 340536 h 340536"/>
                  </a:gdLst>
                  <a:ahLst/>
                  <a:cxnLst>
                    <a:cxn ang="0">
                      <a:pos x="connsiteX0" y="connsiteY0"/>
                    </a:cxn>
                    <a:cxn ang="0">
                      <a:pos x="connsiteX1" y="connsiteY1"/>
                    </a:cxn>
                    <a:cxn ang="0">
                      <a:pos x="connsiteX2" y="connsiteY2"/>
                    </a:cxn>
                    <a:cxn ang="0">
                      <a:pos x="connsiteX3" y="connsiteY3"/>
                    </a:cxn>
                  </a:cxnLst>
                  <a:rect l="l" t="t" r="r" b="b"/>
                  <a:pathLst>
                    <a:path w="34748" h="340536">
                      <a:moveTo>
                        <a:pt x="0" y="0"/>
                      </a:moveTo>
                      <a:lnTo>
                        <a:pt x="34749" y="0"/>
                      </a:lnTo>
                      <a:lnTo>
                        <a:pt x="34749" y="340536"/>
                      </a:lnTo>
                      <a:lnTo>
                        <a:pt x="0" y="340536"/>
                      </a:lnTo>
                      <a:close/>
                    </a:path>
                  </a:pathLst>
                </a:custGeom>
                <a:solidFill>
                  <a:srgbClr val="F96232"/>
                </a:solidFill>
                <a:ln w="7680" cap="flat">
                  <a:noFill/>
                  <a:prstDash val="solid"/>
                  <a:miter/>
                </a:ln>
              </p:spPr>
              <p:txBody>
                <a:bodyPr rtlCol="0" anchor="ctr"/>
                <a:lstStyle/>
                <a:p>
                  <a:endParaRPr lang="ru-RU" dirty="0"/>
                </a:p>
              </p:txBody>
            </p:sp>
            <p:sp>
              <p:nvSpPr>
                <p:cNvPr id="30" name="Полилиния: фигура 29">
                  <a:extLst>
                    <a:ext uri="{FF2B5EF4-FFF2-40B4-BE49-F238E27FC236}">
                      <a16:creationId xmlns="" xmlns:a16="http://schemas.microsoft.com/office/drawing/2014/main" id="{DEE038AF-A4DB-4921-9C55-57B56C108751}"/>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242D3C"/>
                </a:solidFill>
                <a:ln w="7680" cap="flat">
                  <a:noFill/>
                  <a:prstDash val="solid"/>
                  <a:miter/>
                </a:ln>
              </p:spPr>
              <p:txBody>
                <a:bodyPr rtlCol="0" anchor="ctr"/>
                <a:lstStyle/>
                <a:p>
                  <a:endParaRPr lang="ru-RU" dirty="0"/>
                </a:p>
              </p:txBody>
            </p:sp>
            <p:sp>
              <p:nvSpPr>
                <p:cNvPr id="31" name="Полилиния: фигура 30">
                  <a:extLst>
                    <a:ext uri="{FF2B5EF4-FFF2-40B4-BE49-F238E27FC236}">
                      <a16:creationId xmlns="" xmlns:a16="http://schemas.microsoft.com/office/drawing/2014/main" id="{30CBA823-FBC8-488E-96BF-4B28528C5AE2}"/>
                    </a:ext>
                  </a:extLst>
                </p:cNvPr>
                <p:cNvSpPr/>
                <p:nvPr/>
              </p:nvSpPr>
              <p:spPr>
                <a:xfrm>
                  <a:off x="23024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32" name="Полилиния: фигура 31">
                  <a:extLst>
                    <a:ext uri="{FF2B5EF4-FFF2-40B4-BE49-F238E27FC236}">
                      <a16:creationId xmlns="" xmlns:a16="http://schemas.microsoft.com/office/drawing/2014/main" id="{7A4488E0-C746-44E7-9759-CDED619781B5}"/>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F96232"/>
                </a:solidFill>
                <a:ln w="7680" cap="flat">
                  <a:noFill/>
                  <a:prstDash val="solid"/>
                  <a:miter/>
                </a:ln>
              </p:spPr>
              <p:txBody>
                <a:bodyPr rtlCol="0" anchor="ctr"/>
                <a:lstStyle/>
                <a:p>
                  <a:endParaRPr lang="ru-RU" dirty="0"/>
                </a:p>
              </p:txBody>
            </p:sp>
            <p:sp>
              <p:nvSpPr>
                <p:cNvPr id="33" name="Полилиния: фигура 32">
                  <a:extLst>
                    <a:ext uri="{FF2B5EF4-FFF2-40B4-BE49-F238E27FC236}">
                      <a16:creationId xmlns="" xmlns:a16="http://schemas.microsoft.com/office/drawing/2014/main" id="{C2C11E84-4302-4D02-B309-989EC48CC3DE}"/>
                    </a:ext>
                  </a:extLst>
                </p:cNvPr>
                <p:cNvSpPr/>
                <p:nvPr/>
              </p:nvSpPr>
              <p:spPr>
                <a:xfrm rot="-1801578">
                  <a:off x="1969829" y="3583842"/>
                  <a:ext cx="340525" cy="34747"/>
                </a:xfrm>
                <a:custGeom>
                  <a:avLst/>
                  <a:gdLst>
                    <a:gd name="connsiteX0" fmla="*/ 0 w 340525"/>
                    <a:gd name="connsiteY0" fmla="*/ 0 h 34747"/>
                    <a:gd name="connsiteX1" fmla="*/ 340525 w 340525"/>
                    <a:gd name="connsiteY1" fmla="*/ 0 h 34747"/>
                    <a:gd name="connsiteX2" fmla="*/ 340525 w 340525"/>
                    <a:gd name="connsiteY2" fmla="*/ 34747 h 34747"/>
                    <a:gd name="connsiteX3" fmla="*/ 0 w 340525"/>
                    <a:gd name="connsiteY3" fmla="*/ 34747 h 34747"/>
                  </a:gdLst>
                  <a:ahLst/>
                  <a:cxnLst>
                    <a:cxn ang="0">
                      <a:pos x="connsiteX0" y="connsiteY0"/>
                    </a:cxn>
                    <a:cxn ang="0">
                      <a:pos x="connsiteX1" y="connsiteY1"/>
                    </a:cxn>
                    <a:cxn ang="0">
                      <a:pos x="connsiteX2" y="connsiteY2"/>
                    </a:cxn>
                    <a:cxn ang="0">
                      <a:pos x="connsiteX3" y="connsiteY3"/>
                    </a:cxn>
                  </a:cxnLst>
                  <a:rect l="l" t="t" r="r" b="b"/>
                  <a:pathLst>
                    <a:path w="340525" h="34747">
                      <a:moveTo>
                        <a:pt x="0" y="0"/>
                      </a:moveTo>
                      <a:lnTo>
                        <a:pt x="340525" y="0"/>
                      </a:lnTo>
                      <a:lnTo>
                        <a:pt x="340525" y="34747"/>
                      </a:lnTo>
                      <a:lnTo>
                        <a:pt x="0" y="34747"/>
                      </a:lnTo>
                      <a:close/>
                    </a:path>
                  </a:pathLst>
                </a:custGeom>
                <a:solidFill>
                  <a:srgbClr val="43D3E8"/>
                </a:solidFill>
                <a:ln w="7680" cap="flat">
                  <a:noFill/>
                  <a:prstDash val="solid"/>
                  <a:miter/>
                </a:ln>
              </p:spPr>
              <p:txBody>
                <a:bodyPr rtlCol="0" anchor="ctr"/>
                <a:lstStyle/>
                <a:p>
                  <a:endParaRPr lang="ru-RU" dirty="0"/>
                </a:p>
              </p:txBody>
            </p:sp>
            <p:sp>
              <p:nvSpPr>
                <p:cNvPr id="34" name="Полилиния: фигура 33">
                  <a:extLst>
                    <a:ext uri="{FF2B5EF4-FFF2-40B4-BE49-F238E27FC236}">
                      <a16:creationId xmlns="" xmlns:a16="http://schemas.microsoft.com/office/drawing/2014/main" id="{ED5C64A1-B6D9-4B50-A1E2-9C593CEADC54}"/>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grpSp>
          <p:grpSp>
            <p:nvGrpSpPr>
              <p:cNvPr id="35" name="Рисунок 2">
                <a:extLst>
                  <a:ext uri="{FF2B5EF4-FFF2-40B4-BE49-F238E27FC236}">
                    <a16:creationId xmlns="" xmlns:a16="http://schemas.microsoft.com/office/drawing/2014/main" id="{2862BDDB-996B-423A-834B-02C0E4B78B81}"/>
                  </a:ext>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16:creationId xmlns="" xmlns:a16="http://schemas.microsoft.com/office/drawing/2014/main" id="{34EE368B-24C1-4ED8-8EB1-8A5D2E0D15E4}"/>
                    </a:ext>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7" name="Полилиния: фигура 36">
                  <a:extLst>
                    <a:ext uri="{FF2B5EF4-FFF2-40B4-BE49-F238E27FC236}">
                      <a16:creationId xmlns="" xmlns:a16="http://schemas.microsoft.com/office/drawing/2014/main" id="{82204F6F-E3CA-45B6-9F04-5EE0ED7F83D0}"/>
                    </a:ext>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8" name="Полилиния: фигура 37">
                  <a:extLst>
                    <a:ext uri="{FF2B5EF4-FFF2-40B4-BE49-F238E27FC236}">
                      <a16:creationId xmlns="" xmlns:a16="http://schemas.microsoft.com/office/drawing/2014/main" id="{0514346D-4272-4845-B929-B5FFEE35E254}"/>
                    </a:ext>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9" name="Полилиния: фигура 38">
                  <a:extLst>
                    <a:ext uri="{FF2B5EF4-FFF2-40B4-BE49-F238E27FC236}">
                      <a16:creationId xmlns="" xmlns:a16="http://schemas.microsoft.com/office/drawing/2014/main" id="{10FBA4A6-090C-4517-BEA3-9433F3BF894D}"/>
                    </a:ext>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0" name="Полилиния: фигура 39">
                  <a:extLst>
                    <a:ext uri="{FF2B5EF4-FFF2-40B4-BE49-F238E27FC236}">
                      <a16:creationId xmlns="" xmlns:a16="http://schemas.microsoft.com/office/drawing/2014/main" id="{9F878CEE-547E-4D31-BEF7-6CC3A19342E3}"/>
                    </a:ext>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1" name="Полилиния: фигура 40">
                  <a:extLst>
                    <a:ext uri="{FF2B5EF4-FFF2-40B4-BE49-F238E27FC236}">
                      <a16:creationId xmlns="" xmlns:a16="http://schemas.microsoft.com/office/drawing/2014/main" id="{206391AA-4BCF-4ABF-939E-341707D4DCC6}"/>
                    </a:ext>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2" name="Полилиния: фигура 41">
                  <a:extLst>
                    <a:ext uri="{FF2B5EF4-FFF2-40B4-BE49-F238E27FC236}">
                      <a16:creationId xmlns="" xmlns:a16="http://schemas.microsoft.com/office/drawing/2014/main" id="{4A2590E7-6B1D-4386-A964-DB3E5CD68A77}"/>
                    </a:ext>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grpSp>
        </p:grpSp>
        <p:sp>
          <p:nvSpPr>
            <p:cNvPr id="43" name="Полилиния: фигура 42">
              <a:extLst>
                <a:ext uri="{FF2B5EF4-FFF2-40B4-BE49-F238E27FC236}">
                  <a16:creationId xmlns="" xmlns:a16="http://schemas.microsoft.com/office/drawing/2014/main" id="{2338C980-225E-46D7-8459-7215ABA4A035}"/>
                </a:ext>
              </a:extLst>
            </p:cNvPr>
            <p:cNvSpPr/>
            <p:nvPr/>
          </p:nvSpPr>
          <p:spPr>
            <a:xfrm>
              <a:off x="1398681" y="3263936"/>
              <a:ext cx="1231598" cy="1231598"/>
            </a:xfrm>
            <a:custGeom>
              <a:avLst/>
              <a:gdLst>
                <a:gd name="connsiteX0" fmla="*/ 616185 w 1231598"/>
                <a:gd name="connsiteY0" fmla="*/ 1231598 h 1231598"/>
                <a:gd name="connsiteX1" fmla="*/ 616185 w 1231598"/>
                <a:gd name="connsiteY1" fmla="*/ 1196851 h 1231598"/>
                <a:gd name="connsiteX2" fmla="*/ 650160 w 1231598"/>
                <a:gd name="connsiteY2" fmla="*/ 1196079 h 1231598"/>
                <a:gd name="connsiteX3" fmla="*/ 652477 w 1231598"/>
                <a:gd name="connsiteY3" fmla="*/ 1230826 h 1231598"/>
                <a:gd name="connsiteX4" fmla="*/ 616185 w 1231598"/>
                <a:gd name="connsiteY4" fmla="*/ 1231598 h 1231598"/>
                <a:gd name="connsiteX5" fmla="*/ 580666 w 1231598"/>
                <a:gd name="connsiteY5" fmla="*/ 1230826 h 1231598"/>
                <a:gd name="connsiteX6" fmla="*/ 545146 w 1231598"/>
                <a:gd name="connsiteY6" fmla="*/ 1227737 h 1231598"/>
                <a:gd name="connsiteX7" fmla="*/ 549007 w 1231598"/>
                <a:gd name="connsiteY7" fmla="*/ 1192990 h 1231598"/>
                <a:gd name="connsiteX8" fmla="*/ 582982 w 1231598"/>
                <a:gd name="connsiteY8" fmla="*/ 1196079 h 1231598"/>
                <a:gd name="connsiteX9" fmla="*/ 580666 w 1231598"/>
                <a:gd name="connsiteY9" fmla="*/ 1230826 h 1231598"/>
                <a:gd name="connsiteX10" fmla="*/ 687996 w 1231598"/>
                <a:gd name="connsiteY10" fmla="*/ 1227737 h 1231598"/>
                <a:gd name="connsiteX11" fmla="*/ 684135 w 1231598"/>
                <a:gd name="connsiteY11" fmla="*/ 1192990 h 1231598"/>
                <a:gd name="connsiteX12" fmla="*/ 717338 w 1231598"/>
                <a:gd name="connsiteY12" fmla="*/ 1188357 h 1231598"/>
                <a:gd name="connsiteX13" fmla="*/ 723516 w 1231598"/>
                <a:gd name="connsiteY13" fmla="*/ 1222332 h 1231598"/>
                <a:gd name="connsiteX14" fmla="*/ 687996 w 1231598"/>
                <a:gd name="connsiteY14" fmla="*/ 1227737 h 1231598"/>
                <a:gd name="connsiteX15" fmla="*/ 509627 w 1231598"/>
                <a:gd name="connsiteY15" fmla="*/ 1222332 h 1231598"/>
                <a:gd name="connsiteX16" fmla="*/ 474880 w 1231598"/>
                <a:gd name="connsiteY16" fmla="*/ 1215383 h 1231598"/>
                <a:gd name="connsiteX17" fmla="*/ 482601 w 1231598"/>
                <a:gd name="connsiteY17" fmla="*/ 1181408 h 1231598"/>
                <a:gd name="connsiteX18" fmla="*/ 515804 w 1231598"/>
                <a:gd name="connsiteY18" fmla="*/ 1188357 h 1231598"/>
                <a:gd name="connsiteX19" fmla="*/ 509627 w 1231598"/>
                <a:gd name="connsiteY19" fmla="*/ 1222332 h 1231598"/>
                <a:gd name="connsiteX20" fmla="*/ 758263 w 1231598"/>
                <a:gd name="connsiteY20" fmla="*/ 1215383 h 1231598"/>
                <a:gd name="connsiteX21" fmla="*/ 750541 w 1231598"/>
                <a:gd name="connsiteY21" fmla="*/ 1181408 h 1231598"/>
                <a:gd name="connsiteX22" fmla="*/ 782972 w 1231598"/>
                <a:gd name="connsiteY22" fmla="*/ 1172914 h 1231598"/>
                <a:gd name="connsiteX23" fmla="*/ 793010 w 1231598"/>
                <a:gd name="connsiteY23" fmla="*/ 1206117 h 1231598"/>
                <a:gd name="connsiteX24" fmla="*/ 758263 w 1231598"/>
                <a:gd name="connsiteY24" fmla="*/ 1215383 h 1231598"/>
                <a:gd name="connsiteX25" fmla="*/ 439360 w 1231598"/>
                <a:gd name="connsiteY25" fmla="*/ 1206117 h 1231598"/>
                <a:gd name="connsiteX26" fmla="*/ 405385 w 1231598"/>
                <a:gd name="connsiteY26" fmla="*/ 1194534 h 1231598"/>
                <a:gd name="connsiteX27" fmla="*/ 416967 w 1231598"/>
                <a:gd name="connsiteY27" fmla="*/ 1162104 h 1231598"/>
                <a:gd name="connsiteX28" fmla="*/ 449398 w 1231598"/>
                <a:gd name="connsiteY28" fmla="*/ 1172914 h 1231598"/>
                <a:gd name="connsiteX29" fmla="*/ 439360 w 1231598"/>
                <a:gd name="connsiteY29" fmla="*/ 1206117 h 1231598"/>
                <a:gd name="connsiteX30" fmla="*/ 826985 w 1231598"/>
                <a:gd name="connsiteY30" fmla="*/ 1194534 h 1231598"/>
                <a:gd name="connsiteX31" fmla="*/ 815403 w 1231598"/>
                <a:gd name="connsiteY31" fmla="*/ 1162104 h 1231598"/>
                <a:gd name="connsiteX32" fmla="*/ 847062 w 1231598"/>
                <a:gd name="connsiteY32" fmla="*/ 1149749 h 1231598"/>
                <a:gd name="connsiteX33" fmla="*/ 860961 w 1231598"/>
                <a:gd name="connsiteY33" fmla="*/ 1181408 h 1231598"/>
                <a:gd name="connsiteX34" fmla="*/ 826985 w 1231598"/>
                <a:gd name="connsiteY34" fmla="*/ 1194534 h 1231598"/>
                <a:gd name="connsiteX35" fmla="*/ 372182 w 1231598"/>
                <a:gd name="connsiteY35" fmla="*/ 1181408 h 1231598"/>
                <a:gd name="connsiteX36" fmla="*/ 339751 w 1231598"/>
                <a:gd name="connsiteY36" fmla="*/ 1165964 h 1231598"/>
                <a:gd name="connsiteX37" fmla="*/ 355194 w 1231598"/>
                <a:gd name="connsiteY37" fmla="*/ 1135078 h 1231598"/>
                <a:gd name="connsiteX38" fmla="*/ 386081 w 1231598"/>
                <a:gd name="connsiteY38" fmla="*/ 1149749 h 1231598"/>
                <a:gd name="connsiteX39" fmla="*/ 372182 w 1231598"/>
                <a:gd name="connsiteY39" fmla="*/ 1181408 h 1231598"/>
                <a:gd name="connsiteX40" fmla="*/ 892619 w 1231598"/>
                <a:gd name="connsiteY40" fmla="*/ 1165964 h 1231598"/>
                <a:gd name="connsiteX41" fmla="*/ 877176 w 1231598"/>
                <a:gd name="connsiteY41" fmla="*/ 1135078 h 1231598"/>
                <a:gd name="connsiteX42" fmla="*/ 906518 w 1231598"/>
                <a:gd name="connsiteY42" fmla="*/ 1118863 h 1231598"/>
                <a:gd name="connsiteX43" fmla="*/ 924278 w 1231598"/>
                <a:gd name="connsiteY43" fmla="*/ 1148977 h 1231598"/>
                <a:gd name="connsiteX44" fmla="*/ 892619 w 1231598"/>
                <a:gd name="connsiteY44" fmla="*/ 1165964 h 1231598"/>
                <a:gd name="connsiteX45" fmla="*/ 308093 w 1231598"/>
                <a:gd name="connsiteY45" fmla="*/ 1149749 h 1231598"/>
                <a:gd name="connsiteX46" fmla="*/ 277206 w 1231598"/>
                <a:gd name="connsiteY46" fmla="*/ 1131217 h 1231598"/>
                <a:gd name="connsiteX47" fmla="*/ 296510 w 1231598"/>
                <a:gd name="connsiteY47" fmla="*/ 1101875 h 1231598"/>
                <a:gd name="connsiteX48" fmla="*/ 325080 w 1231598"/>
                <a:gd name="connsiteY48" fmla="*/ 1119635 h 1231598"/>
                <a:gd name="connsiteX49" fmla="*/ 308093 w 1231598"/>
                <a:gd name="connsiteY49" fmla="*/ 1149749 h 1231598"/>
                <a:gd name="connsiteX50" fmla="*/ 954392 w 1231598"/>
                <a:gd name="connsiteY50" fmla="*/ 1130445 h 1231598"/>
                <a:gd name="connsiteX51" fmla="*/ 935088 w 1231598"/>
                <a:gd name="connsiteY51" fmla="*/ 1101103 h 1231598"/>
                <a:gd name="connsiteX52" fmla="*/ 962886 w 1231598"/>
                <a:gd name="connsiteY52" fmla="*/ 1081799 h 1231598"/>
                <a:gd name="connsiteX53" fmla="*/ 983734 w 1231598"/>
                <a:gd name="connsiteY53" fmla="*/ 1109597 h 1231598"/>
                <a:gd name="connsiteX54" fmla="*/ 954392 w 1231598"/>
                <a:gd name="connsiteY54" fmla="*/ 1130445 h 1231598"/>
                <a:gd name="connsiteX55" fmla="*/ 248636 w 1231598"/>
                <a:gd name="connsiteY55" fmla="*/ 1110369 h 1231598"/>
                <a:gd name="connsiteX56" fmla="*/ 220838 w 1231598"/>
                <a:gd name="connsiteY56" fmla="*/ 1087976 h 1231598"/>
                <a:gd name="connsiteX57" fmla="*/ 243231 w 1231598"/>
                <a:gd name="connsiteY57" fmla="*/ 1061723 h 1231598"/>
                <a:gd name="connsiteX58" fmla="*/ 269485 w 1231598"/>
                <a:gd name="connsiteY58" fmla="*/ 1082571 h 1231598"/>
                <a:gd name="connsiteX59" fmla="*/ 248636 w 1231598"/>
                <a:gd name="connsiteY59" fmla="*/ 1110369 h 1231598"/>
                <a:gd name="connsiteX60" fmla="*/ 1011532 w 1231598"/>
                <a:gd name="connsiteY60" fmla="*/ 1087204 h 1231598"/>
                <a:gd name="connsiteX61" fmla="*/ 989139 w 1231598"/>
                <a:gd name="connsiteY61" fmla="*/ 1060950 h 1231598"/>
                <a:gd name="connsiteX62" fmla="*/ 1014621 w 1231598"/>
                <a:gd name="connsiteY62" fmla="*/ 1038558 h 1231598"/>
                <a:gd name="connsiteX63" fmla="*/ 1038558 w 1231598"/>
                <a:gd name="connsiteY63" fmla="*/ 1064039 h 1231598"/>
                <a:gd name="connsiteX64" fmla="*/ 1011532 w 1231598"/>
                <a:gd name="connsiteY64" fmla="*/ 1087204 h 1231598"/>
                <a:gd name="connsiteX65" fmla="*/ 193813 w 1231598"/>
                <a:gd name="connsiteY65" fmla="*/ 1064039 h 1231598"/>
                <a:gd name="connsiteX66" fmla="*/ 168331 w 1231598"/>
                <a:gd name="connsiteY66" fmla="*/ 1038558 h 1231598"/>
                <a:gd name="connsiteX67" fmla="*/ 193813 w 1231598"/>
                <a:gd name="connsiteY67" fmla="*/ 1014621 h 1231598"/>
                <a:gd name="connsiteX68" fmla="*/ 217750 w 1231598"/>
                <a:gd name="connsiteY68" fmla="*/ 1038558 h 1231598"/>
                <a:gd name="connsiteX69" fmla="*/ 193813 w 1231598"/>
                <a:gd name="connsiteY69" fmla="*/ 1064039 h 1231598"/>
                <a:gd name="connsiteX70" fmla="*/ 1064039 w 1231598"/>
                <a:gd name="connsiteY70" fmla="*/ 1038558 h 1231598"/>
                <a:gd name="connsiteX71" fmla="*/ 1038558 w 1231598"/>
                <a:gd name="connsiteY71" fmla="*/ 1014621 h 1231598"/>
                <a:gd name="connsiteX72" fmla="*/ 1060950 w 1231598"/>
                <a:gd name="connsiteY72" fmla="*/ 989139 h 1231598"/>
                <a:gd name="connsiteX73" fmla="*/ 1087204 w 1231598"/>
                <a:gd name="connsiteY73" fmla="*/ 1011532 h 1231598"/>
                <a:gd name="connsiteX74" fmla="*/ 1064039 w 1231598"/>
                <a:gd name="connsiteY74" fmla="*/ 1038558 h 1231598"/>
                <a:gd name="connsiteX75" fmla="*/ 144394 w 1231598"/>
                <a:gd name="connsiteY75" fmla="*/ 1012304 h 1231598"/>
                <a:gd name="connsiteX76" fmla="*/ 122002 w 1231598"/>
                <a:gd name="connsiteY76" fmla="*/ 984506 h 1231598"/>
                <a:gd name="connsiteX77" fmla="*/ 149799 w 1231598"/>
                <a:gd name="connsiteY77" fmla="*/ 963658 h 1231598"/>
                <a:gd name="connsiteX78" fmla="*/ 170648 w 1231598"/>
                <a:gd name="connsiteY78" fmla="*/ 989912 h 1231598"/>
                <a:gd name="connsiteX79" fmla="*/ 144394 w 1231598"/>
                <a:gd name="connsiteY79" fmla="*/ 1012304 h 1231598"/>
                <a:gd name="connsiteX80" fmla="*/ 1109597 w 1231598"/>
                <a:gd name="connsiteY80" fmla="*/ 983734 h 1231598"/>
                <a:gd name="connsiteX81" fmla="*/ 1081799 w 1231598"/>
                <a:gd name="connsiteY81" fmla="*/ 962886 h 1231598"/>
                <a:gd name="connsiteX82" fmla="*/ 1101103 w 1231598"/>
                <a:gd name="connsiteY82" fmla="*/ 935088 h 1231598"/>
                <a:gd name="connsiteX83" fmla="*/ 1130445 w 1231598"/>
                <a:gd name="connsiteY83" fmla="*/ 954392 h 1231598"/>
                <a:gd name="connsiteX84" fmla="*/ 1109597 w 1231598"/>
                <a:gd name="connsiteY84" fmla="*/ 983734 h 1231598"/>
                <a:gd name="connsiteX85" fmla="*/ 101153 w 1231598"/>
                <a:gd name="connsiteY85" fmla="*/ 954392 h 1231598"/>
                <a:gd name="connsiteX86" fmla="*/ 82621 w 1231598"/>
                <a:gd name="connsiteY86" fmla="*/ 924278 h 1231598"/>
                <a:gd name="connsiteX87" fmla="*/ 112736 w 1231598"/>
                <a:gd name="connsiteY87" fmla="*/ 906518 h 1231598"/>
                <a:gd name="connsiteX88" fmla="*/ 130495 w 1231598"/>
                <a:gd name="connsiteY88" fmla="*/ 935088 h 1231598"/>
                <a:gd name="connsiteX89" fmla="*/ 101153 w 1231598"/>
                <a:gd name="connsiteY89" fmla="*/ 954392 h 1231598"/>
                <a:gd name="connsiteX90" fmla="*/ 1148977 w 1231598"/>
                <a:gd name="connsiteY90" fmla="*/ 923506 h 1231598"/>
                <a:gd name="connsiteX91" fmla="*/ 1118863 w 1231598"/>
                <a:gd name="connsiteY91" fmla="*/ 905746 h 1231598"/>
                <a:gd name="connsiteX92" fmla="*/ 1135078 w 1231598"/>
                <a:gd name="connsiteY92" fmla="*/ 875632 h 1231598"/>
                <a:gd name="connsiteX93" fmla="*/ 1165964 w 1231598"/>
                <a:gd name="connsiteY93" fmla="*/ 891075 h 1231598"/>
                <a:gd name="connsiteX94" fmla="*/ 1148977 w 1231598"/>
                <a:gd name="connsiteY94" fmla="*/ 923506 h 1231598"/>
                <a:gd name="connsiteX95" fmla="*/ 65634 w 1231598"/>
                <a:gd name="connsiteY95" fmla="*/ 892619 h 1231598"/>
                <a:gd name="connsiteX96" fmla="*/ 50191 w 1231598"/>
                <a:gd name="connsiteY96" fmla="*/ 860188 h 1231598"/>
                <a:gd name="connsiteX97" fmla="*/ 81849 w 1231598"/>
                <a:gd name="connsiteY97" fmla="*/ 846289 h 1231598"/>
                <a:gd name="connsiteX98" fmla="*/ 96520 w 1231598"/>
                <a:gd name="connsiteY98" fmla="*/ 877176 h 1231598"/>
                <a:gd name="connsiteX99" fmla="*/ 65634 w 1231598"/>
                <a:gd name="connsiteY99" fmla="*/ 892619 h 1231598"/>
                <a:gd name="connsiteX100" fmla="*/ 1181408 w 1231598"/>
                <a:gd name="connsiteY100" fmla="*/ 859416 h 1231598"/>
                <a:gd name="connsiteX101" fmla="*/ 1149749 w 1231598"/>
                <a:gd name="connsiteY101" fmla="*/ 845517 h 1231598"/>
                <a:gd name="connsiteX102" fmla="*/ 1162104 w 1231598"/>
                <a:gd name="connsiteY102" fmla="*/ 813859 h 1231598"/>
                <a:gd name="connsiteX103" fmla="*/ 1194534 w 1231598"/>
                <a:gd name="connsiteY103" fmla="*/ 825441 h 1231598"/>
                <a:gd name="connsiteX104" fmla="*/ 1181408 w 1231598"/>
                <a:gd name="connsiteY104" fmla="*/ 859416 h 1231598"/>
                <a:gd name="connsiteX105" fmla="*/ 37064 w 1231598"/>
                <a:gd name="connsiteY105" fmla="*/ 826985 h 1231598"/>
                <a:gd name="connsiteX106" fmla="*/ 25481 w 1231598"/>
                <a:gd name="connsiteY106" fmla="*/ 793010 h 1231598"/>
                <a:gd name="connsiteX107" fmla="*/ 58684 w 1231598"/>
                <a:gd name="connsiteY107" fmla="*/ 782972 h 1231598"/>
                <a:gd name="connsiteX108" fmla="*/ 69495 w 1231598"/>
                <a:gd name="connsiteY108" fmla="*/ 815403 h 1231598"/>
                <a:gd name="connsiteX109" fmla="*/ 37064 w 1231598"/>
                <a:gd name="connsiteY109" fmla="*/ 826985 h 1231598"/>
                <a:gd name="connsiteX110" fmla="*/ 1206117 w 1231598"/>
                <a:gd name="connsiteY110" fmla="*/ 792238 h 1231598"/>
                <a:gd name="connsiteX111" fmla="*/ 1172914 w 1231598"/>
                <a:gd name="connsiteY111" fmla="*/ 782200 h 1231598"/>
                <a:gd name="connsiteX112" fmla="*/ 1181408 w 1231598"/>
                <a:gd name="connsiteY112" fmla="*/ 749769 h 1231598"/>
                <a:gd name="connsiteX113" fmla="*/ 1215383 w 1231598"/>
                <a:gd name="connsiteY113" fmla="*/ 757491 h 1231598"/>
                <a:gd name="connsiteX114" fmla="*/ 1206117 w 1231598"/>
                <a:gd name="connsiteY114" fmla="*/ 792238 h 1231598"/>
                <a:gd name="connsiteX115" fmla="*/ 16988 w 1231598"/>
                <a:gd name="connsiteY115" fmla="*/ 758263 h 1231598"/>
                <a:gd name="connsiteX116" fmla="*/ 10038 w 1231598"/>
                <a:gd name="connsiteY116" fmla="*/ 723516 h 1231598"/>
                <a:gd name="connsiteX117" fmla="*/ 44013 w 1231598"/>
                <a:gd name="connsiteY117" fmla="*/ 717338 h 1231598"/>
                <a:gd name="connsiteX118" fmla="*/ 50963 w 1231598"/>
                <a:gd name="connsiteY118" fmla="*/ 750541 h 1231598"/>
                <a:gd name="connsiteX119" fmla="*/ 16988 w 1231598"/>
                <a:gd name="connsiteY119" fmla="*/ 758263 h 1231598"/>
                <a:gd name="connsiteX120" fmla="*/ 1222332 w 1231598"/>
                <a:gd name="connsiteY120" fmla="*/ 722744 h 1231598"/>
                <a:gd name="connsiteX121" fmla="*/ 1188357 w 1231598"/>
                <a:gd name="connsiteY121" fmla="*/ 716566 h 1231598"/>
                <a:gd name="connsiteX122" fmla="*/ 1192990 w 1231598"/>
                <a:gd name="connsiteY122" fmla="*/ 683363 h 1231598"/>
                <a:gd name="connsiteX123" fmla="*/ 1227737 w 1231598"/>
                <a:gd name="connsiteY123" fmla="*/ 687224 h 1231598"/>
                <a:gd name="connsiteX124" fmla="*/ 1222332 w 1231598"/>
                <a:gd name="connsiteY124" fmla="*/ 722744 h 1231598"/>
                <a:gd name="connsiteX125" fmla="*/ 3861 w 1231598"/>
                <a:gd name="connsiteY125" fmla="*/ 687996 h 1231598"/>
                <a:gd name="connsiteX126" fmla="*/ 772 w 1231598"/>
                <a:gd name="connsiteY126" fmla="*/ 652477 h 1231598"/>
                <a:gd name="connsiteX127" fmla="*/ 35519 w 1231598"/>
                <a:gd name="connsiteY127" fmla="*/ 650160 h 1231598"/>
                <a:gd name="connsiteX128" fmla="*/ 38608 w 1231598"/>
                <a:gd name="connsiteY128" fmla="*/ 684135 h 1231598"/>
                <a:gd name="connsiteX129" fmla="*/ 3861 w 1231598"/>
                <a:gd name="connsiteY129" fmla="*/ 687996 h 1231598"/>
                <a:gd name="connsiteX130" fmla="*/ 1230826 w 1231598"/>
                <a:gd name="connsiteY130" fmla="*/ 651705 h 1231598"/>
                <a:gd name="connsiteX131" fmla="*/ 1196079 w 1231598"/>
                <a:gd name="connsiteY131" fmla="*/ 649388 h 1231598"/>
                <a:gd name="connsiteX132" fmla="*/ 1196851 w 1231598"/>
                <a:gd name="connsiteY132" fmla="*/ 615413 h 1231598"/>
                <a:gd name="connsiteX133" fmla="*/ 1196851 w 1231598"/>
                <a:gd name="connsiteY133" fmla="*/ 613869 h 1231598"/>
                <a:gd name="connsiteX134" fmla="*/ 1231598 w 1231598"/>
                <a:gd name="connsiteY134" fmla="*/ 613869 h 1231598"/>
                <a:gd name="connsiteX135" fmla="*/ 1231598 w 1231598"/>
                <a:gd name="connsiteY135" fmla="*/ 615413 h 1231598"/>
                <a:gd name="connsiteX136" fmla="*/ 1230826 w 1231598"/>
                <a:gd name="connsiteY136" fmla="*/ 651705 h 1231598"/>
                <a:gd name="connsiteX137" fmla="*/ 34747 w 1231598"/>
                <a:gd name="connsiteY137" fmla="*/ 616957 h 1231598"/>
                <a:gd name="connsiteX138" fmla="*/ 0 w 1231598"/>
                <a:gd name="connsiteY138" fmla="*/ 616957 h 1231598"/>
                <a:gd name="connsiteX139" fmla="*/ 0 w 1231598"/>
                <a:gd name="connsiteY139" fmla="*/ 616185 h 1231598"/>
                <a:gd name="connsiteX140" fmla="*/ 772 w 1231598"/>
                <a:gd name="connsiteY140" fmla="*/ 581438 h 1231598"/>
                <a:gd name="connsiteX141" fmla="*/ 35519 w 1231598"/>
                <a:gd name="connsiteY141" fmla="*/ 583754 h 1231598"/>
                <a:gd name="connsiteX142" fmla="*/ 34747 w 1231598"/>
                <a:gd name="connsiteY142" fmla="*/ 616957 h 1231598"/>
                <a:gd name="connsiteX143" fmla="*/ 34747 w 1231598"/>
                <a:gd name="connsiteY143" fmla="*/ 616957 h 1231598"/>
                <a:gd name="connsiteX144" fmla="*/ 1196079 w 1231598"/>
                <a:gd name="connsiteY144" fmla="*/ 580666 h 1231598"/>
                <a:gd name="connsiteX145" fmla="*/ 1192990 w 1231598"/>
                <a:gd name="connsiteY145" fmla="*/ 546691 h 1231598"/>
                <a:gd name="connsiteX146" fmla="*/ 1227737 w 1231598"/>
                <a:gd name="connsiteY146" fmla="*/ 542830 h 1231598"/>
                <a:gd name="connsiteX147" fmla="*/ 1230826 w 1231598"/>
                <a:gd name="connsiteY147" fmla="*/ 578349 h 1231598"/>
                <a:gd name="connsiteX148" fmla="*/ 1196079 w 1231598"/>
                <a:gd name="connsiteY148" fmla="*/ 580666 h 1231598"/>
                <a:gd name="connsiteX149" fmla="*/ 38608 w 1231598"/>
                <a:gd name="connsiteY149" fmla="*/ 549007 h 1231598"/>
                <a:gd name="connsiteX150" fmla="*/ 3861 w 1231598"/>
                <a:gd name="connsiteY150" fmla="*/ 545146 h 1231598"/>
                <a:gd name="connsiteX151" fmla="*/ 9266 w 1231598"/>
                <a:gd name="connsiteY151" fmla="*/ 509627 h 1231598"/>
                <a:gd name="connsiteX152" fmla="*/ 43241 w 1231598"/>
                <a:gd name="connsiteY152" fmla="*/ 515804 h 1231598"/>
                <a:gd name="connsiteX153" fmla="*/ 38608 w 1231598"/>
                <a:gd name="connsiteY153" fmla="*/ 549007 h 1231598"/>
                <a:gd name="connsiteX154" fmla="*/ 1187585 w 1231598"/>
                <a:gd name="connsiteY154" fmla="*/ 513488 h 1231598"/>
                <a:gd name="connsiteX155" fmla="*/ 1180636 w 1231598"/>
                <a:gd name="connsiteY155" fmla="*/ 480285 h 1231598"/>
                <a:gd name="connsiteX156" fmla="*/ 1214611 w 1231598"/>
                <a:gd name="connsiteY156" fmla="*/ 472563 h 1231598"/>
                <a:gd name="connsiteX157" fmla="*/ 1221560 w 1231598"/>
                <a:gd name="connsiteY157" fmla="*/ 507310 h 1231598"/>
                <a:gd name="connsiteX158" fmla="*/ 1187585 w 1231598"/>
                <a:gd name="connsiteY158" fmla="*/ 513488 h 1231598"/>
                <a:gd name="connsiteX159" fmla="*/ 50191 w 1231598"/>
                <a:gd name="connsiteY159" fmla="*/ 482601 h 1231598"/>
                <a:gd name="connsiteX160" fmla="*/ 16215 w 1231598"/>
                <a:gd name="connsiteY160" fmla="*/ 474880 h 1231598"/>
                <a:gd name="connsiteX161" fmla="*/ 25481 w 1231598"/>
                <a:gd name="connsiteY161" fmla="*/ 440132 h 1231598"/>
                <a:gd name="connsiteX162" fmla="*/ 58684 w 1231598"/>
                <a:gd name="connsiteY162" fmla="*/ 450170 h 1231598"/>
                <a:gd name="connsiteX163" fmla="*/ 50191 w 1231598"/>
                <a:gd name="connsiteY163" fmla="*/ 482601 h 1231598"/>
                <a:gd name="connsiteX164" fmla="*/ 1172142 w 1231598"/>
                <a:gd name="connsiteY164" fmla="*/ 447854 h 1231598"/>
                <a:gd name="connsiteX165" fmla="*/ 1161331 w 1231598"/>
                <a:gd name="connsiteY165" fmla="*/ 415423 h 1231598"/>
                <a:gd name="connsiteX166" fmla="*/ 1193762 w 1231598"/>
                <a:gd name="connsiteY166" fmla="*/ 403069 h 1231598"/>
                <a:gd name="connsiteX167" fmla="*/ 1205345 w 1231598"/>
                <a:gd name="connsiteY167" fmla="*/ 437044 h 1231598"/>
                <a:gd name="connsiteX168" fmla="*/ 1172142 w 1231598"/>
                <a:gd name="connsiteY168" fmla="*/ 447854 h 1231598"/>
                <a:gd name="connsiteX169" fmla="*/ 69495 w 1231598"/>
                <a:gd name="connsiteY169" fmla="*/ 417740 h 1231598"/>
                <a:gd name="connsiteX170" fmla="*/ 37064 w 1231598"/>
                <a:gd name="connsiteY170" fmla="*/ 406157 h 1231598"/>
                <a:gd name="connsiteX171" fmla="*/ 50191 w 1231598"/>
                <a:gd name="connsiteY171" fmla="*/ 372954 h 1231598"/>
                <a:gd name="connsiteX172" fmla="*/ 81849 w 1231598"/>
                <a:gd name="connsiteY172" fmla="*/ 386853 h 1231598"/>
                <a:gd name="connsiteX173" fmla="*/ 69495 w 1231598"/>
                <a:gd name="connsiteY173" fmla="*/ 417740 h 1231598"/>
                <a:gd name="connsiteX174" fmla="*/ 1148977 w 1231598"/>
                <a:gd name="connsiteY174" fmla="*/ 384537 h 1231598"/>
                <a:gd name="connsiteX175" fmla="*/ 1134306 w 1231598"/>
                <a:gd name="connsiteY175" fmla="*/ 353650 h 1231598"/>
                <a:gd name="connsiteX176" fmla="*/ 1165192 w 1231598"/>
                <a:gd name="connsiteY176" fmla="*/ 338207 h 1231598"/>
                <a:gd name="connsiteX177" fmla="*/ 1180636 w 1231598"/>
                <a:gd name="connsiteY177" fmla="*/ 370638 h 1231598"/>
                <a:gd name="connsiteX178" fmla="*/ 1148977 w 1231598"/>
                <a:gd name="connsiteY178" fmla="*/ 384537 h 1231598"/>
                <a:gd name="connsiteX179" fmla="*/ 95748 w 1231598"/>
                <a:gd name="connsiteY179" fmla="*/ 355967 h 1231598"/>
                <a:gd name="connsiteX180" fmla="*/ 64862 w 1231598"/>
                <a:gd name="connsiteY180" fmla="*/ 340523 h 1231598"/>
                <a:gd name="connsiteX181" fmla="*/ 81849 w 1231598"/>
                <a:gd name="connsiteY181" fmla="*/ 308865 h 1231598"/>
                <a:gd name="connsiteX182" fmla="*/ 111963 w 1231598"/>
                <a:gd name="connsiteY182" fmla="*/ 325852 h 1231598"/>
                <a:gd name="connsiteX183" fmla="*/ 95748 w 1231598"/>
                <a:gd name="connsiteY183" fmla="*/ 355967 h 1231598"/>
                <a:gd name="connsiteX184" fmla="*/ 1118863 w 1231598"/>
                <a:gd name="connsiteY184" fmla="*/ 324308 h 1231598"/>
                <a:gd name="connsiteX185" fmla="*/ 1101103 w 1231598"/>
                <a:gd name="connsiteY185" fmla="*/ 295738 h 1231598"/>
                <a:gd name="connsiteX186" fmla="*/ 1130445 w 1231598"/>
                <a:gd name="connsiteY186" fmla="*/ 276434 h 1231598"/>
                <a:gd name="connsiteX187" fmla="*/ 1148977 w 1231598"/>
                <a:gd name="connsiteY187" fmla="*/ 306548 h 1231598"/>
                <a:gd name="connsiteX188" fmla="*/ 1118863 w 1231598"/>
                <a:gd name="connsiteY188" fmla="*/ 324308 h 1231598"/>
                <a:gd name="connsiteX189" fmla="*/ 129723 w 1231598"/>
                <a:gd name="connsiteY189" fmla="*/ 297282 h 1231598"/>
                <a:gd name="connsiteX190" fmla="*/ 101153 w 1231598"/>
                <a:gd name="connsiteY190" fmla="*/ 277978 h 1231598"/>
                <a:gd name="connsiteX191" fmla="*/ 122002 w 1231598"/>
                <a:gd name="connsiteY191" fmla="*/ 248636 h 1231598"/>
                <a:gd name="connsiteX192" fmla="*/ 149799 w 1231598"/>
                <a:gd name="connsiteY192" fmla="*/ 269485 h 1231598"/>
                <a:gd name="connsiteX193" fmla="*/ 129723 w 1231598"/>
                <a:gd name="connsiteY193" fmla="*/ 297282 h 1231598"/>
                <a:gd name="connsiteX194" fmla="*/ 1081027 w 1231598"/>
                <a:gd name="connsiteY194" fmla="*/ 267940 h 1231598"/>
                <a:gd name="connsiteX195" fmla="*/ 1060178 w 1231598"/>
                <a:gd name="connsiteY195" fmla="*/ 241687 h 1231598"/>
                <a:gd name="connsiteX196" fmla="*/ 1086432 w 1231598"/>
                <a:gd name="connsiteY196" fmla="*/ 219294 h 1231598"/>
                <a:gd name="connsiteX197" fmla="*/ 1108825 w 1231598"/>
                <a:gd name="connsiteY197" fmla="*/ 247092 h 1231598"/>
                <a:gd name="connsiteX198" fmla="*/ 1081027 w 1231598"/>
                <a:gd name="connsiteY198" fmla="*/ 267940 h 1231598"/>
                <a:gd name="connsiteX199" fmla="*/ 169876 w 1231598"/>
                <a:gd name="connsiteY199" fmla="*/ 243231 h 1231598"/>
                <a:gd name="connsiteX200" fmla="*/ 143622 w 1231598"/>
                <a:gd name="connsiteY200" fmla="*/ 220838 h 1231598"/>
                <a:gd name="connsiteX201" fmla="*/ 167559 w 1231598"/>
                <a:gd name="connsiteY201" fmla="*/ 193813 h 1231598"/>
                <a:gd name="connsiteX202" fmla="*/ 193040 w 1231598"/>
                <a:gd name="connsiteY202" fmla="*/ 217750 h 1231598"/>
                <a:gd name="connsiteX203" fmla="*/ 169876 w 1231598"/>
                <a:gd name="connsiteY203" fmla="*/ 243231 h 1231598"/>
                <a:gd name="connsiteX204" fmla="*/ 1037786 w 1231598"/>
                <a:gd name="connsiteY204" fmla="*/ 216205 h 1231598"/>
                <a:gd name="connsiteX205" fmla="*/ 1013849 w 1231598"/>
                <a:gd name="connsiteY205" fmla="*/ 192268 h 1231598"/>
                <a:gd name="connsiteX206" fmla="*/ 1037786 w 1231598"/>
                <a:gd name="connsiteY206" fmla="*/ 166787 h 1231598"/>
                <a:gd name="connsiteX207" fmla="*/ 1063267 w 1231598"/>
                <a:gd name="connsiteY207" fmla="*/ 192268 h 1231598"/>
                <a:gd name="connsiteX208" fmla="*/ 1037786 w 1231598"/>
                <a:gd name="connsiteY208" fmla="*/ 216205 h 1231598"/>
                <a:gd name="connsiteX209" fmla="*/ 216205 w 1231598"/>
                <a:gd name="connsiteY209" fmla="*/ 193813 h 1231598"/>
                <a:gd name="connsiteX210" fmla="*/ 192268 w 1231598"/>
                <a:gd name="connsiteY210" fmla="*/ 168331 h 1231598"/>
                <a:gd name="connsiteX211" fmla="*/ 219294 w 1231598"/>
                <a:gd name="connsiteY211" fmla="*/ 144394 h 1231598"/>
                <a:gd name="connsiteX212" fmla="*/ 241687 w 1231598"/>
                <a:gd name="connsiteY212" fmla="*/ 170648 h 1231598"/>
                <a:gd name="connsiteX213" fmla="*/ 216205 w 1231598"/>
                <a:gd name="connsiteY213" fmla="*/ 193813 h 1231598"/>
                <a:gd name="connsiteX214" fmla="*/ 988367 w 1231598"/>
                <a:gd name="connsiteY214" fmla="*/ 169876 h 1231598"/>
                <a:gd name="connsiteX215" fmla="*/ 962114 w 1231598"/>
                <a:gd name="connsiteY215" fmla="*/ 149027 h 1231598"/>
                <a:gd name="connsiteX216" fmla="*/ 982962 w 1231598"/>
                <a:gd name="connsiteY216" fmla="*/ 121229 h 1231598"/>
                <a:gd name="connsiteX217" fmla="*/ 1010760 w 1231598"/>
                <a:gd name="connsiteY217" fmla="*/ 143622 h 1231598"/>
                <a:gd name="connsiteX218" fmla="*/ 988367 w 1231598"/>
                <a:gd name="connsiteY218" fmla="*/ 169876 h 1231598"/>
                <a:gd name="connsiteX219" fmla="*/ 267940 w 1231598"/>
                <a:gd name="connsiteY219" fmla="*/ 149799 h 1231598"/>
                <a:gd name="connsiteX220" fmla="*/ 247092 w 1231598"/>
                <a:gd name="connsiteY220" fmla="*/ 122002 h 1231598"/>
                <a:gd name="connsiteX221" fmla="*/ 276434 w 1231598"/>
                <a:gd name="connsiteY221" fmla="*/ 101153 h 1231598"/>
                <a:gd name="connsiteX222" fmla="*/ 295738 w 1231598"/>
                <a:gd name="connsiteY222" fmla="*/ 130495 h 1231598"/>
                <a:gd name="connsiteX223" fmla="*/ 267940 w 1231598"/>
                <a:gd name="connsiteY223" fmla="*/ 149799 h 1231598"/>
                <a:gd name="connsiteX224" fmla="*/ 934316 w 1231598"/>
                <a:gd name="connsiteY224" fmla="*/ 129723 h 1231598"/>
                <a:gd name="connsiteX225" fmla="*/ 905746 w 1231598"/>
                <a:gd name="connsiteY225" fmla="*/ 111963 h 1231598"/>
                <a:gd name="connsiteX226" fmla="*/ 922733 w 1231598"/>
                <a:gd name="connsiteY226" fmla="*/ 81849 h 1231598"/>
                <a:gd name="connsiteX227" fmla="*/ 953620 w 1231598"/>
                <a:gd name="connsiteY227" fmla="*/ 100381 h 1231598"/>
                <a:gd name="connsiteX228" fmla="*/ 934316 w 1231598"/>
                <a:gd name="connsiteY228" fmla="*/ 129723 h 1231598"/>
                <a:gd name="connsiteX229" fmla="*/ 324308 w 1231598"/>
                <a:gd name="connsiteY229" fmla="*/ 112736 h 1231598"/>
                <a:gd name="connsiteX230" fmla="*/ 306548 w 1231598"/>
                <a:gd name="connsiteY230" fmla="*/ 82621 h 1231598"/>
                <a:gd name="connsiteX231" fmla="*/ 338207 w 1231598"/>
                <a:gd name="connsiteY231" fmla="*/ 65634 h 1231598"/>
                <a:gd name="connsiteX232" fmla="*/ 353650 w 1231598"/>
                <a:gd name="connsiteY232" fmla="*/ 96520 h 1231598"/>
                <a:gd name="connsiteX233" fmla="*/ 324308 w 1231598"/>
                <a:gd name="connsiteY233" fmla="*/ 112736 h 1231598"/>
                <a:gd name="connsiteX234" fmla="*/ 875632 w 1231598"/>
                <a:gd name="connsiteY234" fmla="*/ 95748 h 1231598"/>
                <a:gd name="connsiteX235" fmla="*/ 844745 w 1231598"/>
                <a:gd name="connsiteY235" fmla="*/ 81849 h 1231598"/>
                <a:gd name="connsiteX236" fmla="*/ 858644 w 1231598"/>
                <a:gd name="connsiteY236" fmla="*/ 50191 h 1231598"/>
                <a:gd name="connsiteX237" fmla="*/ 891075 w 1231598"/>
                <a:gd name="connsiteY237" fmla="*/ 65634 h 1231598"/>
                <a:gd name="connsiteX238" fmla="*/ 875632 w 1231598"/>
                <a:gd name="connsiteY238" fmla="*/ 95748 h 1231598"/>
                <a:gd name="connsiteX239" fmla="*/ 384537 w 1231598"/>
                <a:gd name="connsiteY239" fmla="*/ 82621 h 1231598"/>
                <a:gd name="connsiteX240" fmla="*/ 370638 w 1231598"/>
                <a:gd name="connsiteY240" fmla="*/ 50963 h 1231598"/>
                <a:gd name="connsiteX241" fmla="*/ 403841 w 1231598"/>
                <a:gd name="connsiteY241" fmla="*/ 37836 h 1231598"/>
                <a:gd name="connsiteX242" fmla="*/ 415423 w 1231598"/>
                <a:gd name="connsiteY242" fmla="*/ 70267 h 1231598"/>
                <a:gd name="connsiteX243" fmla="*/ 384537 w 1231598"/>
                <a:gd name="connsiteY243" fmla="*/ 82621 h 1231598"/>
                <a:gd name="connsiteX244" fmla="*/ 813087 w 1231598"/>
                <a:gd name="connsiteY244" fmla="*/ 69495 h 1231598"/>
                <a:gd name="connsiteX245" fmla="*/ 780656 w 1231598"/>
                <a:gd name="connsiteY245" fmla="*/ 58684 h 1231598"/>
                <a:gd name="connsiteX246" fmla="*/ 790694 w 1231598"/>
                <a:gd name="connsiteY246" fmla="*/ 25481 h 1231598"/>
                <a:gd name="connsiteX247" fmla="*/ 824669 w 1231598"/>
                <a:gd name="connsiteY247" fmla="*/ 37064 h 1231598"/>
                <a:gd name="connsiteX248" fmla="*/ 813087 w 1231598"/>
                <a:gd name="connsiteY248" fmla="*/ 69495 h 1231598"/>
                <a:gd name="connsiteX249" fmla="*/ 447854 w 1231598"/>
                <a:gd name="connsiteY249" fmla="*/ 59456 h 1231598"/>
                <a:gd name="connsiteX250" fmla="*/ 437816 w 1231598"/>
                <a:gd name="connsiteY250" fmla="*/ 26254 h 1231598"/>
                <a:gd name="connsiteX251" fmla="*/ 472563 w 1231598"/>
                <a:gd name="connsiteY251" fmla="*/ 16988 h 1231598"/>
                <a:gd name="connsiteX252" fmla="*/ 480285 w 1231598"/>
                <a:gd name="connsiteY252" fmla="*/ 50963 h 1231598"/>
                <a:gd name="connsiteX253" fmla="*/ 447854 w 1231598"/>
                <a:gd name="connsiteY253" fmla="*/ 59456 h 1231598"/>
                <a:gd name="connsiteX254" fmla="*/ 748997 w 1231598"/>
                <a:gd name="connsiteY254" fmla="*/ 50191 h 1231598"/>
                <a:gd name="connsiteX255" fmla="*/ 715794 w 1231598"/>
                <a:gd name="connsiteY255" fmla="*/ 43241 h 1231598"/>
                <a:gd name="connsiteX256" fmla="*/ 721971 w 1231598"/>
                <a:gd name="connsiteY256" fmla="*/ 9266 h 1231598"/>
                <a:gd name="connsiteX257" fmla="*/ 756719 w 1231598"/>
                <a:gd name="connsiteY257" fmla="*/ 16215 h 1231598"/>
                <a:gd name="connsiteX258" fmla="*/ 748997 w 1231598"/>
                <a:gd name="connsiteY258" fmla="*/ 50191 h 1231598"/>
                <a:gd name="connsiteX259" fmla="*/ 513488 w 1231598"/>
                <a:gd name="connsiteY259" fmla="*/ 44013 h 1231598"/>
                <a:gd name="connsiteX260" fmla="*/ 507310 w 1231598"/>
                <a:gd name="connsiteY260" fmla="*/ 10038 h 1231598"/>
                <a:gd name="connsiteX261" fmla="*/ 542830 w 1231598"/>
                <a:gd name="connsiteY261" fmla="*/ 4633 h 1231598"/>
                <a:gd name="connsiteX262" fmla="*/ 547463 w 1231598"/>
                <a:gd name="connsiteY262" fmla="*/ 38608 h 1231598"/>
                <a:gd name="connsiteX263" fmla="*/ 513488 w 1231598"/>
                <a:gd name="connsiteY263" fmla="*/ 44013 h 1231598"/>
                <a:gd name="connsiteX264" fmla="*/ 681819 w 1231598"/>
                <a:gd name="connsiteY264" fmla="*/ 38608 h 1231598"/>
                <a:gd name="connsiteX265" fmla="*/ 647844 w 1231598"/>
                <a:gd name="connsiteY265" fmla="*/ 35519 h 1231598"/>
                <a:gd name="connsiteX266" fmla="*/ 650160 w 1231598"/>
                <a:gd name="connsiteY266" fmla="*/ 772 h 1231598"/>
                <a:gd name="connsiteX267" fmla="*/ 685680 w 1231598"/>
                <a:gd name="connsiteY267" fmla="*/ 3861 h 1231598"/>
                <a:gd name="connsiteX268" fmla="*/ 681819 w 1231598"/>
                <a:gd name="connsiteY268" fmla="*/ 38608 h 1231598"/>
                <a:gd name="connsiteX269" fmla="*/ 580666 w 1231598"/>
                <a:gd name="connsiteY269" fmla="*/ 35519 h 1231598"/>
                <a:gd name="connsiteX270" fmla="*/ 579121 w 1231598"/>
                <a:gd name="connsiteY270" fmla="*/ 772 h 1231598"/>
                <a:gd name="connsiteX271" fmla="*/ 614641 w 1231598"/>
                <a:gd name="connsiteY271" fmla="*/ 0 h 1231598"/>
                <a:gd name="connsiteX272" fmla="*/ 614641 w 1231598"/>
                <a:gd name="connsiteY272" fmla="*/ 34747 h 1231598"/>
                <a:gd name="connsiteX273" fmla="*/ 580666 w 1231598"/>
                <a:gd name="connsiteY273" fmla="*/ 35519 h 1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lnTo>
                    <a:pt x="34747" y="616957"/>
                  </a:ln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w="7680" cap="flat">
              <a:noFill/>
              <a:prstDash val="solid"/>
              <a:miter/>
            </a:ln>
          </p:spPr>
          <p:txBody>
            <a:bodyPr rtlCol="0" anchor="ctr"/>
            <a:lstStyle/>
            <a:p>
              <a:endParaRPr lang="ru-RU" dirty="0"/>
            </a:p>
          </p:txBody>
        </p:sp>
      </p:grpSp>
      <p:cxnSp>
        <p:nvCxnSpPr>
          <p:cNvPr id="4" name="Прямая соединительная линия 3">
            <a:extLst>
              <a:ext uri="{FF2B5EF4-FFF2-40B4-BE49-F238E27FC236}">
                <a16:creationId xmlns="" xmlns:a16="http://schemas.microsoft.com/office/drawing/2014/main" id="{F2027E40-F5FC-4038-85C7-C3E574DF127A}"/>
              </a:ext>
            </a:extLst>
          </p:cNvPr>
          <p:cNvCxnSpPr>
            <a:cxnSpLocks/>
          </p:cNvCxnSpPr>
          <p:nvPr/>
        </p:nvCxnSpPr>
        <p:spPr>
          <a:xfrm flipH="1">
            <a:off x="162700" y="3440578"/>
            <a:ext cx="118666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63" name="Объект 36">
            <a:extLst>
              <a:ext uri="{FF2B5EF4-FFF2-40B4-BE49-F238E27FC236}">
                <a16:creationId xmlns="" xmlns:a16="http://schemas.microsoft.com/office/drawing/2014/main" id="{2A9B8E49-E8D7-43DD-972B-88007FCD6CC3}"/>
              </a:ext>
            </a:extLst>
          </p:cNvPr>
          <p:cNvGraphicFramePr>
            <a:graphicFrameLocks/>
          </p:cNvGraphicFramePr>
          <p:nvPr>
            <p:extLst>
              <p:ext uri="{D42A27DB-BD31-4B8C-83A1-F6EECF244321}">
                <p14:modId xmlns:p14="http://schemas.microsoft.com/office/powerpoint/2010/main" val="437526550"/>
              </p:ext>
            </p:extLst>
          </p:nvPr>
        </p:nvGraphicFramePr>
        <p:xfrm>
          <a:off x="0" y="1108639"/>
          <a:ext cx="12192000" cy="2374303"/>
        </p:xfrm>
        <a:graphic>
          <a:graphicData uri="http://schemas.openxmlformats.org/drawingml/2006/chart">
            <c:chart xmlns:c="http://schemas.openxmlformats.org/drawingml/2006/chart" xmlns:r="http://schemas.openxmlformats.org/officeDocument/2006/relationships" r:id="rId3"/>
          </a:graphicData>
        </a:graphic>
      </p:graphicFrame>
      <p:sp>
        <p:nvSpPr>
          <p:cNvPr id="64" name="Прямоугольник 63">
            <a:extLst>
              <a:ext uri="{FF2B5EF4-FFF2-40B4-BE49-F238E27FC236}">
                <a16:creationId xmlns="" xmlns:a16="http://schemas.microsoft.com/office/drawing/2014/main" id="{12D62E41-0277-4445-90E6-1B7F2B2855D9}"/>
              </a:ext>
            </a:extLst>
          </p:cNvPr>
          <p:cNvSpPr/>
          <p:nvPr/>
        </p:nvSpPr>
        <p:spPr>
          <a:xfrm>
            <a:off x="11242454" y="728597"/>
            <a:ext cx="729138" cy="399837"/>
          </a:xfrm>
          <a:prstGeom prst="rect">
            <a:avLst/>
          </a:prstGeom>
        </p:spPr>
        <p:txBody>
          <a:bodyPr wrap="none" lIns="91168" tIns="45585" rIns="91168" bIns="45585">
            <a:spAutoFit/>
          </a:bodyPr>
          <a:lstStyle/>
          <a:p>
            <a:pPr defTabSz="1100384"/>
            <a:r>
              <a:rPr lang="ru-RU" sz="2000" b="1" dirty="0" smtClean="0">
                <a:solidFill>
                  <a:srgbClr val="F79646">
                    <a:lumMod val="75000"/>
                  </a:srgbClr>
                </a:solidFill>
                <a:latin typeface="Roboto Condensed" panose="02000000000000000000" pitchFamily="2" charset="0"/>
                <a:ea typeface="Roboto Condensed" panose="02000000000000000000" pitchFamily="2" charset="0"/>
                <a:cs typeface="Times New Roman" panose="02020603050405020304" pitchFamily="18" charset="0"/>
              </a:rPr>
              <a:t>+</a:t>
            </a:r>
            <a:r>
              <a:rPr lang="en-US" sz="2000" b="1" dirty="0" smtClean="0">
                <a:solidFill>
                  <a:srgbClr val="F79646">
                    <a:lumMod val="75000"/>
                  </a:srgbClr>
                </a:solidFill>
                <a:latin typeface="Roboto Condensed" panose="02000000000000000000" pitchFamily="2" charset="0"/>
                <a:ea typeface="Roboto Condensed" panose="02000000000000000000" pitchFamily="2" charset="0"/>
                <a:cs typeface="Times New Roman" panose="02020603050405020304" pitchFamily="18" charset="0"/>
              </a:rPr>
              <a:t>3</a:t>
            </a:r>
            <a:r>
              <a:rPr lang="ru-RU" sz="2000" b="1" dirty="0" smtClean="0">
                <a:solidFill>
                  <a:srgbClr val="F79646">
                    <a:lumMod val="75000"/>
                  </a:srgbClr>
                </a:solidFill>
                <a:latin typeface="Roboto Condensed" panose="02000000000000000000" pitchFamily="2" charset="0"/>
                <a:ea typeface="Roboto Condensed" panose="02000000000000000000" pitchFamily="2" charset="0"/>
                <a:cs typeface="Times New Roman" panose="02020603050405020304" pitchFamily="18" charset="0"/>
              </a:rPr>
              <a:t>7%</a:t>
            </a:r>
            <a:endParaRPr lang="ru-RU" b="1" dirty="0">
              <a:solidFill>
                <a:srgbClr val="F79646">
                  <a:lumMod val="75000"/>
                </a:srgbClr>
              </a:solidFill>
              <a:latin typeface="Roboto Condensed" panose="02000000000000000000" pitchFamily="2" charset="0"/>
              <a:ea typeface="Roboto Condensed" panose="02000000000000000000" pitchFamily="2" charset="0"/>
              <a:cs typeface="Times New Roman" panose="02020603050405020304" pitchFamily="18" charset="0"/>
            </a:endParaRPr>
          </a:p>
        </p:txBody>
      </p:sp>
      <p:sp>
        <p:nvSpPr>
          <p:cNvPr id="71" name="Прямоугольник 70">
            <a:extLst>
              <a:ext uri="{FF2B5EF4-FFF2-40B4-BE49-F238E27FC236}">
                <a16:creationId xmlns="" xmlns:a16="http://schemas.microsoft.com/office/drawing/2014/main" id="{B01DC892-4B73-48B4-9C65-8887A1083049}"/>
              </a:ext>
            </a:extLst>
          </p:cNvPr>
          <p:cNvSpPr/>
          <p:nvPr/>
        </p:nvSpPr>
        <p:spPr>
          <a:xfrm>
            <a:off x="3317444" y="6356379"/>
            <a:ext cx="1771091" cy="307504"/>
          </a:xfrm>
          <a:prstGeom prst="rect">
            <a:avLst/>
          </a:prstGeom>
        </p:spPr>
        <p:txBody>
          <a:bodyPr wrap="none" lIns="91168" tIns="45585" rIns="91168" bIns="45585">
            <a:spAutoFit/>
          </a:bodyPr>
          <a:lstStyle/>
          <a:p>
            <a:pPr algn="ctr" defTabSz="1100384"/>
            <a:r>
              <a:rPr lang="ru-RU" sz="1400" dirty="0">
                <a:solidFill>
                  <a:schemeClr val="tx1">
                    <a:lumMod val="75000"/>
                  </a:schemeClr>
                </a:solidFill>
                <a:latin typeface="Roboto Condensed" panose="02000000000000000000" pitchFamily="2" charset="0"/>
                <a:ea typeface="Roboto Condensed" panose="02000000000000000000" pitchFamily="2" charset="0"/>
                <a:cs typeface="Times New Roman" panose="02020603050405020304" pitchFamily="18" charset="0"/>
              </a:rPr>
              <a:t>НАЛОГ НА ПРИБЫЛЬ</a:t>
            </a:r>
          </a:p>
        </p:txBody>
      </p:sp>
      <p:sp>
        <p:nvSpPr>
          <p:cNvPr id="72" name="Прямоугольник 71">
            <a:extLst>
              <a:ext uri="{FF2B5EF4-FFF2-40B4-BE49-F238E27FC236}">
                <a16:creationId xmlns="" xmlns:a16="http://schemas.microsoft.com/office/drawing/2014/main" id="{DAE3AB91-ACEF-4ED7-8422-7D0B321465B9}"/>
              </a:ext>
            </a:extLst>
          </p:cNvPr>
          <p:cNvSpPr/>
          <p:nvPr/>
        </p:nvSpPr>
        <p:spPr>
          <a:xfrm>
            <a:off x="8414455" y="6366800"/>
            <a:ext cx="645781" cy="307504"/>
          </a:xfrm>
          <a:prstGeom prst="rect">
            <a:avLst/>
          </a:prstGeom>
        </p:spPr>
        <p:txBody>
          <a:bodyPr wrap="none" lIns="91168" tIns="45585" rIns="91168" bIns="45585">
            <a:spAutoFit/>
          </a:bodyPr>
          <a:lstStyle/>
          <a:p>
            <a:pPr algn="ctr" defTabSz="1100384"/>
            <a:r>
              <a:rPr lang="ru-RU" sz="1400" dirty="0">
                <a:solidFill>
                  <a:schemeClr val="tx1">
                    <a:lumMod val="75000"/>
                  </a:schemeClr>
                </a:solidFill>
                <a:latin typeface="Roboto Condensed" panose="02000000000000000000" pitchFamily="2" charset="0"/>
                <a:ea typeface="Roboto Condensed" panose="02000000000000000000" pitchFamily="2" charset="0"/>
                <a:cs typeface="Times New Roman" panose="02020603050405020304" pitchFamily="18" charset="0"/>
              </a:rPr>
              <a:t>НДФЛ</a:t>
            </a:r>
          </a:p>
        </p:txBody>
      </p:sp>
      <p:sp>
        <p:nvSpPr>
          <p:cNvPr id="73" name="Прямоугольник 72">
            <a:extLst>
              <a:ext uri="{FF2B5EF4-FFF2-40B4-BE49-F238E27FC236}">
                <a16:creationId xmlns="" xmlns:a16="http://schemas.microsoft.com/office/drawing/2014/main" id="{B9DA33F7-63C2-4234-AF84-58BB03B73161}"/>
              </a:ext>
            </a:extLst>
          </p:cNvPr>
          <p:cNvSpPr/>
          <p:nvPr/>
        </p:nvSpPr>
        <p:spPr>
          <a:xfrm>
            <a:off x="6213920" y="6383315"/>
            <a:ext cx="514335" cy="307504"/>
          </a:xfrm>
          <a:prstGeom prst="rect">
            <a:avLst/>
          </a:prstGeom>
        </p:spPr>
        <p:txBody>
          <a:bodyPr wrap="none" lIns="91168" tIns="45585" rIns="91168" bIns="45585">
            <a:spAutoFit/>
          </a:bodyPr>
          <a:lstStyle/>
          <a:p>
            <a:pPr algn="ctr" defTabSz="1100384"/>
            <a:r>
              <a:rPr lang="ru-RU" sz="1400" dirty="0">
                <a:solidFill>
                  <a:schemeClr val="tx1">
                    <a:lumMod val="75000"/>
                  </a:schemeClr>
                </a:solidFill>
                <a:latin typeface="Roboto Condensed" panose="02000000000000000000" pitchFamily="2" charset="0"/>
                <a:ea typeface="Roboto Condensed" panose="02000000000000000000" pitchFamily="2" charset="0"/>
                <a:cs typeface="Times New Roman" panose="02020603050405020304" pitchFamily="18" charset="0"/>
              </a:rPr>
              <a:t>НДС</a:t>
            </a:r>
            <a:endParaRPr lang="ru-RU" sz="1200" dirty="0">
              <a:solidFill>
                <a:schemeClr val="tx1">
                  <a:lumMod val="75000"/>
                </a:schemeClr>
              </a:solidFill>
              <a:latin typeface="Roboto Condensed" panose="02000000000000000000" pitchFamily="2" charset="0"/>
              <a:ea typeface="Roboto Condensed" panose="02000000000000000000" pitchFamily="2" charset="0"/>
              <a:cs typeface="Times New Roman" panose="02020603050405020304" pitchFamily="18" charset="0"/>
            </a:endParaRPr>
          </a:p>
        </p:txBody>
      </p:sp>
      <p:sp>
        <p:nvSpPr>
          <p:cNvPr id="74" name="Прямоугольник 73">
            <a:extLst>
              <a:ext uri="{FF2B5EF4-FFF2-40B4-BE49-F238E27FC236}">
                <a16:creationId xmlns="" xmlns:a16="http://schemas.microsoft.com/office/drawing/2014/main" id="{06FA6E4A-E584-45CF-8B3F-4536BCAEE9FE}"/>
              </a:ext>
            </a:extLst>
          </p:cNvPr>
          <p:cNvSpPr/>
          <p:nvPr/>
        </p:nvSpPr>
        <p:spPr>
          <a:xfrm>
            <a:off x="1238387" y="6354455"/>
            <a:ext cx="636163" cy="307504"/>
          </a:xfrm>
          <a:prstGeom prst="rect">
            <a:avLst/>
          </a:prstGeom>
        </p:spPr>
        <p:txBody>
          <a:bodyPr wrap="none" lIns="91168" tIns="45585" rIns="91168" bIns="45585">
            <a:spAutoFit/>
          </a:bodyPr>
          <a:lstStyle/>
          <a:p>
            <a:pPr algn="ctr" defTabSz="1100384"/>
            <a:r>
              <a:rPr lang="ru-RU" sz="1400" dirty="0">
                <a:solidFill>
                  <a:schemeClr val="tx1">
                    <a:lumMod val="75000"/>
                  </a:schemeClr>
                </a:solidFill>
                <a:latin typeface="Roboto Condensed" panose="02000000000000000000" pitchFamily="2" charset="0"/>
                <a:ea typeface="Roboto Condensed" panose="02000000000000000000" pitchFamily="2" charset="0"/>
                <a:cs typeface="Times New Roman" panose="02020603050405020304" pitchFamily="18" charset="0"/>
              </a:rPr>
              <a:t>НДПИ</a:t>
            </a:r>
          </a:p>
        </p:txBody>
      </p:sp>
      <p:sp>
        <p:nvSpPr>
          <p:cNvPr id="99" name="Прямоугольник 98">
            <a:extLst>
              <a:ext uri="{FF2B5EF4-FFF2-40B4-BE49-F238E27FC236}">
                <a16:creationId xmlns="" xmlns:a16="http://schemas.microsoft.com/office/drawing/2014/main" id="{21667EEB-AF75-4F56-B206-2B8BFE3E693F}"/>
              </a:ext>
            </a:extLst>
          </p:cNvPr>
          <p:cNvSpPr/>
          <p:nvPr/>
        </p:nvSpPr>
        <p:spPr>
          <a:xfrm>
            <a:off x="9791001" y="6267532"/>
            <a:ext cx="1597966" cy="522948"/>
          </a:xfrm>
          <a:prstGeom prst="rect">
            <a:avLst/>
          </a:prstGeom>
        </p:spPr>
        <p:txBody>
          <a:bodyPr wrap="none" lIns="91168" tIns="45585" rIns="91168" bIns="45585">
            <a:spAutoFit/>
          </a:bodyPr>
          <a:lstStyle/>
          <a:p>
            <a:pPr algn="ctr" defTabSz="1100384"/>
            <a:r>
              <a:rPr lang="ru-RU" sz="1400" dirty="0">
                <a:solidFill>
                  <a:schemeClr val="tx1">
                    <a:lumMod val="75000"/>
                  </a:schemeClr>
                </a:solidFill>
                <a:latin typeface="Roboto Condensed" panose="02000000000000000000" pitchFamily="2" charset="0"/>
                <a:ea typeface="Roboto Condensed" panose="02000000000000000000" pitchFamily="2" charset="0"/>
                <a:cs typeface="Times New Roman" panose="02020603050405020304" pitchFamily="18" charset="0"/>
              </a:rPr>
              <a:t>ИМУЩЕСТВЕННЫЕ</a:t>
            </a:r>
          </a:p>
          <a:p>
            <a:pPr algn="ctr" defTabSz="1100384"/>
            <a:r>
              <a:rPr lang="ru-RU" sz="1400" dirty="0">
                <a:solidFill>
                  <a:schemeClr val="tx1">
                    <a:lumMod val="75000"/>
                  </a:schemeClr>
                </a:solidFill>
                <a:latin typeface="Roboto Condensed" panose="02000000000000000000" pitchFamily="2" charset="0"/>
                <a:ea typeface="Roboto Condensed" panose="02000000000000000000" pitchFamily="2" charset="0"/>
                <a:cs typeface="Times New Roman" panose="02020603050405020304" pitchFamily="18" charset="0"/>
              </a:rPr>
              <a:t> НАЛОГИ</a:t>
            </a:r>
          </a:p>
        </p:txBody>
      </p:sp>
      <p:sp>
        <p:nvSpPr>
          <p:cNvPr id="107" name="Овал 106">
            <a:extLst>
              <a:ext uri="{FF2B5EF4-FFF2-40B4-BE49-F238E27FC236}">
                <a16:creationId xmlns="" xmlns:a16="http://schemas.microsoft.com/office/drawing/2014/main" id="{E82C2D63-9E3B-46C4-AD78-70EF5B5FA487}"/>
              </a:ext>
            </a:extLst>
          </p:cNvPr>
          <p:cNvSpPr/>
          <p:nvPr/>
        </p:nvSpPr>
        <p:spPr>
          <a:xfrm>
            <a:off x="4664499" y="3861048"/>
            <a:ext cx="900801" cy="900801"/>
          </a:xfrm>
          <a:prstGeom prst="ellipse">
            <a:avLst/>
          </a:prstGeom>
          <a:solidFill>
            <a:srgbClr val="E68637"/>
          </a:solidFill>
        </p:spPr>
        <p:txBody>
          <a:bodyPr wrap="none" lIns="91168" tIns="45585" rIns="91168" bIns="45585" anchor="ctr">
            <a:noAutofit/>
          </a:bodyPr>
          <a:lstStyle/>
          <a:p>
            <a:pPr algn="ctr" defTabSz="1100384"/>
            <a:r>
              <a:rPr lang="ru-RU" sz="2000" b="1" dirty="0" smtClean="0">
                <a:solidFill>
                  <a:schemeClr val="bg1"/>
                </a:solidFill>
                <a:latin typeface="Roboto Condensed" panose="02000000000000000000" pitchFamily="2" charset="0"/>
                <a:ea typeface="Roboto Condensed" panose="02000000000000000000" pitchFamily="2" charset="0"/>
                <a:cs typeface="Times New Roman" panose="02020603050405020304" pitchFamily="18" charset="0"/>
              </a:rPr>
              <a:t>+ </a:t>
            </a:r>
            <a:r>
              <a:rPr lang="en-US" sz="2000" b="1" dirty="0" smtClean="0">
                <a:solidFill>
                  <a:schemeClr val="bg1"/>
                </a:solidFill>
                <a:latin typeface="Roboto Condensed" panose="02000000000000000000" pitchFamily="2" charset="0"/>
                <a:ea typeface="Roboto Condensed" panose="02000000000000000000" pitchFamily="2" charset="0"/>
                <a:cs typeface="Times New Roman" panose="02020603050405020304" pitchFamily="18" charset="0"/>
              </a:rPr>
              <a:t>4</a:t>
            </a:r>
            <a:r>
              <a:rPr lang="ru-RU" sz="2000" b="1" dirty="0" smtClean="0">
                <a:solidFill>
                  <a:schemeClr val="bg1"/>
                </a:solidFill>
                <a:latin typeface="Roboto Condensed" panose="02000000000000000000" pitchFamily="2" charset="0"/>
                <a:ea typeface="Roboto Condensed" panose="02000000000000000000" pitchFamily="2" charset="0"/>
                <a:cs typeface="Times New Roman" panose="02020603050405020304" pitchFamily="18" charset="0"/>
              </a:rPr>
              <a:t>5,4%</a:t>
            </a:r>
            <a:endParaRPr lang="ru-RU" b="1" dirty="0">
              <a:solidFill>
                <a:schemeClr val="bg1"/>
              </a:solidFill>
              <a:latin typeface="Roboto Condensed" panose="02000000000000000000" pitchFamily="2" charset="0"/>
              <a:ea typeface="Roboto Condensed" panose="02000000000000000000" pitchFamily="2" charset="0"/>
              <a:cs typeface="Times New Roman" panose="02020603050405020304" pitchFamily="18" charset="0"/>
            </a:endParaRPr>
          </a:p>
        </p:txBody>
      </p:sp>
      <p:sp>
        <p:nvSpPr>
          <p:cNvPr id="109" name="Овал 108">
            <a:extLst>
              <a:ext uri="{FF2B5EF4-FFF2-40B4-BE49-F238E27FC236}">
                <a16:creationId xmlns="" xmlns:a16="http://schemas.microsoft.com/office/drawing/2014/main" id="{BA8DC8A2-16C9-478E-8FF9-B3C373DC6C12}"/>
              </a:ext>
            </a:extLst>
          </p:cNvPr>
          <p:cNvSpPr/>
          <p:nvPr/>
        </p:nvSpPr>
        <p:spPr>
          <a:xfrm>
            <a:off x="6819546" y="3969060"/>
            <a:ext cx="900801" cy="900801"/>
          </a:xfrm>
          <a:prstGeom prst="ellipse">
            <a:avLst/>
          </a:prstGeom>
          <a:solidFill>
            <a:srgbClr val="E68637"/>
          </a:solidFill>
        </p:spPr>
        <p:txBody>
          <a:bodyPr wrap="none" lIns="91168" tIns="45585" rIns="91168" bIns="45585" anchor="ctr">
            <a:noAutofit/>
          </a:bodyPr>
          <a:lstStyle/>
          <a:p>
            <a:pPr algn="ctr" defTabSz="1100384"/>
            <a:r>
              <a:rPr lang="ru-RU" sz="2000" b="1" dirty="0" smtClean="0">
                <a:solidFill>
                  <a:schemeClr val="bg1"/>
                </a:solidFill>
                <a:latin typeface="Roboto Condensed" panose="02000000000000000000" pitchFamily="2" charset="0"/>
                <a:ea typeface="Roboto Condensed" panose="02000000000000000000" pitchFamily="2" charset="0"/>
                <a:cs typeface="Times New Roman" panose="02020603050405020304" pitchFamily="18" charset="0"/>
              </a:rPr>
              <a:t>+ 31,0%</a:t>
            </a:r>
            <a:endParaRPr lang="ru-RU" b="1" dirty="0">
              <a:solidFill>
                <a:schemeClr val="bg1"/>
              </a:solidFill>
              <a:latin typeface="Roboto Condensed" panose="02000000000000000000" pitchFamily="2" charset="0"/>
              <a:ea typeface="Roboto Condensed" panose="02000000000000000000" pitchFamily="2" charset="0"/>
              <a:cs typeface="Times New Roman" panose="02020603050405020304" pitchFamily="18" charset="0"/>
            </a:endParaRPr>
          </a:p>
        </p:txBody>
      </p:sp>
      <p:sp>
        <p:nvSpPr>
          <p:cNvPr id="111" name="Овал 110">
            <a:extLst>
              <a:ext uri="{FF2B5EF4-FFF2-40B4-BE49-F238E27FC236}">
                <a16:creationId xmlns="" xmlns:a16="http://schemas.microsoft.com/office/drawing/2014/main" id="{36697165-0569-4061-B458-21C007D4CF9E}"/>
              </a:ext>
            </a:extLst>
          </p:cNvPr>
          <p:cNvSpPr/>
          <p:nvPr/>
        </p:nvSpPr>
        <p:spPr>
          <a:xfrm>
            <a:off x="9140719" y="4185084"/>
            <a:ext cx="900801" cy="900801"/>
          </a:xfrm>
          <a:prstGeom prst="ellipse">
            <a:avLst/>
          </a:prstGeom>
          <a:solidFill>
            <a:srgbClr val="E68637"/>
          </a:solidFill>
        </p:spPr>
        <p:txBody>
          <a:bodyPr wrap="none" lIns="91168" tIns="45585" rIns="91168" bIns="45585" anchor="ctr">
            <a:noAutofit/>
          </a:bodyPr>
          <a:lstStyle/>
          <a:p>
            <a:pPr algn="ctr" defTabSz="1100384"/>
            <a:r>
              <a:rPr lang="ru-RU" sz="2000" b="1" dirty="0" smtClean="0">
                <a:solidFill>
                  <a:schemeClr val="bg1"/>
                </a:solidFill>
                <a:latin typeface="Roboto Condensed" panose="02000000000000000000" pitchFamily="2" charset="0"/>
                <a:ea typeface="Roboto Condensed" panose="02000000000000000000" pitchFamily="2" charset="0"/>
                <a:cs typeface="Times New Roman" panose="02020603050405020304" pitchFamily="18" charset="0"/>
              </a:rPr>
              <a:t>+ 1</a:t>
            </a:r>
            <a:r>
              <a:rPr lang="en-US" sz="2000" b="1" dirty="0" smtClean="0">
                <a:solidFill>
                  <a:schemeClr val="bg1"/>
                </a:solidFill>
                <a:latin typeface="Roboto Condensed" panose="02000000000000000000" pitchFamily="2" charset="0"/>
                <a:ea typeface="Roboto Condensed" panose="02000000000000000000" pitchFamily="2" charset="0"/>
                <a:cs typeface="Times New Roman" panose="02020603050405020304" pitchFamily="18" charset="0"/>
              </a:rPr>
              <a:t>6</a:t>
            </a:r>
            <a:r>
              <a:rPr lang="ru-RU" sz="2000" b="1" dirty="0" smtClean="0">
                <a:solidFill>
                  <a:schemeClr val="bg1"/>
                </a:solidFill>
                <a:latin typeface="Roboto Condensed" panose="02000000000000000000" pitchFamily="2" charset="0"/>
                <a:ea typeface="Roboto Condensed" panose="02000000000000000000" pitchFamily="2" charset="0"/>
                <a:cs typeface="Times New Roman" panose="02020603050405020304" pitchFamily="18" charset="0"/>
              </a:rPr>
              <a:t>,6%</a:t>
            </a:r>
            <a:endParaRPr lang="ru-RU" b="1" dirty="0">
              <a:solidFill>
                <a:schemeClr val="bg1"/>
              </a:solidFill>
              <a:latin typeface="Roboto Condensed" panose="02000000000000000000" pitchFamily="2" charset="0"/>
              <a:ea typeface="Roboto Condensed" panose="02000000000000000000" pitchFamily="2" charset="0"/>
              <a:cs typeface="Times New Roman" panose="02020603050405020304" pitchFamily="18" charset="0"/>
            </a:endParaRPr>
          </a:p>
        </p:txBody>
      </p:sp>
      <p:sp>
        <p:nvSpPr>
          <p:cNvPr id="113" name="Овал 112">
            <a:extLst>
              <a:ext uri="{FF2B5EF4-FFF2-40B4-BE49-F238E27FC236}">
                <a16:creationId xmlns="" xmlns:a16="http://schemas.microsoft.com/office/drawing/2014/main" id="{37665CDC-B45F-4E44-99ED-2E16DDCBB4FF}"/>
              </a:ext>
            </a:extLst>
          </p:cNvPr>
          <p:cNvSpPr/>
          <p:nvPr/>
        </p:nvSpPr>
        <p:spPr>
          <a:xfrm>
            <a:off x="10667807" y="4724443"/>
            <a:ext cx="900801" cy="900801"/>
          </a:xfrm>
          <a:prstGeom prst="ellipse">
            <a:avLst/>
          </a:prstGeom>
          <a:solidFill>
            <a:srgbClr val="E68637"/>
          </a:solidFill>
        </p:spPr>
        <p:txBody>
          <a:bodyPr wrap="none" lIns="91168" tIns="45585" rIns="91168" bIns="45585" anchor="ctr">
            <a:noAutofit/>
          </a:bodyPr>
          <a:lstStyle/>
          <a:p>
            <a:pPr algn="ctr" defTabSz="1100384"/>
            <a:r>
              <a:rPr lang="ru-RU" sz="2000" b="1" dirty="0" smtClean="0">
                <a:solidFill>
                  <a:schemeClr val="bg1"/>
                </a:solidFill>
                <a:latin typeface="Roboto Condensed" panose="02000000000000000000" pitchFamily="2" charset="0"/>
                <a:ea typeface="Roboto Condensed" panose="02000000000000000000" pitchFamily="2" charset="0"/>
                <a:cs typeface="Times New Roman" panose="02020603050405020304" pitchFamily="18" charset="0"/>
              </a:rPr>
              <a:t>+ 7,8%</a:t>
            </a:r>
            <a:endParaRPr lang="ru-RU" b="1" dirty="0">
              <a:solidFill>
                <a:schemeClr val="bg1"/>
              </a:solidFill>
              <a:latin typeface="Roboto Condensed" panose="02000000000000000000" pitchFamily="2" charset="0"/>
              <a:ea typeface="Roboto Condensed" panose="02000000000000000000" pitchFamily="2" charset="0"/>
              <a:cs typeface="Times New Roman" panose="02020603050405020304" pitchFamily="18" charset="0"/>
            </a:endParaRPr>
          </a:p>
        </p:txBody>
      </p:sp>
      <p:sp>
        <p:nvSpPr>
          <p:cNvPr id="102" name="Овал 101">
            <a:extLst>
              <a:ext uri="{FF2B5EF4-FFF2-40B4-BE49-F238E27FC236}">
                <a16:creationId xmlns="" xmlns:a16="http://schemas.microsoft.com/office/drawing/2014/main" id="{D9F5FDA9-EDE5-4545-824F-F08F00C53FB9}"/>
              </a:ext>
            </a:extLst>
          </p:cNvPr>
          <p:cNvSpPr>
            <a:spLocks noChangeAspect="1"/>
          </p:cNvSpPr>
          <p:nvPr/>
        </p:nvSpPr>
        <p:spPr>
          <a:xfrm>
            <a:off x="527404" y="3857902"/>
            <a:ext cx="2387913" cy="2386734"/>
          </a:xfrm>
          <a:prstGeom prst="ellipse">
            <a:avLst/>
          </a:prstGeom>
          <a:gradFill flip="none" rotWithShape="1">
            <a:gsLst>
              <a:gs pos="0">
                <a:schemeClr val="tx1">
                  <a:lumMod val="75000"/>
                </a:schemeClr>
              </a:gs>
              <a:gs pos="60000">
                <a:srgbClr val="231A6F"/>
              </a:gs>
              <a:gs pos="100000">
                <a:schemeClr val="accent6">
                  <a:lumMod val="60000"/>
                  <a:lumOff val="40000"/>
                </a:schemeClr>
              </a:gs>
            </a:gsLst>
            <a:path path="circle">
              <a:fillToRect l="100000" t="100000"/>
            </a:path>
            <a:tileRect r="-100000" b="-100000"/>
          </a:gradFill>
          <a:ln w="114300">
            <a:noFill/>
            <a:prstDash val="solid"/>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solidFill>
                  <a:prstClr val="white"/>
                </a:solidFill>
                <a:latin typeface="Roboto Condensed" panose="02000000000000000000" pitchFamily="2" charset="0"/>
                <a:ea typeface="Roboto Condensed" panose="02000000000000000000" pitchFamily="2" charset="0"/>
              </a:rPr>
              <a:t>5</a:t>
            </a:r>
            <a:r>
              <a:rPr lang="en-US" sz="2400" b="1" dirty="0" smtClean="0">
                <a:solidFill>
                  <a:prstClr val="white"/>
                </a:solidFill>
                <a:latin typeface="Roboto Condensed" panose="02000000000000000000" pitchFamily="2" charset="0"/>
                <a:ea typeface="Roboto Condensed" panose="02000000000000000000" pitchFamily="2" charset="0"/>
              </a:rPr>
              <a:t> </a:t>
            </a:r>
            <a:r>
              <a:rPr lang="ru-RU" sz="2400" b="1" dirty="0" smtClean="0">
                <a:solidFill>
                  <a:prstClr val="white"/>
                </a:solidFill>
                <a:latin typeface="Roboto Condensed" panose="02000000000000000000" pitchFamily="2" charset="0"/>
                <a:ea typeface="Roboto Condensed" panose="02000000000000000000" pitchFamily="2" charset="0"/>
              </a:rPr>
              <a:t>763</a:t>
            </a:r>
            <a:endParaRPr lang="ru-RU" sz="2400" b="1" dirty="0">
              <a:solidFill>
                <a:prstClr val="white"/>
              </a:solidFill>
              <a:latin typeface="Roboto Condensed" panose="02000000000000000000" pitchFamily="2" charset="0"/>
              <a:ea typeface="Roboto Condensed" panose="02000000000000000000" pitchFamily="2" charset="0"/>
            </a:endParaRPr>
          </a:p>
        </p:txBody>
      </p:sp>
      <p:sp>
        <p:nvSpPr>
          <p:cNvPr id="106" name="Овал 105">
            <a:extLst>
              <a:ext uri="{FF2B5EF4-FFF2-40B4-BE49-F238E27FC236}">
                <a16:creationId xmlns="" xmlns:a16="http://schemas.microsoft.com/office/drawing/2014/main" id="{6AB95DA7-3242-43B2-AF9F-02E2390A084F}"/>
              </a:ext>
            </a:extLst>
          </p:cNvPr>
          <p:cNvSpPr>
            <a:spLocks noChangeAspect="1"/>
          </p:cNvSpPr>
          <p:nvPr/>
        </p:nvSpPr>
        <p:spPr>
          <a:xfrm>
            <a:off x="3215680" y="4270991"/>
            <a:ext cx="1974620" cy="1973645"/>
          </a:xfrm>
          <a:prstGeom prst="ellipse">
            <a:avLst/>
          </a:prstGeom>
          <a:gradFill flip="none" rotWithShape="1">
            <a:gsLst>
              <a:gs pos="0">
                <a:schemeClr val="tx1">
                  <a:lumMod val="75000"/>
                </a:schemeClr>
              </a:gs>
              <a:gs pos="60000">
                <a:srgbClr val="231A6F"/>
              </a:gs>
              <a:gs pos="100000">
                <a:schemeClr val="accent6">
                  <a:lumMod val="60000"/>
                  <a:lumOff val="40000"/>
                </a:schemeClr>
              </a:gs>
            </a:gsLst>
            <a:path path="circle">
              <a:fillToRect l="100000" t="100000"/>
            </a:path>
            <a:tileRect r="-100000" b="-100000"/>
          </a:gradFill>
          <a:ln w="114300">
            <a:noFill/>
            <a:prstDash val="solid"/>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prstClr val="white"/>
                </a:solidFill>
                <a:latin typeface="Roboto Condensed" panose="02000000000000000000" pitchFamily="2" charset="0"/>
                <a:ea typeface="Roboto Condensed" panose="02000000000000000000" pitchFamily="2" charset="0"/>
              </a:rPr>
              <a:t>4 996</a:t>
            </a:r>
            <a:endParaRPr lang="ru-RU" sz="2400" b="1" dirty="0">
              <a:solidFill>
                <a:prstClr val="white"/>
              </a:solidFill>
              <a:latin typeface="Roboto Condensed" panose="02000000000000000000" pitchFamily="2" charset="0"/>
              <a:ea typeface="Roboto Condensed" panose="02000000000000000000" pitchFamily="2" charset="0"/>
            </a:endParaRPr>
          </a:p>
        </p:txBody>
      </p:sp>
      <p:sp>
        <p:nvSpPr>
          <p:cNvPr id="108" name="Овал 107">
            <a:extLst>
              <a:ext uri="{FF2B5EF4-FFF2-40B4-BE49-F238E27FC236}">
                <a16:creationId xmlns="" xmlns:a16="http://schemas.microsoft.com/office/drawing/2014/main" id="{CB36AFCA-782B-4FFD-AD54-BAA7DD3D44B6}"/>
              </a:ext>
            </a:extLst>
          </p:cNvPr>
          <p:cNvSpPr>
            <a:spLocks noChangeAspect="1"/>
          </p:cNvSpPr>
          <p:nvPr/>
        </p:nvSpPr>
        <p:spPr>
          <a:xfrm>
            <a:off x="5555940" y="4415243"/>
            <a:ext cx="1830296" cy="1829393"/>
          </a:xfrm>
          <a:prstGeom prst="ellipse">
            <a:avLst/>
          </a:prstGeom>
          <a:gradFill flip="none" rotWithShape="1">
            <a:gsLst>
              <a:gs pos="0">
                <a:schemeClr val="tx1">
                  <a:lumMod val="75000"/>
                </a:schemeClr>
              </a:gs>
              <a:gs pos="60000">
                <a:srgbClr val="231A6F"/>
              </a:gs>
              <a:gs pos="100000">
                <a:schemeClr val="accent6">
                  <a:lumMod val="60000"/>
                  <a:lumOff val="40000"/>
                </a:schemeClr>
              </a:gs>
            </a:gsLst>
            <a:path path="circle">
              <a:fillToRect l="100000" t="100000"/>
            </a:path>
            <a:tileRect r="-100000" b="-100000"/>
          </a:gradFill>
          <a:ln w="114300">
            <a:noFill/>
            <a:prstDash val="solid"/>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prstClr val="white"/>
                </a:solidFill>
                <a:latin typeface="Roboto Condensed" panose="02000000000000000000" pitchFamily="2" charset="0"/>
                <a:ea typeface="Roboto Condensed" panose="02000000000000000000" pitchFamily="2" charset="0"/>
              </a:rPr>
              <a:t>4 </a:t>
            </a:r>
            <a:r>
              <a:rPr lang="en-US" b="1" dirty="0" smtClean="0">
                <a:solidFill>
                  <a:prstClr val="white"/>
                </a:solidFill>
                <a:latin typeface="Roboto Condensed" panose="02000000000000000000" pitchFamily="2" charset="0"/>
                <a:ea typeface="Roboto Condensed" panose="02000000000000000000" pitchFamily="2" charset="0"/>
              </a:rPr>
              <a:t>51</a:t>
            </a:r>
            <a:r>
              <a:rPr lang="ru-RU" b="1" dirty="0" smtClean="0">
                <a:solidFill>
                  <a:prstClr val="white"/>
                </a:solidFill>
                <a:latin typeface="Roboto Condensed" panose="02000000000000000000" pitchFamily="2" charset="0"/>
                <a:ea typeface="Roboto Condensed" panose="02000000000000000000" pitchFamily="2" charset="0"/>
              </a:rPr>
              <a:t>7</a:t>
            </a:r>
            <a:endParaRPr lang="ru-RU" sz="2400" b="1" dirty="0">
              <a:solidFill>
                <a:prstClr val="white"/>
              </a:solidFill>
              <a:latin typeface="Roboto Condensed" panose="02000000000000000000" pitchFamily="2" charset="0"/>
              <a:ea typeface="Roboto Condensed" panose="02000000000000000000" pitchFamily="2" charset="0"/>
            </a:endParaRPr>
          </a:p>
        </p:txBody>
      </p:sp>
      <p:sp>
        <p:nvSpPr>
          <p:cNvPr id="110" name="Овал 109">
            <a:extLst>
              <a:ext uri="{FF2B5EF4-FFF2-40B4-BE49-F238E27FC236}">
                <a16:creationId xmlns="" xmlns:a16="http://schemas.microsoft.com/office/drawing/2014/main" id="{A160EE51-E765-4D7D-8C44-00AA9776F3CE}"/>
              </a:ext>
            </a:extLst>
          </p:cNvPr>
          <p:cNvSpPr>
            <a:spLocks noChangeAspect="1"/>
          </p:cNvSpPr>
          <p:nvPr/>
        </p:nvSpPr>
        <p:spPr>
          <a:xfrm>
            <a:off x="7953288" y="4617132"/>
            <a:ext cx="1620801" cy="1620000"/>
          </a:xfrm>
          <a:prstGeom prst="ellipse">
            <a:avLst/>
          </a:prstGeom>
          <a:gradFill flip="none" rotWithShape="1">
            <a:gsLst>
              <a:gs pos="0">
                <a:schemeClr val="tx1">
                  <a:lumMod val="75000"/>
                </a:schemeClr>
              </a:gs>
              <a:gs pos="60000">
                <a:srgbClr val="231A6F"/>
              </a:gs>
              <a:gs pos="100000">
                <a:schemeClr val="accent6">
                  <a:lumMod val="60000"/>
                  <a:lumOff val="40000"/>
                </a:schemeClr>
              </a:gs>
            </a:gsLst>
            <a:path path="circle">
              <a:fillToRect l="100000" t="100000"/>
            </a:path>
            <a:tileRect r="-100000" b="-100000"/>
          </a:gradFill>
          <a:ln w="114300">
            <a:noFill/>
            <a:prstDash val="solid"/>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solidFill>
                  <a:prstClr val="white"/>
                </a:solidFill>
                <a:latin typeface="Roboto Condensed" panose="02000000000000000000" pitchFamily="2" charset="0"/>
                <a:ea typeface="Roboto Condensed" panose="02000000000000000000" pitchFamily="2" charset="0"/>
              </a:rPr>
              <a:t>3 758</a:t>
            </a:r>
            <a:endParaRPr lang="ru-RU" sz="2400" b="1" dirty="0">
              <a:solidFill>
                <a:prstClr val="white"/>
              </a:solidFill>
              <a:latin typeface="Roboto Condensed" panose="02000000000000000000" pitchFamily="2" charset="0"/>
              <a:ea typeface="Roboto Condensed" panose="02000000000000000000" pitchFamily="2" charset="0"/>
            </a:endParaRPr>
          </a:p>
        </p:txBody>
      </p:sp>
      <p:sp>
        <p:nvSpPr>
          <p:cNvPr id="112" name="Овал 111">
            <a:extLst>
              <a:ext uri="{FF2B5EF4-FFF2-40B4-BE49-F238E27FC236}">
                <a16:creationId xmlns="" xmlns:a16="http://schemas.microsoft.com/office/drawing/2014/main" id="{A95E0CD2-96C7-4797-899D-E08FB59FC8D1}"/>
              </a:ext>
            </a:extLst>
          </p:cNvPr>
          <p:cNvSpPr>
            <a:spLocks noChangeAspect="1"/>
          </p:cNvSpPr>
          <p:nvPr/>
        </p:nvSpPr>
        <p:spPr>
          <a:xfrm>
            <a:off x="10187756" y="5275912"/>
            <a:ext cx="1008502" cy="1008000"/>
          </a:xfrm>
          <a:prstGeom prst="ellipse">
            <a:avLst/>
          </a:prstGeom>
          <a:gradFill flip="none" rotWithShape="1">
            <a:gsLst>
              <a:gs pos="0">
                <a:schemeClr val="tx1">
                  <a:lumMod val="75000"/>
                </a:schemeClr>
              </a:gs>
              <a:gs pos="60000">
                <a:srgbClr val="231A6F"/>
              </a:gs>
              <a:gs pos="100000">
                <a:schemeClr val="accent6">
                  <a:lumMod val="60000"/>
                  <a:lumOff val="40000"/>
                </a:schemeClr>
              </a:gs>
            </a:gsLst>
            <a:path path="circle">
              <a:fillToRect l="100000" t="100000"/>
            </a:path>
            <a:tileRect r="-100000" b="-100000"/>
          </a:gradFill>
          <a:ln w="114300">
            <a:noFill/>
            <a:prstDash val="solid"/>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smtClean="0">
                <a:solidFill>
                  <a:prstClr val="white"/>
                </a:solidFill>
                <a:latin typeface="Roboto Condensed" panose="02000000000000000000" pitchFamily="2" charset="0"/>
                <a:ea typeface="Roboto Condensed" panose="02000000000000000000" pitchFamily="2" charset="0"/>
              </a:rPr>
              <a:t>1</a:t>
            </a:r>
            <a:r>
              <a:rPr lang="ru-RU" b="1" dirty="0" smtClean="0">
                <a:solidFill>
                  <a:prstClr val="white"/>
                </a:solidFill>
                <a:latin typeface="Roboto Condensed" panose="02000000000000000000" pitchFamily="2" charset="0"/>
                <a:ea typeface="Roboto Condensed" panose="02000000000000000000" pitchFamily="2" charset="0"/>
              </a:rPr>
              <a:t> 129</a:t>
            </a:r>
            <a:endParaRPr lang="ru-RU" b="1" dirty="0">
              <a:solidFill>
                <a:prstClr val="white"/>
              </a:solidFill>
              <a:latin typeface="Roboto Condensed" panose="02000000000000000000" pitchFamily="2" charset="0"/>
              <a:ea typeface="Roboto Condensed" panose="02000000000000000000" pitchFamily="2" charset="0"/>
            </a:endParaRPr>
          </a:p>
        </p:txBody>
      </p:sp>
      <p:sp>
        <p:nvSpPr>
          <p:cNvPr id="114" name="Овал 113">
            <a:extLst>
              <a:ext uri="{FF2B5EF4-FFF2-40B4-BE49-F238E27FC236}">
                <a16:creationId xmlns="" xmlns:a16="http://schemas.microsoft.com/office/drawing/2014/main" id="{1D739CA3-71E6-4090-B885-9410E2366FFB}"/>
              </a:ext>
            </a:extLst>
          </p:cNvPr>
          <p:cNvSpPr/>
          <p:nvPr/>
        </p:nvSpPr>
        <p:spPr>
          <a:xfrm>
            <a:off x="3275180" y="4330004"/>
            <a:ext cx="1855620" cy="1855618"/>
          </a:xfrm>
          <a:prstGeom prst="ellipse">
            <a:avLst/>
          </a:prstGeom>
          <a:noFill/>
          <a:ln w="25400">
            <a:solidFill>
              <a:schemeClr val="bg1"/>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115" name="Овал 114">
            <a:extLst>
              <a:ext uri="{FF2B5EF4-FFF2-40B4-BE49-F238E27FC236}">
                <a16:creationId xmlns="" xmlns:a16="http://schemas.microsoft.com/office/drawing/2014/main" id="{A4C27A9F-1F88-4C39-85C6-842A6011CE44}"/>
              </a:ext>
            </a:extLst>
          </p:cNvPr>
          <p:cNvSpPr/>
          <p:nvPr/>
        </p:nvSpPr>
        <p:spPr>
          <a:xfrm>
            <a:off x="5626977" y="4485830"/>
            <a:ext cx="1688224" cy="1688220"/>
          </a:xfrm>
          <a:prstGeom prst="ellipse">
            <a:avLst/>
          </a:prstGeom>
          <a:noFill/>
          <a:ln w="25400">
            <a:solidFill>
              <a:schemeClr val="bg1"/>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116" name="Овал 115">
            <a:extLst>
              <a:ext uri="{FF2B5EF4-FFF2-40B4-BE49-F238E27FC236}">
                <a16:creationId xmlns="" xmlns:a16="http://schemas.microsoft.com/office/drawing/2014/main" id="{7F02275D-A0C6-4408-AE6D-73F3002C9937}"/>
              </a:ext>
            </a:extLst>
          </p:cNvPr>
          <p:cNvSpPr>
            <a:spLocks noChangeAspect="1"/>
          </p:cNvSpPr>
          <p:nvPr/>
        </p:nvSpPr>
        <p:spPr>
          <a:xfrm>
            <a:off x="8064189" y="4727668"/>
            <a:ext cx="1404004" cy="1404000"/>
          </a:xfrm>
          <a:prstGeom prst="ellipse">
            <a:avLst/>
          </a:prstGeom>
          <a:noFill/>
          <a:ln w="25400">
            <a:solidFill>
              <a:schemeClr val="bg1"/>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117" name="Овал 116">
            <a:extLst>
              <a:ext uri="{FF2B5EF4-FFF2-40B4-BE49-F238E27FC236}">
                <a16:creationId xmlns="" xmlns:a16="http://schemas.microsoft.com/office/drawing/2014/main" id="{313B7556-51CF-4101-946F-13B0AF470B67}"/>
              </a:ext>
            </a:extLst>
          </p:cNvPr>
          <p:cNvSpPr>
            <a:spLocks noChangeAspect="1"/>
          </p:cNvSpPr>
          <p:nvPr/>
        </p:nvSpPr>
        <p:spPr>
          <a:xfrm>
            <a:off x="10247093" y="5335146"/>
            <a:ext cx="864000" cy="864000"/>
          </a:xfrm>
          <a:prstGeom prst="ellipse">
            <a:avLst/>
          </a:prstGeom>
          <a:noFill/>
          <a:ln w="12700">
            <a:solidFill>
              <a:schemeClr val="bg1"/>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51" name="Овал 50">
            <a:extLst>
              <a:ext uri="{FF2B5EF4-FFF2-40B4-BE49-F238E27FC236}">
                <a16:creationId xmlns="" xmlns:a16="http://schemas.microsoft.com/office/drawing/2014/main" id="{1D739CA3-71E6-4090-B885-9410E2366FFB}"/>
              </a:ext>
            </a:extLst>
          </p:cNvPr>
          <p:cNvSpPr/>
          <p:nvPr/>
        </p:nvSpPr>
        <p:spPr>
          <a:xfrm>
            <a:off x="599854" y="3922988"/>
            <a:ext cx="2233532" cy="2251062"/>
          </a:xfrm>
          <a:prstGeom prst="ellipse">
            <a:avLst/>
          </a:prstGeom>
          <a:noFill/>
          <a:ln w="25400">
            <a:solidFill>
              <a:schemeClr val="bg1"/>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Tree>
    <p:extLst>
      <p:ext uri="{BB962C8B-B14F-4D97-AF65-F5344CB8AC3E}">
        <p14:creationId xmlns:p14="http://schemas.microsoft.com/office/powerpoint/2010/main" val="10737327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 xmlns:a16="http://schemas.microsoft.com/office/drawing/2014/main" id="{04255A48-2E46-447F-98DA-0E287025F3FD}"/>
              </a:ext>
            </a:extLst>
          </p:cNvPr>
          <p:cNvSpPr/>
          <p:nvPr/>
        </p:nvSpPr>
        <p:spPr>
          <a:xfrm>
            <a:off x="0" y="0"/>
            <a:ext cx="1235460" cy="1235460"/>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16" name="Subtitle 2">
            <a:extLst>
              <a:ext uri="{FF2B5EF4-FFF2-40B4-BE49-F238E27FC236}">
                <a16:creationId xmlns="" xmlns:a16="http://schemas.microsoft.com/office/drawing/2014/main" id="{51A55428-D23F-4777-96FE-D91E0B26310D}"/>
              </a:ext>
            </a:extLst>
          </p:cNvPr>
          <p:cNvSpPr txBox="1">
            <a:spLocks/>
          </p:cNvSpPr>
          <p:nvPr/>
        </p:nvSpPr>
        <p:spPr>
          <a:xfrm>
            <a:off x="1595500" y="0"/>
            <a:ext cx="9865096" cy="1235459"/>
          </a:xfrm>
          <a:prstGeom prst="rect">
            <a:avLst/>
          </a:prstGeom>
        </p:spPr>
        <p:txBody>
          <a:bodyPr vert="horz" lIns="0" tIns="0" rIns="0" bIns="0" rtlCol="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a:tabLst>
                <a:tab pos="342900" algn="l"/>
              </a:tabLst>
            </a:pPr>
            <a:r>
              <a:rPr lang="ru-RU" b="1" dirty="0">
                <a:solidFill>
                  <a:schemeClr val="tx1">
                    <a:lumMod val="75000"/>
                  </a:schemeClr>
                </a:solidFill>
                <a:latin typeface="Roboto Condensed" panose="02000000000000000000" pitchFamily="2" charset="0"/>
              </a:rPr>
              <a:t>ПОСТУПЛЕНИЕ АДМИНИСТРИРУЕМЫХ ФНС РОССИИ ДОХОДОВ В ФЕДЕРАЛЬНЫЙ БЮДЖЕТ</a:t>
            </a:r>
            <a:br>
              <a:rPr lang="ru-RU" b="1" dirty="0">
                <a:solidFill>
                  <a:schemeClr val="tx1">
                    <a:lumMod val="75000"/>
                  </a:schemeClr>
                </a:solidFill>
                <a:latin typeface="Roboto Condensed" panose="02000000000000000000" pitchFamily="2" charset="0"/>
              </a:rPr>
            </a:br>
            <a:r>
              <a:rPr lang="ru-RU" b="1" dirty="0">
                <a:solidFill>
                  <a:schemeClr val="tx1">
                    <a:lumMod val="75000"/>
                  </a:schemeClr>
                </a:solidFill>
                <a:latin typeface="Roboto Condensed" panose="02000000000000000000" pitchFamily="2" charset="0"/>
              </a:rPr>
              <a:t>И КОНСОЛИДИРОВАННЫЕ БЮДЖЕТЫ СУБЪЕКТОВ РОССИЙСКОЙ ФЕДЕРАЦИИ</a:t>
            </a:r>
            <a:br>
              <a:rPr lang="ru-RU" b="1" dirty="0">
                <a:solidFill>
                  <a:schemeClr val="tx1">
                    <a:lumMod val="75000"/>
                  </a:schemeClr>
                </a:solidFill>
                <a:latin typeface="Roboto Condensed" panose="02000000000000000000" pitchFamily="2" charset="0"/>
              </a:rPr>
            </a:br>
            <a:r>
              <a:rPr lang="ru-RU" b="1" dirty="0">
                <a:solidFill>
                  <a:schemeClr val="tx1">
                    <a:lumMod val="75000"/>
                  </a:schemeClr>
                </a:solidFill>
                <a:latin typeface="Roboto Condensed" panose="02000000000000000000" pitchFamily="2" charset="0"/>
              </a:rPr>
              <a:t>В </a:t>
            </a:r>
            <a:r>
              <a:rPr lang="ru-RU" b="1" dirty="0" smtClean="0">
                <a:solidFill>
                  <a:schemeClr val="tx1">
                    <a:lumMod val="75000"/>
                  </a:schemeClr>
                </a:solidFill>
                <a:latin typeface="Roboto Condensed" panose="02000000000000000000" pitchFamily="2" charset="0"/>
              </a:rPr>
              <a:t>ЯНВАРЕ-ОКТЯБРЕ </a:t>
            </a:r>
            <a:r>
              <a:rPr lang="ru-RU" b="1" dirty="0">
                <a:solidFill>
                  <a:schemeClr val="tx1">
                    <a:lumMod val="75000"/>
                  </a:schemeClr>
                </a:solidFill>
                <a:latin typeface="Roboto Condensed" panose="02000000000000000000" pitchFamily="2" charset="0"/>
              </a:rPr>
              <a:t>2021 </a:t>
            </a:r>
            <a:r>
              <a:rPr lang="ru-RU" b="1" dirty="0" smtClean="0">
                <a:solidFill>
                  <a:schemeClr val="tx1">
                    <a:lumMod val="75000"/>
                  </a:schemeClr>
                </a:solidFill>
                <a:latin typeface="Roboto Condensed" panose="02000000000000000000" pitchFamily="2" charset="0"/>
              </a:rPr>
              <a:t>ГОДА </a:t>
            </a:r>
            <a:r>
              <a:rPr lang="ru-RU" dirty="0" smtClean="0">
                <a:solidFill>
                  <a:schemeClr val="tx1">
                    <a:lumMod val="75000"/>
                  </a:schemeClr>
                </a:solidFill>
                <a:latin typeface="Roboto Condensed" panose="02000000000000000000" pitchFamily="2" charset="0"/>
              </a:rPr>
              <a:t>(НАРАСТАЮЩИМ  </a:t>
            </a:r>
            <a:r>
              <a:rPr lang="ru-RU" dirty="0">
                <a:solidFill>
                  <a:schemeClr val="tx1">
                    <a:lumMod val="75000"/>
                  </a:schemeClr>
                </a:solidFill>
                <a:latin typeface="Roboto Condensed" panose="02000000000000000000" pitchFamily="2" charset="0"/>
              </a:rPr>
              <a:t>ИТОГОМ), МЛРД РУБ.</a:t>
            </a:r>
          </a:p>
        </p:txBody>
      </p:sp>
      <p:grpSp>
        <p:nvGrpSpPr>
          <p:cNvPr id="44" name="Группа 43">
            <a:extLst>
              <a:ext uri="{FF2B5EF4-FFF2-40B4-BE49-F238E27FC236}">
                <a16:creationId xmlns="" xmlns:a16="http://schemas.microsoft.com/office/drawing/2014/main" id="{019F74D2-C307-466E-A3FC-5577DACB81C1}"/>
              </a:ext>
            </a:extLst>
          </p:cNvPr>
          <p:cNvGrpSpPr/>
          <p:nvPr/>
        </p:nvGrpSpPr>
        <p:grpSpPr>
          <a:xfrm>
            <a:off x="170060" y="170060"/>
            <a:ext cx="895342" cy="895342"/>
            <a:chOff x="1398681" y="3263936"/>
            <a:chExt cx="1231598" cy="1231598"/>
          </a:xfrm>
        </p:grpSpPr>
        <p:grpSp>
          <p:nvGrpSpPr>
            <p:cNvPr id="6" name="Рисунок 2">
              <a:extLst>
                <a:ext uri="{FF2B5EF4-FFF2-40B4-BE49-F238E27FC236}">
                  <a16:creationId xmlns="" xmlns:a16="http://schemas.microsoft.com/office/drawing/2014/main" id="{2862BDDB-996B-423A-834B-02C0E4B78B81}"/>
                </a:ext>
              </a:extLst>
            </p:cNvPr>
            <p:cNvGrpSpPr/>
            <p:nvPr/>
          </p:nvGrpSpPr>
          <p:grpSpPr>
            <a:xfrm>
              <a:off x="1597898" y="3407558"/>
              <a:ext cx="833162" cy="944353"/>
              <a:chOff x="1542689" y="2816538"/>
              <a:chExt cx="833162" cy="944353"/>
            </a:xfrm>
          </p:grpSpPr>
          <p:grpSp>
            <p:nvGrpSpPr>
              <p:cNvPr id="7" name="Рисунок 2">
                <a:extLst>
                  <a:ext uri="{FF2B5EF4-FFF2-40B4-BE49-F238E27FC236}">
                    <a16:creationId xmlns="" xmlns:a16="http://schemas.microsoft.com/office/drawing/2014/main" id="{2862BDDB-996B-423A-834B-02C0E4B78B81}"/>
                  </a:ext>
                </a:extLst>
              </p:cNvPr>
              <p:cNvGrpSpPr/>
              <p:nvPr/>
            </p:nvGrpSpPr>
            <p:grpSpPr>
              <a:xfrm>
                <a:off x="1581297" y="2876064"/>
                <a:ext cx="755946" cy="825721"/>
                <a:chOff x="1581297" y="2876064"/>
                <a:chExt cx="755946" cy="825721"/>
              </a:xfrm>
            </p:grpSpPr>
            <p:sp>
              <p:nvSpPr>
                <p:cNvPr id="23" name="Полилиния: фигура 22">
                  <a:extLst>
                    <a:ext uri="{FF2B5EF4-FFF2-40B4-BE49-F238E27FC236}">
                      <a16:creationId xmlns="" xmlns:a16="http://schemas.microsoft.com/office/drawing/2014/main" id="{D47B51B5-5B9E-4773-8EB9-496F42F26909}"/>
                    </a:ext>
                  </a:extLst>
                </p:cNvPr>
                <p:cNvSpPr/>
                <p:nvPr/>
              </p:nvSpPr>
              <p:spPr>
                <a:xfrm rot="-3598124">
                  <a:off x="1761688" y="3431256"/>
                  <a:ext cx="34749" cy="340542"/>
                </a:xfrm>
                <a:custGeom>
                  <a:avLst/>
                  <a:gdLst>
                    <a:gd name="connsiteX0" fmla="*/ 0 w 34749"/>
                    <a:gd name="connsiteY0" fmla="*/ 0 h 340542"/>
                    <a:gd name="connsiteX1" fmla="*/ 34749 w 34749"/>
                    <a:gd name="connsiteY1" fmla="*/ 0 h 340542"/>
                    <a:gd name="connsiteX2" fmla="*/ 34749 w 34749"/>
                    <a:gd name="connsiteY2" fmla="*/ 340542 h 340542"/>
                    <a:gd name="connsiteX3" fmla="*/ 0 w 34749"/>
                    <a:gd name="connsiteY3" fmla="*/ 340542 h 340542"/>
                  </a:gdLst>
                  <a:ahLst/>
                  <a:cxnLst>
                    <a:cxn ang="0">
                      <a:pos x="connsiteX0" y="connsiteY0"/>
                    </a:cxn>
                    <a:cxn ang="0">
                      <a:pos x="connsiteX1" y="connsiteY1"/>
                    </a:cxn>
                    <a:cxn ang="0">
                      <a:pos x="connsiteX2" y="connsiteY2"/>
                    </a:cxn>
                    <a:cxn ang="0">
                      <a:pos x="connsiteX3" y="connsiteY3"/>
                    </a:cxn>
                  </a:cxnLst>
                  <a:rect l="l" t="t" r="r" b="b"/>
                  <a:pathLst>
                    <a:path w="34749" h="340542">
                      <a:moveTo>
                        <a:pt x="0" y="0"/>
                      </a:moveTo>
                      <a:lnTo>
                        <a:pt x="34749" y="0"/>
                      </a:lnTo>
                      <a:lnTo>
                        <a:pt x="34749" y="340542"/>
                      </a:lnTo>
                      <a:lnTo>
                        <a:pt x="0" y="340542"/>
                      </a:lnTo>
                      <a:close/>
                    </a:path>
                  </a:pathLst>
                </a:custGeom>
                <a:solidFill>
                  <a:srgbClr val="43D3E8"/>
                </a:solidFill>
                <a:ln w="7680" cap="flat">
                  <a:noFill/>
                  <a:prstDash val="solid"/>
                  <a:miter/>
                </a:ln>
              </p:spPr>
              <p:txBody>
                <a:bodyPr rtlCol="0" anchor="ctr"/>
                <a:lstStyle/>
                <a:p>
                  <a:endParaRPr lang="ru-RU" dirty="0"/>
                </a:p>
              </p:txBody>
            </p:sp>
            <p:sp>
              <p:nvSpPr>
                <p:cNvPr id="24" name="Полилиния: фигура 23">
                  <a:extLst>
                    <a:ext uri="{FF2B5EF4-FFF2-40B4-BE49-F238E27FC236}">
                      <a16:creationId xmlns="" xmlns:a16="http://schemas.microsoft.com/office/drawing/2014/main" id="{C806057A-ECFF-4744-87AF-9A72A2FB9EB3}"/>
                    </a:ext>
                  </a:extLst>
                </p:cNvPr>
                <p:cNvSpPr/>
                <p:nvPr/>
              </p:nvSpPr>
              <p:spPr>
                <a:xfrm>
                  <a:off x="15812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25" name="Полилиния: фигура 24">
                  <a:extLst>
                    <a:ext uri="{FF2B5EF4-FFF2-40B4-BE49-F238E27FC236}">
                      <a16:creationId xmlns="" xmlns:a16="http://schemas.microsoft.com/office/drawing/2014/main" id="{46B80DA4-4D6B-44C7-BDAB-65F2FDAE4353}"/>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242D3C"/>
                </a:solidFill>
                <a:ln w="7680" cap="flat">
                  <a:noFill/>
                  <a:prstDash val="solid"/>
                  <a:miter/>
                </a:ln>
              </p:spPr>
              <p:txBody>
                <a:bodyPr rtlCol="0" anchor="ctr"/>
                <a:lstStyle/>
                <a:p>
                  <a:endParaRPr lang="ru-RU" dirty="0"/>
                </a:p>
              </p:txBody>
            </p:sp>
            <p:sp>
              <p:nvSpPr>
                <p:cNvPr id="26" name="Полилиния: фигура 25">
                  <a:extLst>
                    <a:ext uri="{FF2B5EF4-FFF2-40B4-BE49-F238E27FC236}">
                      <a16:creationId xmlns="" xmlns:a16="http://schemas.microsoft.com/office/drawing/2014/main" id="{D548DBBD-4E6B-44F0-B2A9-73DBC0669B35}"/>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27" name="Полилиния: фигура 26">
                  <a:extLst>
                    <a:ext uri="{FF2B5EF4-FFF2-40B4-BE49-F238E27FC236}">
                      <a16:creationId xmlns="" xmlns:a16="http://schemas.microsoft.com/office/drawing/2014/main" id="{8ADEB9A2-6C80-46DE-A6A1-77367AB94E63}"/>
                    </a:ext>
                  </a:extLst>
                </p:cNvPr>
                <p:cNvSpPr/>
                <p:nvPr/>
              </p:nvSpPr>
              <p:spPr>
                <a:xfrm rot="-1798039">
                  <a:off x="1608964" y="2958607"/>
                  <a:ext cx="339747" cy="34746"/>
                </a:xfrm>
                <a:custGeom>
                  <a:avLst/>
                  <a:gdLst>
                    <a:gd name="connsiteX0" fmla="*/ 0 w 339747"/>
                    <a:gd name="connsiteY0" fmla="*/ 0 h 34746"/>
                    <a:gd name="connsiteX1" fmla="*/ 339747 w 339747"/>
                    <a:gd name="connsiteY1" fmla="*/ 0 h 34746"/>
                    <a:gd name="connsiteX2" fmla="*/ 339747 w 339747"/>
                    <a:gd name="connsiteY2" fmla="*/ 34747 h 34746"/>
                    <a:gd name="connsiteX3" fmla="*/ 0 w 33974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339747" h="34746">
                      <a:moveTo>
                        <a:pt x="0" y="0"/>
                      </a:moveTo>
                      <a:lnTo>
                        <a:pt x="339747" y="0"/>
                      </a:lnTo>
                      <a:lnTo>
                        <a:pt x="339747" y="34747"/>
                      </a:lnTo>
                      <a:lnTo>
                        <a:pt x="0" y="34747"/>
                      </a:lnTo>
                      <a:close/>
                    </a:path>
                  </a:pathLst>
                </a:custGeom>
                <a:solidFill>
                  <a:srgbClr val="F96232"/>
                </a:solidFill>
                <a:ln w="7680" cap="flat">
                  <a:noFill/>
                  <a:prstDash val="solid"/>
                  <a:miter/>
                </a:ln>
              </p:spPr>
              <p:txBody>
                <a:bodyPr rtlCol="0" anchor="ctr"/>
                <a:lstStyle/>
                <a:p>
                  <a:endParaRPr lang="ru-RU" dirty="0"/>
                </a:p>
              </p:txBody>
            </p:sp>
            <p:sp>
              <p:nvSpPr>
                <p:cNvPr id="28" name="Полилиния: фигура 27">
                  <a:extLst>
                    <a:ext uri="{FF2B5EF4-FFF2-40B4-BE49-F238E27FC236}">
                      <a16:creationId xmlns="" xmlns:a16="http://schemas.microsoft.com/office/drawing/2014/main" id="{FF3F01F6-C86A-4DC1-91D4-9715366F0F97}"/>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F96232"/>
                </a:solidFill>
                <a:ln w="7680" cap="flat">
                  <a:noFill/>
                  <a:prstDash val="solid"/>
                  <a:miter/>
                </a:ln>
              </p:spPr>
              <p:txBody>
                <a:bodyPr rtlCol="0" anchor="ctr"/>
                <a:lstStyle/>
                <a:p>
                  <a:endParaRPr lang="ru-RU" dirty="0"/>
                </a:p>
              </p:txBody>
            </p:sp>
            <p:sp>
              <p:nvSpPr>
                <p:cNvPr id="29" name="Полилиния: фигура 28">
                  <a:extLst>
                    <a:ext uri="{FF2B5EF4-FFF2-40B4-BE49-F238E27FC236}">
                      <a16:creationId xmlns="" xmlns:a16="http://schemas.microsoft.com/office/drawing/2014/main" id="{BB2E3AA9-1C45-4213-8861-F763E272E8F5}"/>
                    </a:ext>
                  </a:extLst>
                </p:cNvPr>
                <p:cNvSpPr/>
                <p:nvPr/>
              </p:nvSpPr>
              <p:spPr>
                <a:xfrm rot="-3601663">
                  <a:off x="2122922" y="2805909"/>
                  <a:ext cx="34748" cy="340536"/>
                </a:xfrm>
                <a:custGeom>
                  <a:avLst/>
                  <a:gdLst>
                    <a:gd name="connsiteX0" fmla="*/ 0 w 34748"/>
                    <a:gd name="connsiteY0" fmla="*/ 0 h 340536"/>
                    <a:gd name="connsiteX1" fmla="*/ 34749 w 34748"/>
                    <a:gd name="connsiteY1" fmla="*/ 0 h 340536"/>
                    <a:gd name="connsiteX2" fmla="*/ 34749 w 34748"/>
                    <a:gd name="connsiteY2" fmla="*/ 340536 h 340536"/>
                    <a:gd name="connsiteX3" fmla="*/ 0 w 34748"/>
                    <a:gd name="connsiteY3" fmla="*/ 340536 h 340536"/>
                  </a:gdLst>
                  <a:ahLst/>
                  <a:cxnLst>
                    <a:cxn ang="0">
                      <a:pos x="connsiteX0" y="connsiteY0"/>
                    </a:cxn>
                    <a:cxn ang="0">
                      <a:pos x="connsiteX1" y="connsiteY1"/>
                    </a:cxn>
                    <a:cxn ang="0">
                      <a:pos x="connsiteX2" y="connsiteY2"/>
                    </a:cxn>
                    <a:cxn ang="0">
                      <a:pos x="connsiteX3" y="connsiteY3"/>
                    </a:cxn>
                  </a:cxnLst>
                  <a:rect l="l" t="t" r="r" b="b"/>
                  <a:pathLst>
                    <a:path w="34748" h="340536">
                      <a:moveTo>
                        <a:pt x="0" y="0"/>
                      </a:moveTo>
                      <a:lnTo>
                        <a:pt x="34749" y="0"/>
                      </a:lnTo>
                      <a:lnTo>
                        <a:pt x="34749" y="340536"/>
                      </a:lnTo>
                      <a:lnTo>
                        <a:pt x="0" y="340536"/>
                      </a:lnTo>
                      <a:close/>
                    </a:path>
                  </a:pathLst>
                </a:custGeom>
                <a:solidFill>
                  <a:srgbClr val="F96232"/>
                </a:solidFill>
                <a:ln w="7680" cap="flat">
                  <a:noFill/>
                  <a:prstDash val="solid"/>
                  <a:miter/>
                </a:ln>
              </p:spPr>
              <p:txBody>
                <a:bodyPr rtlCol="0" anchor="ctr"/>
                <a:lstStyle/>
                <a:p>
                  <a:endParaRPr lang="ru-RU" dirty="0"/>
                </a:p>
              </p:txBody>
            </p:sp>
            <p:sp>
              <p:nvSpPr>
                <p:cNvPr id="30" name="Полилиния: фигура 29">
                  <a:extLst>
                    <a:ext uri="{FF2B5EF4-FFF2-40B4-BE49-F238E27FC236}">
                      <a16:creationId xmlns="" xmlns:a16="http://schemas.microsoft.com/office/drawing/2014/main" id="{DEE038AF-A4DB-4921-9C55-57B56C108751}"/>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242D3C"/>
                </a:solidFill>
                <a:ln w="7680" cap="flat">
                  <a:noFill/>
                  <a:prstDash val="solid"/>
                  <a:miter/>
                </a:ln>
              </p:spPr>
              <p:txBody>
                <a:bodyPr rtlCol="0" anchor="ctr"/>
                <a:lstStyle/>
                <a:p>
                  <a:endParaRPr lang="ru-RU" dirty="0"/>
                </a:p>
              </p:txBody>
            </p:sp>
            <p:sp>
              <p:nvSpPr>
                <p:cNvPr id="31" name="Полилиния: фигура 30">
                  <a:extLst>
                    <a:ext uri="{FF2B5EF4-FFF2-40B4-BE49-F238E27FC236}">
                      <a16:creationId xmlns="" xmlns:a16="http://schemas.microsoft.com/office/drawing/2014/main" id="{30CBA823-FBC8-488E-96BF-4B28528C5AE2}"/>
                    </a:ext>
                  </a:extLst>
                </p:cNvPr>
                <p:cNvSpPr/>
                <p:nvPr/>
              </p:nvSpPr>
              <p:spPr>
                <a:xfrm>
                  <a:off x="23024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32" name="Полилиния: фигура 31">
                  <a:extLst>
                    <a:ext uri="{FF2B5EF4-FFF2-40B4-BE49-F238E27FC236}">
                      <a16:creationId xmlns="" xmlns:a16="http://schemas.microsoft.com/office/drawing/2014/main" id="{7A4488E0-C746-44E7-9759-CDED619781B5}"/>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F96232"/>
                </a:solidFill>
                <a:ln w="7680" cap="flat">
                  <a:noFill/>
                  <a:prstDash val="solid"/>
                  <a:miter/>
                </a:ln>
              </p:spPr>
              <p:txBody>
                <a:bodyPr rtlCol="0" anchor="ctr"/>
                <a:lstStyle/>
                <a:p>
                  <a:endParaRPr lang="ru-RU" dirty="0"/>
                </a:p>
              </p:txBody>
            </p:sp>
            <p:sp>
              <p:nvSpPr>
                <p:cNvPr id="33" name="Полилиния: фигура 32">
                  <a:extLst>
                    <a:ext uri="{FF2B5EF4-FFF2-40B4-BE49-F238E27FC236}">
                      <a16:creationId xmlns="" xmlns:a16="http://schemas.microsoft.com/office/drawing/2014/main" id="{C2C11E84-4302-4D02-B309-989EC48CC3DE}"/>
                    </a:ext>
                  </a:extLst>
                </p:cNvPr>
                <p:cNvSpPr/>
                <p:nvPr/>
              </p:nvSpPr>
              <p:spPr>
                <a:xfrm rot="-1801578">
                  <a:off x="1969829" y="3583842"/>
                  <a:ext cx="340525" cy="34747"/>
                </a:xfrm>
                <a:custGeom>
                  <a:avLst/>
                  <a:gdLst>
                    <a:gd name="connsiteX0" fmla="*/ 0 w 340525"/>
                    <a:gd name="connsiteY0" fmla="*/ 0 h 34747"/>
                    <a:gd name="connsiteX1" fmla="*/ 340525 w 340525"/>
                    <a:gd name="connsiteY1" fmla="*/ 0 h 34747"/>
                    <a:gd name="connsiteX2" fmla="*/ 340525 w 340525"/>
                    <a:gd name="connsiteY2" fmla="*/ 34747 h 34747"/>
                    <a:gd name="connsiteX3" fmla="*/ 0 w 340525"/>
                    <a:gd name="connsiteY3" fmla="*/ 34747 h 34747"/>
                  </a:gdLst>
                  <a:ahLst/>
                  <a:cxnLst>
                    <a:cxn ang="0">
                      <a:pos x="connsiteX0" y="connsiteY0"/>
                    </a:cxn>
                    <a:cxn ang="0">
                      <a:pos x="connsiteX1" y="connsiteY1"/>
                    </a:cxn>
                    <a:cxn ang="0">
                      <a:pos x="connsiteX2" y="connsiteY2"/>
                    </a:cxn>
                    <a:cxn ang="0">
                      <a:pos x="connsiteX3" y="connsiteY3"/>
                    </a:cxn>
                  </a:cxnLst>
                  <a:rect l="l" t="t" r="r" b="b"/>
                  <a:pathLst>
                    <a:path w="340525" h="34747">
                      <a:moveTo>
                        <a:pt x="0" y="0"/>
                      </a:moveTo>
                      <a:lnTo>
                        <a:pt x="340525" y="0"/>
                      </a:lnTo>
                      <a:lnTo>
                        <a:pt x="340525" y="34747"/>
                      </a:lnTo>
                      <a:lnTo>
                        <a:pt x="0" y="34747"/>
                      </a:lnTo>
                      <a:close/>
                    </a:path>
                  </a:pathLst>
                </a:custGeom>
                <a:solidFill>
                  <a:srgbClr val="43D3E8"/>
                </a:solidFill>
                <a:ln w="7680" cap="flat">
                  <a:noFill/>
                  <a:prstDash val="solid"/>
                  <a:miter/>
                </a:ln>
              </p:spPr>
              <p:txBody>
                <a:bodyPr rtlCol="0" anchor="ctr"/>
                <a:lstStyle/>
                <a:p>
                  <a:endParaRPr lang="ru-RU" dirty="0"/>
                </a:p>
              </p:txBody>
            </p:sp>
            <p:sp>
              <p:nvSpPr>
                <p:cNvPr id="34" name="Полилиния: фигура 33">
                  <a:extLst>
                    <a:ext uri="{FF2B5EF4-FFF2-40B4-BE49-F238E27FC236}">
                      <a16:creationId xmlns="" xmlns:a16="http://schemas.microsoft.com/office/drawing/2014/main" id="{ED5C64A1-B6D9-4B50-A1E2-9C593CEADC54}"/>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grpSp>
          <p:grpSp>
            <p:nvGrpSpPr>
              <p:cNvPr id="35" name="Рисунок 2">
                <a:extLst>
                  <a:ext uri="{FF2B5EF4-FFF2-40B4-BE49-F238E27FC236}">
                    <a16:creationId xmlns="" xmlns:a16="http://schemas.microsoft.com/office/drawing/2014/main" id="{2862BDDB-996B-423A-834B-02C0E4B78B81}"/>
                  </a:ext>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16:creationId xmlns="" xmlns:a16="http://schemas.microsoft.com/office/drawing/2014/main" id="{34EE368B-24C1-4ED8-8EB1-8A5D2E0D15E4}"/>
                    </a:ext>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7" name="Полилиния: фигура 36">
                  <a:extLst>
                    <a:ext uri="{FF2B5EF4-FFF2-40B4-BE49-F238E27FC236}">
                      <a16:creationId xmlns="" xmlns:a16="http://schemas.microsoft.com/office/drawing/2014/main" id="{82204F6F-E3CA-45B6-9F04-5EE0ED7F83D0}"/>
                    </a:ext>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8" name="Полилиния: фигура 37">
                  <a:extLst>
                    <a:ext uri="{FF2B5EF4-FFF2-40B4-BE49-F238E27FC236}">
                      <a16:creationId xmlns="" xmlns:a16="http://schemas.microsoft.com/office/drawing/2014/main" id="{0514346D-4272-4845-B929-B5FFEE35E254}"/>
                    </a:ext>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9" name="Полилиния: фигура 38">
                  <a:extLst>
                    <a:ext uri="{FF2B5EF4-FFF2-40B4-BE49-F238E27FC236}">
                      <a16:creationId xmlns="" xmlns:a16="http://schemas.microsoft.com/office/drawing/2014/main" id="{10FBA4A6-090C-4517-BEA3-9433F3BF894D}"/>
                    </a:ext>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0" name="Полилиния: фигура 39">
                  <a:extLst>
                    <a:ext uri="{FF2B5EF4-FFF2-40B4-BE49-F238E27FC236}">
                      <a16:creationId xmlns="" xmlns:a16="http://schemas.microsoft.com/office/drawing/2014/main" id="{9F878CEE-547E-4D31-BEF7-6CC3A19342E3}"/>
                    </a:ext>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1" name="Полилиния: фигура 40">
                  <a:extLst>
                    <a:ext uri="{FF2B5EF4-FFF2-40B4-BE49-F238E27FC236}">
                      <a16:creationId xmlns="" xmlns:a16="http://schemas.microsoft.com/office/drawing/2014/main" id="{206391AA-4BCF-4ABF-939E-341707D4DCC6}"/>
                    </a:ext>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2" name="Полилиния: фигура 41">
                  <a:extLst>
                    <a:ext uri="{FF2B5EF4-FFF2-40B4-BE49-F238E27FC236}">
                      <a16:creationId xmlns="" xmlns:a16="http://schemas.microsoft.com/office/drawing/2014/main" id="{4A2590E7-6B1D-4386-A964-DB3E5CD68A77}"/>
                    </a:ext>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grpSp>
        </p:grpSp>
        <p:sp>
          <p:nvSpPr>
            <p:cNvPr id="43" name="Полилиния: фигура 42">
              <a:extLst>
                <a:ext uri="{FF2B5EF4-FFF2-40B4-BE49-F238E27FC236}">
                  <a16:creationId xmlns="" xmlns:a16="http://schemas.microsoft.com/office/drawing/2014/main" id="{2338C980-225E-46D7-8459-7215ABA4A035}"/>
                </a:ext>
              </a:extLst>
            </p:cNvPr>
            <p:cNvSpPr/>
            <p:nvPr/>
          </p:nvSpPr>
          <p:spPr>
            <a:xfrm>
              <a:off x="1398681" y="3263936"/>
              <a:ext cx="1231598" cy="1231598"/>
            </a:xfrm>
            <a:custGeom>
              <a:avLst/>
              <a:gdLst>
                <a:gd name="connsiteX0" fmla="*/ 616185 w 1231598"/>
                <a:gd name="connsiteY0" fmla="*/ 1231598 h 1231598"/>
                <a:gd name="connsiteX1" fmla="*/ 616185 w 1231598"/>
                <a:gd name="connsiteY1" fmla="*/ 1196851 h 1231598"/>
                <a:gd name="connsiteX2" fmla="*/ 650160 w 1231598"/>
                <a:gd name="connsiteY2" fmla="*/ 1196079 h 1231598"/>
                <a:gd name="connsiteX3" fmla="*/ 652477 w 1231598"/>
                <a:gd name="connsiteY3" fmla="*/ 1230826 h 1231598"/>
                <a:gd name="connsiteX4" fmla="*/ 616185 w 1231598"/>
                <a:gd name="connsiteY4" fmla="*/ 1231598 h 1231598"/>
                <a:gd name="connsiteX5" fmla="*/ 580666 w 1231598"/>
                <a:gd name="connsiteY5" fmla="*/ 1230826 h 1231598"/>
                <a:gd name="connsiteX6" fmla="*/ 545146 w 1231598"/>
                <a:gd name="connsiteY6" fmla="*/ 1227737 h 1231598"/>
                <a:gd name="connsiteX7" fmla="*/ 549007 w 1231598"/>
                <a:gd name="connsiteY7" fmla="*/ 1192990 h 1231598"/>
                <a:gd name="connsiteX8" fmla="*/ 582982 w 1231598"/>
                <a:gd name="connsiteY8" fmla="*/ 1196079 h 1231598"/>
                <a:gd name="connsiteX9" fmla="*/ 580666 w 1231598"/>
                <a:gd name="connsiteY9" fmla="*/ 1230826 h 1231598"/>
                <a:gd name="connsiteX10" fmla="*/ 687996 w 1231598"/>
                <a:gd name="connsiteY10" fmla="*/ 1227737 h 1231598"/>
                <a:gd name="connsiteX11" fmla="*/ 684135 w 1231598"/>
                <a:gd name="connsiteY11" fmla="*/ 1192990 h 1231598"/>
                <a:gd name="connsiteX12" fmla="*/ 717338 w 1231598"/>
                <a:gd name="connsiteY12" fmla="*/ 1188357 h 1231598"/>
                <a:gd name="connsiteX13" fmla="*/ 723516 w 1231598"/>
                <a:gd name="connsiteY13" fmla="*/ 1222332 h 1231598"/>
                <a:gd name="connsiteX14" fmla="*/ 687996 w 1231598"/>
                <a:gd name="connsiteY14" fmla="*/ 1227737 h 1231598"/>
                <a:gd name="connsiteX15" fmla="*/ 509627 w 1231598"/>
                <a:gd name="connsiteY15" fmla="*/ 1222332 h 1231598"/>
                <a:gd name="connsiteX16" fmla="*/ 474880 w 1231598"/>
                <a:gd name="connsiteY16" fmla="*/ 1215383 h 1231598"/>
                <a:gd name="connsiteX17" fmla="*/ 482601 w 1231598"/>
                <a:gd name="connsiteY17" fmla="*/ 1181408 h 1231598"/>
                <a:gd name="connsiteX18" fmla="*/ 515804 w 1231598"/>
                <a:gd name="connsiteY18" fmla="*/ 1188357 h 1231598"/>
                <a:gd name="connsiteX19" fmla="*/ 509627 w 1231598"/>
                <a:gd name="connsiteY19" fmla="*/ 1222332 h 1231598"/>
                <a:gd name="connsiteX20" fmla="*/ 758263 w 1231598"/>
                <a:gd name="connsiteY20" fmla="*/ 1215383 h 1231598"/>
                <a:gd name="connsiteX21" fmla="*/ 750541 w 1231598"/>
                <a:gd name="connsiteY21" fmla="*/ 1181408 h 1231598"/>
                <a:gd name="connsiteX22" fmla="*/ 782972 w 1231598"/>
                <a:gd name="connsiteY22" fmla="*/ 1172914 h 1231598"/>
                <a:gd name="connsiteX23" fmla="*/ 793010 w 1231598"/>
                <a:gd name="connsiteY23" fmla="*/ 1206117 h 1231598"/>
                <a:gd name="connsiteX24" fmla="*/ 758263 w 1231598"/>
                <a:gd name="connsiteY24" fmla="*/ 1215383 h 1231598"/>
                <a:gd name="connsiteX25" fmla="*/ 439360 w 1231598"/>
                <a:gd name="connsiteY25" fmla="*/ 1206117 h 1231598"/>
                <a:gd name="connsiteX26" fmla="*/ 405385 w 1231598"/>
                <a:gd name="connsiteY26" fmla="*/ 1194534 h 1231598"/>
                <a:gd name="connsiteX27" fmla="*/ 416967 w 1231598"/>
                <a:gd name="connsiteY27" fmla="*/ 1162104 h 1231598"/>
                <a:gd name="connsiteX28" fmla="*/ 449398 w 1231598"/>
                <a:gd name="connsiteY28" fmla="*/ 1172914 h 1231598"/>
                <a:gd name="connsiteX29" fmla="*/ 439360 w 1231598"/>
                <a:gd name="connsiteY29" fmla="*/ 1206117 h 1231598"/>
                <a:gd name="connsiteX30" fmla="*/ 826985 w 1231598"/>
                <a:gd name="connsiteY30" fmla="*/ 1194534 h 1231598"/>
                <a:gd name="connsiteX31" fmla="*/ 815403 w 1231598"/>
                <a:gd name="connsiteY31" fmla="*/ 1162104 h 1231598"/>
                <a:gd name="connsiteX32" fmla="*/ 847062 w 1231598"/>
                <a:gd name="connsiteY32" fmla="*/ 1149749 h 1231598"/>
                <a:gd name="connsiteX33" fmla="*/ 860961 w 1231598"/>
                <a:gd name="connsiteY33" fmla="*/ 1181408 h 1231598"/>
                <a:gd name="connsiteX34" fmla="*/ 826985 w 1231598"/>
                <a:gd name="connsiteY34" fmla="*/ 1194534 h 1231598"/>
                <a:gd name="connsiteX35" fmla="*/ 372182 w 1231598"/>
                <a:gd name="connsiteY35" fmla="*/ 1181408 h 1231598"/>
                <a:gd name="connsiteX36" fmla="*/ 339751 w 1231598"/>
                <a:gd name="connsiteY36" fmla="*/ 1165964 h 1231598"/>
                <a:gd name="connsiteX37" fmla="*/ 355194 w 1231598"/>
                <a:gd name="connsiteY37" fmla="*/ 1135078 h 1231598"/>
                <a:gd name="connsiteX38" fmla="*/ 386081 w 1231598"/>
                <a:gd name="connsiteY38" fmla="*/ 1149749 h 1231598"/>
                <a:gd name="connsiteX39" fmla="*/ 372182 w 1231598"/>
                <a:gd name="connsiteY39" fmla="*/ 1181408 h 1231598"/>
                <a:gd name="connsiteX40" fmla="*/ 892619 w 1231598"/>
                <a:gd name="connsiteY40" fmla="*/ 1165964 h 1231598"/>
                <a:gd name="connsiteX41" fmla="*/ 877176 w 1231598"/>
                <a:gd name="connsiteY41" fmla="*/ 1135078 h 1231598"/>
                <a:gd name="connsiteX42" fmla="*/ 906518 w 1231598"/>
                <a:gd name="connsiteY42" fmla="*/ 1118863 h 1231598"/>
                <a:gd name="connsiteX43" fmla="*/ 924278 w 1231598"/>
                <a:gd name="connsiteY43" fmla="*/ 1148977 h 1231598"/>
                <a:gd name="connsiteX44" fmla="*/ 892619 w 1231598"/>
                <a:gd name="connsiteY44" fmla="*/ 1165964 h 1231598"/>
                <a:gd name="connsiteX45" fmla="*/ 308093 w 1231598"/>
                <a:gd name="connsiteY45" fmla="*/ 1149749 h 1231598"/>
                <a:gd name="connsiteX46" fmla="*/ 277206 w 1231598"/>
                <a:gd name="connsiteY46" fmla="*/ 1131217 h 1231598"/>
                <a:gd name="connsiteX47" fmla="*/ 296510 w 1231598"/>
                <a:gd name="connsiteY47" fmla="*/ 1101875 h 1231598"/>
                <a:gd name="connsiteX48" fmla="*/ 325080 w 1231598"/>
                <a:gd name="connsiteY48" fmla="*/ 1119635 h 1231598"/>
                <a:gd name="connsiteX49" fmla="*/ 308093 w 1231598"/>
                <a:gd name="connsiteY49" fmla="*/ 1149749 h 1231598"/>
                <a:gd name="connsiteX50" fmla="*/ 954392 w 1231598"/>
                <a:gd name="connsiteY50" fmla="*/ 1130445 h 1231598"/>
                <a:gd name="connsiteX51" fmla="*/ 935088 w 1231598"/>
                <a:gd name="connsiteY51" fmla="*/ 1101103 h 1231598"/>
                <a:gd name="connsiteX52" fmla="*/ 962886 w 1231598"/>
                <a:gd name="connsiteY52" fmla="*/ 1081799 h 1231598"/>
                <a:gd name="connsiteX53" fmla="*/ 983734 w 1231598"/>
                <a:gd name="connsiteY53" fmla="*/ 1109597 h 1231598"/>
                <a:gd name="connsiteX54" fmla="*/ 954392 w 1231598"/>
                <a:gd name="connsiteY54" fmla="*/ 1130445 h 1231598"/>
                <a:gd name="connsiteX55" fmla="*/ 248636 w 1231598"/>
                <a:gd name="connsiteY55" fmla="*/ 1110369 h 1231598"/>
                <a:gd name="connsiteX56" fmla="*/ 220838 w 1231598"/>
                <a:gd name="connsiteY56" fmla="*/ 1087976 h 1231598"/>
                <a:gd name="connsiteX57" fmla="*/ 243231 w 1231598"/>
                <a:gd name="connsiteY57" fmla="*/ 1061723 h 1231598"/>
                <a:gd name="connsiteX58" fmla="*/ 269485 w 1231598"/>
                <a:gd name="connsiteY58" fmla="*/ 1082571 h 1231598"/>
                <a:gd name="connsiteX59" fmla="*/ 248636 w 1231598"/>
                <a:gd name="connsiteY59" fmla="*/ 1110369 h 1231598"/>
                <a:gd name="connsiteX60" fmla="*/ 1011532 w 1231598"/>
                <a:gd name="connsiteY60" fmla="*/ 1087204 h 1231598"/>
                <a:gd name="connsiteX61" fmla="*/ 989139 w 1231598"/>
                <a:gd name="connsiteY61" fmla="*/ 1060950 h 1231598"/>
                <a:gd name="connsiteX62" fmla="*/ 1014621 w 1231598"/>
                <a:gd name="connsiteY62" fmla="*/ 1038558 h 1231598"/>
                <a:gd name="connsiteX63" fmla="*/ 1038558 w 1231598"/>
                <a:gd name="connsiteY63" fmla="*/ 1064039 h 1231598"/>
                <a:gd name="connsiteX64" fmla="*/ 1011532 w 1231598"/>
                <a:gd name="connsiteY64" fmla="*/ 1087204 h 1231598"/>
                <a:gd name="connsiteX65" fmla="*/ 193813 w 1231598"/>
                <a:gd name="connsiteY65" fmla="*/ 1064039 h 1231598"/>
                <a:gd name="connsiteX66" fmla="*/ 168331 w 1231598"/>
                <a:gd name="connsiteY66" fmla="*/ 1038558 h 1231598"/>
                <a:gd name="connsiteX67" fmla="*/ 193813 w 1231598"/>
                <a:gd name="connsiteY67" fmla="*/ 1014621 h 1231598"/>
                <a:gd name="connsiteX68" fmla="*/ 217750 w 1231598"/>
                <a:gd name="connsiteY68" fmla="*/ 1038558 h 1231598"/>
                <a:gd name="connsiteX69" fmla="*/ 193813 w 1231598"/>
                <a:gd name="connsiteY69" fmla="*/ 1064039 h 1231598"/>
                <a:gd name="connsiteX70" fmla="*/ 1064039 w 1231598"/>
                <a:gd name="connsiteY70" fmla="*/ 1038558 h 1231598"/>
                <a:gd name="connsiteX71" fmla="*/ 1038558 w 1231598"/>
                <a:gd name="connsiteY71" fmla="*/ 1014621 h 1231598"/>
                <a:gd name="connsiteX72" fmla="*/ 1060950 w 1231598"/>
                <a:gd name="connsiteY72" fmla="*/ 989139 h 1231598"/>
                <a:gd name="connsiteX73" fmla="*/ 1087204 w 1231598"/>
                <a:gd name="connsiteY73" fmla="*/ 1011532 h 1231598"/>
                <a:gd name="connsiteX74" fmla="*/ 1064039 w 1231598"/>
                <a:gd name="connsiteY74" fmla="*/ 1038558 h 1231598"/>
                <a:gd name="connsiteX75" fmla="*/ 144394 w 1231598"/>
                <a:gd name="connsiteY75" fmla="*/ 1012304 h 1231598"/>
                <a:gd name="connsiteX76" fmla="*/ 122002 w 1231598"/>
                <a:gd name="connsiteY76" fmla="*/ 984506 h 1231598"/>
                <a:gd name="connsiteX77" fmla="*/ 149799 w 1231598"/>
                <a:gd name="connsiteY77" fmla="*/ 963658 h 1231598"/>
                <a:gd name="connsiteX78" fmla="*/ 170648 w 1231598"/>
                <a:gd name="connsiteY78" fmla="*/ 989912 h 1231598"/>
                <a:gd name="connsiteX79" fmla="*/ 144394 w 1231598"/>
                <a:gd name="connsiteY79" fmla="*/ 1012304 h 1231598"/>
                <a:gd name="connsiteX80" fmla="*/ 1109597 w 1231598"/>
                <a:gd name="connsiteY80" fmla="*/ 983734 h 1231598"/>
                <a:gd name="connsiteX81" fmla="*/ 1081799 w 1231598"/>
                <a:gd name="connsiteY81" fmla="*/ 962886 h 1231598"/>
                <a:gd name="connsiteX82" fmla="*/ 1101103 w 1231598"/>
                <a:gd name="connsiteY82" fmla="*/ 935088 h 1231598"/>
                <a:gd name="connsiteX83" fmla="*/ 1130445 w 1231598"/>
                <a:gd name="connsiteY83" fmla="*/ 954392 h 1231598"/>
                <a:gd name="connsiteX84" fmla="*/ 1109597 w 1231598"/>
                <a:gd name="connsiteY84" fmla="*/ 983734 h 1231598"/>
                <a:gd name="connsiteX85" fmla="*/ 101153 w 1231598"/>
                <a:gd name="connsiteY85" fmla="*/ 954392 h 1231598"/>
                <a:gd name="connsiteX86" fmla="*/ 82621 w 1231598"/>
                <a:gd name="connsiteY86" fmla="*/ 924278 h 1231598"/>
                <a:gd name="connsiteX87" fmla="*/ 112736 w 1231598"/>
                <a:gd name="connsiteY87" fmla="*/ 906518 h 1231598"/>
                <a:gd name="connsiteX88" fmla="*/ 130495 w 1231598"/>
                <a:gd name="connsiteY88" fmla="*/ 935088 h 1231598"/>
                <a:gd name="connsiteX89" fmla="*/ 101153 w 1231598"/>
                <a:gd name="connsiteY89" fmla="*/ 954392 h 1231598"/>
                <a:gd name="connsiteX90" fmla="*/ 1148977 w 1231598"/>
                <a:gd name="connsiteY90" fmla="*/ 923506 h 1231598"/>
                <a:gd name="connsiteX91" fmla="*/ 1118863 w 1231598"/>
                <a:gd name="connsiteY91" fmla="*/ 905746 h 1231598"/>
                <a:gd name="connsiteX92" fmla="*/ 1135078 w 1231598"/>
                <a:gd name="connsiteY92" fmla="*/ 875632 h 1231598"/>
                <a:gd name="connsiteX93" fmla="*/ 1165964 w 1231598"/>
                <a:gd name="connsiteY93" fmla="*/ 891075 h 1231598"/>
                <a:gd name="connsiteX94" fmla="*/ 1148977 w 1231598"/>
                <a:gd name="connsiteY94" fmla="*/ 923506 h 1231598"/>
                <a:gd name="connsiteX95" fmla="*/ 65634 w 1231598"/>
                <a:gd name="connsiteY95" fmla="*/ 892619 h 1231598"/>
                <a:gd name="connsiteX96" fmla="*/ 50191 w 1231598"/>
                <a:gd name="connsiteY96" fmla="*/ 860188 h 1231598"/>
                <a:gd name="connsiteX97" fmla="*/ 81849 w 1231598"/>
                <a:gd name="connsiteY97" fmla="*/ 846289 h 1231598"/>
                <a:gd name="connsiteX98" fmla="*/ 96520 w 1231598"/>
                <a:gd name="connsiteY98" fmla="*/ 877176 h 1231598"/>
                <a:gd name="connsiteX99" fmla="*/ 65634 w 1231598"/>
                <a:gd name="connsiteY99" fmla="*/ 892619 h 1231598"/>
                <a:gd name="connsiteX100" fmla="*/ 1181408 w 1231598"/>
                <a:gd name="connsiteY100" fmla="*/ 859416 h 1231598"/>
                <a:gd name="connsiteX101" fmla="*/ 1149749 w 1231598"/>
                <a:gd name="connsiteY101" fmla="*/ 845517 h 1231598"/>
                <a:gd name="connsiteX102" fmla="*/ 1162104 w 1231598"/>
                <a:gd name="connsiteY102" fmla="*/ 813859 h 1231598"/>
                <a:gd name="connsiteX103" fmla="*/ 1194534 w 1231598"/>
                <a:gd name="connsiteY103" fmla="*/ 825441 h 1231598"/>
                <a:gd name="connsiteX104" fmla="*/ 1181408 w 1231598"/>
                <a:gd name="connsiteY104" fmla="*/ 859416 h 1231598"/>
                <a:gd name="connsiteX105" fmla="*/ 37064 w 1231598"/>
                <a:gd name="connsiteY105" fmla="*/ 826985 h 1231598"/>
                <a:gd name="connsiteX106" fmla="*/ 25481 w 1231598"/>
                <a:gd name="connsiteY106" fmla="*/ 793010 h 1231598"/>
                <a:gd name="connsiteX107" fmla="*/ 58684 w 1231598"/>
                <a:gd name="connsiteY107" fmla="*/ 782972 h 1231598"/>
                <a:gd name="connsiteX108" fmla="*/ 69495 w 1231598"/>
                <a:gd name="connsiteY108" fmla="*/ 815403 h 1231598"/>
                <a:gd name="connsiteX109" fmla="*/ 37064 w 1231598"/>
                <a:gd name="connsiteY109" fmla="*/ 826985 h 1231598"/>
                <a:gd name="connsiteX110" fmla="*/ 1206117 w 1231598"/>
                <a:gd name="connsiteY110" fmla="*/ 792238 h 1231598"/>
                <a:gd name="connsiteX111" fmla="*/ 1172914 w 1231598"/>
                <a:gd name="connsiteY111" fmla="*/ 782200 h 1231598"/>
                <a:gd name="connsiteX112" fmla="*/ 1181408 w 1231598"/>
                <a:gd name="connsiteY112" fmla="*/ 749769 h 1231598"/>
                <a:gd name="connsiteX113" fmla="*/ 1215383 w 1231598"/>
                <a:gd name="connsiteY113" fmla="*/ 757491 h 1231598"/>
                <a:gd name="connsiteX114" fmla="*/ 1206117 w 1231598"/>
                <a:gd name="connsiteY114" fmla="*/ 792238 h 1231598"/>
                <a:gd name="connsiteX115" fmla="*/ 16988 w 1231598"/>
                <a:gd name="connsiteY115" fmla="*/ 758263 h 1231598"/>
                <a:gd name="connsiteX116" fmla="*/ 10038 w 1231598"/>
                <a:gd name="connsiteY116" fmla="*/ 723516 h 1231598"/>
                <a:gd name="connsiteX117" fmla="*/ 44013 w 1231598"/>
                <a:gd name="connsiteY117" fmla="*/ 717338 h 1231598"/>
                <a:gd name="connsiteX118" fmla="*/ 50963 w 1231598"/>
                <a:gd name="connsiteY118" fmla="*/ 750541 h 1231598"/>
                <a:gd name="connsiteX119" fmla="*/ 16988 w 1231598"/>
                <a:gd name="connsiteY119" fmla="*/ 758263 h 1231598"/>
                <a:gd name="connsiteX120" fmla="*/ 1222332 w 1231598"/>
                <a:gd name="connsiteY120" fmla="*/ 722744 h 1231598"/>
                <a:gd name="connsiteX121" fmla="*/ 1188357 w 1231598"/>
                <a:gd name="connsiteY121" fmla="*/ 716566 h 1231598"/>
                <a:gd name="connsiteX122" fmla="*/ 1192990 w 1231598"/>
                <a:gd name="connsiteY122" fmla="*/ 683363 h 1231598"/>
                <a:gd name="connsiteX123" fmla="*/ 1227737 w 1231598"/>
                <a:gd name="connsiteY123" fmla="*/ 687224 h 1231598"/>
                <a:gd name="connsiteX124" fmla="*/ 1222332 w 1231598"/>
                <a:gd name="connsiteY124" fmla="*/ 722744 h 1231598"/>
                <a:gd name="connsiteX125" fmla="*/ 3861 w 1231598"/>
                <a:gd name="connsiteY125" fmla="*/ 687996 h 1231598"/>
                <a:gd name="connsiteX126" fmla="*/ 772 w 1231598"/>
                <a:gd name="connsiteY126" fmla="*/ 652477 h 1231598"/>
                <a:gd name="connsiteX127" fmla="*/ 35519 w 1231598"/>
                <a:gd name="connsiteY127" fmla="*/ 650160 h 1231598"/>
                <a:gd name="connsiteX128" fmla="*/ 38608 w 1231598"/>
                <a:gd name="connsiteY128" fmla="*/ 684135 h 1231598"/>
                <a:gd name="connsiteX129" fmla="*/ 3861 w 1231598"/>
                <a:gd name="connsiteY129" fmla="*/ 687996 h 1231598"/>
                <a:gd name="connsiteX130" fmla="*/ 1230826 w 1231598"/>
                <a:gd name="connsiteY130" fmla="*/ 651705 h 1231598"/>
                <a:gd name="connsiteX131" fmla="*/ 1196079 w 1231598"/>
                <a:gd name="connsiteY131" fmla="*/ 649388 h 1231598"/>
                <a:gd name="connsiteX132" fmla="*/ 1196851 w 1231598"/>
                <a:gd name="connsiteY132" fmla="*/ 615413 h 1231598"/>
                <a:gd name="connsiteX133" fmla="*/ 1196851 w 1231598"/>
                <a:gd name="connsiteY133" fmla="*/ 613869 h 1231598"/>
                <a:gd name="connsiteX134" fmla="*/ 1231598 w 1231598"/>
                <a:gd name="connsiteY134" fmla="*/ 613869 h 1231598"/>
                <a:gd name="connsiteX135" fmla="*/ 1231598 w 1231598"/>
                <a:gd name="connsiteY135" fmla="*/ 615413 h 1231598"/>
                <a:gd name="connsiteX136" fmla="*/ 1230826 w 1231598"/>
                <a:gd name="connsiteY136" fmla="*/ 651705 h 1231598"/>
                <a:gd name="connsiteX137" fmla="*/ 34747 w 1231598"/>
                <a:gd name="connsiteY137" fmla="*/ 616957 h 1231598"/>
                <a:gd name="connsiteX138" fmla="*/ 0 w 1231598"/>
                <a:gd name="connsiteY138" fmla="*/ 616957 h 1231598"/>
                <a:gd name="connsiteX139" fmla="*/ 0 w 1231598"/>
                <a:gd name="connsiteY139" fmla="*/ 616185 h 1231598"/>
                <a:gd name="connsiteX140" fmla="*/ 772 w 1231598"/>
                <a:gd name="connsiteY140" fmla="*/ 581438 h 1231598"/>
                <a:gd name="connsiteX141" fmla="*/ 35519 w 1231598"/>
                <a:gd name="connsiteY141" fmla="*/ 583754 h 1231598"/>
                <a:gd name="connsiteX142" fmla="*/ 34747 w 1231598"/>
                <a:gd name="connsiteY142" fmla="*/ 616957 h 1231598"/>
                <a:gd name="connsiteX143" fmla="*/ 34747 w 1231598"/>
                <a:gd name="connsiteY143" fmla="*/ 616957 h 1231598"/>
                <a:gd name="connsiteX144" fmla="*/ 1196079 w 1231598"/>
                <a:gd name="connsiteY144" fmla="*/ 580666 h 1231598"/>
                <a:gd name="connsiteX145" fmla="*/ 1192990 w 1231598"/>
                <a:gd name="connsiteY145" fmla="*/ 546691 h 1231598"/>
                <a:gd name="connsiteX146" fmla="*/ 1227737 w 1231598"/>
                <a:gd name="connsiteY146" fmla="*/ 542830 h 1231598"/>
                <a:gd name="connsiteX147" fmla="*/ 1230826 w 1231598"/>
                <a:gd name="connsiteY147" fmla="*/ 578349 h 1231598"/>
                <a:gd name="connsiteX148" fmla="*/ 1196079 w 1231598"/>
                <a:gd name="connsiteY148" fmla="*/ 580666 h 1231598"/>
                <a:gd name="connsiteX149" fmla="*/ 38608 w 1231598"/>
                <a:gd name="connsiteY149" fmla="*/ 549007 h 1231598"/>
                <a:gd name="connsiteX150" fmla="*/ 3861 w 1231598"/>
                <a:gd name="connsiteY150" fmla="*/ 545146 h 1231598"/>
                <a:gd name="connsiteX151" fmla="*/ 9266 w 1231598"/>
                <a:gd name="connsiteY151" fmla="*/ 509627 h 1231598"/>
                <a:gd name="connsiteX152" fmla="*/ 43241 w 1231598"/>
                <a:gd name="connsiteY152" fmla="*/ 515804 h 1231598"/>
                <a:gd name="connsiteX153" fmla="*/ 38608 w 1231598"/>
                <a:gd name="connsiteY153" fmla="*/ 549007 h 1231598"/>
                <a:gd name="connsiteX154" fmla="*/ 1187585 w 1231598"/>
                <a:gd name="connsiteY154" fmla="*/ 513488 h 1231598"/>
                <a:gd name="connsiteX155" fmla="*/ 1180636 w 1231598"/>
                <a:gd name="connsiteY155" fmla="*/ 480285 h 1231598"/>
                <a:gd name="connsiteX156" fmla="*/ 1214611 w 1231598"/>
                <a:gd name="connsiteY156" fmla="*/ 472563 h 1231598"/>
                <a:gd name="connsiteX157" fmla="*/ 1221560 w 1231598"/>
                <a:gd name="connsiteY157" fmla="*/ 507310 h 1231598"/>
                <a:gd name="connsiteX158" fmla="*/ 1187585 w 1231598"/>
                <a:gd name="connsiteY158" fmla="*/ 513488 h 1231598"/>
                <a:gd name="connsiteX159" fmla="*/ 50191 w 1231598"/>
                <a:gd name="connsiteY159" fmla="*/ 482601 h 1231598"/>
                <a:gd name="connsiteX160" fmla="*/ 16215 w 1231598"/>
                <a:gd name="connsiteY160" fmla="*/ 474880 h 1231598"/>
                <a:gd name="connsiteX161" fmla="*/ 25481 w 1231598"/>
                <a:gd name="connsiteY161" fmla="*/ 440132 h 1231598"/>
                <a:gd name="connsiteX162" fmla="*/ 58684 w 1231598"/>
                <a:gd name="connsiteY162" fmla="*/ 450170 h 1231598"/>
                <a:gd name="connsiteX163" fmla="*/ 50191 w 1231598"/>
                <a:gd name="connsiteY163" fmla="*/ 482601 h 1231598"/>
                <a:gd name="connsiteX164" fmla="*/ 1172142 w 1231598"/>
                <a:gd name="connsiteY164" fmla="*/ 447854 h 1231598"/>
                <a:gd name="connsiteX165" fmla="*/ 1161331 w 1231598"/>
                <a:gd name="connsiteY165" fmla="*/ 415423 h 1231598"/>
                <a:gd name="connsiteX166" fmla="*/ 1193762 w 1231598"/>
                <a:gd name="connsiteY166" fmla="*/ 403069 h 1231598"/>
                <a:gd name="connsiteX167" fmla="*/ 1205345 w 1231598"/>
                <a:gd name="connsiteY167" fmla="*/ 437044 h 1231598"/>
                <a:gd name="connsiteX168" fmla="*/ 1172142 w 1231598"/>
                <a:gd name="connsiteY168" fmla="*/ 447854 h 1231598"/>
                <a:gd name="connsiteX169" fmla="*/ 69495 w 1231598"/>
                <a:gd name="connsiteY169" fmla="*/ 417740 h 1231598"/>
                <a:gd name="connsiteX170" fmla="*/ 37064 w 1231598"/>
                <a:gd name="connsiteY170" fmla="*/ 406157 h 1231598"/>
                <a:gd name="connsiteX171" fmla="*/ 50191 w 1231598"/>
                <a:gd name="connsiteY171" fmla="*/ 372954 h 1231598"/>
                <a:gd name="connsiteX172" fmla="*/ 81849 w 1231598"/>
                <a:gd name="connsiteY172" fmla="*/ 386853 h 1231598"/>
                <a:gd name="connsiteX173" fmla="*/ 69495 w 1231598"/>
                <a:gd name="connsiteY173" fmla="*/ 417740 h 1231598"/>
                <a:gd name="connsiteX174" fmla="*/ 1148977 w 1231598"/>
                <a:gd name="connsiteY174" fmla="*/ 384537 h 1231598"/>
                <a:gd name="connsiteX175" fmla="*/ 1134306 w 1231598"/>
                <a:gd name="connsiteY175" fmla="*/ 353650 h 1231598"/>
                <a:gd name="connsiteX176" fmla="*/ 1165192 w 1231598"/>
                <a:gd name="connsiteY176" fmla="*/ 338207 h 1231598"/>
                <a:gd name="connsiteX177" fmla="*/ 1180636 w 1231598"/>
                <a:gd name="connsiteY177" fmla="*/ 370638 h 1231598"/>
                <a:gd name="connsiteX178" fmla="*/ 1148977 w 1231598"/>
                <a:gd name="connsiteY178" fmla="*/ 384537 h 1231598"/>
                <a:gd name="connsiteX179" fmla="*/ 95748 w 1231598"/>
                <a:gd name="connsiteY179" fmla="*/ 355967 h 1231598"/>
                <a:gd name="connsiteX180" fmla="*/ 64862 w 1231598"/>
                <a:gd name="connsiteY180" fmla="*/ 340523 h 1231598"/>
                <a:gd name="connsiteX181" fmla="*/ 81849 w 1231598"/>
                <a:gd name="connsiteY181" fmla="*/ 308865 h 1231598"/>
                <a:gd name="connsiteX182" fmla="*/ 111963 w 1231598"/>
                <a:gd name="connsiteY182" fmla="*/ 325852 h 1231598"/>
                <a:gd name="connsiteX183" fmla="*/ 95748 w 1231598"/>
                <a:gd name="connsiteY183" fmla="*/ 355967 h 1231598"/>
                <a:gd name="connsiteX184" fmla="*/ 1118863 w 1231598"/>
                <a:gd name="connsiteY184" fmla="*/ 324308 h 1231598"/>
                <a:gd name="connsiteX185" fmla="*/ 1101103 w 1231598"/>
                <a:gd name="connsiteY185" fmla="*/ 295738 h 1231598"/>
                <a:gd name="connsiteX186" fmla="*/ 1130445 w 1231598"/>
                <a:gd name="connsiteY186" fmla="*/ 276434 h 1231598"/>
                <a:gd name="connsiteX187" fmla="*/ 1148977 w 1231598"/>
                <a:gd name="connsiteY187" fmla="*/ 306548 h 1231598"/>
                <a:gd name="connsiteX188" fmla="*/ 1118863 w 1231598"/>
                <a:gd name="connsiteY188" fmla="*/ 324308 h 1231598"/>
                <a:gd name="connsiteX189" fmla="*/ 129723 w 1231598"/>
                <a:gd name="connsiteY189" fmla="*/ 297282 h 1231598"/>
                <a:gd name="connsiteX190" fmla="*/ 101153 w 1231598"/>
                <a:gd name="connsiteY190" fmla="*/ 277978 h 1231598"/>
                <a:gd name="connsiteX191" fmla="*/ 122002 w 1231598"/>
                <a:gd name="connsiteY191" fmla="*/ 248636 h 1231598"/>
                <a:gd name="connsiteX192" fmla="*/ 149799 w 1231598"/>
                <a:gd name="connsiteY192" fmla="*/ 269485 h 1231598"/>
                <a:gd name="connsiteX193" fmla="*/ 129723 w 1231598"/>
                <a:gd name="connsiteY193" fmla="*/ 297282 h 1231598"/>
                <a:gd name="connsiteX194" fmla="*/ 1081027 w 1231598"/>
                <a:gd name="connsiteY194" fmla="*/ 267940 h 1231598"/>
                <a:gd name="connsiteX195" fmla="*/ 1060178 w 1231598"/>
                <a:gd name="connsiteY195" fmla="*/ 241687 h 1231598"/>
                <a:gd name="connsiteX196" fmla="*/ 1086432 w 1231598"/>
                <a:gd name="connsiteY196" fmla="*/ 219294 h 1231598"/>
                <a:gd name="connsiteX197" fmla="*/ 1108825 w 1231598"/>
                <a:gd name="connsiteY197" fmla="*/ 247092 h 1231598"/>
                <a:gd name="connsiteX198" fmla="*/ 1081027 w 1231598"/>
                <a:gd name="connsiteY198" fmla="*/ 267940 h 1231598"/>
                <a:gd name="connsiteX199" fmla="*/ 169876 w 1231598"/>
                <a:gd name="connsiteY199" fmla="*/ 243231 h 1231598"/>
                <a:gd name="connsiteX200" fmla="*/ 143622 w 1231598"/>
                <a:gd name="connsiteY200" fmla="*/ 220838 h 1231598"/>
                <a:gd name="connsiteX201" fmla="*/ 167559 w 1231598"/>
                <a:gd name="connsiteY201" fmla="*/ 193813 h 1231598"/>
                <a:gd name="connsiteX202" fmla="*/ 193040 w 1231598"/>
                <a:gd name="connsiteY202" fmla="*/ 217750 h 1231598"/>
                <a:gd name="connsiteX203" fmla="*/ 169876 w 1231598"/>
                <a:gd name="connsiteY203" fmla="*/ 243231 h 1231598"/>
                <a:gd name="connsiteX204" fmla="*/ 1037786 w 1231598"/>
                <a:gd name="connsiteY204" fmla="*/ 216205 h 1231598"/>
                <a:gd name="connsiteX205" fmla="*/ 1013849 w 1231598"/>
                <a:gd name="connsiteY205" fmla="*/ 192268 h 1231598"/>
                <a:gd name="connsiteX206" fmla="*/ 1037786 w 1231598"/>
                <a:gd name="connsiteY206" fmla="*/ 166787 h 1231598"/>
                <a:gd name="connsiteX207" fmla="*/ 1063267 w 1231598"/>
                <a:gd name="connsiteY207" fmla="*/ 192268 h 1231598"/>
                <a:gd name="connsiteX208" fmla="*/ 1037786 w 1231598"/>
                <a:gd name="connsiteY208" fmla="*/ 216205 h 1231598"/>
                <a:gd name="connsiteX209" fmla="*/ 216205 w 1231598"/>
                <a:gd name="connsiteY209" fmla="*/ 193813 h 1231598"/>
                <a:gd name="connsiteX210" fmla="*/ 192268 w 1231598"/>
                <a:gd name="connsiteY210" fmla="*/ 168331 h 1231598"/>
                <a:gd name="connsiteX211" fmla="*/ 219294 w 1231598"/>
                <a:gd name="connsiteY211" fmla="*/ 144394 h 1231598"/>
                <a:gd name="connsiteX212" fmla="*/ 241687 w 1231598"/>
                <a:gd name="connsiteY212" fmla="*/ 170648 h 1231598"/>
                <a:gd name="connsiteX213" fmla="*/ 216205 w 1231598"/>
                <a:gd name="connsiteY213" fmla="*/ 193813 h 1231598"/>
                <a:gd name="connsiteX214" fmla="*/ 988367 w 1231598"/>
                <a:gd name="connsiteY214" fmla="*/ 169876 h 1231598"/>
                <a:gd name="connsiteX215" fmla="*/ 962114 w 1231598"/>
                <a:gd name="connsiteY215" fmla="*/ 149027 h 1231598"/>
                <a:gd name="connsiteX216" fmla="*/ 982962 w 1231598"/>
                <a:gd name="connsiteY216" fmla="*/ 121229 h 1231598"/>
                <a:gd name="connsiteX217" fmla="*/ 1010760 w 1231598"/>
                <a:gd name="connsiteY217" fmla="*/ 143622 h 1231598"/>
                <a:gd name="connsiteX218" fmla="*/ 988367 w 1231598"/>
                <a:gd name="connsiteY218" fmla="*/ 169876 h 1231598"/>
                <a:gd name="connsiteX219" fmla="*/ 267940 w 1231598"/>
                <a:gd name="connsiteY219" fmla="*/ 149799 h 1231598"/>
                <a:gd name="connsiteX220" fmla="*/ 247092 w 1231598"/>
                <a:gd name="connsiteY220" fmla="*/ 122002 h 1231598"/>
                <a:gd name="connsiteX221" fmla="*/ 276434 w 1231598"/>
                <a:gd name="connsiteY221" fmla="*/ 101153 h 1231598"/>
                <a:gd name="connsiteX222" fmla="*/ 295738 w 1231598"/>
                <a:gd name="connsiteY222" fmla="*/ 130495 h 1231598"/>
                <a:gd name="connsiteX223" fmla="*/ 267940 w 1231598"/>
                <a:gd name="connsiteY223" fmla="*/ 149799 h 1231598"/>
                <a:gd name="connsiteX224" fmla="*/ 934316 w 1231598"/>
                <a:gd name="connsiteY224" fmla="*/ 129723 h 1231598"/>
                <a:gd name="connsiteX225" fmla="*/ 905746 w 1231598"/>
                <a:gd name="connsiteY225" fmla="*/ 111963 h 1231598"/>
                <a:gd name="connsiteX226" fmla="*/ 922733 w 1231598"/>
                <a:gd name="connsiteY226" fmla="*/ 81849 h 1231598"/>
                <a:gd name="connsiteX227" fmla="*/ 953620 w 1231598"/>
                <a:gd name="connsiteY227" fmla="*/ 100381 h 1231598"/>
                <a:gd name="connsiteX228" fmla="*/ 934316 w 1231598"/>
                <a:gd name="connsiteY228" fmla="*/ 129723 h 1231598"/>
                <a:gd name="connsiteX229" fmla="*/ 324308 w 1231598"/>
                <a:gd name="connsiteY229" fmla="*/ 112736 h 1231598"/>
                <a:gd name="connsiteX230" fmla="*/ 306548 w 1231598"/>
                <a:gd name="connsiteY230" fmla="*/ 82621 h 1231598"/>
                <a:gd name="connsiteX231" fmla="*/ 338207 w 1231598"/>
                <a:gd name="connsiteY231" fmla="*/ 65634 h 1231598"/>
                <a:gd name="connsiteX232" fmla="*/ 353650 w 1231598"/>
                <a:gd name="connsiteY232" fmla="*/ 96520 h 1231598"/>
                <a:gd name="connsiteX233" fmla="*/ 324308 w 1231598"/>
                <a:gd name="connsiteY233" fmla="*/ 112736 h 1231598"/>
                <a:gd name="connsiteX234" fmla="*/ 875632 w 1231598"/>
                <a:gd name="connsiteY234" fmla="*/ 95748 h 1231598"/>
                <a:gd name="connsiteX235" fmla="*/ 844745 w 1231598"/>
                <a:gd name="connsiteY235" fmla="*/ 81849 h 1231598"/>
                <a:gd name="connsiteX236" fmla="*/ 858644 w 1231598"/>
                <a:gd name="connsiteY236" fmla="*/ 50191 h 1231598"/>
                <a:gd name="connsiteX237" fmla="*/ 891075 w 1231598"/>
                <a:gd name="connsiteY237" fmla="*/ 65634 h 1231598"/>
                <a:gd name="connsiteX238" fmla="*/ 875632 w 1231598"/>
                <a:gd name="connsiteY238" fmla="*/ 95748 h 1231598"/>
                <a:gd name="connsiteX239" fmla="*/ 384537 w 1231598"/>
                <a:gd name="connsiteY239" fmla="*/ 82621 h 1231598"/>
                <a:gd name="connsiteX240" fmla="*/ 370638 w 1231598"/>
                <a:gd name="connsiteY240" fmla="*/ 50963 h 1231598"/>
                <a:gd name="connsiteX241" fmla="*/ 403841 w 1231598"/>
                <a:gd name="connsiteY241" fmla="*/ 37836 h 1231598"/>
                <a:gd name="connsiteX242" fmla="*/ 415423 w 1231598"/>
                <a:gd name="connsiteY242" fmla="*/ 70267 h 1231598"/>
                <a:gd name="connsiteX243" fmla="*/ 384537 w 1231598"/>
                <a:gd name="connsiteY243" fmla="*/ 82621 h 1231598"/>
                <a:gd name="connsiteX244" fmla="*/ 813087 w 1231598"/>
                <a:gd name="connsiteY244" fmla="*/ 69495 h 1231598"/>
                <a:gd name="connsiteX245" fmla="*/ 780656 w 1231598"/>
                <a:gd name="connsiteY245" fmla="*/ 58684 h 1231598"/>
                <a:gd name="connsiteX246" fmla="*/ 790694 w 1231598"/>
                <a:gd name="connsiteY246" fmla="*/ 25481 h 1231598"/>
                <a:gd name="connsiteX247" fmla="*/ 824669 w 1231598"/>
                <a:gd name="connsiteY247" fmla="*/ 37064 h 1231598"/>
                <a:gd name="connsiteX248" fmla="*/ 813087 w 1231598"/>
                <a:gd name="connsiteY248" fmla="*/ 69495 h 1231598"/>
                <a:gd name="connsiteX249" fmla="*/ 447854 w 1231598"/>
                <a:gd name="connsiteY249" fmla="*/ 59456 h 1231598"/>
                <a:gd name="connsiteX250" fmla="*/ 437816 w 1231598"/>
                <a:gd name="connsiteY250" fmla="*/ 26254 h 1231598"/>
                <a:gd name="connsiteX251" fmla="*/ 472563 w 1231598"/>
                <a:gd name="connsiteY251" fmla="*/ 16988 h 1231598"/>
                <a:gd name="connsiteX252" fmla="*/ 480285 w 1231598"/>
                <a:gd name="connsiteY252" fmla="*/ 50963 h 1231598"/>
                <a:gd name="connsiteX253" fmla="*/ 447854 w 1231598"/>
                <a:gd name="connsiteY253" fmla="*/ 59456 h 1231598"/>
                <a:gd name="connsiteX254" fmla="*/ 748997 w 1231598"/>
                <a:gd name="connsiteY254" fmla="*/ 50191 h 1231598"/>
                <a:gd name="connsiteX255" fmla="*/ 715794 w 1231598"/>
                <a:gd name="connsiteY255" fmla="*/ 43241 h 1231598"/>
                <a:gd name="connsiteX256" fmla="*/ 721971 w 1231598"/>
                <a:gd name="connsiteY256" fmla="*/ 9266 h 1231598"/>
                <a:gd name="connsiteX257" fmla="*/ 756719 w 1231598"/>
                <a:gd name="connsiteY257" fmla="*/ 16215 h 1231598"/>
                <a:gd name="connsiteX258" fmla="*/ 748997 w 1231598"/>
                <a:gd name="connsiteY258" fmla="*/ 50191 h 1231598"/>
                <a:gd name="connsiteX259" fmla="*/ 513488 w 1231598"/>
                <a:gd name="connsiteY259" fmla="*/ 44013 h 1231598"/>
                <a:gd name="connsiteX260" fmla="*/ 507310 w 1231598"/>
                <a:gd name="connsiteY260" fmla="*/ 10038 h 1231598"/>
                <a:gd name="connsiteX261" fmla="*/ 542830 w 1231598"/>
                <a:gd name="connsiteY261" fmla="*/ 4633 h 1231598"/>
                <a:gd name="connsiteX262" fmla="*/ 547463 w 1231598"/>
                <a:gd name="connsiteY262" fmla="*/ 38608 h 1231598"/>
                <a:gd name="connsiteX263" fmla="*/ 513488 w 1231598"/>
                <a:gd name="connsiteY263" fmla="*/ 44013 h 1231598"/>
                <a:gd name="connsiteX264" fmla="*/ 681819 w 1231598"/>
                <a:gd name="connsiteY264" fmla="*/ 38608 h 1231598"/>
                <a:gd name="connsiteX265" fmla="*/ 647844 w 1231598"/>
                <a:gd name="connsiteY265" fmla="*/ 35519 h 1231598"/>
                <a:gd name="connsiteX266" fmla="*/ 650160 w 1231598"/>
                <a:gd name="connsiteY266" fmla="*/ 772 h 1231598"/>
                <a:gd name="connsiteX267" fmla="*/ 685680 w 1231598"/>
                <a:gd name="connsiteY267" fmla="*/ 3861 h 1231598"/>
                <a:gd name="connsiteX268" fmla="*/ 681819 w 1231598"/>
                <a:gd name="connsiteY268" fmla="*/ 38608 h 1231598"/>
                <a:gd name="connsiteX269" fmla="*/ 580666 w 1231598"/>
                <a:gd name="connsiteY269" fmla="*/ 35519 h 1231598"/>
                <a:gd name="connsiteX270" fmla="*/ 579121 w 1231598"/>
                <a:gd name="connsiteY270" fmla="*/ 772 h 1231598"/>
                <a:gd name="connsiteX271" fmla="*/ 614641 w 1231598"/>
                <a:gd name="connsiteY271" fmla="*/ 0 h 1231598"/>
                <a:gd name="connsiteX272" fmla="*/ 614641 w 1231598"/>
                <a:gd name="connsiteY272" fmla="*/ 34747 h 1231598"/>
                <a:gd name="connsiteX273" fmla="*/ 580666 w 1231598"/>
                <a:gd name="connsiteY273" fmla="*/ 35519 h 1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lnTo>
                    <a:pt x="34747" y="616957"/>
                  </a:ln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w="7680" cap="flat">
              <a:noFill/>
              <a:prstDash val="solid"/>
              <a:miter/>
            </a:ln>
          </p:spPr>
          <p:txBody>
            <a:bodyPr rtlCol="0" anchor="ctr"/>
            <a:lstStyle/>
            <a:p>
              <a:endParaRPr lang="ru-RU" dirty="0"/>
            </a:p>
          </p:txBody>
        </p:sp>
      </p:grpSp>
      <p:graphicFrame>
        <p:nvGraphicFramePr>
          <p:cNvPr id="51" name="Объект 36">
            <a:extLst>
              <a:ext uri="{FF2B5EF4-FFF2-40B4-BE49-F238E27FC236}">
                <a16:creationId xmlns="" xmlns:a16="http://schemas.microsoft.com/office/drawing/2014/main" id="{918A1791-623B-4E49-B7BB-C06DA2B50CC4}"/>
              </a:ext>
            </a:extLst>
          </p:cNvPr>
          <p:cNvGraphicFramePr>
            <a:graphicFrameLocks/>
          </p:cNvGraphicFramePr>
          <p:nvPr>
            <p:extLst>
              <p:ext uri="{D42A27DB-BD31-4B8C-83A1-F6EECF244321}">
                <p14:modId xmlns:p14="http://schemas.microsoft.com/office/powerpoint/2010/main" val="2482958538"/>
              </p:ext>
            </p:extLst>
          </p:nvPr>
        </p:nvGraphicFramePr>
        <p:xfrm>
          <a:off x="0" y="892615"/>
          <a:ext cx="12192000" cy="2464377"/>
        </p:xfrm>
        <a:graphic>
          <a:graphicData uri="http://schemas.openxmlformats.org/drawingml/2006/chart">
            <c:chart xmlns:c="http://schemas.openxmlformats.org/drawingml/2006/chart" xmlns:r="http://schemas.openxmlformats.org/officeDocument/2006/relationships" r:id="rId3"/>
          </a:graphicData>
        </a:graphic>
      </p:graphicFrame>
      <p:sp>
        <p:nvSpPr>
          <p:cNvPr id="52" name="Прямоугольник 51">
            <a:extLst>
              <a:ext uri="{FF2B5EF4-FFF2-40B4-BE49-F238E27FC236}">
                <a16:creationId xmlns="" xmlns:a16="http://schemas.microsoft.com/office/drawing/2014/main" id="{C0CD024E-8081-4A31-90E3-FD75BFD1CF8F}"/>
              </a:ext>
            </a:extLst>
          </p:cNvPr>
          <p:cNvSpPr/>
          <p:nvPr/>
        </p:nvSpPr>
        <p:spPr>
          <a:xfrm>
            <a:off x="10970191" y="577034"/>
            <a:ext cx="980810" cy="399837"/>
          </a:xfrm>
          <a:prstGeom prst="rect">
            <a:avLst/>
          </a:prstGeom>
        </p:spPr>
        <p:txBody>
          <a:bodyPr wrap="none" lIns="91168" tIns="45585" rIns="91168" bIns="45585">
            <a:spAutoFit/>
          </a:bodyPr>
          <a:lstStyle/>
          <a:p>
            <a:pPr defTabSz="1100384"/>
            <a:r>
              <a:rPr lang="ru-RU" sz="2000" b="1" dirty="0" smtClean="0">
                <a:solidFill>
                  <a:srgbClr val="F79646">
                    <a:lumMod val="75000"/>
                  </a:srgbClr>
                </a:solidFill>
                <a:latin typeface="Roboto Condensed" panose="02000000000000000000" pitchFamily="2" charset="0"/>
                <a:ea typeface="Roboto Condensed" panose="02000000000000000000" pitchFamily="2" charset="0"/>
                <a:cs typeface="Times New Roman" panose="02020603050405020304" pitchFamily="18" charset="0"/>
              </a:rPr>
              <a:t>+ 46,6%</a:t>
            </a:r>
            <a:endParaRPr lang="ru-RU" sz="2000" b="1" dirty="0">
              <a:solidFill>
                <a:srgbClr val="F79646">
                  <a:lumMod val="75000"/>
                </a:srgbClr>
              </a:solidFill>
              <a:latin typeface="Roboto Condensed" panose="02000000000000000000" pitchFamily="2" charset="0"/>
              <a:ea typeface="Roboto Condensed" panose="02000000000000000000" pitchFamily="2" charset="0"/>
              <a:cs typeface="Times New Roman" panose="02020603050405020304" pitchFamily="18" charset="0"/>
            </a:endParaRPr>
          </a:p>
        </p:txBody>
      </p:sp>
      <p:sp>
        <p:nvSpPr>
          <p:cNvPr id="53" name="Прямоугольник 52">
            <a:extLst>
              <a:ext uri="{FF2B5EF4-FFF2-40B4-BE49-F238E27FC236}">
                <a16:creationId xmlns="" xmlns:a16="http://schemas.microsoft.com/office/drawing/2014/main" id="{0282408A-917A-4A10-AC76-890118285218}"/>
              </a:ext>
            </a:extLst>
          </p:cNvPr>
          <p:cNvSpPr/>
          <p:nvPr/>
        </p:nvSpPr>
        <p:spPr>
          <a:xfrm>
            <a:off x="11048490" y="2188758"/>
            <a:ext cx="980810" cy="399837"/>
          </a:xfrm>
          <a:prstGeom prst="rect">
            <a:avLst/>
          </a:prstGeom>
        </p:spPr>
        <p:txBody>
          <a:bodyPr wrap="none" lIns="91168" tIns="45585" rIns="91168" bIns="45585">
            <a:spAutoFit/>
          </a:bodyPr>
          <a:lstStyle/>
          <a:p>
            <a:pPr defTabSz="1100384"/>
            <a:r>
              <a:rPr lang="ru-RU" sz="2000" b="1" dirty="0" smtClean="0">
                <a:solidFill>
                  <a:srgbClr val="F79646">
                    <a:lumMod val="75000"/>
                  </a:srgbClr>
                </a:solidFill>
                <a:latin typeface="Roboto Condensed" panose="02000000000000000000" pitchFamily="2" charset="0"/>
                <a:ea typeface="Roboto Condensed" panose="02000000000000000000" pitchFamily="2" charset="0"/>
                <a:cs typeface="Times New Roman" panose="02020603050405020304" pitchFamily="18" charset="0"/>
              </a:rPr>
              <a:t>+ 26,3%</a:t>
            </a:r>
            <a:endParaRPr lang="ru-RU" sz="2000" b="1" dirty="0">
              <a:solidFill>
                <a:srgbClr val="F79646">
                  <a:lumMod val="75000"/>
                </a:srgbClr>
              </a:solidFill>
              <a:latin typeface="Roboto Condensed" panose="02000000000000000000" pitchFamily="2" charset="0"/>
              <a:ea typeface="Roboto Condensed" panose="02000000000000000000" pitchFamily="2" charset="0"/>
              <a:cs typeface="Times New Roman" panose="02020603050405020304" pitchFamily="18" charset="0"/>
            </a:endParaRPr>
          </a:p>
        </p:txBody>
      </p:sp>
      <p:cxnSp>
        <p:nvCxnSpPr>
          <p:cNvPr id="54" name="Прямая соединительная линия 53">
            <a:extLst>
              <a:ext uri="{FF2B5EF4-FFF2-40B4-BE49-F238E27FC236}">
                <a16:creationId xmlns="" xmlns:a16="http://schemas.microsoft.com/office/drawing/2014/main" id="{5EF1E19E-6D0A-43DB-AA02-97C78B5DC3EB}"/>
              </a:ext>
            </a:extLst>
          </p:cNvPr>
          <p:cNvCxnSpPr>
            <a:cxnSpLocks/>
          </p:cNvCxnSpPr>
          <p:nvPr/>
        </p:nvCxnSpPr>
        <p:spPr>
          <a:xfrm flipH="1">
            <a:off x="162700" y="3440578"/>
            <a:ext cx="118666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 xmlns:a16="http://schemas.microsoft.com/office/drawing/2014/main" id="{64B3BB87-A2E8-4123-B488-6D9E145DCBC4}"/>
              </a:ext>
            </a:extLst>
          </p:cNvPr>
          <p:cNvSpPr txBox="1"/>
          <p:nvPr/>
        </p:nvSpPr>
        <p:spPr>
          <a:xfrm>
            <a:off x="1595500" y="3740798"/>
            <a:ext cx="2784512" cy="246221"/>
          </a:xfrm>
          <a:prstGeom prst="rect">
            <a:avLst/>
          </a:prstGeom>
          <a:noFill/>
        </p:spPr>
        <p:txBody>
          <a:bodyPr wrap="square" lIns="0" tIns="0" rIns="0" bIns="0" rtlCol="0" anchor="t" anchorCtr="0">
            <a:spAutoFit/>
          </a:bodyPr>
          <a:lstStyle/>
          <a:p>
            <a:r>
              <a:rPr lang="ru-RU" sz="1600" dirty="0">
                <a:solidFill>
                  <a:schemeClr val="tx1">
                    <a:lumMod val="75000"/>
                  </a:schemeClr>
                </a:solidFill>
                <a:latin typeface="Roboto Condensed" panose="02000000000000000000" pitchFamily="2" charset="0"/>
              </a:rPr>
              <a:t>ФЕДЕРАЛЬНЫЙ БЮДЖЕТ</a:t>
            </a:r>
          </a:p>
        </p:txBody>
      </p:sp>
      <p:sp>
        <p:nvSpPr>
          <p:cNvPr id="56" name="TextBox 55">
            <a:extLst>
              <a:ext uri="{FF2B5EF4-FFF2-40B4-BE49-F238E27FC236}">
                <a16:creationId xmlns="" xmlns:a16="http://schemas.microsoft.com/office/drawing/2014/main" id="{52606F8E-C3DA-4C10-BEE5-CB531A7DBD00}"/>
              </a:ext>
            </a:extLst>
          </p:cNvPr>
          <p:cNvSpPr txBox="1"/>
          <p:nvPr/>
        </p:nvSpPr>
        <p:spPr>
          <a:xfrm>
            <a:off x="6773346" y="3740798"/>
            <a:ext cx="4695352" cy="246221"/>
          </a:xfrm>
          <a:prstGeom prst="rect">
            <a:avLst/>
          </a:prstGeom>
          <a:noFill/>
        </p:spPr>
        <p:txBody>
          <a:bodyPr wrap="square" lIns="0" tIns="0" rIns="0" bIns="0" rtlCol="0" anchor="t" anchorCtr="0">
            <a:spAutoFit/>
          </a:bodyPr>
          <a:lstStyle/>
          <a:p>
            <a:r>
              <a:rPr lang="ru-RU" sz="1600" dirty="0">
                <a:solidFill>
                  <a:schemeClr val="tx1">
                    <a:lumMod val="75000"/>
                  </a:schemeClr>
                </a:solidFill>
                <a:latin typeface="Roboto Condensed" panose="02000000000000000000" pitchFamily="2" charset="0"/>
              </a:rPr>
              <a:t>КОНСОЛИДИРОВАННЫЕ БЮДЖЕТЫ СУБЪЕКТОВ РФ</a:t>
            </a:r>
          </a:p>
        </p:txBody>
      </p:sp>
      <p:sp>
        <p:nvSpPr>
          <p:cNvPr id="57" name="Овал 56">
            <a:extLst>
              <a:ext uri="{FF2B5EF4-FFF2-40B4-BE49-F238E27FC236}">
                <a16:creationId xmlns="" xmlns:a16="http://schemas.microsoft.com/office/drawing/2014/main" id="{CED9FB8C-7A0A-459F-A8D6-858119FC33A7}"/>
              </a:ext>
            </a:extLst>
          </p:cNvPr>
          <p:cNvSpPr/>
          <p:nvPr/>
        </p:nvSpPr>
        <p:spPr>
          <a:xfrm>
            <a:off x="1235460" y="3764897"/>
            <a:ext cx="198000" cy="198022"/>
          </a:xfrm>
          <a:prstGeom prst="ellipse">
            <a:avLst/>
          </a:prstGeom>
          <a:solidFill>
            <a:srgbClr val="211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8" name="Овал 57">
            <a:extLst>
              <a:ext uri="{FF2B5EF4-FFF2-40B4-BE49-F238E27FC236}">
                <a16:creationId xmlns="" xmlns:a16="http://schemas.microsoft.com/office/drawing/2014/main" id="{C73EEBB3-569D-4139-90B0-8148CC3EE687}"/>
              </a:ext>
            </a:extLst>
          </p:cNvPr>
          <p:cNvSpPr/>
          <p:nvPr/>
        </p:nvSpPr>
        <p:spPr>
          <a:xfrm>
            <a:off x="6431574" y="3764897"/>
            <a:ext cx="198000" cy="198022"/>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3" name="Таблица 4">
            <a:extLst>
              <a:ext uri="{FF2B5EF4-FFF2-40B4-BE49-F238E27FC236}">
                <a16:creationId xmlns="" xmlns:a16="http://schemas.microsoft.com/office/drawing/2014/main" id="{3863793D-BB22-4E72-8C3E-3D993AF2D7A7}"/>
              </a:ext>
            </a:extLst>
          </p:cNvPr>
          <p:cNvGraphicFramePr>
            <a:graphicFrameLocks noGrp="1"/>
          </p:cNvGraphicFramePr>
          <p:nvPr>
            <p:extLst>
              <p:ext uri="{D42A27DB-BD31-4B8C-83A1-F6EECF244321}">
                <p14:modId xmlns:p14="http://schemas.microsoft.com/office/powerpoint/2010/main" val="3931780118"/>
              </p:ext>
            </p:extLst>
          </p:nvPr>
        </p:nvGraphicFramePr>
        <p:xfrm>
          <a:off x="1235460" y="4249607"/>
          <a:ext cx="4860540" cy="2286000"/>
        </p:xfrm>
        <a:graphic>
          <a:graphicData uri="http://schemas.openxmlformats.org/drawingml/2006/table">
            <a:tbl>
              <a:tblPr firstRow="1" bandRow="1">
                <a:tableStyleId>{5C22544A-7EE6-4342-B048-85BDC9FD1C3A}</a:tableStyleId>
              </a:tblPr>
              <a:tblGrid>
                <a:gridCol w="2664296">
                  <a:extLst>
                    <a:ext uri="{9D8B030D-6E8A-4147-A177-3AD203B41FA5}">
                      <a16:colId xmlns="" xmlns:a16="http://schemas.microsoft.com/office/drawing/2014/main" val="2602411562"/>
                    </a:ext>
                  </a:extLst>
                </a:gridCol>
                <a:gridCol w="1044116">
                  <a:extLst>
                    <a:ext uri="{9D8B030D-6E8A-4147-A177-3AD203B41FA5}">
                      <a16:colId xmlns="" xmlns:a16="http://schemas.microsoft.com/office/drawing/2014/main" val="2617464279"/>
                    </a:ext>
                  </a:extLst>
                </a:gridCol>
                <a:gridCol w="1152128">
                  <a:extLst>
                    <a:ext uri="{9D8B030D-6E8A-4147-A177-3AD203B41FA5}">
                      <a16:colId xmlns="" xmlns:a16="http://schemas.microsoft.com/office/drawing/2014/main" val="2215971437"/>
                    </a:ext>
                  </a:extLst>
                </a:gridCol>
              </a:tblGrid>
              <a:tr h="370840">
                <a:tc>
                  <a:txBody>
                    <a:bodyPr/>
                    <a:lstStyle/>
                    <a:p>
                      <a:r>
                        <a:rPr lang="ru-RU" sz="1600" b="0" dirty="0" smtClean="0">
                          <a:solidFill>
                            <a:schemeClr val="tx1">
                              <a:lumMod val="75000"/>
                            </a:schemeClr>
                          </a:solidFill>
                          <a:latin typeface="Roboto Condensed" panose="02000000000000000000" pitchFamily="2" charset="0"/>
                          <a:ea typeface="Roboto Condensed" panose="02000000000000000000" pitchFamily="2" charset="0"/>
                        </a:rPr>
                        <a:t>НДС</a:t>
                      </a:r>
                      <a:endParaRPr lang="ru-RU" sz="1600" b="0" dirty="0">
                        <a:solidFill>
                          <a:schemeClr val="tx1">
                            <a:lumMod val="75000"/>
                          </a:schemeClr>
                        </a:solidFill>
                        <a:latin typeface="Roboto Condensed" panose="02000000000000000000" pitchFamily="2" charset="0"/>
                        <a:ea typeface="Roboto Condensed" panose="02000000000000000000" pitchFamily="2" charset="0"/>
                      </a:endParaRPr>
                    </a:p>
                  </a:txBody>
                  <a:tcPr anchor="ctr">
                    <a:lnL w="12700" cmpd="sng">
                      <a:noFill/>
                    </a:lnL>
                    <a:lnR w="12700" cmpd="sng">
                      <a:noFill/>
                    </a:lnR>
                    <a:lnT w="12700" cmpd="sng">
                      <a:noFill/>
                    </a:lnT>
                    <a:lnB w="28575"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r"/>
                      <a:r>
                        <a:rPr lang="ru-RU" sz="2400" b="1" dirty="0" smtClean="0">
                          <a:solidFill>
                            <a:schemeClr val="tx1">
                              <a:lumMod val="75000"/>
                            </a:schemeClr>
                          </a:solidFill>
                          <a:latin typeface="Roboto Condensed" panose="02000000000000000000" pitchFamily="2" charset="0"/>
                          <a:ea typeface="Roboto Condensed" panose="02000000000000000000" pitchFamily="2" charset="0"/>
                        </a:rPr>
                        <a:t>4 517</a:t>
                      </a:r>
                      <a:endParaRPr lang="ru-RU" sz="2400" b="1" dirty="0">
                        <a:solidFill>
                          <a:schemeClr val="tx1">
                            <a:lumMod val="75000"/>
                          </a:schemeClr>
                        </a:solidFill>
                        <a:latin typeface="Roboto Condensed" panose="02000000000000000000" pitchFamily="2" charset="0"/>
                        <a:ea typeface="Roboto Condensed" panose="02000000000000000000" pitchFamily="2" charset="0"/>
                      </a:endParaRPr>
                    </a:p>
                  </a:txBody>
                  <a:tcPr anchor="ctr">
                    <a:lnL w="12700" cmpd="sng">
                      <a:noFill/>
                    </a:lnL>
                    <a:lnR w="12700" cmpd="sng">
                      <a:noFill/>
                    </a:lnR>
                    <a:lnT w="12700" cmpd="sng">
                      <a:noFill/>
                    </a:lnT>
                    <a:lnB w="28575"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l"/>
                      <a:r>
                        <a:rPr lang="ru-RU" sz="1600" b="1" dirty="0" smtClean="0">
                          <a:solidFill>
                            <a:srgbClr val="E46C0A"/>
                          </a:solidFill>
                          <a:latin typeface="Roboto Condensed" panose="02000000000000000000" pitchFamily="2" charset="0"/>
                          <a:ea typeface="Roboto Condensed" panose="02000000000000000000" pitchFamily="2" charset="0"/>
                        </a:rPr>
                        <a:t>   +31,0%</a:t>
                      </a:r>
                      <a:endParaRPr lang="ru-RU" sz="1600" b="1" dirty="0">
                        <a:solidFill>
                          <a:srgbClr val="E46C0A"/>
                        </a:solidFill>
                        <a:latin typeface="Roboto Condensed" panose="02000000000000000000" pitchFamily="2" charset="0"/>
                        <a:ea typeface="Roboto Condensed" panose="02000000000000000000" pitchFamily="2" charset="0"/>
                      </a:endParaRPr>
                    </a:p>
                  </a:txBody>
                  <a:tcPr anchor="ctr">
                    <a:lnL w="12700" cmpd="sng">
                      <a:noFill/>
                    </a:lnL>
                    <a:lnR w="12700" cmpd="sng">
                      <a:noFill/>
                    </a:lnR>
                    <a:lnT w="12700" cmpd="sng">
                      <a:noFill/>
                    </a:lnT>
                    <a:lnB w="28575"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593614618"/>
                  </a:ext>
                </a:extLst>
              </a:tr>
              <a:tr h="370840">
                <a:tc>
                  <a:txBody>
                    <a:bodyPr/>
                    <a:lstStyle/>
                    <a:p>
                      <a:r>
                        <a:rPr lang="ru-RU" sz="1600" b="0" dirty="0" smtClean="0">
                          <a:solidFill>
                            <a:schemeClr val="tx1">
                              <a:lumMod val="75000"/>
                            </a:schemeClr>
                          </a:solidFill>
                          <a:latin typeface="Roboto Condensed" panose="02000000000000000000" pitchFamily="2" charset="0"/>
                          <a:ea typeface="Roboto Condensed" panose="02000000000000000000" pitchFamily="2" charset="0"/>
                        </a:rPr>
                        <a:t>НДПИ</a:t>
                      </a:r>
                      <a:endParaRPr lang="ru-RU" sz="1600" b="0" dirty="0">
                        <a:solidFill>
                          <a:schemeClr val="tx1">
                            <a:lumMod val="75000"/>
                          </a:schemeClr>
                        </a:solidFill>
                        <a:latin typeface="Roboto Condensed" panose="02000000000000000000" pitchFamily="2" charset="0"/>
                        <a:ea typeface="Roboto Condensed" panose="02000000000000000000" pitchFamily="2" charset="0"/>
                      </a:endParaRPr>
                    </a:p>
                  </a:txBody>
                  <a:tcPr anchor="ctr">
                    <a:lnL w="12700" cmpd="sng">
                      <a:noFill/>
                    </a:lnL>
                    <a:lnR w="12700" cmpd="sng">
                      <a:noFill/>
                    </a:lnR>
                    <a:lnT w="28575" cap="flat" cmpd="sng" algn="ctr">
                      <a:solidFill>
                        <a:schemeClr val="bg1"/>
                      </a:solidFill>
                      <a:prstDash val="sysDot"/>
                      <a:round/>
                      <a:headEnd type="none" w="med" len="med"/>
                      <a:tailEnd type="none" w="med" len="med"/>
                    </a:lnT>
                    <a:lnB w="28575"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r"/>
                      <a:r>
                        <a:rPr lang="ru-RU" sz="2400" b="1" dirty="0" smtClean="0">
                          <a:solidFill>
                            <a:schemeClr val="tx1">
                              <a:lumMod val="75000"/>
                            </a:schemeClr>
                          </a:solidFill>
                          <a:latin typeface="Roboto Condensed" panose="02000000000000000000" pitchFamily="2" charset="0"/>
                          <a:ea typeface="Roboto Condensed" panose="02000000000000000000" pitchFamily="2" charset="0"/>
                        </a:rPr>
                        <a:t>5 684</a:t>
                      </a:r>
                      <a:endParaRPr lang="ru-RU" sz="2400" b="1" dirty="0">
                        <a:solidFill>
                          <a:schemeClr val="tx1">
                            <a:lumMod val="75000"/>
                          </a:schemeClr>
                        </a:solidFill>
                        <a:latin typeface="Roboto Condensed" panose="02000000000000000000" pitchFamily="2" charset="0"/>
                        <a:ea typeface="Roboto Condensed" panose="02000000000000000000" pitchFamily="2" charset="0"/>
                      </a:endParaRPr>
                    </a:p>
                  </a:txBody>
                  <a:tcPr anchor="ctr">
                    <a:lnL w="12700" cmpd="sng">
                      <a:noFill/>
                    </a:lnL>
                    <a:lnR w="12700" cmpd="sng">
                      <a:noFill/>
                    </a:lnR>
                    <a:lnT w="28575" cap="flat" cmpd="sng" algn="ctr">
                      <a:solidFill>
                        <a:schemeClr val="bg1"/>
                      </a:solidFill>
                      <a:prstDash val="sysDot"/>
                      <a:round/>
                      <a:headEnd type="none" w="med" len="med"/>
                      <a:tailEnd type="none" w="med" len="med"/>
                    </a:lnT>
                    <a:lnB w="28575"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l"/>
                      <a:r>
                        <a:rPr lang="ru-RU" sz="1600" b="1" dirty="0" smtClean="0">
                          <a:solidFill>
                            <a:srgbClr val="E46C0A"/>
                          </a:solidFill>
                          <a:latin typeface="Roboto Condensed" panose="02000000000000000000" pitchFamily="2" charset="0"/>
                          <a:ea typeface="Roboto Condensed" panose="02000000000000000000" pitchFamily="2" charset="0"/>
                        </a:rPr>
                        <a:t>   +77,1%</a:t>
                      </a:r>
                      <a:endParaRPr lang="ru-RU" sz="1600" b="1" dirty="0">
                        <a:solidFill>
                          <a:srgbClr val="E46C0A"/>
                        </a:solidFill>
                        <a:latin typeface="Roboto Condensed" panose="02000000000000000000" pitchFamily="2" charset="0"/>
                        <a:ea typeface="Roboto Condensed" panose="02000000000000000000" pitchFamily="2" charset="0"/>
                      </a:endParaRPr>
                    </a:p>
                  </a:txBody>
                  <a:tcPr anchor="ctr">
                    <a:lnL w="12700" cmpd="sng">
                      <a:noFill/>
                    </a:lnL>
                    <a:lnR w="12700" cmpd="sng">
                      <a:noFill/>
                    </a:lnR>
                    <a:lnT w="28575" cap="flat" cmpd="sng" algn="ctr">
                      <a:solidFill>
                        <a:schemeClr val="bg1"/>
                      </a:solidFill>
                      <a:prstDash val="sysDot"/>
                      <a:round/>
                      <a:headEnd type="none" w="med" len="med"/>
                      <a:tailEnd type="none" w="med" len="med"/>
                    </a:lnT>
                    <a:lnB w="28575"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2795273134"/>
                  </a:ext>
                </a:extLst>
              </a:tr>
              <a:tr h="370840">
                <a:tc>
                  <a:txBody>
                    <a:bodyPr/>
                    <a:lstStyle/>
                    <a:p>
                      <a:r>
                        <a:rPr lang="ru-RU" sz="1600" b="0" dirty="0">
                          <a:solidFill>
                            <a:schemeClr val="tx1">
                              <a:lumMod val="75000"/>
                            </a:schemeClr>
                          </a:solidFill>
                          <a:latin typeface="Roboto Condensed" panose="02000000000000000000" pitchFamily="2" charset="0"/>
                          <a:ea typeface="Roboto Condensed" panose="02000000000000000000" pitchFamily="2" charset="0"/>
                        </a:rPr>
                        <a:t>Налог на прибыль </a:t>
                      </a:r>
                    </a:p>
                  </a:txBody>
                  <a:tcPr anchor="ctr">
                    <a:lnL w="12700" cmpd="sng">
                      <a:noFill/>
                    </a:lnL>
                    <a:lnR w="12700" cmpd="sng">
                      <a:noFill/>
                    </a:lnR>
                    <a:lnT w="28575" cap="flat" cmpd="sng" algn="ctr">
                      <a:solidFill>
                        <a:schemeClr val="bg1"/>
                      </a:solidFill>
                      <a:prstDash val="sysDot"/>
                      <a:round/>
                      <a:headEnd type="none" w="med" len="med"/>
                      <a:tailEnd type="none" w="med" len="med"/>
                    </a:lnT>
                    <a:lnB w="28575"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r"/>
                      <a:r>
                        <a:rPr lang="ru-RU" sz="2400" b="1" dirty="0" smtClean="0">
                          <a:solidFill>
                            <a:schemeClr val="tx1">
                              <a:lumMod val="75000"/>
                            </a:schemeClr>
                          </a:solidFill>
                          <a:latin typeface="Roboto Condensed" panose="02000000000000000000" pitchFamily="2" charset="0"/>
                          <a:ea typeface="Roboto Condensed" panose="02000000000000000000" pitchFamily="2" charset="0"/>
                        </a:rPr>
                        <a:t>1 244</a:t>
                      </a:r>
                      <a:endParaRPr lang="ru-RU" sz="2400" b="1" dirty="0">
                        <a:solidFill>
                          <a:schemeClr val="tx1">
                            <a:lumMod val="75000"/>
                          </a:schemeClr>
                        </a:solidFill>
                        <a:latin typeface="Roboto Condensed" panose="02000000000000000000" pitchFamily="2" charset="0"/>
                        <a:ea typeface="Roboto Condensed" panose="02000000000000000000" pitchFamily="2" charset="0"/>
                      </a:endParaRPr>
                    </a:p>
                  </a:txBody>
                  <a:tcPr anchor="ctr">
                    <a:lnL w="12700" cmpd="sng">
                      <a:noFill/>
                    </a:lnL>
                    <a:lnR w="12700" cmpd="sng">
                      <a:noFill/>
                    </a:lnR>
                    <a:lnT w="28575" cap="flat" cmpd="sng" algn="ctr">
                      <a:solidFill>
                        <a:schemeClr val="bg1"/>
                      </a:solidFill>
                      <a:prstDash val="sysDot"/>
                      <a:round/>
                      <a:headEnd type="none" w="med" len="med"/>
                      <a:tailEnd type="none" w="med" len="med"/>
                    </a:lnT>
                    <a:lnB w="28575"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l"/>
                      <a:r>
                        <a:rPr lang="ru-RU" sz="1600" b="1" dirty="0" smtClean="0">
                          <a:solidFill>
                            <a:srgbClr val="E46C0A"/>
                          </a:solidFill>
                          <a:latin typeface="Roboto Condensed" panose="02000000000000000000" pitchFamily="2" charset="0"/>
                          <a:ea typeface="Roboto Condensed" panose="02000000000000000000" pitchFamily="2" charset="0"/>
                        </a:rPr>
                        <a:t>   +34,3%</a:t>
                      </a:r>
                      <a:endParaRPr lang="ru-RU" sz="1600" b="1" dirty="0">
                        <a:solidFill>
                          <a:srgbClr val="E46C0A"/>
                        </a:solidFill>
                        <a:latin typeface="Roboto Condensed" panose="02000000000000000000" pitchFamily="2" charset="0"/>
                        <a:ea typeface="Roboto Condensed" panose="02000000000000000000" pitchFamily="2" charset="0"/>
                      </a:endParaRPr>
                    </a:p>
                  </a:txBody>
                  <a:tcPr anchor="ctr">
                    <a:lnL w="12700" cmpd="sng">
                      <a:noFill/>
                    </a:lnL>
                    <a:lnR w="12700" cmpd="sng">
                      <a:noFill/>
                    </a:lnR>
                    <a:lnT w="28575" cap="flat" cmpd="sng" algn="ctr">
                      <a:solidFill>
                        <a:schemeClr val="bg1"/>
                      </a:solidFill>
                      <a:prstDash val="sysDot"/>
                      <a:round/>
                      <a:headEnd type="none" w="med" len="med"/>
                      <a:tailEnd type="none" w="med" len="med"/>
                    </a:lnT>
                    <a:lnB w="28575"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3863252312"/>
                  </a:ext>
                </a:extLst>
              </a:tr>
              <a:tr h="370840">
                <a:tc>
                  <a:txBody>
                    <a:bodyPr/>
                    <a:lstStyle/>
                    <a:p>
                      <a:r>
                        <a:rPr lang="ru-RU" sz="1600" b="0" dirty="0">
                          <a:solidFill>
                            <a:schemeClr val="tx1">
                              <a:lumMod val="75000"/>
                            </a:schemeClr>
                          </a:solidFill>
                          <a:latin typeface="Roboto Condensed" panose="02000000000000000000" pitchFamily="2" charset="0"/>
                          <a:ea typeface="Roboto Condensed" panose="02000000000000000000" pitchFamily="2" charset="0"/>
                        </a:rPr>
                        <a:t>Акцизы</a:t>
                      </a:r>
                    </a:p>
                  </a:txBody>
                  <a:tcPr anchor="ctr">
                    <a:lnL w="12700" cmpd="sng">
                      <a:noFill/>
                    </a:lnL>
                    <a:lnR w="12700" cmpd="sng">
                      <a:noFill/>
                    </a:lnR>
                    <a:lnT w="28575" cap="flat" cmpd="sng" algn="ctr">
                      <a:solidFill>
                        <a:schemeClr val="bg1"/>
                      </a:solidFill>
                      <a:prstDash val="sysDot"/>
                      <a:round/>
                      <a:headEnd type="none" w="med" len="med"/>
                      <a:tailEnd type="none" w="med" len="med"/>
                    </a:lnT>
                    <a:lnB w="28575"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r"/>
                      <a:r>
                        <a:rPr lang="ru-RU" sz="2400" b="1" dirty="0" smtClean="0">
                          <a:solidFill>
                            <a:schemeClr val="tx1">
                              <a:lumMod val="75000"/>
                            </a:schemeClr>
                          </a:solidFill>
                          <a:latin typeface="Roboto Condensed" panose="02000000000000000000" pitchFamily="2" charset="0"/>
                          <a:ea typeface="Roboto Condensed" panose="02000000000000000000" pitchFamily="2" charset="0"/>
                        </a:rPr>
                        <a:t>-81</a:t>
                      </a:r>
                      <a:endParaRPr lang="ru-RU" sz="2400" b="1" dirty="0">
                        <a:solidFill>
                          <a:schemeClr val="tx1">
                            <a:lumMod val="75000"/>
                          </a:schemeClr>
                        </a:solidFill>
                        <a:latin typeface="Roboto Condensed" panose="02000000000000000000" pitchFamily="2" charset="0"/>
                        <a:ea typeface="Roboto Condensed" panose="02000000000000000000" pitchFamily="2" charset="0"/>
                      </a:endParaRPr>
                    </a:p>
                  </a:txBody>
                  <a:tcPr anchor="ctr">
                    <a:lnL w="12700" cmpd="sng">
                      <a:noFill/>
                    </a:lnL>
                    <a:lnR w="12700" cmpd="sng">
                      <a:noFill/>
                    </a:lnR>
                    <a:lnT w="28575" cap="flat" cmpd="sng" algn="ctr">
                      <a:solidFill>
                        <a:schemeClr val="bg1"/>
                      </a:solidFill>
                      <a:prstDash val="sysDot"/>
                      <a:round/>
                      <a:headEnd type="none" w="med" len="med"/>
                      <a:tailEnd type="none" w="med" len="med"/>
                    </a:lnT>
                    <a:lnB w="28575"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l"/>
                      <a:r>
                        <a:rPr lang="ru-RU" sz="1600" b="1" dirty="0" smtClean="0">
                          <a:solidFill>
                            <a:srgbClr val="E46C0A"/>
                          </a:solidFill>
                          <a:latin typeface="Roboto Condensed" panose="02000000000000000000" pitchFamily="2" charset="0"/>
                          <a:ea typeface="Roboto Condensed" panose="02000000000000000000" pitchFamily="2" charset="0"/>
                        </a:rPr>
                        <a:t>        Х</a:t>
                      </a:r>
                      <a:endParaRPr lang="ru-RU" sz="1600" b="1" dirty="0">
                        <a:solidFill>
                          <a:srgbClr val="E46C0A"/>
                        </a:solidFill>
                        <a:latin typeface="Roboto Condensed" panose="02000000000000000000" pitchFamily="2" charset="0"/>
                        <a:ea typeface="Roboto Condensed" panose="02000000000000000000" pitchFamily="2" charset="0"/>
                      </a:endParaRPr>
                    </a:p>
                  </a:txBody>
                  <a:tcPr anchor="ctr">
                    <a:lnL w="12700" cmpd="sng">
                      <a:noFill/>
                    </a:lnL>
                    <a:lnR w="12700" cmpd="sng">
                      <a:noFill/>
                    </a:lnR>
                    <a:lnT w="28575" cap="flat" cmpd="sng" algn="ctr">
                      <a:solidFill>
                        <a:schemeClr val="bg1"/>
                      </a:solidFill>
                      <a:prstDash val="sysDot"/>
                      <a:round/>
                      <a:headEnd type="none" w="med" len="med"/>
                      <a:tailEnd type="none" w="med" len="med"/>
                    </a:lnT>
                    <a:lnB w="28575"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493225173"/>
                  </a:ext>
                </a:extLst>
              </a:tr>
              <a:tr h="370840">
                <a:tc>
                  <a:txBody>
                    <a:bodyPr/>
                    <a:lstStyle/>
                    <a:p>
                      <a:r>
                        <a:rPr lang="ru-RU" sz="1600" b="0" dirty="0">
                          <a:solidFill>
                            <a:schemeClr val="tx1">
                              <a:lumMod val="75000"/>
                            </a:schemeClr>
                          </a:solidFill>
                          <a:latin typeface="Roboto Condensed" panose="02000000000000000000" pitchFamily="2" charset="0"/>
                          <a:ea typeface="Roboto Condensed" panose="02000000000000000000" pitchFamily="2" charset="0"/>
                        </a:rPr>
                        <a:t>в т.ч. на нефтяное сырье </a:t>
                      </a:r>
                    </a:p>
                  </a:txBody>
                  <a:tcPr anchor="ctr">
                    <a:lnL w="12700" cmpd="sng">
                      <a:noFill/>
                    </a:lnL>
                    <a:lnR w="12700" cmpd="sng">
                      <a:noFill/>
                    </a:lnR>
                    <a:lnT w="28575" cap="flat" cmpd="sng" algn="ctr">
                      <a:solidFill>
                        <a:schemeClr val="bg1"/>
                      </a:solidFill>
                      <a:prstDash val="sysDot"/>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r"/>
                      <a:r>
                        <a:rPr lang="ru-RU" sz="2400" b="1" dirty="0" smtClean="0">
                          <a:solidFill>
                            <a:schemeClr val="tx1">
                              <a:lumMod val="75000"/>
                            </a:schemeClr>
                          </a:solidFill>
                          <a:latin typeface="Roboto Condensed" panose="02000000000000000000" pitchFamily="2" charset="0"/>
                          <a:ea typeface="Roboto Condensed" panose="02000000000000000000" pitchFamily="2" charset="0"/>
                        </a:rPr>
                        <a:t>-931</a:t>
                      </a:r>
                      <a:endParaRPr lang="ru-RU" sz="2400" b="1" dirty="0">
                        <a:solidFill>
                          <a:schemeClr val="tx1">
                            <a:lumMod val="75000"/>
                          </a:schemeClr>
                        </a:solidFill>
                        <a:latin typeface="Roboto Condensed" panose="02000000000000000000" pitchFamily="2" charset="0"/>
                        <a:ea typeface="Roboto Condensed" panose="02000000000000000000" pitchFamily="2" charset="0"/>
                      </a:endParaRPr>
                    </a:p>
                  </a:txBody>
                  <a:tcPr anchor="ctr">
                    <a:lnL w="12700" cmpd="sng">
                      <a:noFill/>
                    </a:lnL>
                    <a:lnR w="12700" cmpd="sng">
                      <a:noFill/>
                    </a:lnR>
                    <a:lnT w="28575" cap="flat" cmpd="sng" algn="ctr">
                      <a:solidFill>
                        <a:schemeClr val="bg1"/>
                      </a:solidFill>
                      <a:prstDash val="sysDot"/>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l"/>
                      <a:r>
                        <a:rPr lang="ru-RU" sz="1600" b="1" dirty="0" smtClean="0">
                          <a:solidFill>
                            <a:srgbClr val="E46C0A"/>
                          </a:solidFill>
                          <a:latin typeface="Roboto Condensed" panose="02000000000000000000" pitchFamily="2" charset="0"/>
                          <a:ea typeface="Roboto Condensed" panose="02000000000000000000" pitchFamily="2" charset="0"/>
                        </a:rPr>
                        <a:t>        Х</a:t>
                      </a:r>
                      <a:endParaRPr lang="ru-RU" sz="1600" b="1" dirty="0">
                        <a:solidFill>
                          <a:srgbClr val="E46C0A"/>
                        </a:solidFill>
                        <a:latin typeface="Roboto Condensed" panose="02000000000000000000" pitchFamily="2" charset="0"/>
                        <a:ea typeface="Roboto Condensed" panose="02000000000000000000" pitchFamily="2" charset="0"/>
                      </a:endParaRPr>
                    </a:p>
                  </a:txBody>
                  <a:tcPr anchor="ctr">
                    <a:lnL w="12700" cmpd="sng">
                      <a:noFill/>
                    </a:lnL>
                    <a:lnR w="12700" cmpd="sng">
                      <a:noFill/>
                    </a:lnR>
                    <a:lnT w="28575" cap="flat" cmpd="sng" algn="ctr">
                      <a:solidFill>
                        <a:schemeClr val="bg1"/>
                      </a:solidFill>
                      <a:prstDash val="sysDot"/>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834704359"/>
                  </a:ext>
                </a:extLst>
              </a:tr>
            </a:tbl>
          </a:graphicData>
        </a:graphic>
      </p:graphicFrame>
      <p:graphicFrame>
        <p:nvGraphicFramePr>
          <p:cNvPr id="61" name="Таблица 4">
            <a:extLst>
              <a:ext uri="{FF2B5EF4-FFF2-40B4-BE49-F238E27FC236}">
                <a16:creationId xmlns="" xmlns:a16="http://schemas.microsoft.com/office/drawing/2014/main" id="{0623A714-EFE5-4F41-B326-45D2FD40A9C5}"/>
              </a:ext>
            </a:extLst>
          </p:cNvPr>
          <p:cNvGraphicFramePr>
            <a:graphicFrameLocks noGrp="1"/>
          </p:cNvGraphicFramePr>
          <p:nvPr>
            <p:extLst>
              <p:ext uri="{D42A27DB-BD31-4B8C-83A1-F6EECF244321}">
                <p14:modId xmlns:p14="http://schemas.microsoft.com/office/powerpoint/2010/main" val="4109071718"/>
              </p:ext>
            </p:extLst>
          </p:nvPr>
        </p:nvGraphicFramePr>
        <p:xfrm>
          <a:off x="6417060" y="4249607"/>
          <a:ext cx="4860540" cy="1828800"/>
        </p:xfrm>
        <a:graphic>
          <a:graphicData uri="http://schemas.openxmlformats.org/drawingml/2006/table">
            <a:tbl>
              <a:tblPr firstRow="1" bandRow="1">
                <a:tableStyleId>{5C22544A-7EE6-4342-B048-85BDC9FD1C3A}</a:tableStyleId>
              </a:tblPr>
              <a:tblGrid>
                <a:gridCol w="2631268">
                  <a:extLst>
                    <a:ext uri="{9D8B030D-6E8A-4147-A177-3AD203B41FA5}">
                      <a16:colId xmlns="" xmlns:a16="http://schemas.microsoft.com/office/drawing/2014/main" val="2602411562"/>
                    </a:ext>
                  </a:extLst>
                </a:gridCol>
                <a:gridCol w="1077144">
                  <a:extLst>
                    <a:ext uri="{9D8B030D-6E8A-4147-A177-3AD203B41FA5}">
                      <a16:colId xmlns="" xmlns:a16="http://schemas.microsoft.com/office/drawing/2014/main" val="2617464279"/>
                    </a:ext>
                  </a:extLst>
                </a:gridCol>
                <a:gridCol w="1152128">
                  <a:extLst>
                    <a:ext uri="{9D8B030D-6E8A-4147-A177-3AD203B41FA5}">
                      <a16:colId xmlns="" xmlns:a16="http://schemas.microsoft.com/office/drawing/2014/main" val="2215971437"/>
                    </a:ext>
                  </a:extLst>
                </a:gridCol>
              </a:tblGrid>
              <a:tr h="370840">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ru-RU" sz="1600" b="0" dirty="0" smtClean="0">
                          <a:solidFill>
                            <a:schemeClr val="tx1">
                              <a:lumMod val="75000"/>
                            </a:schemeClr>
                          </a:solidFill>
                          <a:latin typeface="Roboto Condensed" panose="02000000000000000000" pitchFamily="2" charset="0"/>
                          <a:ea typeface="Roboto Condensed" panose="02000000000000000000" pitchFamily="2" charset="0"/>
                        </a:rPr>
                        <a:t>Налог на прибыль </a:t>
                      </a:r>
                    </a:p>
                  </a:txBody>
                  <a:tcPr anchor="ctr">
                    <a:lnL w="12700" cmpd="sng">
                      <a:noFill/>
                    </a:lnL>
                    <a:lnR w="12700" cmpd="sng">
                      <a:noFill/>
                    </a:lnR>
                    <a:lnT w="12700" cmpd="sng">
                      <a:noFill/>
                    </a:lnT>
                    <a:lnB w="28575"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r"/>
                      <a:r>
                        <a:rPr lang="ru-RU" sz="2400" b="1" dirty="0" smtClean="0">
                          <a:solidFill>
                            <a:schemeClr val="tx1">
                              <a:lumMod val="75000"/>
                            </a:schemeClr>
                          </a:solidFill>
                          <a:latin typeface="Roboto Condensed" panose="02000000000000000000" pitchFamily="2" charset="0"/>
                          <a:ea typeface="Roboto Condensed" panose="02000000000000000000" pitchFamily="2" charset="0"/>
                        </a:rPr>
                        <a:t>3 753</a:t>
                      </a:r>
                      <a:endParaRPr lang="ru-RU" sz="2400" b="1" dirty="0">
                        <a:solidFill>
                          <a:schemeClr val="tx1">
                            <a:lumMod val="75000"/>
                          </a:schemeClr>
                        </a:solidFill>
                        <a:latin typeface="Roboto Condensed" panose="02000000000000000000" pitchFamily="2" charset="0"/>
                        <a:ea typeface="Roboto Condensed" panose="02000000000000000000" pitchFamily="2" charset="0"/>
                      </a:endParaRPr>
                    </a:p>
                  </a:txBody>
                  <a:tcPr anchor="ctr">
                    <a:lnL w="12700" cmpd="sng">
                      <a:noFill/>
                    </a:lnL>
                    <a:lnR w="12700" cmpd="sng">
                      <a:noFill/>
                    </a:lnR>
                    <a:lnT w="12700" cmpd="sng">
                      <a:noFill/>
                    </a:lnT>
                    <a:lnB w="28575"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l"/>
                      <a:r>
                        <a:rPr lang="ru-RU" sz="1600" b="1" dirty="0" smtClean="0">
                          <a:solidFill>
                            <a:srgbClr val="E46C0A"/>
                          </a:solidFill>
                          <a:latin typeface="Roboto Condensed" panose="02000000000000000000" pitchFamily="2" charset="0"/>
                          <a:ea typeface="Roboto Condensed" panose="02000000000000000000" pitchFamily="2" charset="0"/>
                        </a:rPr>
                        <a:t>+</a:t>
                      </a:r>
                      <a:r>
                        <a:rPr lang="en-US" sz="1600" b="1" dirty="0" smtClean="0">
                          <a:solidFill>
                            <a:srgbClr val="E46C0A"/>
                          </a:solidFill>
                          <a:latin typeface="Roboto Condensed" panose="02000000000000000000" pitchFamily="2" charset="0"/>
                          <a:ea typeface="Roboto Condensed" panose="02000000000000000000" pitchFamily="2" charset="0"/>
                        </a:rPr>
                        <a:t>4</a:t>
                      </a:r>
                      <a:r>
                        <a:rPr lang="ru-RU" sz="1600" b="1" dirty="0" smtClean="0">
                          <a:solidFill>
                            <a:srgbClr val="E46C0A"/>
                          </a:solidFill>
                          <a:latin typeface="Roboto Condensed" panose="02000000000000000000" pitchFamily="2" charset="0"/>
                          <a:ea typeface="Roboto Condensed" panose="02000000000000000000" pitchFamily="2" charset="0"/>
                        </a:rPr>
                        <a:t>9,5%</a:t>
                      </a:r>
                      <a:endParaRPr lang="ru-RU" sz="1600" b="1" dirty="0">
                        <a:solidFill>
                          <a:srgbClr val="E46C0A"/>
                        </a:solidFill>
                        <a:latin typeface="Roboto Condensed" panose="02000000000000000000" pitchFamily="2" charset="0"/>
                        <a:ea typeface="Roboto Condensed" panose="02000000000000000000" pitchFamily="2" charset="0"/>
                      </a:endParaRPr>
                    </a:p>
                  </a:txBody>
                  <a:tcPr anchor="ctr">
                    <a:lnL w="12700" cmpd="sng">
                      <a:noFill/>
                    </a:lnL>
                    <a:lnR w="12700" cmpd="sng">
                      <a:noFill/>
                    </a:lnR>
                    <a:lnT w="12700" cmpd="sng">
                      <a:noFill/>
                    </a:lnT>
                    <a:lnB w="28575"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593614618"/>
                  </a:ext>
                </a:extLst>
              </a:tr>
              <a:tr h="370840">
                <a:tc>
                  <a:txBody>
                    <a:bodyPr/>
                    <a:lstStyle/>
                    <a:p>
                      <a:r>
                        <a:rPr lang="ru-RU" sz="1600" b="0" dirty="0" smtClean="0">
                          <a:solidFill>
                            <a:schemeClr val="tx1">
                              <a:lumMod val="75000"/>
                            </a:schemeClr>
                          </a:solidFill>
                          <a:latin typeface="Roboto Condensed" panose="02000000000000000000" pitchFamily="2" charset="0"/>
                          <a:ea typeface="Roboto Condensed" panose="02000000000000000000" pitchFamily="2" charset="0"/>
                        </a:rPr>
                        <a:t>НДФЛ</a:t>
                      </a:r>
                      <a:endParaRPr lang="ru-RU" sz="1600" b="0" dirty="0">
                        <a:solidFill>
                          <a:schemeClr val="tx1">
                            <a:lumMod val="75000"/>
                          </a:schemeClr>
                        </a:solidFill>
                        <a:latin typeface="Roboto Condensed" panose="02000000000000000000" pitchFamily="2" charset="0"/>
                        <a:ea typeface="Roboto Condensed" panose="02000000000000000000" pitchFamily="2" charset="0"/>
                      </a:endParaRPr>
                    </a:p>
                  </a:txBody>
                  <a:tcPr anchor="ctr">
                    <a:lnL w="12700" cmpd="sng">
                      <a:noFill/>
                    </a:lnL>
                    <a:lnR w="12700" cmpd="sng">
                      <a:noFill/>
                    </a:lnR>
                    <a:lnT w="28575" cap="flat" cmpd="sng" algn="ctr">
                      <a:solidFill>
                        <a:schemeClr val="bg1"/>
                      </a:solidFill>
                      <a:prstDash val="sysDot"/>
                      <a:round/>
                      <a:headEnd type="none" w="med" len="med"/>
                      <a:tailEnd type="none" w="med" len="med"/>
                    </a:lnT>
                    <a:lnB w="28575"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r"/>
                      <a:r>
                        <a:rPr lang="ru-RU" sz="2400" b="1" baseline="0" dirty="0" smtClean="0">
                          <a:solidFill>
                            <a:schemeClr val="tx1">
                              <a:lumMod val="75000"/>
                            </a:schemeClr>
                          </a:solidFill>
                          <a:latin typeface="Roboto Condensed" panose="02000000000000000000" pitchFamily="2" charset="0"/>
                          <a:ea typeface="Roboto Condensed" panose="02000000000000000000" pitchFamily="2" charset="0"/>
                        </a:rPr>
                        <a:t>3 </a:t>
                      </a:r>
                      <a:r>
                        <a:rPr lang="en-US" sz="2400" b="1" baseline="0" dirty="0" smtClean="0">
                          <a:solidFill>
                            <a:schemeClr val="tx1">
                              <a:lumMod val="75000"/>
                            </a:schemeClr>
                          </a:solidFill>
                          <a:latin typeface="Roboto Condensed" panose="02000000000000000000" pitchFamily="2" charset="0"/>
                          <a:ea typeface="Roboto Condensed" panose="02000000000000000000" pitchFamily="2" charset="0"/>
                        </a:rPr>
                        <a:t>6</a:t>
                      </a:r>
                      <a:r>
                        <a:rPr lang="ru-RU" sz="2400" b="1" baseline="0" dirty="0" smtClean="0">
                          <a:solidFill>
                            <a:schemeClr val="tx1">
                              <a:lumMod val="75000"/>
                            </a:schemeClr>
                          </a:solidFill>
                          <a:latin typeface="Roboto Condensed" panose="02000000000000000000" pitchFamily="2" charset="0"/>
                          <a:ea typeface="Roboto Condensed" panose="02000000000000000000" pitchFamily="2" charset="0"/>
                        </a:rPr>
                        <a:t>91</a:t>
                      </a:r>
                      <a:endParaRPr lang="ru-RU" sz="2400" b="1" dirty="0">
                        <a:solidFill>
                          <a:schemeClr val="tx1">
                            <a:lumMod val="75000"/>
                          </a:schemeClr>
                        </a:solidFill>
                        <a:latin typeface="Roboto Condensed" panose="02000000000000000000" pitchFamily="2" charset="0"/>
                        <a:ea typeface="Roboto Condensed" panose="02000000000000000000" pitchFamily="2" charset="0"/>
                      </a:endParaRPr>
                    </a:p>
                  </a:txBody>
                  <a:tcPr anchor="ctr">
                    <a:lnL w="12700" cmpd="sng">
                      <a:noFill/>
                    </a:lnL>
                    <a:lnR w="12700" cmpd="sng">
                      <a:noFill/>
                    </a:lnR>
                    <a:lnT w="28575" cap="flat" cmpd="sng" algn="ctr">
                      <a:solidFill>
                        <a:schemeClr val="bg1"/>
                      </a:solidFill>
                      <a:prstDash val="sysDot"/>
                      <a:round/>
                      <a:headEnd type="none" w="med" len="med"/>
                      <a:tailEnd type="none" w="med" len="med"/>
                    </a:lnT>
                    <a:lnB w="28575"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l"/>
                      <a:r>
                        <a:rPr lang="ru-RU" sz="1600" b="1" dirty="0" smtClean="0">
                          <a:solidFill>
                            <a:srgbClr val="E46C0A"/>
                          </a:solidFill>
                          <a:latin typeface="Roboto Condensed" panose="02000000000000000000" pitchFamily="2" charset="0"/>
                          <a:ea typeface="Roboto Condensed" panose="02000000000000000000" pitchFamily="2" charset="0"/>
                        </a:rPr>
                        <a:t>+14,6%</a:t>
                      </a:r>
                      <a:endParaRPr lang="ru-RU" sz="1600" b="1" dirty="0">
                        <a:solidFill>
                          <a:srgbClr val="E46C0A"/>
                        </a:solidFill>
                        <a:latin typeface="Roboto Condensed" panose="02000000000000000000" pitchFamily="2" charset="0"/>
                        <a:ea typeface="Roboto Condensed" panose="02000000000000000000" pitchFamily="2" charset="0"/>
                      </a:endParaRPr>
                    </a:p>
                  </a:txBody>
                  <a:tcPr anchor="ctr">
                    <a:lnL w="12700" cmpd="sng">
                      <a:noFill/>
                    </a:lnL>
                    <a:lnR w="12700" cmpd="sng">
                      <a:noFill/>
                    </a:lnR>
                    <a:lnT w="28575" cap="flat" cmpd="sng" algn="ctr">
                      <a:solidFill>
                        <a:schemeClr val="bg1"/>
                      </a:solidFill>
                      <a:prstDash val="sysDot"/>
                      <a:round/>
                      <a:headEnd type="none" w="med" len="med"/>
                      <a:tailEnd type="none" w="med" len="med"/>
                    </a:lnT>
                    <a:lnB w="28575"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2795273134"/>
                  </a:ext>
                </a:extLst>
              </a:tr>
              <a:tr h="370840">
                <a:tc>
                  <a:txBody>
                    <a:bodyPr/>
                    <a:lstStyle/>
                    <a:p>
                      <a:r>
                        <a:rPr lang="ru-RU" sz="1600" b="0" dirty="0">
                          <a:solidFill>
                            <a:schemeClr val="tx1">
                              <a:lumMod val="75000"/>
                            </a:schemeClr>
                          </a:solidFill>
                          <a:latin typeface="Roboto Condensed" panose="02000000000000000000" pitchFamily="2" charset="0"/>
                          <a:ea typeface="Roboto Condensed" panose="02000000000000000000" pitchFamily="2" charset="0"/>
                        </a:rPr>
                        <a:t>Имущественные налоги </a:t>
                      </a:r>
                    </a:p>
                  </a:txBody>
                  <a:tcPr anchor="ctr">
                    <a:lnL w="12700" cmpd="sng">
                      <a:noFill/>
                    </a:lnL>
                    <a:lnR w="12700" cmpd="sng">
                      <a:noFill/>
                    </a:lnR>
                    <a:lnT w="28575" cap="flat" cmpd="sng" algn="ctr">
                      <a:solidFill>
                        <a:schemeClr val="bg1"/>
                      </a:solidFill>
                      <a:prstDash val="sysDot"/>
                      <a:round/>
                      <a:headEnd type="none" w="med" len="med"/>
                      <a:tailEnd type="none" w="med" len="med"/>
                    </a:lnT>
                    <a:lnB w="28575"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r"/>
                      <a:r>
                        <a:rPr lang="en-US" sz="2400" b="1" dirty="0" smtClean="0">
                          <a:solidFill>
                            <a:schemeClr val="tx1">
                              <a:lumMod val="75000"/>
                            </a:schemeClr>
                          </a:solidFill>
                          <a:latin typeface="Roboto Condensed" panose="02000000000000000000" pitchFamily="2" charset="0"/>
                          <a:ea typeface="Roboto Condensed" panose="02000000000000000000" pitchFamily="2" charset="0"/>
                        </a:rPr>
                        <a:t>1</a:t>
                      </a:r>
                      <a:r>
                        <a:rPr lang="ru-RU" sz="2400" b="1" dirty="0" smtClean="0">
                          <a:solidFill>
                            <a:schemeClr val="tx1">
                              <a:lumMod val="75000"/>
                            </a:schemeClr>
                          </a:solidFill>
                          <a:latin typeface="Roboto Condensed" panose="02000000000000000000" pitchFamily="2" charset="0"/>
                          <a:ea typeface="Roboto Condensed" panose="02000000000000000000" pitchFamily="2" charset="0"/>
                        </a:rPr>
                        <a:t> 129</a:t>
                      </a:r>
                      <a:endParaRPr lang="ru-RU" sz="2400" b="1" dirty="0">
                        <a:solidFill>
                          <a:schemeClr val="tx1">
                            <a:lumMod val="75000"/>
                          </a:schemeClr>
                        </a:solidFill>
                        <a:latin typeface="Roboto Condensed" panose="02000000000000000000" pitchFamily="2" charset="0"/>
                        <a:ea typeface="Roboto Condensed" panose="02000000000000000000" pitchFamily="2" charset="0"/>
                      </a:endParaRPr>
                    </a:p>
                  </a:txBody>
                  <a:tcPr anchor="ctr">
                    <a:lnL w="12700" cmpd="sng">
                      <a:noFill/>
                    </a:lnL>
                    <a:lnR w="12700" cmpd="sng">
                      <a:noFill/>
                    </a:lnR>
                    <a:lnT w="28575" cap="flat" cmpd="sng" algn="ctr">
                      <a:solidFill>
                        <a:schemeClr val="bg1"/>
                      </a:solidFill>
                      <a:prstDash val="sysDot"/>
                      <a:round/>
                      <a:headEnd type="none" w="med" len="med"/>
                      <a:tailEnd type="none" w="med" len="med"/>
                    </a:lnT>
                    <a:lnB w="28575"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l"/>
                      <a:r>
                        <a:rPr lang="ru-RU" sz="1600" b="1" dirty="0" smtClean="0">
                          <a:solidFill>
                            <a:srgbClr val="E46C0A"/>
                          </a:solidFill>
                          <a:latin typeface="Roboto Condensed" panose="02000000000000000000" pitchFamily="2" charset="0"/>
                          <a:ea typeface="Roboto Condensed" panose="02000000000000000000" pitchFamily="2" charset="0"/>
                        </a:rPr>
                        <a:t>+7,8%</a:t>
                      </a:r>
                      <a:endParaRPr lang="ru-RU" sz="1600" b="1" dirty="0">
                        <a:solidFill>
                          <a:srgbClr val="E46C0A"/>
                        </a:solidFill>
                        <a:latin typeface="Roboto Condensed" panose="02000000000000000000" pitchFamily="2" charset="0"/>
                        <a:ea typeface="Roboto Condensed" panose="02000000000000000000" pitchFamily="2" charset="0"/>
                      </a:endParaRPr>
                    </a:p>
                  </a:txBody>
                  <a:tcPr anchor="ctr">
                    <a:lnL w="12700" cmpd="sng">
                      <a:noFill/>
                    </a:lnL>
                    <a:lnR w="12700" cmpd="sng">
                      <a:noFill/>
                    </a:lnR>
                    <a:lnT w="28575" cap="flat" cmpd="sng" algn="ctr">
                      <a:solidFill>
                        <a:schemeClr val="bg1"/>
                      </a:solidFill>
                      <a:prstDash val="sysDot"/>
                      <a:round/>
                      <a:headEnd type="none" w="med" len="med"/>
                      <a:tailEnd type="none" w="med" len="med"/>
                    </a:lnT>
                    <a:lnB w="28575"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3863252312"/>
                  </a:ext>
                </a:extLst>
              </a:tr>
              <a:tr h="370840">
                <a:tc>
                  <a:txBody>
                    <a:bodyPr/>
                    <a:lstStyle/>
                    <a:p>
                      <a:r>
                        <a:rPr lang="ru-RU" sz="1600" b="0" dirty="0">
                          <a:solidFill>
                            <a:schemeClr val="tx1">
                              <a:lumMod val="75000"/>
                            </a:schemeClr>
                          </a:solidFill>
                          <a:latin typeface="Roboto Condensed" panose="02000000000000000000" pitchFamily="2" charset="0"/>
                          <a:ea typeface="Roboto Condensed" panose="02000000000000000000" pitchFamily="2" charset="0"/>
                        </a:rPr>
                        <a:t>Акцизы</a:t>
                      </a:r>
                    </a:p>
                  </a:txBody>
                  <a:tcPr anchor="ctr">
                    <a:lnL w="12700" cmpd="sng">
                      <a:noFill/>
                    </a:lnL>
                    <a:lnR w="12700" cmpd="sng">
                      <a:noFill/>
                    </a:lnR>
                    <a:lnT w="28575" cap="flat" cmpd="sng" algn="ctr">
                      <a:solidFill>
                        <a:schemeClr val="bg1"/>
                      </a:solidFill>
                      <a:prstDash val="sysDot"/>
                      <a:round/>
                      <a:headEnd type="none" w="med" len="med"/>
                      <a:tailEnd type="none" w="med" len="med"/>
                    </a:lnT>
                    <a:lnB w="28575"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r"/>
                      <a:r>
                        <a:rPr lang="ru-RU" sz="2400" b="1" dirty="0" smtClean="0">
                          <a:solidFill>
                            <a:schemeClr val="tx1">
                              <a:lumMod val="75000"/>
                            </a:schemeClr>
                          </a:solidFill>
                          <a:latin typeface="Roboto Condensed" panose="02000000000000000000" pitchFamily="2" charset="0"/>
                          <a:ea typeface="Roboto Condensed" panose="02000000000000000000" pitchFamily="2" charset="0"/>
                        </a:rPr>
                        <a:t>777</a:t>
                      </a:r>
                      <a:endParaRPr lang="ru-RU" sz="2400" b="1" dirty="0">
                        <a:solidFill>
                          <a:schemeClr val="tx1">
                            <a:lumMod val="75000"/>
                          </a:schemeClr>
                        </a:solidFill>
                        <a:latin typeface="Roboto Condensed" panose="02000000000000000000" pitchFamily="2" charset="0"/>
                        <a:ea typeface="Roboto Condensed" panose="02000000000000000000" pitchFamily="2" charset="0"/>
                      </a:endParaRPr>
                    </a:p>
                  </a:txBody>
                  <a:tcPr anchor="ctr">
                    <a:lnL w="12700" cmpd="sng">
                      <a:noFill/>
                    </a:lnL>
                    <a:lnR w="12700" cmpd="sng">
                      <a:noFill/>
                    </a:lnR>
                    <a:lnT w="28575" cap="flat" cmpd="sng" algn="ctr">
                      <a:solidFill>
                        <a:schemeClr val="bg1"/>
                      </a:solidFill>
                      <a:prstDash val="sysDot"/>
                      <a:round/>
                      <a:headEnd type="none" w="med" len="med"/>
                      <a:tailEnd type="none" w="med" len="med"/>
                    </a:lnT>
                    <a:lnB w="28575"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l"/>
                      <a:r>
                        <a:rPr lang="ru-RU" sz="1600" b="1" dirty="0" smtClean="0">
                          <a:solidFill>
                            <a:srgbClr val="E46C0A"/>
                          </a:solidFill>
                          <a:latin typeface="Roboto Condensed" panose="02000000000000000000" pitchFamily="2" charset="0"/>
                          <a:ea typeface="Roboto Condensed" panose="02000000000000000000" pitchFamily="2" charset="0"/>
                        </a:rPr>
                        <a:t>+1</a:t>
                      </a:r>
                      <a:r>
                        <a:rPr lang="en-US" sz="1600" b="1" dirty="0" smtClean="0">
                          <a:solidFill>
                            <a:srgbClr val="E46C0A"/>
                          </a:solidFill>
                          <a:latin typeface="Roboto Condensed" panose="02000000000000000000" pitchFamily="2" charset="0"/>
                          <a:ea typeface="Roboto Condensed" panose="02000000000000000000" pitchFamily="2" charset="0"/>
                        </a:rPr>
                        <a:t>6</a:t>
                      </a:r>
                      <a:r>
                        <a:rPr lang="ru-RU" sz="1600" b="1" smtClean="0">
                          <a:solidFill>
                            <a:srgbClr val="E46C0A"/>
                          </a:solidFill>
                          <a:latin typeface="Roboto Condensed" panose="02000000000000000000" pitchFamily="2" charset="0"/>
                          <a:ea typeface="Roboto Condensed" panose="02000000000000000000" pitchFamily="2" charset="0"/>
                        </a:rPr>
                        <a:t>,9%</a:t>
                      </a:r>
                      <a:endParaRPr lang="ru-RU" sz="1600" b="1" dirty="0">
                        <a:solidFill>
                          <a:srgbClr val="E46C0A"/>
                        </a:solidFill>
                        <a:latin typeface="Roboto Condensed" panose="02000000000000000000" pitchFamily="2" charset="0"/>
                        <a:ea typeface="Roboto Condensed" panose="02000000000000000000" pitchFamily="2" charset="0"/>
                      </a:endParaRPr>
                    </a:p>
                  </a:txBody>
                  <a:tcPr anchor="ctr">
                    <a:lnL w="12700" cmpd="sng">
                      <a:noFill/>
                    </a:lnL>
                    <a:lnR w="12700" cmpd="sng">
                      <a:noFill/>
                    </a:lnR>
                    <a:lnT w="28575" cap="flat" cmpd="sng" algn="ctr">
                      <a:solidFill>
                        <a:schemeClr val="bg1"/>
                      </a:solidFill>
                      <a:prstDash val="sysDot"/>
                      <a:round/>
                      <a:headEnd type="none" w="med" len="med"/>
                      <a:tailEnd type="none" w="med" len="med"/>
                    </a:lnT>
                    <a:lnB w="28575"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493225173"/>
                  </a:ext>
                </a:extLst>
              </a:tr>
            </a:tbl>
          </a:graphicData>
        </a:graphic>
      </p:graphicFrame>
    </p:spTree>
    <p:extLst>
      <p:ext uri="{BB962C8B-B14F-4D97-AF65-F5344CB8AC3E}">
        <p14:creationId xmlns:p14="http://schemas.microsoft.com/office/powerpoint/2010/main" val="14622394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xmlns="" id="{04255A48-2E46-447F-98DA-0E287025F3FD}"/>
              </a:ext>
            </a:extLst>
          </p:cNvPr>
          <p:cNvSpPr/>
          <p:nvPr/>
        </p:nvSpPr>
        <p:spPr>
          <a:xfrm>
            <a:off x="0" y="0"/>
            <a:ext cx="1235460" cy="1235460"/>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16" name="Subtitle 2">
            <a:extLst>
              <a:ext uri="{FF2B5EF4-FFF2-40B4-BE49-F238E27FC236}">
                <a16:creationId xmlns:a16="http://schemas.microsoft.com/office/drawing/2014/main" xmlns="" id="{51A55428-D23F-4777-96FE-D91E0B26310D}"/>
              </a:ext>
            </a:extLst>
          </p:cNvPr>
          <p:cNvSpPr txBox="1">
            <a:spLocks/>
          </p:cNvSpPr>
          <p:nvPr/>
        </p:nvSpPr>
        <p:spPr>
          <a:xfrm>
            <a:off x="1595500" y="0"/>
            <a:ext cx="9865096" cy="1235459"/>
          </a:xfrm>
          <a:prstGeom prst="rect">
            <a:avLst/>
          </a:prstGeom>
        </p:spPr>
        <p:txBody>
          <a:bodyPr vert="horz" lIns="0" tIns="0" rIns="0" bIns="0" rtlCol="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a:tabLst>
                <a:tab pos="342900" algn="l"/>
              </a:tabLst>
            </a:pPr>
            <a:r>
              <a:rPr lang="ru-RU" b="1" dirty="0">
                <a:solidFill>
                  <a:schemeClr val="tx1">
                    <a:lumMod val="75000"/>
                  </a:schemeClr>
                </a:solidFill>
                <a:latin typeface="Roboto Condensed" panose="02000000000000000000" pitchFamily="2" charset="0"/>
              </a:rPr>
              <a:t>НАЛОГ НА ПРИБЫЛЬ ОРГАНИЗАЦИЙ</a:t>
            </a:r>
            <a:r>
              <a:rPr lang="ru-RU" dirty="0">
                <a:solidFill>
                  <a:schemeClr val="tx1">
                    <a:lumMod val="75000"/>
                  </a:schemeClr>
                </a:solidFill>
                <a:latin typeface="Roboto Condensed" panose="02000000000000000000" pitchFamily="2" charset="0"/>
              </a:rPr>
              <a:t>, </a:t>
            </a:r>
            <a:r>
              <a:rPr lang="en-US" dirty="0">
                <a:solidFill>
                  <a:schemeClr val="tx1">
                    <a:lumMod val="75000"/>
                  </a:schemeClr>
                </a:solidFill>
                <a:latin typeface="Roboto Condensed" panose="02000000000000000000" pitchFamily="2" charset="0"/>
              </a:rPr>
              <a:t/>
            </a:r>
            <a:br>
              <a:rPr lang="en-US" dirty="0">
                <a:solidFill>
                  <a:schemeClr val="tx1">
                    <a:lumMod val="75000"/>
                  </a:schemeClr>
                </a:solidFill>
                <a:latin typeface="Roboto Condensed" panose="02000000000000000000" pitchFamily="2" charset="0"/>
              </a:rPr>
            </a:br>
            <a:r>
              <a:rPr lang="ru-RU" dirty="0">
                <a:solidFill>
                  <a:schemeClr val="tx1">
                    <a:lumMod val="75000"/>
                  </a:schemeClr>
                </a:solidFill>
                <a:latin typeface="Roboto Condensed" panose="02000000000000000000" pitchFamily="2" charset="0"/>
              </a:rPr>
              <a:t>МЛРД РУБ.</a:t>
            </a:r>
          </a:p>
        </p:txBody>
      </p:sp>
      <p:grpSp>
        <p:nvGrpSpPr>
          <p:cNvPr id="44" name="Группа 43">
            <a:extLst>
              <a:ext uri="{FF2B5EF4-FFF2-40B4-BE49-F238E27FC236}">
                <a16:creationId xmlns:a16="http://schemas.microsoft.com/office/drawing/2014/main" xmlns="" id="{019F74D2-C307-466E-A3FC-5577DACB81C1}"/>
              </a:ext>
            </a:extLst>
          </p:cNvPr>
          <p:cNvGrpSpPr/>
          <p:nvPr/>
        </p:nvGrpSpPr>
        <p:grpSpPr>
          <a:xfrm>
            <a:off x="170060" y="170060"/>
            <a:ext cx="895342" cy="895342"/>
            <a:chOff x="1398681" y="3263936"/>
            <a:chExt cx="1231598" cy="1231598"/>
          </a:xfrm>
        </p:grpSpPr>
        <p:grpSp>
          <p:nvGrpSpPr>
            <p:cNvPr id="6" name="Рисунок 2">
              <a:extLst>
                <a:ext uri="{FF2B5EF4-FFF2-40B4-BE49-F238E27FC236}">
                  <a16:creationId xmlns:a16="http://schemas.microsoft.com/office/drawing/2014/main" xmlns="" id="{2862BDDB-996B-423A-834B-02C0E4B78B81}"/>
                </a:ext>
              </a:extLst>
            </p:cNvPr>
            <p:cNvGrpSpPr/>
            <p:nvPr/>
          </p:nvGrpSpPr>
          <p:grpSpPr>
            <a:xfrm>
              <a:off x="1597898" y="3407558"/>
              <a:ext cx="833162" cy="944353"/>
              <a:chOff x="1542689" y="2816538"/>
              <a:chExt cx="833162" cy="944353"/>
            </a:xfrm>
          </p:grpSpPr>
          <p:grpSp>
            <p:nvGrpSpPr>
              <p:cNvPr id="7" name="Рисунок 2">
                <a:extLst>
                  <a:ext uri="{FF2B5EF4-FFF2-40B4-BE49-F238E27FC236}">
                    <a16:creationId xmlns:a16="http://schemas.microsoft.com/office/drawing/2014/main" xmlns="" id="{2862BDDB-996B-423A-834B-02C0E4B78B81}"/>
                  </a:ext>
                </a:extLst>
              </p:cNvPr>
              <p:cNvGrpSpPr/>
              <p:nvPr/>
            </p:nvGrpSpPr>
            <p:grpSpPr>
              <a:xfrm>
                <a:off x="1581297" y="2876064"/>
                <a:ext cx="755946" cy="825721"/>
                <a:chOff x="1581297" y="2876064"/>
                <a:chExt cx="755946" cy="825721"/>
              </a:xfrm>
            </p:grpSpPr>
            <p:sp>
              <p:nvSpPr>
                <p:cNvPr id="23" name="Полилиния: фигура 22">
                  <a:extLst>
                    <a:ext uri="{FF2B5EF4-FFF2-40B4-BE49-F238E27FC236}">
                      <a16:creationId xmlns:a16="http://schemas.microsoft.com/office/drawing/2014/main" xmlns="" id="{D47B51B5-5B9E-4773-8EB9-496F42F26909}"/>
                    </a:ext>
                  </a:extLst>
                </p:cNvPr>
                <p:cNvSpPr/>
                <p:nvPr/>
              </p:nvSpPr>
              <p:spPr>
                <a:xfrm rot="-3598124">
                  <a:off x="1761688" y="3431256"/>
                  <a:ext cx="34749" cy="340542"/>
                </a:xfrm>
                <a:custGeom>
                  <a:avLst/>
                  <a:gdLst>
                    <a:gd name="connsiteX0" fmla="*/ 0 w 34749"/>
                    <a:gd name="connsiteY0" fmla="*/ 0 h 340542"/>
                    <a:gd name="connsiteX1" fmla="*/ 34749 w 34749"/>
                    <a:gd name="connsiteY1" fmla="*/ 0 h 340542"/>
                    <a:gd name="connsiteX2" fmla="*/ 34749 w 34749"/>
                    <a:gd name="connsiteY2" fmla="*/ 340542 h 340542"/>
                    <a:gd name="connsiteX3" fmla="*/ 0 w 34749"/>
                    <a:gd name="connsiteY3" fmla="*/ 340542 h 340542"/>
                  </a:gdLst>
                  <a:ahLst/>
                  <a:cxnLst>
                    <a:cxn ang="0">
                      <a:pos x="connsiteX0" y="connsiteY0"/>
                    </a:cxn>
                    <a:cxn ang="0">
                      <a:pos x="connsiteX1" y="connsiteY1"/>
                    </a:cxn>
                    <a:cxn ang="0">
                      <a:pos x="connsiteX2" y="connsiteY2"/>
                    </a:cxn>
                    <a:cxn ang="0">
                      <a:pos x="connsiteX3" y="connsiteY3"/>
                    </a:cxn>
                  </a:cxnLst>
                  <a:rect l="l" t="t" r="r" b="b"/>
                  <a:pathLst>
                    <a:path w="34749" h="340542">
                      <a:moveTo>
                        <a:pt x="0" y="0"/>
                      </a:moveTo>
                      <a:lnTo>
                        <a:pt x="34749" y="0"/>
                      </a:lnTo>
                      <a:lnTo>
                        <a:pt x="34749" y="340542"/>
                      </a:lnTo>
                      <a:lnTo>
                        <a:pt x="0" y="340542"/>
                      </a:lnTo>
                      <a:close/>
                    </a:path>
                  </a:pathLst>
                </a:custGeom>
                <a:solidFill>
                  <a:srgbClr val="43D3E8"/>
                </a:solidFill>
                <a:ln w="7680" cap="flat">
                  <a:noFill/>
                  <a:prstDash val="solid"/>
                  <a:miter/>
                </a:ln>
              </p:spPr>
              <p:txBody>
                <a:bodyPr rtlCol="0" anchor="ctr"/>
                <a:lstStyle/>
                <a:p>
                  <a:endParaRPr lang="ru-RU" dirty="0"/>
                </a:p>
              </p:txBody>
            </p:sp>
            <p:sp>
              <p:nvSpPr>
                <p:cNvPr id="24" name="Полилиния: фигура 23">
                  <a:extLst>
                    <a:ext uri="{FF2B5EF4-FFF2-40B4-BE49-F238E27FC236}">
                      <a16:creationId xmlns:a16="http://schemas.microsoft.com/office/drawing/2014/main" xmlns="" id="{C806057A-ECFF-4744-87AF-9A72A2FB9EB3}"/>
                    </a:ext>
                  </a:extLst>
                </p:cNvPr>
                <p:cNvSpPr/>
                <p:nvPr/>
              </p:nvSpPr>
              <p:spPr>
                <a:xfrm>
                  <a:off x="15812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25" name="Полилиния: фигура 24">
                  <a:extLst>
                    <a:ext uri="{FF2B5EF4-FFF2-40B4-BE49-F238E27FC236}">
                      <a16:creationId xmlns:a16="http://schemas.microsoft.com/office/drawing/2014/main" xmlns="" id="{46B80DA4-4D6B-44C7-BDAB-65F2FDAE4353}"/>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242D3C"/>
                </a:solidFill>
                <a:ln w="7680" cap="flat">
                  <a:noFill/>
                  <a:prstDash val="solid"/>
                  <a:miter/>
                </a:ln>
              </p:spPr>
              <p:txBody>
                <a:bodyPr rtlCol="0" anchor="ctr"/>
                <a:lstStyle/>
                <a:p>
                  <a:endParaRPr lang="ru-RU" dirty="0"/>
                </a:p>
              </p:txBody>
            </p:sp>
            <p:sp>
              <p:nvSpPr>
                <p:cNvPr id="26" name="Полилиния: фигура 25">
                  <a:extLst>
                    <a:ext uri="{FF2B5EF4-FFF2-40B4-BE49-F238E27FC236}">
                      <a16:creationId xmlns:a16="http://schemas.microsoft.com/office/drawing/2014/main" xmlns="" id="{D548DBBD-4E6B-44F0-B2A9-73DBC0669B35}"/>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27" name="Полилиния: фигура 26">
                  <a:extLst>
                    <a:ext uri="{FF2B5EF4-FFF2-40B4-BE49-F238E27FC236}">
                      <a16:creationId xmlns:a16="http://schemas.microsoft.com/office/drawing/2014/main" xmlns="" id="{8ADEB9A2-6C80-46DE-A6A1-77367AB94E63}"/>
                    </a:ext>
                  </a:extLst>
                </p:cNvPr>
                <p:cNvSpPr/>
                <p:nvPr/>
              </p:nvSpPr>
              <p:spPr>
                <a:xfrm rot="-1798039">
                  <a:off x="1608964" y="2958607"/>
                  <a:ext cx="339747" cy="34746"/>
                </a:xfrm>
                <a:custGeom>
                  <a:avLst/>
                  <a:gdLst>
                    <a:gd name="connsiteX0" fmla="*/ 0 w 339747"/>
                    <a:gd name="connsiteY0" fmla="*/ 0 h 34746"/>
                    <a:gd name="connsiteX1" fmla="*/ 339747 w 339747"/>
                    <a:gd name="connsiteY1" fmla="*/ 0 h 34746"/>
                    <a:gd name="connsiteX2" fmla="*/ 339747 w 339747"/>
                    <a:gd name="connsiteY2" fmla="*/ 34747 h 34746"/>
                    <a:gd name="connsiteX3" fmla="*/ 0 w 33974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339747" h="34746">
                      <a:moveTo>
                        <a:pt x="0" y="0"/>
                      </a:moveTo>
                      <a:lnTo>
                        <a:pt x="339747" y="0"/>
                      </a:lnTo>
                      <a:lnTo>
                        <a:pt x="339747" y="34747"/>
                      </a:lnTo>
                      <a:lnTo>
                        <a:pt x="0" y="34747"/>
                      </a:lnTo>
                      <a:close/>
                    </a:path>
                  </a:pathLst>
                </a:custGeom>
                <a:solidFill>
                  <a:srgbClr val="F96232"/>
                </a:solidFill>
                <a:ln w="7680" cap="flat">
                  <a:noFill/>
                  <a:prstDash val="solid"/>
                  <a:miter/>
                </a:ln>
              </p:spPr>
              <p:txBody>
                <a:bodyPr rtlCol="0" anchor="ctr"/>
                <a:lstStyle/>
                <a:p>
                  <a:endParaRPr lang="ru-RU" dirty="0"/>
                </a:p>
              </p:txBody>
            </p:sp>
            <p:sp>
              <p:nvSpPr>
                <p:cNvPr id="28" name="Полилиния: фигура 27">
                  <a:extLst>
                    <a:ext uri="{FF2B5EF4-FFF2-40B4-BE49-F238E27FC236}">
                      <a16:creationId xmlns:a16="http://schemas.microsoft.com/office/drawing/2014/main" xmlns="" id="{FF3F01F6-C86A-4DC1-91D4-9715366F0F97}"/>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F96232"/>
                </a:solidFill>
                <a:ln w="7680" cap="flat">
                  <a:noFill/>
                  <a:prstDash val="solid"/>
                  <a:miter/>
                </a:ln>
              </p:spPr>
              <p:txBody>
                <a:bodyPr rtlCol="0" anchor="ctr"/>
                <a:lstStyle/>
                <a:p>
                  <a:endParaRPr lang="ru-RU" dirty="0"/>
                </a:p>
              </p:txBody>
            </p:sp>
            <p:sp>
              <p:nvSpPr>
                <p:cNvPr id="29" name="Полилиния: фигура 28">
                  <a:extLst>
                    <a:ext uri="{FF2B5EF4-FFF2-40B4-BE49-F238E27FC236}">
                      <a16:creationId xmlns:a16="http://schemas.microsoft.com/office/drawing/2014/main" xmlns="" id="{BB2E3AA9-1C45-4213-8861-F763E272E8F5}"/>
                    </a:ext>
                  </a:extLst>
                </p:cNvPr>
                <p:cNvSpPr/>
                <p:nvPr/>
              </p:nvSpPr>
              <p:spPr>
                <a:xfrm rot="-3601663">
                  <a:off x="2122922" y="2805909"/>
                  <a:ext cx="34748" cy="340536"/>
                </a:xfrm>
                <a:custGeom>
                  <a:avLst/>
                  <a:gdLst>
                    <a:gd name="connsiteX0" fmla="*/ 0 w 34748"/>
                    <a:gd name="connsiteY0" fmla="*/ 0 h 340536"/>
                    <a:gd name="connsiteX1" fmla="*/ 34749 w 34748"/>
                    <a:gd name="connsiteY1" fmla="*/ 0 h 340536"/>
                    <a:gd name="connsiteX2" fmla="*/ 34749 w 34748"/>
                    <a:gd name="connsiteY2" fmla="*/ 340536 h 340536"/>
                    <a:gd name="connsiteX3" fmla="*/ 0 w 34748"/>
                    <a:gd name="connsiteY3" fmla="*/ 340536 h 340536"/>
                  </a:gdLst>
                  <a:ahLst/>
                  <a:cxnLst>
                    <a:cxn ang="0">
                      <a:pos x="connsiteX0" y="connsiteY0"/>
                    </a:cxn>
                    <a:cxn ang="0">
                      <a:pos x="connsiteX1" y="connsiteY1"/>
                    </a:cxn>
                    <a:cxn ang="0">
                      <a:pos x="connsiteX2" y="connsiteY2"/>
                    </a:cxn>
                    <a:cxn ang="0">
                      <a:pos x="connsiteX3" y="connsiteY3"/>
                    </a:cxn>
                  </a:cxnLst>
                  <a:rect l="l" t="t" r="r" b="b"/>
                  <a:pathLst>
                    <a:path w="34748" h="340536">
                      <a:moveTo>
                        <a:pt x="0" y="0"/>
                      </a:moveTo>
                      <a:lnTo>
                        <a:pt x="34749" y="0"/>
                      </a:lnTo>
                      <a:lnTo>
                        <a:pt x="34749" y="340536"/>
                      </a:lnTo>
                      <a:lnTo>
                        <a:pt x="0" y="340536"/>
                      </a:lnTo>
                      <a:close/>
                    </a:path>
                  </a:pathLst>
                </a:custGeom>
                <a:solidFill>
                  <a:srgbClr val="F96232"/>
                </a:solidFill>
                <a:ln w="7680" cap="flat">
                  <a:noFill/>
                  <a:prstDash val="solid"/>
                  <a:miter/>
                </a:ln>
              </p:spPr>
              <p:txBody>
                <a:bodyPr rtlCol="0" anchor="ctr"/>
                <a:lstStyle/>
                <a:p>
                  <a:endParaRPr lang="ru-RU" dirty="0"/>
                </a:p>
              </p:txBody>
            </p:sp>
            <p:sp>
              <p:nvSpPr>
                <p:cNvPr id="30" name="Полилиния: фигура 29">
                  <a:extLst>
                    <a:ext uri="{FF2B5EF4-FFF2-40B4-BE49-F238E27FC236}">
                      <a16:creationId xmlns:a16="http://schemas.microsoft.com/office/drawing/2014/main" xmlns="" id="{DEE038AF-A4DB-4921-9C55-57B56C108751}"/>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242D3C"/>
                </a:solidFill>
                <a:ln w="7680" cap="flat">
                  <a:noFill/>
                  <a:prstDash val="solid"/>
                  <a:miter/>
                </a:ln>
              </p:spPr>
              <p:txBody>
                <a:bodyPr rtlCol="0" anchor="ctr"/>
                <a:lstStyle/>
                <a:p>
                  <a:endParaRPr lang="ru-RU" dirty="0"/>
                </a:p>
              </p:txBody>
            </p:sp>
            <p:sp>
              <p:nvSpPr>
                <p:cNvPr id="31" name="Полилиния: фигура 30">
                  <a:extLst>
                    <a:ext uri="{FF2B5EF4-FFF2-40B4-BE49-F238E27FC236}">
                      <a16:creationId xmlns:a16="http://schemas.microsoft.com/office/drawing/2014/main" xmlns="" id="{30CBA823-FBC8-488E-96BF-4B28528C5AE2}"/>
                    </a:ext>
                  </a:extLst>
                </p:cNvPr>
                <p:cNvSpPr/>
                <p:nvPr/>
              </p:nvSpPr>
              <p:spPr>
                <a:xfrm>
                  <a:off x="23024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sp>
              <p:nvSpPr>
                <p:cNvPr id="32" name="Полилиния: фигура 31">
                  <a:extLst>
                    <a:ext uri="{FF2B5EF4-FFF2-40B4-BE49-F238E27FC236}">
                      <a16:creationId xmlns:a16="http://schemas.microsoft.com/office/drawing/2014/main" xmlns="" id="{7A4488E0-C746-44E7-9759-CDED619781B5}"/>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F96232"/>
                </a:solidFill>
                <a:ln w="7680" cap="flat">
                  <a:noFill/>
                  <a:prstDash val="solid"/>
                  <a:miter/>
                </a:ln>
              </p:spPr>
              <p:txBody>
                <a:bodyPr rtlCol="0" anchor="ctr"/>
                <a:lstStyle/>
                <a:p>
                  <a:endParaRPr lang="ru-RU" dirty="0"/>
                </a:p>
              </p:txBody>
            </p:sp>
            <p:sp>
              <p:nvSpPr>
                <p:cNvPr id="33" name="Полилиния: фигура 32">
                  <a:extLst>
                    <a:ext uri="{FF2B5EF4-FFF2-40B4-BE49-F238E27FC236}">
                      <a16:creationId xmlns:a16="http://schemas.microsoft.com/office/drawing/2014/main" xmlns="" id="{C2C11E84-4302-4D02-B309-989EC48CC3DE}"/>
                    </a:ext>
                  </a:extLst>
                </p:cNvPr>
                <p:cNvSpPr/>
                <p:nvPr/>
              </p:nvSpPr>
              <p:spPr>
                <a:xfrm rot="-1801578">
                  <a:off x="1969829" y="3583842"/>
                  <a:ext cx="340525" cy="34747"/>
                </a:xfrm>
                <a:custGeom>
                  <a:avLst/>
                  <a:gdLst>
                    <a:gd name="connsiteX0" fmla="*/ 0 w 340525"/>
                    <a:gd name="connsiteY0" fmla="*/ 0 h 34747"/>
                    <a:gd name="connsiteX1" fmla="*/ 340525 w 340525"/>
                    <a:gd name="connsiteY1" fmla="*/ 0 h 34747"/>
                    <a:gd name="connsiteX2" fmla="*/ 340525 w 340525"/>
                    <a:gd name="connsiteY2" fmla="*/ 34747 h 34747"/>
                    <a:gd name="connsiteX3" fmla="*/ 0 w 340525"/>
                    <a:gd name="connsiteY3" fmla="*/ 34747 h 34747"/>
                  </a:gdLst>
                  <a:ahLst/>
                  <a:cxnLst>
                    <a:cxn ang="0">
                      <a:pos x="connsiteX0" y="connsiteY0"/>
                    </a:cxn>
                    <a:cxn ang="0">
                      <a:pos x="connsiteX1" y="connsiteY1"/>
                    </a:cxn>
                    <a:cxn ang="0">
                      <a:pos x="connsiteX2" y="connsiteY2"/>
                    </a:cxn>
                    <a:cxn ang="0">
                      <a:pos x="connsiteX3" y="connsiteY3"/>
                    </a:cxn>
                  </a:cxnLst>
                  <a:rect l="l" t="t" r="r" b="b"/>
                  <a:pathLst>
                    <a:path w="340525" h="34747">
                      <a:moveTo>
                        <a:pt x="0" y="0"/>
                      </a:moveTo>
                      <a:lnTo>
                        <a:pt x="340525" y="0"/>
                      </a:lnTo>
                      <a:lnTo>
                        <a:pt x="340525" y="34747"/>
                      </a:lnTo>
                      <a:lnTo>
                        <a:pt x="0" y="34747"/>
                      </a:lnTo>
                      <a:close/>
                    </a:path>
                  </a:pathLst>
                </a:custGeom>
                <a:solidFill>
                  <a:srgbClr val="43D3E8"/>
                </a:solidFill>
                <a:ln w="7680" cap="flat">
                  <a:noFill/>
                  <a:prstDash val="solid"/>
                  <a:miter/>
                </a:ln>
              </p:spPr>
              <p:txBody>
                <a:bodyPr rtlCol="0" anchor="ctr"/>
                <a:lstStyle/>
                <a:p>
                  <a:endParaRPr lang="ru-RU" dirty="0"/>
                </a:p>
              </p:txBody>
            </p:sp>
            <p:sp>
              <p:nvSpPr>
                <p:cNvPr id="34" name="Полилиния: фигура 33">
                  <a:extLst>
                    <a:ext uri="{FF2B5EF4-FFF2-40B4-BE49-F238E27FC236}">
                      <a16:creationId xmlns:a16="http://schemas.microsoft.com/office/drawing/2014/main" xmlns="" id="{ED5C64A1-B6D9-4B50-A1E2-9C593CEADC54}"/>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dirty="0"/>
                </a:p>
              </p:txBody>
            </p:sp>
          </p:grpSp>
          <p:grpSp>
            <p:nvGrpSpPr>
              <p:cNvPr id="35" name="Рисунок 2">
                <a:extLst>
                  <a:ext uri="{FF2B5EF4-FFF2-40B4-BE49-F238E27FC236}">
                    <a16:creationId xmlns:a16="http://schemas.microsoft.com/office/drawing/2014/main" xmlns="" id="{2862BDDB-996B-423A-834B-02C0E4B78B81}"/>
                  </a:ext>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16:creationId xmlns:a16="http://schemas.microsoft.com/office/drawing/2014/main" xmlns="" id="{34EE368B-24C1-4ED8-8EB1-8A5D2E0D15E4}"/>
                    </a:ext>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7" name="Полилиния: фигура 36">
                  <a:extLst>
                    <a:ext uri="{FF2B5EF4-FFF2-40B4-BE49-F238E27FC236}">
                      <a16:creationId xmlns:a16="http://schemas.microsoft.com/office/drawing/2014/main" xmlns="" id="{82204F6F-E3CA-45B6-9F04-5EE0ED7F83D0}"/>
                    </a:ext>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8" name="Полилиния: фигура 37">
                  <a:extLst>
                    <a:ext uri="{FF2B5EF4-FFF2-40B4-BE49-F238E27FC236}">
                      <a16:creationId xmlns:a16="http://schemas.microsoft.com/office/drawing/2014/main" xmlns="" id="{0514346D-4272-4845-B929-B5FFEE35E254}"/>
                    </a:ext>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39" name="Полилиния: фигура 38">
                  <a:extLst>
                    <a:ext uri="{FF2B5EF4-FFF2-40B4-BE49-F238E27FC236}">
                      <a16:creationId xmlns:a16="http://schemas.microsoft.com/office/drawing/2014/main" xmlns="" id="{10FBA4A6-090C-4517-BEA3-9433F3BF894D}"/>
                    </a:ext>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0" name="Полилиния: фигура 39">
                  <a:extLst>
                    <a:ext uri="{FF2B5EF4-FFF2-40B4-BE49-F238E27FC236}">
                      <a16:creationId xmlns:a16="http://schemas.microsoft.com/office/drawing/2014/main" xmlns="" id="{9F878CEE-547E-4D31-BEF7-6CC3A19342E3}"/>
                    </a:ext>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1" name="Полилиния: фигура 40">
                  <a:extLst>
                    <a:ext uri="{FF2B5EF4-FFF2-40B4-BE49-F238E27FC236}">
                      <a16:creationId xmlns:a16="http://schemas.microsoft.com/office/drawing/2014/main" xmlns="" id="{206391AA-4BCF-4ABF-939E-341707D4DCC6}"/>
                    </a:ext>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sp>
              <p:nvSpPr>
                <p:cNvPr id="42" name="Полилиния: фигура 41">
                  <a:extLst>
                    <a:ext uri="{FF2B5EF4-FFF2-40B4-BE49-F238E27FC236}">
                      <a16:creationId xmlns:a16="http://schemas.microsoft.com/office/drawing/2014/main" xmlns="" id="{4A2590E7-6B1D-4386-A964-DB3E5CD68A77}"/>
                    </a:ext>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dirty="0"/>
                </a:p>
              </p:txBody>
            </p:sp>
          </p:grpSp>
        </p:grpSp>
        <p:sp>
          <p:nvSpPr>
            <p:cNvPr id="43" name="Полилиния: фигура 42">
              <a:extLst>
                <a:ext uri="{FF2B5EF4-FFF2-40B4-BE49-F238E27FC236}">
                  <a16:creationId xmlns:a16="http://schemas.microsoft.com/office/drawing/2014/main" xmlns="" id="{2338C980-225E-46D7-8459-7215ABA4A035}"/>
                </a:ext>
              </a:extLst>
            </p:cNvPr>
            <p:cNvSpPr/>
            <p:nvPr/>
          </p:nvSpPr>
          <p:spPr>
            <a:xfrm>
              <a:off x="1398681" y="3263936"/>
              <a:ext cx="1231598" cy="1231598"/>
            </a:xfrm>
            <a:custGeom>
              <a:avLst/>
              <a:gdLst>
                <a:gd name="connsiteX0" fmla="*/ 616185 w 1231598"/>
                <a:gd name="connsiteY0" fmla="*/ 1231598 h 1231598"/>
                <a:gd name="connsiteX1" fmla="*/ 616185 w 1231598"/>
                <a:gd name="connsiteY1" fmla="*/ 1196851 h 1231598"/>
                <a:gd name="connsiteX2" fmla="*/ 650160 w 1231598"/>
                <a:gd name="connsiteY2" fmla="*/ 1196079 h 1231598"/>
                <a:gd name="connsiteX3" fmla="*/ 652477 w 1231598"/>
                <a:gd name="connsiteY3" fmla="*/ 1230826 h 1231598"/>
                <a:gd name="connsiteX4" fmla="*/ 616185 w 1231598"/>
                <a:gd name="connsiteY4" fmla="*/ 1231598 h 1231598"/>
                <a:gd name="connsiteX5" fmla="*/ 580666 w 1231598"/>
                <a:gd name="connsiteY5" fmla="*/ 1230826 h 1231598"/>
                <a:gd name="connsiteX6" fmla="*/ 545146 w 1231598"/>
                <a:gd name="connsiteY6" fmla="*/ 1227737 h 1231598"/>
                <a:gd name="connsiteX7" fmla="*/ 549007 w 1231598"/>
                <a:gd name="connsiteY7" fmla="*/ 1192990 h 1231598"/>
                <a:gd name="connsiteX8" fmla="*/ 582982 w 1231598"/>
                <a:gd name="connsiteY8" fmla="*/ 1196079 h 1231598"/>
                <a:gd name="connsiteX9" fmla="*/ 580666 w 1231598"/>
                <a:gd name="connsiteY9" fmla="*/ 1230826 h 1231598"/>
                <a:gd name="connsiteX10" fmla="*/ 687996 w 1231598"/>
                <a:gd name="connsiteY10" fmla="*/ 1227737 h 1231598"/>
                <a:gd name="connsiteX11" fmla="*/ 684135 w 1231598"/>
                <a:gd name="connsiteY11" fmla="*/ 1192990 h 1231598"/>
                <a:gd name="connsiteX12" fmla="*/ 717338 w 1231598"/>
                <a:gd name="connsiteY12" fmla="*/ 1188357 h 1231598"/>
                <a:gd name="connsiteX13" fmla="*/ 723516 w 1231598"/>
                <a:gd name="connsiteY13" fmla="*/ 1222332 h 1231598"/>
                <a:gd name="connsiteX14" fmla="*/ 687996 w 1231598"/>
                <a:gd name="connsiteY14" fmla="*/ 1227737 h 1231598"/>
                <a:gd name="connsiteX15" fmla="*/ 509627 w 1231598"/>
                <a:gd name="connsiteY15" fmla="*/ 1222332 h 1231598"/>
                <a:gd name="connsiteX16" fmla="*/ 474880 w 1231598"/>
                <a:gd name="connsiteY16" fmla="*/ 1215383 h 1231598"/>
                <a:gd name="connsiteX17" fmla="*/ 482601 w 1231598"/>
                <a:gd name="connsiteY17" fmla="*/ 1181408 h 1231598"/>
                <a:gd name="connsiteX18" fmla="*/ 515804 w 1231598"/>
                <a:gd name="connsiteY18" fmla="*/ 1188357 h 1231598"/>
                <a:gd name="connsiteX19" fmla="*/ 509627 w 1231598"/>
                <a:gd name="connsiteY19" fmla="*/ 1222332 h 1231598"/>
                <a:gd name="connsiteX20" fmla="*/ 758263 w 1231598"/>
                <a:gd name="connsiteY20" fmla="*/ 1215383 h 1231598"/>
                <a:gd name="connsiteX21" fmla="*/ 750541 w 1231598"/>
                <a:gd name="connsiteY21" fmla="*/ 1181408 h 1231598"/>
                <a:gd name="connsiteX22" fmla="*/ 782972 w 1231598"/>
                <a:gd name="connsiteY22" fmla="*/ 1172914 h 1231598"/>
                <a:gd name="connsiteX23" fmla="*/ 793010 w 1231598"/>
                <a:gd name="connsiteY23" fmla="*/ 1206117 h 1231598"/>
                <a:gd name="connsiteX24" fmla="*/ 758263 w 1231598"/>
                <a:gd name="connsiteY24" fmla="*/ 1215383 h 1231598"/>
                <a:gd name="connsiteX25" fmla="*/ 439360 w 1231598"/>
                <a:gd name="connsiteY25" fmla="*/ 1206117 h 1231598"/>
                <a:gd name="connsiteX26" fmla="*/ 405385 w 1231598"/>
                <a:gd name="connsiteY26" fmla="*/ 1194534 h 1231598"/>
                <a:gd name="connsiteX27" fmla="*/ 416967 w 1231598"/>
                <a:gd name="connsiteY27" fmla="*/ 1162104 h 1231598"/>
                <a:gd name="connsiteX28" fmla="*/ 449398 w 1231598"/>
                <a:gd name="connsiteY28" fmla="*/ 1172914 h 1231598"/>
                <a:gd name="connsiteX29" fmla="*/ 439360 w 1231598"/>
                <a:gd name="connsiteY29" fmla="*/ 1206117 h 1231598"/>
                <a:gd name="connsiteX30" fmla="*/ 826985 w 1231598"/>
                <a:gd name="connsiteY30" fmla="*/ 1194534 h 1231598"/>
                <a:gd name="connsiteX31" fmla="*/ 815403 w 1231598"/>
                <a:gd name="connsiteY31" fmla="*/ 1162104 h 1231598"/>
                <a:gd name="connsiteX32" fmla="*/ 847062 w 1231598"/>
                <a:gd name="connsiteY32" fmla="*/ 1149749 h 1231598"/>
                <a:gd name="connsiteX33" fmla="*/ 860961 w 1231598"/>
                <a:gd name="connsiteY33" fmla="*/ 1181408 h 1231598"/>
                <a:gd name="connsiteX34" fmla="*/ 826985 w 1231598"/>
                <a:gd name="connsiteY34" fmla="*/ 1194534 h 1231598"/>
                <a:gd name="connsiteX35" fmla="*/ 372182 w 1231598"/>
                <a:gd name="connsiteY35" fmla="*/ 1181408 h 1231598"/>
                <a:gd name="connsiteX36" fmla="*/ 339751 w 1231598"/>
                <a:gd name="connsiteY36" fmla="*/ 1165964 h 1231598"/>
                <a:gd name="connsiteX37" fmla="*/ 355194 w 1231598"/>
                <a:gd name="connsiteY37" fmla="*/ 1135078 h 1231598"/>
                <a:gd name="connsiteX38" fmla="*/ 386081 w 1231598"/>
                <a:gd name="connsiteY38" fmla="*/ 1149749 h 1231598"/>
                <a:gd name="connsiteX39" fmla="*/ 372182 w 1231598"/>
                <a:gd name="connsiteY39" fmla="*/ 1181408 h 1231598"/>
                <a:gd name="connsiteX40" fmla="*/ 892619 w 1231598"/>
                <a:gd name="connsiteY40" fmla="*/ 1165964 h 1231598"/>
                <a:gd name="connsiteX41" fmla="*/ 877176 w 1231598"/>
                <a:gd name="connsiteY41" fmla="*/ 1135078 h 1231598"/>
                <a:gd name="connsiteX42" fmla="*/ 906518 w 1231598"/>
                <a:gd name="connsiteY42" fmla="*/ 1118863 h 1231598"/>
                <a:gd name="connsiteX43" fmla="*/ 924278 w 1231598"/>
                <a:gd name="connsiteY43" fmla="*/ 1148977 h 1231598"/>
                <a:gd name="connsiteX44" fmla="*/ 892619 w 1231598"/>
                <a:gd name="connsiteY44" fmla="*/ 1165964 h 1231598"/>
                <a:gd name="connsiteX45" fmla="*/ 308093 w 1231598"/>
                <a:gd name="connsiteY45" fmla="*/ 1149749 h 1231598"/>
                <a:gd name="connsiteX46" fmla="*/ 277206 w 1231598"/>
                <a:gd name="connsiteY46" fmla="*/ 1131217 h 1231598"/>
                <a:gd name="connsiteX47" fmla="*/ 296510 w 1231598"/>
                <a:gd name="connsiteY47" fmla="*/ 1101875 h 1231598"/>
                <a:gd name="connsiteX48" fmla="*/ 325080 w 1231598"/>
                <a:gd name="connsiteY48" fmla="*/ 1119635 h 1231598"/>
                <a:gd name="connsiteX49" fmla="*/ 308093 w 1231598"/>
                <a:gd name="connsiteY49" fmla="*/ 1149749 h 1231598"/>
                <a:gd name="connsiteX50" fmla="*/ 954392 w 1231598"/>
                <a:gd name="connsiteY50" fmla="*/ 1130445 h 1231598"/>
                <a:gd name="connsiteX51" fmla="*/ 935088 w 1231598"/>
                <a:gd name="connsiteY51" fmla="*/ 1101103 h 1231598"/>
                <a:gd name="connsiteX52" fmla="*/ 962886 w 1231598"/>
                <a:gd name="connsiteY52" fmla="*/ 1081799 h 1231598"/>
                <a:gd name="connsiteX53" fmla="*/ 983734 w 1231598"/>
                <a:gd name="connsiteY53" fmla="*/ 1109597 h 1231598"/>
                <a:gd name="connsiteX54" fmla="*/ 954392 w 1231598"/>
                <a:gd name="connsiteY54" fmla="*/ 1130445 h 1231598"/>
                <a:gd name="connsiteX55" fmla="*/ 248636 w 1231598"/>
                <a:gd name="connsiteY55" fmla="*/ 1110369 h 1231598"/>
                <a:gd name="connsiteX56" fmla="*/ 220838 w 1231598"/>
                <a:gd name="connsiteY56" fmla="*/ 1087976 h 1231598"/>
                <a:gd name="connsiteX57" fmla="*/ 243231 w 1231598"/>
                <a:gd name="connsiteY57" fmla="*/ 1061723 h 1231598"/>
                <a:gd name="connsiteX58" fmla="*/ 269485 w 1231598"/>
                <a:gd name="connsiteY58" fmla="*/ 1082571 h 1231598"/>
                <a:gd name="connsiteX59" fmla="*/ 248636 w 1231598"/>
                <a:gd name="connsiteY59" fmla="*/ 1110369 h 1231598"/>
                <a:gd name="connsiteX60" fmla="*/ 1011532 w 1231598"/>
                <a:gd name="connsiteY60" fmla="*/ 1087204 h 1231598"/>
                <a:gd name="connsiteX61" fmla="*/ 989139 w 1231598"/>
                <a:gd name="connsiteY61" fmla="*/ 1060950 h 1231598"/>
                <a:gd name="connsiteX62" fmla="*/ 1014621 w 1231598"/>
                <a:gd name="connsiteY62" fmla="*/ 1038558 h 1231598"/>
                <a:gd name="connsiteX63" fmla="*/ 1038558 w 1231598"/>
                <a:gd name="connsiteY63" fmla="*/ 1064039 h 1231598"/>
                <a:gd name="connsiteX64" fmla="*/ 1011532 w 1231598"/>
                <a:gd name="connsiteY64" fmla="*/ 1087204 h 1231598"/>
                <a:gd name="connsiteX65" fmla="*/ 193813 w 1231598"/>
                <a:gd name="connsiteY65" fmla="*/ 1064039 h 1231598"/>
                <a:gd name="connsiteX66" fmla="*/ 168331 w 1231598"/>
                <a:gd name="connsiteY66" fmla="*/ 1038558 h 1231598"/>
                <a:gd name="connsiteX67" fmla="*/ 193813 w 1231598"/>
                <a:gd name="connsiteY67" fmla="*/ 1014621 h 1231598"/>
                <a:gd name="connsiteX68" fmla="*/ 217750 w 1231598"/>
                <a:gd name="connsiteY68" fmla="*/ 1038558 h 1231598"/>
                <a:gd name="connsiteX69" fmla="*/ 193813 w 1231598"/>
                <a:gd name="connsiteY69" fmla="*/ 1064039 h 1231598"/>
                <a:gd name="connsiteX70" fmla="*/ 1064039 w 1231598"/>
                <a:gd name="connsiteY70" fmla="*/ 1038558 h 1231598"/>
                <a:gd name="connsiteX71" fmla="*/ 1038558 w 1231598"/>
                <a:gd name="connsiteY71" fmla="*/ 1014621 h 1231598"/>
                <a:gd name="connsiteX72" fmla="*/ 1060950 w 1231598"/>
                <a:gd name="connsiteY72" fmla="*/ 989139 h 1231598"/>
                <a:gd name="connsiteX73" fmla="*/ 1087204 w 1231598"/>
                <a:gd name="connsiteY73" fmla="*/ 1011532 h 1231598"/>
                <a:gd name="connsiteX74" fmla="*/ 1064039 w 1231598"/>
                <a:gd name="connsiteY74" fmla="*/ 1038558 h 1231598"/>
                <a:gd name="connsiteX75" fmla="*/ 144394 w 1231598"/>
                <a:gd name="connsiteY75" fmla="*/ 1012304 h 1231598"/>
                <a:gd name="connsiteX76" fmla="*/ 122002 w 1231598"/>
                <a:gd name="connsiteY76" fmla="*/ 984506 h 1231598"/>
                <a:gd name="connsiteX77" fmla="*/ 149799 w 1231598"/>
                <a:gd name="connsiteY77" fmla="*/ 963658 h 1231598"/>
                <a:gd name="connsiteX78" fmla="*/ 170648 w 1231598"/>
                <a:gd name="connsiteY78" fmla="*/ 989912 h 1231598"/>
                <a:gd name="connsiteX79" fmla="*/ 144394 w 1231598"/>
                <a:gd name="connsiteY79" fmla="*/ 1012304 h 1231598"/>
                <a:gd name="connsiteX80" fmla="*/ 1109597 w 1231598"/>
                <a:gd name="connsiteY80" fmla="*/ 983734 h 1231598"/>
                <a:gd name="connsiteX81" fmla="*/ 1081799 w 1231598"/>
                <a:gd name="connsiteY81" fmla="*/ 962886 h 1231598"/>
                <a:gd name="connsiteX82" fmla="*/ 1101103 w 1231598"/>
                <a:gd name="connsiteY82" fmla="*/ 935088 h 1231598"/>
                <a:gd name="connsiteX83" fmla="*/ 1130445 w 1231598"/>
                <a:gd name="connsiteY83" fmla="*/ 954392 h 1231598"/>
                <a:gd name="connsiteX84" fmla="*/ 1109597 w 1231598"/>
                <a:gd name="connsiteY84" fmla="*/ 983734 h 1231598"/>
                <a:gd name="connsiteX85" fmla="*/ 101153 w 1231598"/>
                <a:gd name="connsiteY85" fmla="*/ 954392 h 1231598"/>
                <a:gd name="connsiteX86" fmla="*/ 82621 w 1231598"/>
                <a:gd name="connsiteY86" fmla="*/ 924278 h 1231598"/>
                <a:gd name="connsiteX87" fmla="*/ 112736 w 1231598"/>
                <a:gd name="connsiteY87" fmla="*/ 906518 h 1231598"/>
                <a:gd name="connsiteX88" fmla="*/ 130495 w 1231598"/>
                <a:gd name="connsiteY88" fmla="*/ 935088 h 1231598"/>
                <a:gd name="connsiteX89" fmla="*/ 101153 w 1231598"/>
                <a:gd name="connsiteY89" fmla="*/ 954392 h 1231598"/>
                <a:gd name="connsiteX90" fmla="*/ 1148977 w 1231598"/>
                <a:gd name="connsiteY90" fmla="*/ 923506 h 1231598"/>
                <a:gd name="connsiteX91" fmla="*/ 1118863 w 1231598"/>
                <a:gd name="connsiteY91" fmla="*/ 905746 h 1231598"/>
                <a:gd name="connsiteX92" fmla="*/ 1135078 w 1231598"/>
                <a:gd name="connsiteY92" fmla="*/ 875632 h 1231598"/>
                <a:gd name="connsiteX93" fmla="*/ 1165964 w 1231598"/>
                <a:gd name="connsiteY93" fmla="*/ 891075 h 1231598"/>
                <a:gd name="connsiteX94" fmla="*/ 1148977 w 1231598"/>
                <a:gd name="connsiteY94" fmla="*/ 923506 h 1231598"/>
                <a:gd name="connsiteX95" fmla="*/ 65634 w 1231598"/>
                <a:gd name="connsiteY95" fmla="*/ 892619 h 1231598"/>
                <a:gd name="connsiteX96" fmla="*/ 50191 w 1231598"/>
                <a:gd name="connsiteY96" fmla="*/ 860188 h 1231598"/>
                <a:gd name="connsiteX97" fmla="*/ 81849 w 1231598"/>
                <a:gd name="connsiteY97" fmla="*/ 846289 h 1231598"/>
                <a:gd name="connsiteX98" fmla="*/ 96520 w 1231598"/>
                <a:gd name="connsiteY98" fmla="*/ 877176 h 1231598"/>
                <a:gd name="connsiteX99" fmla="*/ 65634 w 1231598"/>
                <a:gd name="connsiteY99" fmla="*/ 892619 h 1231598"/>
                <a:gd name="connsiteX100" fmla="*/ 1181408 w 1231598"/>
                <a:gd name="connsiteY100" fmla="*/ 859416 h 1231598"/>
                <a:gd name="connsiteX101" fmla="*/ 1149749 w 1231598"/>
                <a:gd name="connsiteY101" fmla="*/ 845517 h 1231598"/>
                <a:gd name="connsiteX102" fmla="*/ 1162104 w 1231598"/>
                <a:gd name="connsiteY102" fmla="*/ 813859 h 1231598"/>
                <a:gd name="connsiteX103" fmla="*/ 1194534 w 1231598"/>
                <a:gd name="connsiteY103" fmla="*/ 825441 h 1231598"/>
                <a:gd name="connsiteX104" fmla="*/ 1181408 w 1231598"/>
                <a:gd name="connsiteY104" fmla="*/ 859416 h 1231598"/>
                <a:gd name="connsiteX105" fmla="*/ 37064 w 1231598"/>
                <a:gd name="connsiteY105" fmla="*/ 826985 h 1231598"/>
                <a:gd name="connsiteX106" fmla="*/ 25481 w 1231598"/>
                <a:gd name="connsiteY106" fmla="*/ 793010 h 1231598"/>
                <a:gd name="connsiteX107" fmla="*/ 58684 w 1231598"/>
                <a:gd name="connsiteY107" fmla="*/ 782972 h 1231598"/>
                <a:gd name="connsiteX108" fmla="*/ 69495 w 1231598"/>
                <a:gd name="connsiteY108" fmla="*/ 815403 h 1231598"/>
                <a:gd name="connsiteX109" fmla="*/ 37064 w 1231598"/>
                <a:gd name="connsiteY109" fmla="*/ 826985 h 1231598"/>
                <a:gd name="connsiteX110" fmla="*/ 1206117 w 1231598"/>
                <a:gd name="connsiteY110" fmla="*/ 792238 h 1231598"/>
                <a:gd name="connsiteX111" fmla="*/ 1172914 w 1231598"/>
                <a:gd name="connsiteY111" fmla="*/ 782200 h 1231598"/>
                <a:gd name="connsiteX112" fmla="*/ 1181408 w 1231598"/>
                <a:gd name="connsiteY112" fmla="*/ 749769 h 1231598"/>
                <a:gd name="connsiteX113" fmla="*/ 1215383 w 1231598"/>
                <a:gd name="connsiteY113" fmla="*/ 757491 h 1231598"/>
                <a:gd name="connsiteX114" fmla="*/ 1206117 w 1231598"/>
                <a:gd name="connsiteY114" fmla="*/ 792238 h 1231598"/>
                <a:gd name="connsiteX115" fmla="*/ 16988 w 1231598"/>
                <a:gd name="connsiteY115" fmla="*/ 758263 h 1231598"/>
                <a:gd name="connsiteX116" fmla="*/ 10038 w 1231598"/>
                <a:gd name="connsiteY116" fmla="*/ 723516 h 1231598"/>
                <a:gd name="connsiteX117" fmla="*/ 44013 w 1231598"/>
                <a:gd name="connsiteY117" fmla="*/ 717338 h 1231598"/>
                <a:gd name="connsiteX118" fmla="*/ 50963 w 1231598"/>
                <a:gd name="connsiteY118" fmla="*/ 750541 h 1231598"/>
                <a:gd name="connsiteX119" fmla="*/ 16988 w 1231598"/>
                <a:gd name="connsiteY119" fmla="*/ 758263 h 1231598"/>
                <a:gd name="connsiteX120" fmla="*/ 1222332 w 1231598"/>
                <a:gd name="connsiteY120" fmla="*/ 722744 h 1231598"/>
                <a:gd name="connsiteX121" fmla="*/ 1188357 w 1231598"/>
                <a:gd name="connsiteY121" fmla="*/ 716566 h 1231598"/>
                <a:gd name="connsiteX122" fmla="*/ 1192990 w 1231598"/>
                <a:gd name="connsiteY122" fmla="*/ 683363 h 1231598"/>
                <a:gd name="connsiteX123" fmla="*/ 1227737 w 1231598"/>
                <a:gd name="connsiteY123" fmla="*/ 687224 h 1231598"/>
                <a:gd name="connsiteX124" fmla="*/ 1222332 w 1231598"/>
                <a:gd name="connsiteY124" fmla="*/ 722744 h 1231598"/>
                <a:gd name="connsiteX125" fmla="*/ 3861 w 1231598"/>
                <a:gd name="connsiteY125" fmla="*/ 687996 h 1231598"/>
                <a:gd name="connsiteX126" fmla="*/ 772 w 1231598"/>
                <a:gd name="connsiteY126" fmla="*/ 652477 h 1231598"/>
                <a:gd name="connsiteX127" fmla="*/ 35519 w 1231598"/>
                <a:gd name="connsiteY127" fmla="*/ 650160 h 1231598"/>
                <a:gd name="connsiteX128" fmla="*/ 38608 w 1231598"/>
                <a:gd name="connsiteY128" fmla="*/ 684135 h 1231598"/>
                <a:gd name="connsiteX129" fmla="*/ 3861 w 1231598"/>
                <a:gd name="connsiteY129" fmla="*/ 687996 h 1231598"/>
                <a:gd name="connsiteX130" fmla="*/ 1230826 w 1231598"/>
                <a:gd name="connsiteY130" fmla="*/ 651705 h 1231598"/>
                <a:gd name="connsiteX131" fmla="*/ 1196079 w 1231598"/>
                <a:gd name="connsiteY131" fmla="*/ 649388 h 1231598"/>
                <a:gd name="connsiteX132" fmla="*/ 1196851 w 1231598"/>
                <a:gd name="connsiteY132" fmla="*/ 615413 h 1231598"/>
                <a:gd name="connsiteX133" fmla="*/ 1196851 w 1231598"/>
                <a:gd name="connsiteY133" fmla="*/ 613869 h 1231598"/>
                <a:gd name="connsiteX134" fmla="*/ 1231598 w 1231598"/>
                <a:gd name="connsiteY134" fmla="*/ 613869 h 1231598"/>
                <a:gd name="connsiteX135" fmla="*/ 1231598 w 1231598"/>
                <a:gd name="connsiteY135" fmla="*/ 615413 h 1231598"/>
                <a:gd name="connsiteX136" fmla="*/ 1230826 w 1231598"/>
                <a:gd name="connsiteY136" fmla="*/ 651705 h 1231598"/>
                <a:gd name="connsiteX137" fmla="*/ 34747 w 1231598"/>
                <a:gd name="connsiteY137" fmla="*/ 616957 h 1231598"/>
                <a:gd name="connsiteX138" fmla="*/ 0 w 1231598"/>
                <a:gd name="connsiteY138" fmla="*/ 616957 h 1231598"/>
                <a:gd name="connsiteX139" fmla="*/ 0 w 1231598"/>
                <a:gd name="connsiteY139" fmla="*/ 616185 h 1231598"/>
                <a:gd name="connsiteX140" fmla="*/ 772 w 1231598"/>
                <a:gd name="connsiteY140" fmla="*/ 581438 h 1231598"/>
                <a:gd name="connsiteX141" fmla="*/ 35519 w 1231598"/>
                <a:gd name="connsiteY141" fmla="*/ 583754 h 1231598"/>
                <a:gd name="connsiteX142" fmla="*/ 34747 w 1231598"/>
                <a:gd name="connsiteY142" fmla="*/ 616957 h 1231598"/>
                <a:gd name="connsiteX143" fmla="*/ 34747 w 1231598"/>
                <a:gd name="connsiteY143" fmla="*/ 616957 h 1231598"/>
                <a:gd name="connsiteX144" fmla="*/ 1196079 w 1231598"/>
                <a:gd name="connsiteY144" fmla="*/ 580666 h 1231598"/>
                <a:gd name="connsiteX145" fmla="*/ 1192990 w 1231598"/>
                <a:gd name="connsiteY145" fmla="*/ 546691 h 1231598"/>
                <a:gd name="connsiteX146" fmla="*/ 1227737 w 1231598"/>
                <a:gd name="connsiteY146" fmla="*/ 542830 h 1231598"/>
                <a:gd name="connsiteX147" fmla="*/ 1230826 w 1231598"/>
                <a:gd name="connsiteY147" fmla="*/ 578349 h 1231598"/>
                <a:gd name="connsiteX148" fmla="*/ 1196079 w 1231598"/>
                <a:gd name="connsiteY148" fmla="*/ 580666 h 1231598"/>
                <a:gd name="connsiteX149" fmla="*/ 38608 w 1231598"/>
                <a:gd name="connsiteY149" fmla="*/ 549007 h 1231598"/>
                <a:gd name="connsiteX150" fmla="*/ 3861 w 1231598"/>
                <a:gd name="connsiteY150" fmla="*/ 545146 h 1231598"/>
                <a:gd name="connsiteX151" fmla="*/ 9266 w 1231598"/>
                <a:gd name="connsiteY151" fmla="*/ 509627 h 1231598"/>
                <a:gd name="connsiteX152" fmla="*/ 43241 w 1231598"/>
                <a:gd name="connsiteY152" fmla="*/ 515804 h 1231598"/>
                <a:gd name="connsiteX153" fmla="*/ 38608 w 1231598"/>
                <a:gd name="connsiteY153" fmla="*/ 549007 h 1231598"/>
                <a:gd name="connsiteX154" fmla="*/ 1187585 w 1231598"/>
                <a:gd name="connsiteY154" fmla="*/ 513488 h 1231598"/>
                <a:gd name="connsiteX155" fmla="*/ 1180636 w 1231598"/>
                <a:gd name="connsiteY155" fmla="*/ 480285 h 1231598"/>
                <a:gd name="connsiteX156" fmla="*/ 1214611 w 1231598"/>
                <a:gd name="connsiteY156" fmla="*/ 472563 h 1231598"/>
                <a:gd name="connsiteX157" fmla="*/ 1221560 w 1231598"/>
                <a:gd name="connsiteY157" fmla="*/ 507310 h 1231598"/>
                <a:gd name="connsiteX158" fmla="*/ 1187585 w 1231598"/>
                <a:gd name="connsiteY158" fmla="*/ 513488 h 1231598"/>
                <a:gd name="connsiteX159" fmla="*/ 50191 w 1231598"/>
                <a:gd name="connsiteY159" fmla="*/ 482601 h 1231598"/>
                <a:gd name="connsiteX160" fmla="*/ 16215 w 1231598"/>
                <a:gd name="connsiteY160" fmla="*/ 474880 h 1231598"/>
                <a:gd name="connsiteX161" fmla="*/ 25481 w 1231598"/>
                <a:gd name="connsiteY161" fmla="*/ 440132 h 1231598"/>
                <a:gd name="connsiteX162" fmla="*/ 58684 w 1231598"/>
                <a:gd name="connsiteY162" fmla="*/ 450170 h 1231598"/>
                <a:gd name="connsiteX163" fmla="*/ 50191 w 1231598"/>
                <a:gd name="connsiteY163" fmla="*/ 482601 h 1231598"/>
                <a:gd name="connsiteX164" fmla="*/ 1172142 w 1231598"/>
                <a:gd name="connsiteY164" fmla="*/ 447854 h 1231598"/>
                <a:gd name="connsiteX165" fmla="*/ 1161331 w 1231598"/>
                <a:gd name="connsiteY165" fmla="*/ 415423 h 1231598"/>
                <a:gd name="connsiteX166" fmla="*/ 1193762 w 1231598"/>
                <a:gd name="connsiteY166" fmla="*/ 403069 h 1231598"/>
                <a:gd name="connsiteX167" fmla="*/ 1205345 w 1231598"/>
                <a:gd name="connsiteY167" fmla="*/ 437044 h 1231598"/>
                <a:gd name="connsiteX168" fmla="*/ 1172142 w 1231598"/>
                <a:gd name="connsiteY168" fmla="*/ 447854 h 1231598"/>
                <a:gd name="connsiteX169" fmla="*/ 69495 w 1231598"/>
                <a:gd name="connsiteY169" fmla="*/ 417740 h 1231598"/>
                <a:gd name="connsiteX170" fmla="*/ 37064 w 1231598"/>
                <a:gd name="connsiteY170" fmla="*/ 406157 h 1231598"/>
                <a:gd name="connsiteX171" fmla="*/ 50191 w 1231598"/>
                <a:gd name="connsiteY171" fmla="*/ 372954 h 1231598"/>
                <a:gd name="connsiteX172" fmla="*/ 81849 w 1231598"/>
                <a:gd name="connsiteY172" fmla="*/ 386853 h 1231598"/>
                <a:gd name="connsiteX173" fmla="*/ 69495 w 1231598"/>
                <a:gd name="connsiteY173" fmla="*/ 417740 h 1231598"/>
                <a:gd name="connsiteX174" fmla="*/ 1148977 w 1231598"/>
                <a:gd name="connsiteY174" fmla="*/ 384537 h 1231598"/>
                <a:gd name="connsiteX175" fmla="*/ 1134306 w 1231598"/>
                <a:gd name="connsiteY175" fmla="*/ 353650 h 1231598"/>
                <a:gd name="connsiteX176" fmla="*/ 1165192 w 1231598"/>
                <a:gd name="connsiteY176" fmla="*/ 338207 h 1231598"/>
                <a:gd name="connsiteX177" fmla="*/ 1180636 w 1231598"/>
                <a:gd name="connsiteY177" fmla="*/ 370638 h 1231598"/>
                <a:gd name="connsiteX178" fmla="*/ 1148977 w 1231598"/>
                <a:gd name="connsiteY178" fmla="*/ 384537 h 1231598"/>
                <a:gd name="connsiteX179" fmla="*/ 95748 w 1231598"/>
                <a:gd name="connsiteY179" fmla="*/ 355967 h 1231598"/>
                <a:gd name="connsiteX180" fmla="*/ 64862 w 1231598"/>
                <a:gd name="connsiteY180" fmla="*/ 340523 h 1231598"/>
                <a:gd name="connsiteX181" fmla="*/ 81849 w 1231598"/>
                <a:gd name="connsiteY181" fmla="*/ 308865 h 1231598"/>
                <a:gd name="connsiteX182" fmla="*/ 111963 w 1231598"/>
                <a:gd name="connsiteY182" fmla="*/ 325852 h 1231598"/>
                <a:gd name="connsiteX183" fmla="*/ 95748 w 1231598"/>
                <a:gd name="connsiteY183" fmla="*/ 355967 h 1231598"/>
                <a:gd name="connsiteX184" fmla="*/ 1118863 w 1231598"/>
                <a:gd name="connsiteY184" fmla="*/ 324308 h 1231598"/>
                <a:gd name="connsiteX185" fmla="*/ 1101103 w 1231598"/>
                <a:gd name="connsiteY185" fmla="*/ 295738 h 1231598"/>
                <a:gd name="connsiteX186" fmla="*/ 1130445 w 1231598"/>
                <a:gd name="connsiteY186" fmla="*/ 276434 h 1231598"/>
                <a:gd name="connsiteX187" fmla="*/ 1148977 w 1231598"/>
                <a:gd name="connsiteY187" fmla="*/ 306548 h 1231598"/>
                <a:gd name="connsiteX188" fmla="*/ 1118863 w 1231598"/>
                <a:gd name="connsiteY188" fmla="*/ 324308 h 1231598"/>
                <a:gd name="connsiteX189" fmla="*/ 129723 w 1231598"/>
                <a:gd name="connsiteY189" fmla="*/ 297282 h 1231598"/>
                <a:gd name="connsiteX190" fmla="*/ 101153 w 1231598"/>
                <a:gd name="connsiteY190" fmla="*/ 277978 h 1231598"/>
                <a:gd name="connsiteX191" fmla="*/ 122002 w 1231598"/>
                <a:gd name="connsiteY191" fmla="*/ 248636 h 1231598"/>
                <a:gd name="connsiteX192" fmla="*/ 149799 w 1231598"/>
                <a:gd name="connsiteY192" fmla="*/ 269485 h 1231598"/>
                <a:gd name="connsiteX193" fmla="*/ 129723 w 1231598"/>
                <a:gd name="connsiteY193" fmla="*/ 297282 h 1231598"/>
                <a:gd name="connsiteX194" fmla="*/ 1081027 w 1231598"/>
                <a:gd name="connsiteY194" fmla="*/ 267940 h 1231598"/>
                <a:gd name="connsiteX195" fmla="*/ 1060178 w 1231598"/>
                <a:gd name="connsiteY195" fmla="*/ 241687 h 1231598"/>
                <a:gd name="connsiteX196" fmla="*/ 1086432 w 1231598"/>
                <a:gd name="connsiteY196" fmla="*/ 219294 h 1231598"/>
                <a:gd name="connsiteX197" fmla="*/ 1108825 w 1231598"/>
                <a:gd name="connsiteY197" fmla="*/ 247092 h 1231598"/>
                <a:gd name="connsiteX198" fmla="*/ 1081027 w 1231598"/>
                <a:gd name="connsiteY198" fmla="*/ 267940 h 1231598"/>
                <a:gd name="connsiteX199" fmla="*/ 169876 w 1231598"/>
                <a:gd name="connsiteY199" fmla="*/ 243231 h 1231598"/>
                <a:gd name="connsiteX200" fmla="*/ 143622 w 1231598"/>
                <a:gd name="connsiteY200" fmla="*/ 220838 h 1231598"/>
                <a:gd name="connsiteX201" fmla="*/ 167559 w 1231598"/>
                <a:gd name="connsiteY201" fmla="*/ 193813 h 1231598"/>
                <a:gd name="connsiteX202" fmla="*/ 193040 w 1231598"/>
                <a:gd name="connsiteY202" fmla="*/ 217750 h 1231598"/>
                <a:gd name="connsiteX203" fmla="*/ 169876 w 1231598"/>
                <a:gd name="connsiteY203" fmla="*/ 243231 h 1231598"/>
                <a:gd name="connsiteX204" fmla="*/ 1037786 w 1231598"/>
                <a:gd name="connsiteY204" fmla="*/ 216205 h 1231598"/>
                <a:gd name="connsiteX205" fmla="*/ 1013849 w 1231598"/>
                <a:gd name="connsiteY205" fmla="*/ 192268 h 1231598"/>
                <a:gd name="connsiteX206" fmla="*/ 1037786 w 1231598"/>
                <a:gd name="connsiteY206" fmla="*/ 166787 h 1231598"/>
                <a:gd name="connsiteX207" fmla="*/ 1063267 w 1231598"/>
                <a:gd name="connsiteY207" fmla="*/ 192268 h 1231598"/>
                <a:gd name="connsiteX208" fmla="*/ 1037786 w 1231598"/>
                <a:gd name="connsiteY208" fmla="*/ 216205 h 1231598"/>
                <a:gd name="connsiteX209" fmla="*/ 216205 w 1231598"/>
                <a:gd name="connsiteY209" fmla="*/ 193813 h 1231598"/>
                <a:gd name="connsiteX210" fmla="*/ 192268 w 1231598"/>
                <a:gd name="connsiteY210" fmla="*/ 168331 h 1231598"/>
                <a:gd name="connsiteX211" fmla="*/ 219294 w 1231598"/>
                <a:gd name="connsiteY211" fmla="*/ 144394 h 1231598"/>
                <a:gd name="connsiteX212" fmla="*/ 241687 w 1231598"/>
                <a:gd name="connsiteY212" fmla="*/ 170648 h 1231598"/>
                <a:gd name="connsiteX213" fmla="*/ 216205 w 1231598"/>
                <a:gd name="connsiteY213" fmla="*/ 193813 h 1231598"/>
                <a:gd name="connsiteX214" fmla="*/ 988367 w 1231598"/>
                <a:gd name="connsiteY214" fmla="*/ 169876 h 1231598"/>
                <a:gd name="connsiteX215" fmla="*/ 962114 w 1231598"/>
                <a:gd name="connsiteY215" fmla="*/ 149027 h 1231598"/>
                <a:gd name="connsiteX216" fmla="*/ 982962 w 1231598"/>
                <a:gd name="connsiteY216" fmla="*/ 121229 h 1231598"/>
                <a:gd name="connsiteX217" fmla="*/ 1010760 w 1231598"/>
                <a:gd name="connsiteY217" fmla="*/ 143622 h 1231598"/>
                <a:gd name="connsiteX218" fmla="*/ 988367 w 1231598"/>
                <a:gd name="connsiteY218" fmla="*/ 169876 h 1231598"/>
                <a:gd name="connsiteX219" fmla="*/ 267940 w 1231598"/>
                <a:gd name="connsiteY219" fmla="*/ 149799 h 1231598"/>
                <a:gd name="connsiteX220" fmla="*/ 247092 w 1231598"/>
                <a:gd name="connsiteY220" fmla="*/ 122002 h 1231598"/>
                <a:gd name="connsiteX221" fmla="*/ 276434 w 1231598"/>
                <a:gd name="connsiteY221" fmla="*/ 101153 h 1231598"/>
                <a:gd name="connsiteX222" fmla="*/ 295738 w 1231598"/>
                <a:gd name="connsiteY222" fmla="*/ 130495 h 1231598"/>
                <a:gd name="connsiteX223" fmla="*/ 267940 w 1231598"/>
                <a:gd name="connsiteY223" fmla="*/ 149799 h 1231598"/>
                <a:gd name="connsiteX224" fmla="*/ 934316 w 1231598"/>
                <a:gd name="connsiteY224" fmla="*/ 129723 h 1231598"/>
                <a:gd name="connsiteX225" fmla="*/ 905746 w 1231598"/>
                <a:gd name="connsiteY225" fmla="*/ 111963 h 1231598"/>
                <a:gd name="connsiteX226" fmla="*/ 922733 w 1231598"/>
                <a:gd name="connsiteY226" fmla="*/ 81849 h 1231598"/>
                <a:gd name="connsiteX227" fmla="*/ 953620 w 1231598"/>
                <a:gd name="connsiteY227" fmla="*/ 100381 h 1231598"/>
                <a:gd name="connsiteX228" fmla="*/ 934316 w 1231598"/>
                <a:gd name="connsiteY228" fmla="*/ 129723 h 1231598"/>
                <a:gd name="connsiteX229" fmla="*/ 324308 w 1231598"/>
                <a:gd name="connsiteY229" fmla="*/ 112736 h 1231598"/>
                <a:gd name="connsiteX230" fmla="*/ 306548 w 1231598"/>
                <a:gd name="connsiteY230" fmla="*/ 82621 h 1231598"/>
                <a:gd name="connsiteX231" fmla="*/ 338207 w 1231598"/>
                <a:gd name="connsiteY231" fmla="*/ 65634 h 1231598"/>
                <a:gd name="connsiteX232" fmla="*/ 353650 w 1231598"/>
                <a:gd name="connsiteY232" fmla="*/ 96520 h 1231598"/>
                <a:gd name="connsiteX233" fmla="*/ 324308 w 1231598"/>
                <a:gd name="connsiteY233" fmla="*/ 112736 h 1231598"/>
                <a:gd name="connsiteX234" fmla="*/ 875632 w 1231598"/>
                <a:gd name="connsiteY234" fmla="*/ 95748 h 1231598"/>
                <a:gd name="connsiteX235" fmla="*/ 844745 w 1231598"/>
                <a:gd name="connsiteY235" fmla="*/ 81849 h 1231598"/>
                <a:gd name="connsiteX236" fmla="*/ 858644 w 1231598"/>
                <a:gd name="connsiteY236" fmla="*/ 50191 h 1231598"/>
                <a:gd name="connsiteX237" fmla="*/ 891075 w 1231598"/>
                <a:gd name="connsiteY237" fmla="*/ 65634 h 1231598"/>
                <a:gd name="connsiteX238" fmla="*/ 875632 w 1231598"/>
                <a:gd name="connsiteY238" fmla="*/ 95748 h 1231598"/>
                <a:gd name="connsiteX239" fmla="*/ 384537 w 1231598"/>
                <a:gd name="connsiteY239" fmla="*/ 82621 h 1231598"/>
                <a:gd name="connsiteX240" fmla="*/ 370638 w 1231598"/>
                <a:gd name="connsiteY240" fmla="*/ 50963 h 1231598"/>
                <a:gd name="connsiteX241" fmla="*/ 403841 w 1231598"/>
                <a:gd name="connsiteY241" fmla="*/ 37836 h 1231598"/>
                <a:gd name="connsiteX242" fmla="*/ 415423 w 1231598"/>
                <a:gd name="connsiteY242" fmla="*/ 70267 h 1231598"/>
                <a:gd name="connsiteX243" fmla="*/ 384537 w 1231598"/>
                <a:gd name="connsiteY243" fmla="*/ 82621 h 1231598"/>
                <a:gd name="connsiteX244" fmla="*/ 813087 w 1231598"/>
                <a:gd name="connsiteY244" fmla="*/ 69495 h 1231598"/>
                <a:gd name="connsiteX245" fmla="*/ 780656 w 1231598"/>
                <a:gd name="connsiteY245" fmla="*/ 58684 h 1231598"/>
                <a:gd name="connsiteX246" fmla="*/ 790694 w 1231598"/>
                <a:gd name="connsiteY246" fmla="*/ 25481 h 1231598"/>
                <a:gd name="connsiteX247" fmla="*/ 824669 w 1231598"/>
                <a:gd name="connsiteY247" fmla="*/ 37064 h 1231598"/>
                <a:gd name="connsiteX248" fmla="*/ 813087 w 1231598"/>
                <a:gd name="connsiteY248" fmla="*/ 69495 h 1231598"/>
                <a:gd name="connsiteX249" fmla="*/ 447854 w 1231598"/>
                <a:gd name="connsiteY249" fmla="*/ 59456 h 1231598"/>
                <a:gd name="connsiteX250" fmla="*/ 437816 w 1231598"/>
                <a:gd name="connsiteY250" fmla="*/ 26254 h 1231598"/>
                <a:gd name="connsiteX251" fmla="*/ 472563 w 1231598"/>
                <a:gd name="connsiteY251" fmla="*/ 16988 h 1231598"/>
                <a:gd name="connsiteX252" fmla="*/ 480285 w 1231598"/>
                <a:gd name="connsiteY252" fmla="*/ 50963 h 1231598"/>
                <a:gd name="connsiteX253" fmla="*/ 447854 w 1231598"/>
                <a:gd name="connsiteY253" fmla="*/ 59456 h 1231598"/>
                <a:gd name="connsiteX254" fmla="*/ 748997 w 1231598"/>
                <a:gd name="connsiteY254" fmla="*/ 50191 h 1231598"/>
                <a:gd name="connsiteX255" fmla="*/ 715794 w 1231598"/>
                <a:gd name="connsiteY255" fmla="*/ 43241 h 1231598"/>
                <a:gd name="connsiteX256" fmla="*/ 721971 w 1231598"/>
                <a:gd name="connsiteY256" fmla="*/ 9266 h 1231598"/>
                <a:gd name="connsiteX257" fmla="*/ 756719 w 1231598"/>
                <a:gd name="connsiteY257" fmla="*/ 16215 h 1231598"/>
                <a:gd name="connsiteX258" fmla="*/ 748997 w 1231598"/>
                <a:gd name="connsiteY258" fmla="*/ 50191 h 1231598"/>
                <a:gd name="connsiteX259" fmla="*/ 513488 w 1231598"/>
                <a:gd name="connsiteY259" fmla="*/ 44013 h 1231598"/>
                <a:gd name="connsiteX260" fmla="*/ 507310 w 1231598"/>
                <a:gd name="connsiteY260" fmla="*/ 10038 h 1231598"/>
                <a:gd name="connsiteX261" fmla="*/ 542830 w 1231598"/>
                <a:gd name="connsiteY261" fmla="*/ 4633 h 1231598"/>
                <a:gd name="connsiteX262" fmla="*/ 547463 w 1231598"/>
                <a:gd name="connsiteY262" fmla="*/ 38608 h 1231598"/>
                <a:gd name="connsiteX263" fmla="*/ 513488 w 1231598"/>
                <a:gd name="connsiteY263" fmla="*/ 44013 h 1231598"/>
                <a:gd name="connsiteX264" fmla="*/ 681819 w 1231598"/>
                <a:gd name="connsiteY264" fmla="*/ 38608 h 1231598"/>
                <a:gd name="connsiteX265" fmla="*/ 647844 w 1231598"/>
                <a:gd name="connsiteY265" fmla="*/ 35519 h 1231598"/>
                <a:gd name="connsiteX266" fmla="*/ 650160 w 1231598"/>
                <a:gd name="connsiteY266" fmla="*/ 772 h 1231598"/>
                <a:gd name="connsiteX267" fmla="*/ 685680 w 1231598"/>
                <a:gd name="connsiteY267" fmla="*/ 3861 h 1231598"/>
                <a:gd name="connsiteX268" fmla="*/ 681819 w 1231598"/>
                <a:gd name="connsiteY268" fmla="*/ 38608 h 1231598"/>
                <a:gd name="connsiteX269" fmla="*/ 580666 w 1231598"/>
                <a:gd name="connsiteY269" fmla="*/ 35519 h 1231598"/>
                <a:gd name="connsiteX270" fmla="*/ 579121 w 1231598"/>
                <a:gd name="connsiteY270" fmla="*/ 772 h 1231598"/>
                <a:gd name="connsiteX271" fmla="*/ 614641 w 1231598"/>
                <a:gd name="connsiteY271" fmla="*/ 0 h 1231598"/>
                <a:gd name="connsiteX272" fmla="*/ 614641 w 1231598"/>
                <a:gd name="connsiteY272" fmla="*/ 34747 h 1231598"/>
                <a:gd name="connsiteX273" fmla="*/ 580666 w 1231598"/>
                <a:gd name="connsiteY273" fmla="*/ 35519 h 1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lnTo>
                    <a:pt x="34747" y="616957"/>
                  </a:ln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w="7680" cap="flat">
              <a:noFill/>
              <a:prstDash val="solid"/>
              <a:miter/>
            </a:ln>
          </p:spPr>
          <p:txBody>
            <a:bodyPr rtlCol="0" anchor="ctr"/>
            <a:lstStyle/>
            <a:p>
              <a:endParaRPr lang="ru-RU" dirty="0"/>
            </a:p>
          </p:txBody>
        </p:sp>
      </p:grpSp>
      <p:sp>
        <p:nvSpPr>
          <p:cNvPr id="45" name="Прямоугольник 44">
            <a:extLst>
              <a:ext uri="{FF2B5EF4-FFF2-40B4-BE49-F238E27FC236}">
                <a16:creationId xmlns:a16="http://schemas.microsoft.com/office/drawing/2014/main" xmlns="" id="{873146C3-90A5-43EF-9CFF-B7D95A3A66ED}"/>
              </a:ext>
            </a:extLst>
          </p:cNvPr>
          <p:cNvSpPr/>
          <p:nvPr/>
        </p:nvSpPr>
        <p:spPr>
          <a:xfrm>
            <a:off x="7634136" y="1083868"/>
            <a:ext cx="4289142" cy="923330"/>
          </a:xfrm>
          <a:prstGeom prst="rect">
            <a:avLst/>
          </a:prstGeom>
        </p:spPr>
        <p:txBody>
          <a:bodyPr wrap="square">
            <a:spAutoFit/>
          </a:bodyPr>
          <a:lstStyle/>
          <a:p>
            <a:pPr algn="ctr">
              <a:buClr>
                <a:srgbClr val="CAD82A"/>
              </a:buClr>
              <a:tabLst>
                <a:tab pos="342900" algn="l"/>
              </a:tabLst>
            </a:pPr>
            <a:r>
              <a:rPr lang="ru-RU" sz="1800" b="1" dirty="0">
                <a:solidFill>
                  <a:srgbClr val="57565A">
                    <a:lumMod val="75000"/>
                  </a:srgbClr>
                </a:solidFill>
                <a:latin typeface="Roboto Condensed" panose="02000000000000000000" pitchFamily="2" charset="0"/>
                <a:ea typeface="Roboto Condensed" panose="02000000000000000000" pitchFamily="2" charset="0"/>
              </a:rPr>
              <a:t>Исполнение параметров федерального бюджета </a:t>
            </a:r>
            <a:r>
              <a:rPr lang="ru-RU" sz="1800" b="1" dirty="0">
                <a:solidFill>
                  <a:srgbClr val="57565A">
                    <a:lumMod val="75000"/>
                  </a:srgbClr>
                </a:solidFill>
                <a:latin typeface="Roboto Condensed" panose="02000000000000000000" pitchFamily="2" charset="0"/>
              </a:rPr>
              <a:t>на 2021 год </a:t>
            </a:r>
            <a:r>
              <a:rPr lang="ru-RU" sz="1800" b="1" dirty="0" smtClean="0">
                <a:solidFill>
                  <a:schemeClr val="tx1">
                    <a:lumMod val="75000"/>
                  </a:schemeClr>
                </a:solidFill>
                <a:latin typeface="Roboto Condensed" panose="02000000000000000000" pitchFamily="2" charset="0"/>
                <a:ea typeface="Roboto Condensed" panose="02000000000000000000" pitchFamily="2" charset="0"/>
              </a:rPr>
              <a:t>по налогу на прибыль организаций</a:t>
            </a:r>
            <a:endParaRPr lang="ru-RU" sz="1800" b="1" dirty="0">
              <a:solidFill>
                <a:srgbClr val="57565A">
                  <a:lumMod val="75000"/>
                </a:srgbClr>
              </a:solidFill>
              <a:latin typeface="Roboto Condensed" panose="02000000000000000000" pitchFamily="2" charset="0"/>
            </a:endParaRPr>
          </a:p>
        </p:txBody>
      </p:sp>
      <p:graphicFrame>
        <p:nvGraphicFramePr>
          <p:cNvPr id="47" name="Диаграмма 46">
            <a:extLst>
              <a:ext uri="{FF2B5EF4-FFF2-40B4-BE49-F238E27FC236}">
                <a16:creationId xmlns:a16="http://schemas.microsoft.com/office/drawing/2014/main" xmlns="" id="{F6231C98-7760-4D8B-9700-873450E31C67}"/>
              </a:ext>
            </a:extLst>
          </p:cNvPr>
          <p:cNvGraphicFramePr/>
          <p:nvPr>
            <p:extLst/>
          </p:nvPr>
        </p:nvGraphicFramePr>
        <p:xfrm>
          <a:off x="-1" y="1124744"/>
          <a:ext cx="7448161" cy="5470632"/>
        </p:xfrm>
        <a:graphic>
          <a:graphicData uri="http://schemas.openxmlformats.org/drawingml/2006/chart">
            <c:chart xmlns:c="http://schemas.openxmlformats.org/drawingml/2006/chart" xmlns:r="http://schemas.openxmlformats.org/officeDocument/2006/relationships" r:id="rId3"/>
          </a:graphicData>
        </a:graphic>
      </p:graphicFrame>
      <p:sp>
        <p:nvSpPr>
          <p:cNvPr id="48" name="TextBox 47">
            <a:extLst>
              <a:ext uri="{FF2B5EF4-FFF2-40B4-BE49-F238E27FC236}">
                <a16:creationId xmlns:a16="http://schemas.microsoft.com/office/drawing/2014/main" xmlns="" id="{1F0BACAF-2A4F-45E5-BBF4-EEA7C9EB11AE}"/>
              </a:ext>
            </a:extLst>
          </p:cNvPr>
          <p:cNvSpPr txBox="1"/>
          <p:nvPr/>
        </p:nvSpPr>
        <p:spPr bwMode="auto">
          <a:xfrm>
            <a:off x="2661783" y="3127044"/>
            <a:ext cx="1129460" cy="650657"/>
          </a:xfrm>
          <a:prstGeom prst="rect">
            <a:avLst/>
          </a:prstGeom>
        </p:spPr>
        <p:txBody>
          <a:bodyPr wrap="none" lIns="104105" tIns="52052" rIns="104105" bIns="52052" anchor="ctr">
            <a:normAutofit/>
          </a:bodyPr>
          <a:lstStyle/>
          <a:p>
            <a:pP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+34,3%</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49" name="TextBox 48">
            <a:extLst>
              <a:ext uri="{FF2B5EF4-FFF2-40B4-BE49-F238E27FC236}">
                <a16:creationId xmlns:a16="http://schemas.microsoft.com/office/drawing/2014/main" xmlns="" id="{7BEB10B3-7F32-47A8-833D-F53A4F799D01}"/>
              </a:ext>
            </a:extLst>
          </p:cNvPr>
          <p:cNvSpPr txBox="1"/>
          <p:nvPr/>
        </p:nvSpPr>
        <p:spPr bwMode="auto">
          <a:xfrm>
            <a:off x="4691844" y="4756458"/>
            <a:ext cx="1129459" cy="650657"/>
          </a:xfrm>
          <a:prstGeom prst="rect">
            <a:avLst/>
          </a:prstGeom>
        </p:spPr>
        <p:txBody>
          <a:bodyPr wrap="none" lIns="104105" tIns="52052" rIns="104105" bIns="52052" anchor="ctr">
            <a:normAutofit/>
          </a:bodyPr>
          <a:lstStyle/>
          <a:p>
            <a:pP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+49,5%</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50" name="TextBox 49">
            <a:extLst>
              <a:ext uri="{FF2B5EF4-FFF2-40B4-BE49-F238E27FC236}">
                <a16:creationId xmlns:a16="http://schemas.microsoft.com/office/drawing/2014/main" xmlns="" id="{05D9D7E5-F127-445E-8826-70A30EF21877}"/>
              </a:ext>
            </a:extLst>
          </p:cNvPr>
          <p:cNvSpPr txBox="1"/>
          <p:nvPr/>
        </p:nvSpPr>
        <p:spPr bwMode="auto">
          <a:xfrm>
            <a:off x="6380131" y="1568133"/>
            <a:ext cx="765356" cy="650657"/>
          </a:xfrm>
          <a:prstGeom prst="rect">
            <a:avLst/>
          </a:prstGeom>
        </p:spPr>
        <p:txBody>
          <a:bodyPr wrap="none" lIns="104105" tIns="52052" rIns="104105" bIns="52052" anchor="ctr">
            <a:normAutofit/>
          </a:bodyPr>
          <a:lstStyle/>
          <a:p>
            <a:pPr algn="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+45,4%</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59" name="TextBox 58">
            <a:extLst>
              <a:ext uri="{FF2B5EF4-FFF2-40B4-BE49-F238E27FC236}">
                <a16:creationId xmlns:a16="http://schemas.microsoft.com/office/drawing/2014/main" xmlns="" id="{AEABBCAB-97EE-4A54-B9D1-A165DEC9DD7C}"/>
              </a:ext>
            </a:extLst>
          </p:cNvPr>
          <p:cNvSpPr txBox="1"/>
          <p:nvPr/>
        </p:nvSpPr>
        <p:spPr bwMode="auto">
          <a:xfrm>
            <a:off x="263352" y="2858865"/>
            <a:ext cx="889279" cy="593508"/>
          </a:xfrm>
          <a:prstGeom prst="rect">
            <a:avLst/>
          </a:prstGeom>
        </p:spPr>
        <p:txBody>
          <a:bodyPr wrap="none" lIns="103852" tIns="51926" rIns="103852" bIns="51926" anchor="ctr">
            <a:normAutofit/>
          </a:bodyPr>
          <a:lstStyle/>
          <a:p>
            <a:pPr defTabSz="1038520">
              <a:lnSpc>
                <a:spcPts val="1798"/>
              </a:lnSpc>
              <a:defRPr/>
            </a:pPr>
            <a:r>
              <a:rPr lang="ru-RU" sz="1600" b="1" dirty="0">
                <a:solidFill>
                  <a:schemeClr val="tx1">
                    <a:lumMod val="75000"/>
                  </a:schemeClr>
                </a:solidFill>
                <a:latin typeface="Roboto Condensed" panose="02000000000000000000" pitchFamily="2" charset="0"/>
                <a:ea typeface="Roboto Condensed" panose="02000000000000000000" pitchFamily="2" charset="0"/>
              </a:rPr>
              <a:t>ФБ</a:t>
            </a:r>
          </a:p>
        </p:txBody>
      </p:sp>
      <p:sp>
        <p:nvSpPr>
          <p:cNvPr id="60" name="TextBox 59">
            <a:extLst>
              <a:ext uri="{FF2B5EF4-FFF2-40B4-BE49-F238E27FC236}">
                <a16:creationId xmlns:a16="http://schemas.microsoft.com/office/drawing/2014/main" xmlns="" id="{15B7B24A-0E8D-48DA-9F4E-5D961EC2BFC6}"/>
              </a:ext>
            </a:extLst>
          </p:cNvPr>
          <p:cNvSpPr txBox="1"/>
          <p:nvPr/>
        </p:nvSpPr>
        <p:spPr bwMode="auto">
          <a:xfrm>
            <a:off x="263352" y="4455672"/>
            <a:ext cx="889279" cy="593508"/>
          </a:xfrm>
          <a:prstGeom prst="rect">
            <a:avLst/>
          </a:prstGeom>
        </p:spPr>
        <p:txBody>
          <a:bodyPr wrap="none" lIns="103852" tIns="51926" rIns="103852" bIns="51926" anchor="ctr">
            <a:normAutofit/>
          </a:bodyPr>
          <a:lstStyle/>
          <a:p>
            <a:pPr defTabSz="1038520">
              <a:lnSpc>
                <a:spcPts val="1798"/>
              </a:lnSpc>
              <a:defRPr/>
            </a:pPr>
            <a:r>
              <a:rPr lang="ru-RU" sz="1600" b="1" dirty="0">
                <a:solidFill>
                  <a:schemeClr val="tx1">
                    <a:lumMod val="75000"/>
                  </a:schemeClr>
                </a:solidFill>
                <a:latin typeface="Roboto Condensed" panose="02000000000000000000" pitchFamily="2" charset="0"/>
                <a:ea typeface="Roboto Condensed" panose="02000000000000000000" pitchFamily="2" charset="0"/>
              </a:rPr>
              <a:t>КБС РФ</a:t>
            </a:r>
          </a:p>
        </p:txBody>
      </p:sp>
      <p:sp>
        <p:nvSpPr>
          <p:cNvPr id="62" name="TextBox 61">
            <a:extLst>
              <a:ext uri="{FF2B5EF4-FFF2-40B4-BE49-F238E27FC236}">
                <a16:creationId xmlns:a16="http://schemas.microsoft.com/office/drawing/2014/main" xmlns="" id="{2F626497-7CA6-4F5E-8B1D-2E946C173944}"/>
              </a:ext>
            </a:extLst>
          </p:cNvPr>
          <p:cNvSpPr txBox="1"/>
          <p:nvPr/>
        </p:nvSpPr>
        <p:spPr bwMode="auto">
          <a:xfrm>
            <a:off x="263352" y="1299954"/>
            <a:ext cx="889279" cy="593508"/>
          </a:xfrm>
          <a:prstGeom prst="rect">
            <a:avLst/>
          </a:prstGeom>
        </p:spPr>
        <p:txBody>
          <a:bodyPr wrap="none" lIns="103852" tIns="51926" rIns="103852" bIns="51926" anchor="ctr">
            <a:normAutofit/>
          </a:bodyPr>
          <a:lstStyle/>
          <a:p>
            <a:pPr defTabSz="1038520">
              <a:lnSpc>
                <a:spcPts val="1798"/>
              </a:lnSpc>
              <a:defRPr/>
            </a:pPr>
            <a:r>
              <a:rPr lang="ru-RU" sz="1600" b="1" dirty="0">
                <a:solidFill>
                  <a:schemeClr val="tx1">
                    <a:lumMod val="75000"/>
                  </a:schemeClr>
                </a:solidFill>
                <a:latin typeface="Roboto Condensed" panose="02000000000000000000" pitchFamily="2" charset="0"/>
                <a:ea typeface="Roboto Condensed" panose="02000000000000000000" pitchFamily="2" charset="0"/>
              </a:rPr>
              <a:t>КБ РФ</a:t>
            </a:r>
          </a:p>
        </p:txBody>
      </p:sp>
      <p:cxnSp>
        <p:nvCxnSpPr>
          <p:cNvPr id="65" name="Прямая соединительная линия 64">
            <a:extLst>
              <a:ext uri="{FF2B5EF4-FFF2-40B4-BE49-F238E27FC236}">
                <a16:creationId xmlns:a16="http://schemas.microsoft.com/office/drawing/2014/main" xmlns="" id="{B59A4FAB-2E45-40CE-BA8E-7FE4051602E2}"/>
              </a:ext>
            </a:extLst>
          </p:cNvPr>
          <p:cNvCxnSpPr>
            <a:cxnSpLocks/>
          </p:cNvCxnSpPr>
          <p:nvPr/>
        </p:nvCxnSpPr>
        <p:spPr>
          <a:xfrm>
            <a:off x="7608169" y="1601416"/>
            <a:ext cx="0" cy="5256584"/>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46" name="Диаграмма 45">
            <a:extLst>
              <a:ext uri="{FF2B5EF4-FFF2-40B4-BE49-F238E27FC236}">
                <a16:creationId xmlns="" xmlns:a16="http://schemas.microsoft.com/office/drawing/2014/main" id="{6121D408-50FF-4796-8349-ACF121F2E4EB}"/>
              </a:ext>
            </a:extLst>
          </p:cNvPr>
          <p:cNvGraphicFramePr/>
          <p:nvPr>
            <p:extLst/>
          </p:nvPr>
        </p:nvGraphicFramePr>
        <p:xfrm>
          <a:off x="7582463" y="2710710"/>
          <a:ext cx="4392487" cy="3922460"/>
        </p:xfrm>
        <a:graphic>
          <a:graphicData uri="http://schemas.openxmlformats.org/drawingml/2006/chart">
            <c:chart xmlns:c="http://schemas.openxmlformats.org/drawingml/2006/chart" xmlns:r="http://schemas.openxmlformats.org/officeDocument/2006/relationships" r:id="rId4"/>
          </a:graphicData>
        </a:graphic>
      </p:graphicFrame>
      <p:sp>
        <p:nvSpPr>
          <p:cNvPr id="51" name="Равнобедренный треугольник 50"/>
          <p:cNvSpPr/>
          <p:nvPr/>
        </p:nvSpPr>
        <p:spPr>
          <a:xfrm rot="10800000">
            <a:off x="9562806" y="3127044"/>
            <a:ext cx="431800" cy="468000"/>
          </a:xfrm>
          <a:prstGeom prst="triangle">
            <a:avLst/>
          </a:prstGeom>
          <a:solidFill>
            <a:srgbClr val="E46C0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dirty="0"/>
          </a:p>
        </p:txBody>
      </p:sp>
      <p:cxnSp>
        <p:nvCxnSpPr>
          <p:cNvPr id="53" name="Прямая соединительная линия 52"/>
          <p:cNvCxnSpPr/>
          <p:nvPr/>
        </p:nvCxnSpPr>
        <p:spPr>
          <a:xfrm>
            <a:off x="10020187" y="2868536"/>
            <a:ext cx="1980469" cy="0"/>
          </a:xfrm>
          <a:prstGeom prst="line">
            <a:avLst/>
          </a:prstGeom>
          <a:ln>
            <a:solidFill>
              <a:srgbClr val="E46C0A"/>
            </a:solidFill>
          </a:ln>
        </p:spPr>
        <p:style>
          <a:lnRef idx="1">
            <a:schemeClr val="accent1"/>
          </a:lnRef>
          <a:fillRef idx="0">
            <a:schemeClr val="accent1"/>
          </a:fillRef>
          <a:effectRef idx="0">
            <a:schemeClr val="accent1"/>
          </a:effectRef>
          <a:fontRef idx="minor">
            <a:schemeClr val="tx1"/>
          </a:fontRef>
        </p:style>
      </p:cxnSp>
      <p:cxnSp>
        <p:nvCxnSpPr>
          <p:cNvPr id="54" name="Прямая соединительная линия 53"/>
          <p:cNvCxnSpPr/>
          <p:nvPr/>
        </p:nvCxnSpPr>
        <p:spPr>
          <a:xfrm flipV="1">
            <a:off x="9759780" y="2868536"/>
            <a:ext cx="273050" cy="382588"/>
          </a:xfrm>
          <a:prstGeom prst="line">
            <a:avLst/>
          </a:prstGeom>
          <a:ln>
            <a:solidFill>
              <a:srgbClr val="E46C0A"/>
            </a:solidFill>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10061865" y="2145430"/>
            <a:ext cx="914400" cy="914400"/>
          </a:xfrm>
          <a:prstGeom prst="rect">
            <a:avLst/>
          </a:prstGeom>
        </p:spPr>
        <p:txBody>
          <a:bodyPr wrap="none" lIns="104306" tIns="52153" rIns="104306" bIns="52153" anchor="ctr">
            <a:normAutofit/>
          </a:bodyPr>
          <a:lstStyle/>
          <a:p>
            <a:pPr defTabSz="1043056">
              <a:defRPr/>
            </a:pPr>
            <a:r>
              <a:rPr lang="ru-RU" sz="2800" dirty="0" smtClean="0">
                <a:solidFill>
                  <a:srgbClr val="E46C0A"/>
                </a:solidFill>
                <a:latin typeface="Roboto Condensed" panose="020B0604020202020204" charset="0"/>
                <a:ea typeface="Roboto Condensed" panose="020B0604020202020204" charset="0"/>
                <a:cs typeface="+mj-cs"/>
              </a:rPr>
              <a:t>+46 </a:t>
            </a:r>
            <a:r>
              <a:rPr lang="ru-RU" dirty="0" smtClean="0">
                <a:solidFill>
                  <a:srgbClr val="E46C0A"/>
                </a:solidFill>
                <a:latin typeface="Roboto Condensed" panose="020B0604020202020204" charset="0"/>
                <a:ea typeface="Roboto Condensed" panose="020B0604020202020204" charset="0"/>
                <a:cs typeface="+mj-cs"/>
              </a:rPr>
              <a:t>млрд </a:t>
            </a:r>
            <a:r>
              <a:rPr lang="ru-RU" dirty="0">
                <a:solidFill>
                  <a:srgbClr val="E46C0A"/>
                </a:solidFill>
                <a:latin typeface="Roboto Condensed" panose="020B0604020202020204" charset="0"/>
                <a:ea typeface="Roboto Condensed" panose="020B0604020202020204" charset="0"/>
                <a:cs typeface="+mj-cs"/>
              </a:rPr>
              <a:t>руб. </a:t>
            </a:r>
          </a:p>
        </p:txBody>
      </p:sp>
    </p:spTree>
    <p:extLst>
      <p:ext uri="{BB962C8B-B14F-4D97-AF65-F5344CB8AC3E}">
        <p14:creationId xmlns:p14="http://schemas.microsoft.com/office/powerpoint/2010/main" val="37275625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 name="Диаграмма 45">
            <a:extLst>
              <a:ext uri="{FF2B5EF4-FFF2-40B4-BE49-F238E27FC236}">
                <a16:creationId xmlns:a16="http://schemas.microsoft.com/office/drawing/2014/main" xmlns="" id="{F6231C98-7760-4D8B-9700-873450E31C67}"/>
              </a:ext>
            </a:extLst>
          </p:cNvPr>
          <p:cNvGraphicFramePr/>
          <p:nvPr>
            <p:extLst>
              <p:ext uri="{D42A27DB-BD31-4B8C-83A1-F6EECF244321}">
                <p14:modId xmlns:p14="http://schemas.microsoft.com/office/powerpoint/2010/main" val="4272936676"/>
              </p:ext>
            </p:extLst>
          </p:nvPr>
        </p:nvGraphicFramePr>
        <p:xfrm>
          <a:off x="0" y="1124744"/>
          <a:ext cx="7014166" cy="5470632"/>
        </p:xfrm>
        <a:graphic>
          <a:graphicData uri="http://schemas.openxmlformats.org/drawingml/2006/chart">
            <c:chart xmlns:c="http://schemas.openxmlformats.org/drawingml/2006/chart" xmlns:r="http://schemas.openxmlformats.org/officeDocument/2006/relationships" r:id="rId3"/>
          </a:graphicData>
        </a:graphic>
      </p:graphicFrame>
      <p:sp>
        <p:nvSpPr>
          <p:cNvPr id="2" name="Прямоугольник 1">
            <a:extLst>
              <a:ext uri="{FF2B5EF4-FFF2-40B4-BE49-F238E27FC236}">
                <a16:creationId xmlns="" xmlns:a16="http://schemas.microsoft.com/office/drawing/2014/main" id="{04255A48-2E46-447F-98DA-0E287025F3FD}"/>
              </a:ext>
            </a:extLst>
          </p:cNvPr>
          <p:cNvSpPr/>
          <p:nvPr/>
        </p:nvSpPr>
        <p:spPr>
          <a:xfrm>
            <a:off x="0" y="0"/>
            <a:ext cx="1235460" cy="1235460"/>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16" name="Subtitle 2">
            <a:extLst>
              <a:ext uri="{FF2B5EF4-FFF2-40B4-BE49-F238E27FC236}">
                <a16:creationId xmlns="" xmlns:a16="http://schemas.microsoft.com/office/drawing/2014/main" id="{51A55428-D23F-4777-96FE-D91E0B26310D}"/>
              </a:ext>
            </a:extLst>
          </p:cNvPr>
          <p:cNvSpPr txBox="1">
            <a:spLocks/>
          </p:cNvSpPr>
          <p:nvPr/>
        </p:nvSpPr>
        <p:spPr>
          <a:xfrm>
            <a:off x="1595500" y="0"/>
            <a:ext cx="9865096" cy="1235459"/>
          </a:xfrm>
          <a:prstGeom prst="rect">
            <a:avLst/>
          </a:prstGeom>
        </p:spPr>
        <p:txBody>
          <a:bodyPr vert="horz" lIns="0" tIns="0" rIns="0" bIns="0" rtlCol="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a:tabLst>
                <a:tab pos="342900" algn="l"/>
              </a:tabLst>
            </a:pPr>
            <a:r>
              <a:rPr lang="ru-RU" b="1" dirty="0">
                <a:solidFill>
                  <a:schemeClr val="tx1">
                    <a:lumMod val="75000"/>
                  </a:schemeClr>
                </a:solidFill>
                <a:latin typeface="Roboto Condensed" panose="02000000000000000000" pitchFamily="2" charset="0"/>
              </a:rPr>
              <a:t>НАЛОГ НА ДОБАВЛЕННУЮ СТОИМОСТЬ</a:t>
            </a:r>
            <a:r>
              <a:rPr lang="ru-RU" dirty="0">
                <a:solidFill>
                  <a:schemeClr val="tx1">
                    <a:lumMod val="75000"/>
                  </a:schemeClr>
                </a:solidFill>
                <a:latin typeface="Roboto Condensed" panose="02000000000000000000" pitchFamily="2" charset="0"/>
              </a:rPr>
              <a:t>, </a:t>
            </a:r>
            <a:r>
              <a:rPr lang="en-US" dirty="0">
                <a:solidFill>
                  <a:schemeClr val="tx1">
                    <a:lumMod val="75000"/>
                  </a:schemeClr>
                </a:solidFill>
                <a:latin typeface="Roboto Condensed" panose="02000000000000000000" pitchFamily="2" charset="0"/>
              </a:rPr>
              <a:t/>
            </a:r>
            <a:br>
              <a:rPr lang="en-US" dirty="0">
                <a:solidFill>
                  <a:schemeClr val="tx1">
                    <a:lumMod val="75000"/>
                  </a:schemeClr>
                </a:solidFill>
                <a:latin typeface="Roboto Condensed" panose="02000000000000000000" pitchFamily="2" charset="0"/>
              </a:rPr>
            </a:br>
            <a:r>
              <a:rPr lang="ru-RU" dirty="0">
                <a:solidFill>
                  <a:schemeClr val="tx1">
                    <a:lumMod val="75000"/>
                  </a:schemeClr>
                </a:solidFill>
                <a:latin typeface="Roboto Condensed" panose="02000000000000000000" pitchFamily="2" charset="0"/>
              </a:rPr>
              <a:t>МЛРД РУБ.</a:t>
            </a:r>
          </a:p>
        </p:txBody>
      </p:sp>
      <p:grpSp>
        <p:nvGrpSpPr>
          <p:cNvPr id="44" name="Группа 43">
            <a:extLst>
              <a:ext uri="{FF2B5EF4-FFF2-40B4-BE49-F238E27FC236}">
                <a16:creationId xmlns="" xmlns:a16="http://schemas.microsoft.com/office/drawing/2014/main" id="{019F74D2-C307-466E-A3FC-5577DACB81C1}"/>
              </a:ext>
            </a:extLst>
          </p:cNvPr>
          <p:cNvGrpSpPr/>
          <p:nvPr/>
        </p:nvGrpSpPr>
        <p:grpSpPr>
          <a:xfrm>
            <a:off x="170060" y="170060"/>
            <a:ext cx="895342" cy="895342"/>
            <a:chOff x="1398681" y="3263936"/>
            <a:chExt cx="1231598" cy="1231598"/>
          </a:xfrm>
        </p:grpSpPr>
        <p:grpSp>
          <p:nvGrpSpPr>
            <p:cNvPr id="6" name="Рисунок 2">
              <a:extLst>
                <a:ext uri="{FF2B5EF4-FFF2-40B4-BE49-F238E27FC236}">
                  <a16:creationId xmlns="" xmlns:a16="http://schemas.microsoft.com/office/drawing/2014/main" id="{2862BDDB-996B-423A-834B-02C0E4B78B81}"/>
                </a:ext>
              </a:extLst>
            </p:cNvPr>
            <p:cNvGrpSpPr/>
            <p:nvPr/>
          </p:nvGrpSpPr>
          <p:grpSpPr>
            <a:xfrm>
              <a:off x="1597898" y="3407558"/>
              <a:ext cx="833162" cy="944353"/>
              <a:chOff x="1542689" y="2816538"/>
              <a:chExt cx="833162" cy="944353"/>
            </a:xfrm>
          </p:grpSpPr>
          <p:grpSp>
            <p:nvGrpSpPr>
              <p:cNvPr id="7" name="Рисунок 2">
                <a:extLst>
                  <a:ext uri="{FF2B5EF4-FFF2-40B4-BE49-F238E27FC236}">
                    <a16:creationId xmlns="" xmlns:a16="http://schemas.microsoft.com/office/drawing/2014/main" id="{2862BDDB-996B-423A-834B-02C0E4B78B81}"/>
                  </a:ext>
                </a:extLst>
              </p:cNvPr>
              <p:cNvGrpSpPr/>
              <p:nvPr/>
            </p:nvGrpSpPr>
            <p:grpSpPr>
              <a:xfrm>
                <a:off x="1581297" y="2876064"/>
                <a:ext cx="755946" cy="825721"/>
                <a:chOff x="1581297" y="2876064"/>
                <a:chExt cx="755946" cy="825721"/>
              </a:xfrm>
            </p:grpSpPr>
            <p:sp>
              <p:nvSpPr>
                <p:cNvPr id="23" name="Полилиния: фигура 22">
                  <a:extLst>
                    <a:ext uri="{FF2B5EF4-FFF2-40B4-BE49-F238E27FC236}">
                      <a16:creationId xmlns="" xmlns:a16="http://schemas.microsoft.com/office/drawing/2014/main" id="{D47B51B5-5B9E-4773-8EB9-496F42F26909}"/>
                    </a:ext>
                  </a:extLst>
                </p:cNvPr>
                <p:cNvSpPr/>
                <p:nvPr/>
              </p:nvSpPr>
              <p:spPr>
                <a:xfrm rot="-3598124">
                  <a:off x="1761688" y="3431256"/>
                  <a:ext cx="34749" cy="340542"/>
                </a:xfrm>
                <a:custGeom>
                  <a:avLst/>
                  <a:gdLst>
                    <a:gd name="connsiteX0" fmla="*/ 0 w 34749"/>
                    <a:gd name="connsiteY0" fmla="*/ 0 h 340542"/>
                    <a:gd name="connsiteX1" fmla="*/ 34749 w 34749"/>
                    <a:gd name="connsiteY1" fmla="*/ 0 h 340542"/>
                    <a:gd name="connsiteX2" fmla="*/ 34749 w 34749"/>
                    <a:gd name="connsiteY2" fmla="*/ 340542 h 340542"/>
                    <a:gd name="connsiteX3" fmla="*/ 0 w 34749"/>
                    <a:gd name="connsiteY3" fmla="*/ 340542 h 340542"/>
                  </a:gdLst>
                  <a:ahLst/>
                  <a:cxnLst>
                    <a:cxn ang="0">
                      <a:pos x="connsiteX0" y="connsiteY0"/>
                    </a:cxn>
                    <a:cxn ang="0">
                      <a:pos x="connsiteX1" y="connsiteY1"/>
                    </a:cxn>
                    <a:cxn ang="0">
                      <a:pos x="connsiteX2" y="connsiteY2"/>
                    </a:cxn>
                    <a:cxn ang="0">
                      <a:pos x="connsiteX3" y="connsiteY3"/>
                    </a:cxn>
                  </a:cxnLst>
                  <a:rect l="l" t="t" r="r" b="b"/>
                  <a:pathLst>
                    <a:path w="34749" h="340542">
                      <a:moveTo>
                        <a:pt x="0" y="0"/>
                      </a:moveTo>
                      <a:lnTo>
                        <a:pt x="34749" y="0"/>
                      </a:lnTo>
                      <a:lnTo>
                        <a:pt x="34749" y="340542"/>
                      </a:lnTo>
                      <a:lnTo>
                        <a:pt x="0" y="340542"/>
                      </a:lnTo>
                      <a:close/>
                    </a:path>
                  </a:pathLst>
                </a:custGeom>
                <a:solidFill>
                  <a:srgbClr val="43D3E8"/>
                </a:solidFill>
                <a:ln w="7680" cap="flat">
                  <a:noFill/>
                  <a:prstDash val="solid"/>
                  <a:miter/>
                </a:ln>
              </p:spPr>
              <p:txBody>
                <a:bodyPr rtlCol="0" anchor="ctr"/>
                <a:lstStyle/>
                <a:p>
                  <a:endParaRPr lang="ru-RU"/>
                </a:p>
              </p:txBody>
            </p:sp>
            <p:sp>
              <p:nvSpPr>
                <p:cNvPr id="24" name="Полилиния: фигура 23">
                  <a:extLst>
                    <a:ext uri="{FF2B5EF4-FFF2-40B4-BE49-F238E27FC236}">
                      <a16:creationId xmlns="" xmlns:a16="http://schemas.microsoft.com/office/drawing/2014/main" id="{C806057A-ECFF-4744-87AF-9A72A2FB9EB3}"/>
                    </a:ext>
                  </a:extLst>
                </p:cNvPr>
                <p:cNvSpPr/>
                <p:nvPr/>
              </p:nvSpPr>
              <p:spPr>
                <a:xfrm>
                  <a:off x="15812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25" name="Полилиния: фигура 24">
                  <a:extLst>
                    <a:ext uri="{FF2B5EF4-FFF2-40B4-BE49-F238E27FC236}">
                      <a16:creationId xmlns="" xmlns:a16="http://schemas.microsoft.com/office/drawing/2014/main" id="{46B80DA4-4D6B-44C7-BDAB-65F2FDAE4353}"/>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242D3C"/>
                </a:solidFill>
                <a:ln w="7680" cap="flat">
                  <a:noFill/>
                  <a:prstDash val="solid"/>
                  <a:miter/>
                </a:ln>
              </p:spPr>
              <p:txBody>
                <a:bodyPr rtlCol="0" anchor="ctr"/>
                <a:lstStyle/>
                <a:p>
                  <a:endParaRPr lang="ru-RU"/>
                </a:p>
              </p:txBody>
            </p:sp>
            <p:sp>
              <p:nvSpPr>
                <p:cNvPr id="26" name="Полилиния: фигура 25">
                  <a:extLst>
                    <a:ext uri="{FF2B5EF4-FFF2-40B4-BE49-F238E27FC236}">
                      <a16:creationId xmlns="" xmlns:a16="http://schemas.microsoft.com/office/drawing/2014/main" id="{D548DBBD-4E6B-44F0-B2A9-73DBC0669B35}"/>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27" name="Полилиния: фигура 26">
                  <a:extLst>
                    <a:ext uri="{FF2B5EF4-FFF2-40B4-BE49-F238E27FC236}">
                      <a16:creationId xmlns="" xmlns:a16="http://schemas.microsoft.com/office/drawing/2014/main" id="{8ADEB9A2-6C80-46DE-A6A1-77367AB94E63}"/>
                    </a:ext>
                  </a:extLst>
                </p:cNvPr>
                <p:cNvSpPr/>
                <p:nvPr/>
              </p:nvSpPr>
              <p:spPr>
                <a:xfrm rot="-1798039">
                  <a:off x="1608964" y="2958607"/>
                  <a:ext cx="339747" cy="34746"/>
                </a:xfrm>
                <a:custGeom>
                  <a:avLst/>
                  <a:gdLst>
                    <a:gd name="connsiteX0" fmla="*/ 0 w 339747"/>
                    <a:gd name="connsiteY0" fmla="*/ 0 h 34746"/>
                    <a:gd name="connsiteX1" fmla="*/ 339747 w 339747"/>
                    <a:gd name="connsiteY1" fmla="*/ 0 h 34746"/>
                    <a:gd name="connsiteX2" fmla="*/ 339747 w 339747"/>
                    <a:gd name="connsiteY2" fmla="*/ 34747 h 34746"/>
                    <a:gd name="connsiteX3" fmla="*/ 0 w 33974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339747" h="34746">
                      <a:moveTo>
                        <a:pt x="0" y="0"/>
                      </a:moveTo>
                      <a:lnTo>
                        <a:pt x="339747" y="0"/>
                      </a:lnTo>
                      <a:lnTo>
                        <a:pt x="339747" y="34747"/>
                      </a:lnTo>
                      <a:lnTo>
                        <a:pt x="0" y="34747"/>
                      </a:lnTo>
                      <a:close/>
                    </a:path>
                  </a:pathLst>
                </a:custGeom>
                <a:solidFill>
                  <a:srgbClr val="F96232"/>
                </a:solidFill>
                <a:ln w="7680" cap="flat">
                  <a:noFill/>
                  <a:prstDash val="solid"/>
                  <a:miter/>
                </a:ln>
              </p:spPr>
              <p:txBody>
                <a:bodyPr rtlCol="0" anchor="ctr"/>
                <a:lstStyle/>
                <a:p>
                  <a:endParaRPr lang="ru-RU"/>
                </a:p>
              </p:txBody>
            </p:sp>
            <p:sp>
              <p:nvSpPr>
                <p:cNvPr id="28" name="Полилиния: фигура 27">
                  <a:extLst>
                    <a:ext uri="{FF2B5EF4-FFF2-40B4-BE49-F238E27FC236}">
                      <a16:creationId xmlns="" xmlns:a16="http://schemas.microsoft.com/office/drawing/2014/main" id="{FF3F01F6-C86A-4DC1-91D4-9715366F0F97}"/>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F96232"/>
                </a:solidFill>
                <a:ln w="7680" cap="flat">
                  <a:noFill/>
                  <a:prstDash val="solid"/>
                  <a:miter/>
                </a:ln>
              </p:spPr>
              <p:txBody>
                <a:bodyPr rtlCol="0" anchor="ctr"/>
                <a:lstStyle/>
                <a:p>
                  <a:endParaRPr lang="ru-RU"/>
                </a:p>
              </p:txBody>
            </p:sp>
            <p:sp>
              <p:nvSpPr>
                <p:cNvPr id="29" name="Полилиния: фигура 28">
                  <a:extLst>
                    <a:ext uri="{FF2B5EF4-FFF2-40B4-BE49-F238E27FC236}">
                      <a16:creationId xmlns="" xmlns:a16="http://schemas.microsoft.com/office/drawing/2014/main" id="{BB2E3AA9-1C45-4213-8861-F763E272E8F5}"/>
                    </a:ext>
                  </a:extLst>
                </p:cNvPr>
                <p:cNvSpPr/>
                <p:nvPr/>
              </p:nvSpPr>
              <p:spPr>
                <a:xfrm rot="-3601663">
                  <a:off x="2122922" y="2805909"/>
                  <a:ext cx="34748" cy="340536"/>
                </a:xfrm>
                <a:custGeom>
                  <a:avLst/>
                  <a:gdLst>
                    <a:gd name="connsiteX0" fmla="*/ 0 w 34748"/>
                    <a:gd name="connsiteY0" fmla="*/ 0 h 340536"/>
                    <a:gd name="connsiteX1" fmla="*/ 34749 w 34748"/>
                    <a:gd name="connsiteY1" fmla="*/ 0 h 340536"/>
                    <a:gd name="connsiteX2" fmla="*/ 34749 w 34748"/>
                    <a:gd name="connsiteY2" fmla="*/ 340536 h 340536"/>
                    <a:gd name="connsiteX3" fmla="*/ 0 w 34748"/>
                    <a:gd name="connsiteY3" fmla="*/ 340536 h 340536"/>
                  </a:gdLst>
                  <a:ahLst/>
                  <a:cxnLst>
                    <a:cxn ang="0">
                      <a:pos x="connsiteX0" y="connsiteY0"/>
                    </a:cxn>
                    <a:cxn ang="0">
                      <a:pos x="connsiteX1" y="connsiteY1"/>
                    </a:cxn>
                    <a:cxn ang="0">
                      <a:pos x="connsiteX2" y="connsiteY2"/>
                    </a:cxn>
                    <a:cxn ang="0">
                      <a:pos x="connsiteX3" y="connsiteY3"/>
                    </a:cxn>
                  </a:cxnLst>
                  <a:rect l="l" t="t" r="r" b="b"/>
                  <a:pathLst>
                    <a:path w="34748" h="340536">
                      <a:moveTo>
                        <a:pt x="0" y="0"/>
                      </a:moveTo>
                      <a:lnTo>
                        <a:pt x="34749" y="0"/>
                      </a:lnTo>
                      <a:lnTo>
                        <a:pt x="34749" y="340536"/>
                      </a:lnTo>
                      <a:lnTo>
                        <a:pt x="0" y="340536"/>
                      </a:lnTo>
                      <a:close/>
                    </a:path>
                  </a:pathLst>
                </a:custGeom>
                <a:solidFill>
                  <a:srgbClr val="F96232"/>
                </a:solidFill>
                <a:ln w="7680" cap="flat">
                  <a:noFill/>
                  <a:prstDash val="solid"/>
                  <a:miter/>
                </a:ln>
              </p:spPr>
              <p:txBody>
                <a:bodyPr rtlCol="0" anchor="ctr"/>
                <a:lstStyle/>
                <a:p>
                  <a:endParaRPr lang="ru-RU"/>
                </a:p>
              </p:txBody>
            </p:sp>
            <p:sp>
              <p:nvSpPr>
                <p:cNvPr id="30" name="Полилиния: фигура 29">
                  <a:extLst>
                    <a:ext uri="{FF2B5EF4-FFF2-40B4-BE49-F238E27FC236}">
                      <a16:creationId xmlns="" xmlns:a16="http://schemas.microsoft.com/office/drawing/2014/main" id="{DEE038AF-A4DB-4921-9C55-57B56C108751}"/>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242D3C"/>
                </a:solidFill>
                <a:ln w="7680" cap="flat">
                  <a:noFill/>
                  <a:prstDash val="solid"/>
                  <a:miter/>
                </a:ln>
              </p:spPr>
              <p:txBody>
                <a:bodyPr rtlCol="0" anchor="ctr"/>
                <a:lstStyle/>
                <a:p>
                  <a:endParaRPr lang="ru-RU"/>
                </a:p>
              </p:txBody>
            </p:sp>
            <p:sp>
              <p:nvSpPr>
                <p:cNvPr id="31" name="Полилиния: фигура 30">
                  <a:extLst>
                    <a:ext uri="{FF2B5EF4-FFF2-40B4-BE49-F238E27FC236}">
                      <a16:creationId xmlns="" xmlns:a16="http://schemas.microsoft.com/office/drawing/2014/main" id="{30CBA823-FBC8-488E-96BF-4B28528C5AE2}"/>
                    </a:ext>
                  </a:extLst>
                </p:cNvPr>
                <p:cNvSpPr/>
                <p:nvPr/>
              </p:nvSpPr>
              <p:spPr>
                <a:xfrm>
                  <a:off x="23024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32" name="Полилиния: фигура 31">
                  <a:extLst>
                    <a:ext uri="{FF2B5EF4-FFF2-40B4-BE49-F238E27FC236}">
                      <a16:creationId xmlns="" xmlns:a16="http://schemas.microsoft.com/office/drawing/2014/main" id="{7A4488E0-C746-44E7-9759-CDED619781B5}"/>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F96232"/>
                </a:solidFill>
                <a:ln w="7680" cap="flat">
                  <a:noFill/>
                  <a:prstDash val="solid"/>
                  <a:miter/>
                </a:ln>
              </p:spPr>
              <p:txBody>
                <a:bodyPr rtlCol="0" anchor="ctr"/>
                <a:lstStyle/>
                <a:p>
                  <a:endParaRPr lang="ru-RU"/>
                </a:p>
              </p:txBody>
            </p:sp>
            <p:sp>
              <p:nvSpPr>
                <p:cNvPr id="33" name="Полилиния: фигура 32">
                  <a:extLst>
                    <a:ext uri="{FF2B5EF4-FFF2-40B4-BE49-F238E27FC236}">
                      <a16:creationId xmlns="" xmlns:a16="http://schemas.microsoft.com/office/drawing/2014/main" id="{C2C11E84-4302-4D02-B309-989EC48CC3DE}"/>
                    </a:ext>
                  </a:extLst>
                </p:cNvPr>
                <p:cNvSpPr/>
                <p:nvPr/>
              </p:nvSpPr>
              <p:spPr>
                <a:xfrm rot="-1801578">
                  <a:off x="1969829" y="3583842"/>
                  <a:ext cx="340525" cy="34747"/>
                </a:xfrm>
                <a:custGeom>
                  <a:avLst/>
                  <a:gdLst>
                    <a:gd name="connsiteX0" fmla="*/ 0 w 340525"/>
                    <a:gd name="connsiteY0" fmla="*/ 0 h 34747"/>
                    <a:gd name="connsiteX1" fmla="*/ 340525 w 340525"/>
                    <a:gd name="connsiteY1" fmla="*/ 0 h 34747"/>
                    <a:gd name="connsiteX2" fmla="*/ 340525 w 340525"/>
                    <a:gd name="connsiteY2" fmla="*/ 34747 h 34747"/>
                    <a:gd name="connsiteX3" fmla="*/ 0 w 340525"/>
                    <a:gd name="connsiteY3" fmla="*/ 34747 h 34747"/>
                  </a:gdLst>
                  <a:ahLst/>
                  <a:cxnLst>
                    <a:cxn ang="0">
                      <a:pos x="connsiteX0" y="connsiteY0"/>
                    </a:cxn>
                    <a:cxn ang="0">
                      <a:pos x="connsiteX1" y="connsiteY1"/>
                    </a:cxn>
                    <a:cxn ang="0">
                      <a:pos x="connsiteX2" y="connsiteY2"/>
                    </a:cxn>
                    <a:cxn ang="0">
                      <a:pos x="connsiteX3" y="connsiteY3"/>
                    </a:cxn>
                  </a:cxnLst>
                  <a:rect l="l" t="t" r="r" b="b"/>
                  <a:pathLst>
                    <a:path w="340525" h="34747">
                      <a:moveTo>
                        <a:pt x="0" y="0"/>
                      </a:moveTo>
                      <a:lnTo>
                        <a:pt x="340525" y="0"/>
                      </a:lnTo>
                      <a:lnTo>
                        <a:pt x="340525" y="34747"/>
                      </a:lnTo>
                      <a:lnTo>
                        <a:pt x="0" y="34747"/>
                      </a:lnTo>
                      <a:close/>
                    </a:path>
                  </a:pathLst>
                </a:custGeom>
                <a:solidFill>
                  <a:srgbClr val="43D3E8"/>
                </a:solidFill>
                <a:ln w="7680" cap="flat">
                  <a:noFill/>
                  <a:prstDash val="solid"/>
                  <a:miter/>
                </a:ln>
              </p:spPr>
              <p:txBody>
                <a:bodyPr rtlCol="0" anchor="ctr"/>
                <a:lstStyle/>
                <a:p>
                  <a:endParaRPr lang="ru-RU"/>
                </a:p>
              </p:txBody>
            </p:sp>
            <p:sp>
              <p:nvSpPr>
                <p:cNvPr id="34" name="Полилиния: фигура 33">
                  <a:extLst>
                    <a:ext uri="{FF2B5EF4-FFF2-40B4-BE49-F238E27FC236}">
                      <a16:creationId xmlns="" xmlns:a16="http://schemas.microsoft.com/office/drawing/2014/main" id="{ED5C64A1-B6D9-4B50-A1E2-9C593CEADC54}"/>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grpSp>
          <p:grpSp>
            <p:nvGrpSpPr>
              <p:cNvPr id="35" name="Рисунок 2">
                <a:extLst>
                  <a:ext uri="{FF2B5EF4-FFF2-40B4-BE49-F238E27FC236}">
                    <a16:creationId xmlns="" xmlns:a16="http://schemas.microsoft.com/office/drawing/2014/main" id="{2862BDDB-996B-423A-834B-02C0E4B78B81}"/>
                  </a:ext>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16:creationId xmlns="" xmlns:a16="http://schemas.microsoft.com/office/drawing/2014/main" id="{34EE368B-24C1-4ED8-8EB1-8A5D2E0D15E4}"/>
                    </a:ext>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7" name="Полилиния: фигура 36">
                  <a:extLst>
                    <a:ext uri="{FF2B5EF4-FFF2-40B4-BE49-F238E27FC236}">
                      <a16:creationId xmlns="" xmlns:a16="http://schemas.microsoft.com/office/drawing/2014/main" id="{82204F6F-E3CA-45B6-9F04-5EE0ED7F83D0}"/>
                    </a:ext>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8" name="Полилиния: фигура 37">
                  <a:extLst>
                    <a:ext uri="{FF2B5EF4-FFF2-40B4-BE49-F238E27FC236}">
                      <a16:creationId xmlns="" xmlns:a16="http://schemas.microsoft.com/office/drawing/2014/main" id="{0514346D-4272-4845-B929-B5FFEE35E254}"/>
                    </a:ext>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9" name="Полилиния: фигура 38">
                  <a:extLst>
                    <a:ext uri="{FF2B5EF4-FFF2-40B4-BE49-F238E27FC236}">
                      <a16:creationId xmlns="" xmlns:a16="http://schemas.microsoft.com/office/drawing/2014/main" id="{10FBA4A6-090C-4517-BEA3-9433F3BF894D}"/>
                    </a:ext>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0" name="Полилиния: фигура 39">
                  <a:extLst>
                    <a:ext uri="{FF2B5EF4-FFF2-40B4-BE49-F238E27FC236}">
                      <a16:creationId xmlns="" xmlns:a16="http://schemas.microsoft.com/office/drawing/2014/main" id="{9F878CEE-547E-4D31-BEF7-6CC3A19342E3}"/>
                    </a:ext>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1" name="Полилиния: фигура 40">
                  <a:extLst>
                    <a:ext uri="{FF2B5EF4-FFF2-40B4-BE49-F238E27FC236}">
                      <a16:creationId xmlns="" xmlns:a16="http://schemas.microsoft.com/office/drawing/2014/main" id="{206391AA-4BCF-4ABF-939E-341707D4DCC6}"/>
                    </a:ext>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2" name="Полилиния: фигура 41">
                  <a:extLst>
                    <a:ext uri="{FF2B5EF4-FFF2-40B4-BE49-F238E27FC236}">
                      <a16:creationId xmlns="" xmlns:a16="http://schemas.microsoft.com/office/drawing/2014/main" id="{4A2590E7-6B1D-4386-A964-DB3E5CD68A77}"/>
                    </a:ext>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grpSp>
        </p:grpSp>
        <p:sp>
          <p:nvSpPr>
            <p:cNvPr id="43" name="Полилиния: фигура 42">
              <a:extLst>
                <a:ext uri="{FF2B5EF4-FFF2-40B4-BE49-F238E27FC236}">
                  <a16:creationId xmlns="" xmlns:a16="http://schemas.microsoft.com/office/drawing/2014/main" id="{2338C980-225E-46D7-8459-7215ABA4A035}"/>
                </a:ext>
              </a:extLst>
            </p:cNvPr>
            <p:cNvSpPr/>
            <p:nvPr/>
          </p:nvSpPr>
          <p:spPr>
            <a:xfrm>
              <a:off x="1398681" y="3263936"/>
              <a:ext cx="1231598" cy="1231598"/>
            </a:xfrm>
            <a:custGeom>
              <a:avLst/>
              <a:gdLst>
                <a:gd name="connsiteX0" fmla="*/ 616185 w 1231598"/>
                <a:gd name="connsiteY0" fmla="*/ 1231598 h 1231598"/>
                <a:gd name="connsiteX1" fmla="*/ 616185 w 1231598"/>
                <a:gd name="connsiteY1" fmla="*/ 1196851 h 1231598"/>
                <a:gd name="connsiteX2" fmla="*/ 650160 w 1231598"/>
                <a:gd name="connsiteY2" fmla="*/ 1196079 h 1231598"/>
                <a:gd name="connsiteX3" fmla="*/ 652477 w 1231598"/>
                <a:gd name="connsiteY3" fmla="*/ 1230826 h 1231598"/>
                <a:gd name="connsiteX4" fmla="*/ 616185 w 1231598"/>
                <a:gd name="connsiteY4" fmla="*/ 1231598 h 1231598"/>
                <a:gd name="connsiteX5" fmla="*/ 580666 w 1231598"/>
                <a:gd name="connsiteY5" fmla="*/ 1230826 h 1231598"/>
                <a:gd name="connsiteX6" fmla="*/ 545146 w 1231598"/>
                <a:gd name="connsiteY6" fmla="*/ 1227737 h 1231598"/>
                <a:gd name="connsiteX7" fmla="*/ 549007 w 1231598"/>
                <a:gd name="connsiteY7" fmla="*/ 1192990 h 1231598"/>
                <a:gd name="connsiteX8" fmla="*/ 582982 w 1231598"/>
                <a:gd name="connsiteY8" fmla="*/ 1196079 h 1231598"/>
                <a:gd name="connsiteX9" fmla="*/ 580666 w 1231598"/>
                <a:gd name="connsiteY9" fmla="*/ 1230826 h 1231598"/>
                <a:gd name="connsiteX10" fmla="*/ 687996 w 1231598"/>
                <a:gd name="connsiteY10" fmla="*/ 1227737 h 1231598"/>
                <a:gd name="connsiteX11" fmla="*/ 684135 w 1231598"/>
                <a:gd name="connsiteY11" fmla="*/ 1192990 h 1231598"/>
                <a:gd name="connsiteX12" fmla="*/ 717338 w 1231598"/>
                <a:gd name="connsiteY12" fmla="*/ 1188357 h 1231598"/>
                <a:gd name="connsiteX13" fmla="*/ 723516 w 1231598"/>
                <a:gd name="connsiteY13" fmla="*/ 1222332 h 1231598"/>
                <a:gd name="connsiteX14" fmla="*/ 687996 w 1231598"/>
                <a:gd name="connsiteY14" fmla="*/ 1227737 h 1231598"/>
                <a:gd name="connsiteX15" fmla="*/ 509627 w 1231598"/>
                <a:gd name="connsiteY15" fmla="*/ 1222332 h 1231598"/>
                <a:gd name="connsiteX16" fmla="*/ 474880 w 1231598"/>
                <a:gd name="connsiteY16" fmla="*/ 1215383 h 1231598"/>
                <a:gd name="connsiteX17" fmla="*/ 482601 w 1231598"/>
                <a:gd name="connsiteY17" fmla="*/ 1181408 h 1231598"/>
                <a:gd name="connsiteX18" fmla="*/ 515804 w 1231598"/>
                <a:gd name="connsiteY18" fmla="*/ 1188357 h 1231598"/>
                <a:gd name="connsiteX19" fmla="*/ 509627 w 1231598"/>
                <a:gd name="connsiteY19" fmla="*/ 1222332 h 1231598"/>
                <a:gd name="connsiteX20" fmla="*/ 758263 w 1231598"/>
                <a:gd name="connsiteY20" fmla="*/ 1215383 h 1231598"/>
                <a:gd name="connsiteX21" fmla="*/ 750541 w 1231598"/>
                <a:gd name="connsiteY21" fmla="*/ 1181408 h 1231598"/>
                <a:gd name="connsiteX22" fmla="*/ 782972 w 1231598"/>
                <a:gd name="connsiteY22" fmla="*/ 1172914 h 1231598"/>
                <a:gd name="connsiteX23" fmla="*/ 793010 w 1231598"/>
                <a:gd name="connsiteY23" fmla="*/ 1206117 h 1231598"/>
                <a:gd name="connsiteX24" fmla="*/ 758263 w 1231598"/>
                <a:gd name="connsiteY24" fmla="*/ 1215383 h 1231598"/>
                <a:gd name="connsiteX25" fmla="*/ 439360 w 1231598"/>
                <a:gd name="connsiteY25" fmla="*/ 1206117 h 1231598"/>
                <a:gd name="connsiteX26" fmla="*/ 405385 w 1231598"/>
                <a:gd name="connsiteY26" fmla="*/ 1194534 h 1231598"/>
                <a:gd name="connsiteX27" fmla="*/ 416967 w 1231598"/>
                <a:gd name="connsiteY27" fmla="*/ 1162104 h 1231598"/>
                <a:gd name="connsiteX28" fmla="*/ 449398 w 1231598"/>
                <a:gd name="connsiteY28" fmla="*/ 1172914 h 1231598"/>
                <a:gd name="connsiteX29" fmla="*/ 439360 w 1231598"/>
                <a:gd name="connsiteY29" fmla="*/ 1206117 h 1231598"/>
                <a:gd name="connsiteX30" fmla="*/ 826985 w 1231598"/>
                <a:gd name="connsiteY30" fmla="*/ 1194534 h 1231598"/>
                <a:gd name="connsiteX31" fmla="*/ 815403 w 1231598"/>
                <a:gd name="connsiteY31" fmla="*/ 1162104 h 1231598"/>
                <a:gd name="connsiteX32" fmla="*/ 847062 w 1231598"/>
                <a:gd name="connsiteY32" fmla="*/ 1149749 h 1231598"/>
                <a:gd name="connsiteX33" fmla="*/ 860961 w 1231598"/>
                <a:gd name="connsiteY33" fmla="*/ 1181408 h 1231598"/>
                <a:gd name="connsiteX34" fmla="*/ 826985 w 1231598"/>
                <a:gd name="connsiteY34" fmla="*/ 1194534 h 1231598"/>
                <a:gd name="connsiteX35" fmla="*/ 372182 w 1231598"/>
                <a:gd name="connsiteY35" fmla="*/ 1181408 h 1231598"/>
                <a:gd name="connsiteX36" fmla="*/ 339751 w 1231598"/>
                <a:gd name="connsiteY36" fmla="*/ 1165964 h 1231598"/>
                <a:gd name="connsiteX37" fmla="*/ 355194 w 1231598"/>
                <a:gd name="connsiteY37" fmla="*/ 1135078 h 1231598"/>
                <a:gd name="connsiteX38" fmla="*/ 386081 w 1231598"/>
                <a:gd name="connsiteY38" fmla="*/ 1149749 h 1231598"/>
                <a:gd name="connsiteX39" fmla="*/ 372182 w 1231598"/>
                <a:gd name="connsiteY39" fmla="*/ 1181408 h 1231598"/>
                <a:gd name="connsiteX40" fmla="*/ 892619 w 1231598"/>
                <a:gd name="connsiteY40" fmla="*/ 1165964 h 1231598"/>
                <a:gd name="connsiteX41" fmla="*/ 877176 w 1231598"/>
                <a:gd name="connsiteY41" fmla="*/ 1135078 h 1231598"/>
                <a:gd name="connsiteX42" fmla="*/ 906518 w 1231598"/>
                <a:gd name="connsiteY42" fmla="*/ 1118863 h 1231598"/>
                <a:gd name="connsiteX43" fmla="*/ 924278 w 1231598"/>
                <a:gd name="connsiteY43" fmla="*/ 1148977 h 1231598"/>
                <a:gd name="connsiteX44" fmla="*/ 892619 w 1231598"/>
                <a:gd name="connsiteY44" fmla="*/ 1165964 h 1231598"/>
                <a:gd name="connsiteX45" fmla="*/ 308093 w 1231598"/>
                <a:gd name="connsiteY45" fmla="*/ 1149749 h 1231598"/>
                <a:gd name="connsiteX46" fmla="*/ 277206 w 1231598"/>
                <a:gd name="connsiteY46" fmla="*/ 1131217 h 1231598"/>
                <a:gd name="connsiteX47" fmla="*/ 296510 w 1231598"/>
                <a:gd name="connsiteY47" fmla="*/ 1101875 h 1231598"/>
                <a:gd name="connsiteX48" fmla="*/ 325080 w 1231598"/>
                <a:gd name="connsiteY48" fmla="*/ 1119635 h 1231598"/>
                <a:gd name="connsiteX49" fmla="*/ 308093 w 1231598"/>
                <a:gd name="connsiteY49" fmla="*/ 1149749 h 1231598"/>
                <a:gd name="connsiteX50" fmla="*/ 954392 w 1231598"/>
                <a:gd name="connsiteY50" fmla="*/ 1130445 h 1231598"/>
                <a:gd name="connsiteX51" fmla="*/ 935088 w 1231598"/>
                <a:gd name="connsiteY51" fmla="*/ 1101103 h 1231598"/>
                <a:gd name="connsiteX52" fmla="*/ 962886 w 1231598"/>
                <a:gd name="connsiteY52" fmla="*/ 1081799 h 1231598"/>
                <a:gd name="connsiteX53" fmla="*/ 983734 w 1231598"/>
                <a:gd name="connsiteY53" fmla="*/ 1109597 h 1231598"/>
                <a:gd name="connsiteX54" fmla="*/ 954392 w 1231598"/>
                <a:gd name="connsiteY54" fmla="*/ 1130445 h 1231598"/>
                <a:gd name="connsiteX55" fmla="*/ 248636 w 1231598"/>
                <a:gd name="connsiteY55" fmla="*/ 1110369 h 1231598"/>
                <a:gd name="connsiteX56" fmla="*/ 220838 w 1231598"/>
                <a:gd name="connsiteY56" fmla="*/ 1087976 h 1231598"/>
                <a:gd name="connsiteX57" fmla="*/ 243231 w 1231598"/>
                <a:gd name="connsiteY57" fmla="*/ 1061723 h 1231598"/>
                <a:gd name="connsiteX58" fmla="*/ 269485 w 1231598"/>
                <a:gd name="connsiteY58" fmla="*/ 1082571 h 1231598"/>
                <a:gd name="connsiteX59" fmla="*/ 248636 w 1231598"/>
                <a:gd name="connsiteY59" fmla="*/ 1110369 h 1231598"/>
                <a:gd name="connsiteX60" fmla="*/ 1011532 w 1231598"/>
                <a:gd name="connsiteY60" fmla="*/ 1087204 h 1231598"/>
                <a:gd name="connsiteX61" fmla="*/ 989139 w 1231598"/>
                <a:gd name="connsiteY61" fmla="*/ 1060950 h 1231598"/>
                <a:gd name="connsiteX62" fmla="*/ 1014621 w 1231598"/>
                <a:gd name="connsiteY62" fmla="*/ 1038558 h 1231598"/>
                <a:gd name="connsiteX63" fmla="*/ 1038558 w 1231598"/>
                <a:gd name="connsiteY63" fmla="*/ 1064039 h 1231598"/>
                <a:gd name="connsiteX64" fmla="*/ 1011532 w 1231598"/>
                <a:gd name="connsiteY64" fmla="*/ 1087204 h 1231598"/>
                <a:gd name="connsiteX65" fmla="*/ 193813 w 1231598"/>
                <a:gd name="connsiteY65" fmla="*/ 1064039 h 1231598"/>
                <a:gd name="connsiteX66" fmla="*/ 168331 w 1231598"/>
                <a:gd name="connsiteY66" fmla="*/ 1038558 h 1231598"/>
                <a:gd name="connsiteX67" fmla="*/ 193813 w 1231598"/>
                <a:gd name="connsiteY67" fmla="*/ 1014621 h 1231598"/>
                <a:gd name="connsiteX68" fmla="*/ 217750 w 1231598"/>
                <a:gd name="connsiteY68" fmla="*/ 1038558 h 1231598"/>
                <a:gd name="connsiteX69" fmla="*/ 193813 w 1231598"/>
                <a:gd name="connsiteY69" fmla="*/ 1064039 h 1231598"/>
                <a:gd name="connsiteX70" fmla="*/ 1064039 w 1231598"/>
                <a:gd name="connsiteY70" fmla="*/ 1038558 h 1231598"/>
                <a:gd name="connsiteX71" fmla="*/ 1038558 w 1231598"/>
                <a:gd name="connsiteY71" fmla="*/ 1014621 h 1231598"/>
                <a:gd name="connsiteX72" fmla="*/ 1060950 w 1231598"/>
                <a:gd name="connsiteY72" fmla="*/ 989139 h 1231598"/>
                <a:gd name="connsiteX73" fmla="*/ 1087204 w 1231598"/>
                <a:gd name="connsiteY73" fmla="*/ 1011532 h 1231598"/>
                <a:gd name="connsiteX74" fmla="*/ 1064039 w 1231598"/>
                <a:gd name="connsiteY74" fmla="*/ 1038558 h 1231598"/>
                <a:gd name="connsiteX75" fmla="*/ 144394 w 1231598"/>
                <a:gd name="connsiteY75" fmla="*/ 1012304 h 1231598"/>
                <a:gd name="connsiteX76" fmla="*/ 122002 w 1231598"/>
                <a:gd name="connsiteY76" fmla="*/ 984506 h 1231598"/>
                <a:gd name="connsiteX77" fmla="*/ 149799 w 1231598"/>
                <a:gd name="connsiteY77" fmla="*/ 963658 h 1231598"/>
                <a:gd name="connsiteX78" fmla="*/ 170648 w 1231598"/>
                <a:gd name="connsiteY78" fmla="*/ 989912 h 1231598"/>
                <a:gd name="connsiteX79" fmla="*/ 144394 w 1231598"/>
                <a:gd name="connsiteY79" fmla="*/ 1012304 h 1231598"/>
                <a:gd name="connsiteX80" fmla="*/ 1109597 w 1231598"/>
                <a:gd name="connsiteY80" fmla="*/ 983734 h 1231598"/>
                <a:gd name="connsiteX81" fmla="*/ 1081799 w 1231598"/>
                <a:gd name="connsiteY81" fmla="*/ 962886 h 1231598"/>
                <a:gd name="connsiteX82" fmla="*/ 1101103 w 1231598"/>
                <a:gd name="connsiteY82" fmla="*/ 935088 h 1231598"/>
                <a:gd name="connsiteX83" fmla="*/ 1130445 w 1231598"/>
                <a:gd name="connsiteY83" fmla="*/ 954392 h 1231598"/>
                <a:gd name="connsiteX84" fmla="*/ 1109597 w 1231598"/>
                <a:gd name="connsiteY84" fmla="*/ 983734 h 1231598"/>
                <a:gd name="connsiteX85" fmla="*/ 101153 w 1231598"/>
                <a:gd name="connsiteY85" fmla="*/ 954392 h 1231598"/>
                <a:gd name="connsiteX86" fmla="*/ 82621 w 1231598"/>
                <a:gd name="connsiteY86" fmla="*/ 924278 h 1231598"/>
                <a:gd name="connsiteX87" fmla="*/ 112736 w 1231598"/>
                <a:gd name="connsiteY87" fmla="*/ 906518 h 1231598"/>
                <a:gd name="connsiteX88" fmla="*/ 130495 w 1231598"/>
                <a:gd name="connsiteY88" fmla="*/ 935088 h 1231598"/>
                <a:gd name="connsiteX89" fmla="*/ 101153 w 1231598"/>
                <a:gd name="connsiteY89" fmla="*/ 954392 h 1231598"/>
                <a:gd name="connsiteX90" fmla="*/ 1148977 w 1231598"/>
                <a:gd name="connsiteY90" fmla="*/ 923506 h 1231598"/>
                <a:gd name="connsiteX91" fmla="*/ 1118863 w 1231598"/>
                <a:gd name="connsiteY91" fmla="*/ 905746 h 1231598"/>
                <a:gd name="connsiteX92" fmla="*/ 1135078 w 1231598"/>
                <a:gd name="connsiteY92" fmla="*/ 875632 h 1231598"/>
                <a:gd name="connsiteX93" fmla="*/ 1165964 w 1231598"/>
                <a:gd name="connsiteY93" fmla="*/ 891075 h 1231598"/>
                <a:gd name="connsiteX94" fmla="*/ 1148977 w 1231598"/>
                <a:gd name="connsiteY94" fmla="*/ 923506 h 1231598"/>
                <a:gd name="connsiteX95" fmla="*/ 65634 w 1231598"/>
                <a:gd name="connsiteY95" fmla="*/ 892619 h 1231598"/>
                <a:gd name="connsiteX96" fmla="*/ 50191 w 1231598"/>
                <a:gd name="connsiteY96" fmla="*/ 860188 h 1231598"/>
                <a:gd name="connsiteX97" fmla="*/ 81849 w 1231598"/>
                <a:gd name="connsiteY97" fmla="*/ 846289 h 1231598"/>
                <a:gd name="connsiteX98" fmla="*/ 96520 w 1231598"/>
                <a:gd name="connsiteY98" fmla="*/ 877176 h 1231598"/>
                <a:gd name="connsiteX99" fmla="*/ 65634 w 1231598"/>
                <a:gd name="connsiteY99" fmla="*/ 892619 h 1231598"/>
                <a:gd name="connsiteX100" fmla="*/ 1181408 w 1231598"/>
                <a:gd name="connsiteY100" fmla="*/ 859416 h 1231598"/>
                <a:gd name="connsiteX101" fmla="*/ 1149749 w 1231598"/>
                <a:gd name="connsiteY101" fmla="*/ 845517 h 1231598"/>
                <a:gd name="connsiteX102" fmla="*/ 1162104 w 1231598"/>
                <a:gd name="connsiteY102" fmla="*/ 813859 h 1231598"/>
                <a:gd name="connsiteX103" fmla="*/ 1194534 w 1231598"/>
                <a:gd name="connsiteY103" fmla="*/ 825441 h 1231598"/>
                <a:gd name="connsiteX104" fmla="*/ 1181408 w 1231598"/>
                <a:gd name="connsiteY104" fmla="*/ 859416 h 1231598"/>
                <a:gd name="connsiteX105" fmla="*/ 37064 w 1231598"/>
                <a:gd name="connsiteY105" fmla="*/ 826985 h 1231598"/>
                <a:gd name="connsiteX106" fmla="*/ 25481 w 1231598"/>
                <a:gd name="connsiteY106" fmla="*/ 793010 h 1231598"/>
                <a:gd name="connsiteX107" fmla="*/ 58684 w 1231598"/>
                <a:gd name="connsiteY107" fmla="*/ 782972 h 1231598"/>
                <a:gd name="connsiteX108" fmla="*/ 69495 w 1231598"/>
                <a:gd name="connsiteY108" fmla="*/ 815403 h 1231598"/>
                <a:gd name="connsiteX109" fmla="*/ 37064 w 1231598"/>
                <a:gd name="connsiteY109" fmla="*/ 826985 h 1231598"/>
                <a:gd name="connsiteX110" fmla="*/ 1206117 w 1231598"/>
                <a:gd name="connsiteY110" fmla="*/ 792238 h 1231598"/>
                <a:gd name="connsiteX111" fmla="*/ 1172914 w 1231598"/>
                <a:gd name="connsiteY111" fmla="*/ 782200 h 1231598"/>
                <a:gd name="connsiteX112" fmla="*/ 1181408 w 1231598"/>
                <a:gd name="connsiteY112" fmla="*/ 749769 h 1231598"/>
                <a:gd name="connsiteX113" fmla="*/ 1215383 w 1231598"/>
                <a:gd name="connsiteY113" fmla="*/ 757491 h 1231598"/>
                <a:gd name="connsiteX114" fmla="*/ 1206117 w 1231598"/>
                <a:gd name="connsiteY114" fmla="*/ 792238 h 1231598"/>
                <a:gd name="connsiteX115" fmla="*/ 16988 w 1231598"/>
                <a:gd name="connsiteY115" fmla="*/ 758263 h 1231598"/>
                <a:gd name="connsiteX116" fmla="*/ 10038 w 1231598"/>
                <a:gd name="connsiteY116" fmla="*/ 723516 h 1231598"/>
                <a:gd name="connsiteX117" fmla="*/ 44013 w 1231598"/>
                <a:gd name="connsiteY117" fmla="*/ 717338 h 1231598"/>
                <a:gd name="connsiteX118" fmla="*/ 50963 w 1231598"/>
                <a:gd name="connsiteY118" fmla="*/ 750541 h 1231598"/>
                <a:gd name="connsiteX119" fmla="*/ 16988 w 1231598"/>
                <a:gd name="connsiteY119" fmla="*/ 758263 h 1231598"/>
                <a:gd name="connsiteX120" fmla="*/ 1222332 w 1231598"/>
                <a:gd name="connsiteY120" fmla="*/ 722744 h 1231598"/>
                <a:gd name="connsiteX121" fmla="*/ 1188357 w 1231598"/>
                <a:gd name="connsiteY121" fmla="*/ 716566 h 1231598"/>
                <a:gd name="connsiteX122" fmla="*/ 1192990 w 1231598"/>
                <a:gd name="connsiteY122" fmla="*/ 683363 h 1231598"/>
                <a:gd name="connsiteX123" fmla="*/ 1227737 w 1231598"/>
                <a:gd name="connsiteY123" fmla="*/ 687224 h 1231598"/>
                <a:gd name="connsiteX124" fmla="*/ 1222332 w 1231598"/>
                <a:gd name="connsiteY124" fmla="*/ 722744 h 1231598"/>
                <a:gd name="connsiteX125" fmla="*/ 3861 w 1231598"/>
                <a:gd name="connsiteY125" fmla="*/ 687996 h 1231598"/>
                <a:gd name="connsiteX126" fmla="*/ 772 w 1231598"/>
                <a:gd name="connsiteY126" fmla="*/ 652477 h 1231598"/>
                <a:gd name="connsiteX127" fmla="*/ 35519 w 1231598"/>
                <a:gd name="connsiteY127" fmla="*/ 650160 h 1231598"/>
                <a:gd name="connsiteX128" fmla="*/ 38608 w 1231598"/>
                <a:gd name="connsiteY128" fmla="*/ 684135 h 1231598"/>
                <a:gd name="connsiteX129" fmla="*/ 3861 w 1231598"/>
                <a:gd name="connsiteY129" fmla="*/ 687996 h 1231598"/>
                <a:gd name="connsiteX130" fmla="*/ 1230826 w 1231598"/>
                <a:gd name="connsiteY130" fmla="*/ 651705 h 1231598"/>
                <a:gd name="connsiteX131" fmla="*/ 1196079 w 1231598"/>
                <a:gd name="connsiteY131" fmla="*/ 649388 h 1231598"/>
                <a:gd name="connsiteX132" fmla="*/ 1196851 w 1231598"/>
                <a:gd name="connsiteY132" fmla="*/ 615413 h 1231598"/>
                <a:gd name="connsiteX133" fmla="*/ 1196851 w 1231598"/>
                <a:gd name="connsiteY133" fmla="*/ 613869 h 1231598"/>
                <a:gd name="connsiteX134" fmla="*/ 1231598 w 1231598"/>
                <a:gd name="connsiteY134" fmla="*/ 613869 h 1231598"/>
                <a:gd name="connsiteX135" fmla="*/ 1231598 w 1231598"/>
                <a:gd name="connsiteY135" fmla="*/ 615413 h 1231598"/>
                <a:gd name="connsiteX136" fmla="*/ 1230826 w 1231598"/>
                <a:gd name="connsiteY136" fmla="*/ 651705 h 1231598"/>
                <a:gd name="connsiteX137" fmla="*/ 34747 w 1231598"/>
                <a:gd name="connsiteY137" fmla="*/ 616957 h 1231598"/>
                <a:gd name="connsiteX138" fmla="*/ 0 w 1231598"/>
                <a:gd name="connsiteY138" fmla="*/ 616957 h 1231598"/>
                <a:gd name="connsiteX139" fmla="*/ 0 w 1231598"/>
                <a:gd name="connsiteY139" fmla="*/ 616185 h 1231598"/>
                <a:gd name="connsiteX140" fmla="*/ 772 w 1231598"/>
                <a:gd name="connsiteY140" fmla="*/ 581438 h 1231598"/>
                <a:gd name="connsiteX141" fmla="*/ 35519 w 1231598"/>
                <a:gd name="connsiteY141" fmla="*/ 583754 h 1231598"/>
                <a:gd name="connsiteX142" fmla="*/ 34747 w 1231598"/>
                <a:gd name="connsiteY142" fmla="*/ 616957 h 1231598"/>
                <a:gd name="connsiteX143" fmla="*/ 34747 w 1231598"/>
                <a:gd name="connsiteY143" fmla="*/ 616957 h 1231598"/>
                <a:gd name="connsiteX144" fmla="*/ 1196079 w 1231598"/>
                <a:gd name="connsiteY144" fmla="*/ 580666 h 1231598"/>
                <a:gd name="connsiteX145" fmla="*/ 1192990 w 1231598"/>
                <a:gd name="connsiteY145" fmla="*/ 546691 h 1231598"/>
                <a:gd name="connsiteX146" fmla="*/ 1227737 w 1231598"/>
                <a:gd name="connsiteY146" fmla="*/ 542830 h 1231598"/>
                <a:gd name="connsiteX147" fmla="*/ 1230826 w 1231598"/>
                <a:gd name="connsiteY147" fmla="*/ 578349 h 1231598"/>
                <a:gd name="connsiteX148" fmla="*/ 1196079 w 1231598"/>
                <a:gd name="connsiteY148" fmla="*/ 580666 h 1231598"/>
                <a:gd name="connsiteX149" fmla="*/ 38608 w 1231598"/>
                <a:gd name="connsiteY149" fmla="*/ 549007 h 1231598"/>
                <a:gd name="connsiteX150" fmla="*/ 3861 w 1231598"/>
                <a:gd name="connsiteY150" fmla="*/ 545146 h 1231598"/>
                <a:gd name="connsiteX151" fmla="*/ 9266 w 1231598"/>
                <a:gd name="connsiteY151" fmla="*/ 509627 h 1231598"/>
                <a:gd name="connsiteX152" fmla="*/ 43241 w 1231598"/>
                <a:gd name="connsiteY152" fmla="*/ 515804 h 1231598"/>
                <a:gd name="connsiteX153" fmla="*/ 38608 w 1231598"/>
                <a:gd name="connsiteY153" fmla="*/ 549007 h 1231598"/>
                <a:gd name="connsiteX154" fmla="*/ 1187585 w 1231598"/>
                <a:gd name="connsiteY154" fmla="*/ 513488 h 1231598"/>
                <a:gd name="connsiteX155" fmla="*/ 1180636 w 1231598"/>
                <a:gd name="connsiteY155" fmla="*/ 480285 h 1231598"/>
                <a:gd name="connsiteX156" fmla="*/ 1214611 w 1231598"/>
                <a:gd name="connsiteY156" fmla="*/ 472563 h 1231598"/>
                <a:gd name="connsiteX157" fmla="*/ 1221560 w 1231598"/>
                <a:gd name="connsiteY157" fmla="*/ 507310 h 1231598"/>
                <a:gd name="connsiteX158" fmla="*/ 1187585 w 1231598"/>
                <a:gd name="connsiteY158" fmla="*/ 513488 h 1231598"/>
                <a:gd name="connsiteX159" fmla="*/ 50191 w 1231598"/>
                <a:gd name="connsiteY159" fmla="*/ 482601 h 1231598"/>
                <a:gd name="connsiteX160" fmla="*/ 16215 w 1231598"/>
                <a:gd name="connsiteY160" fmla="*/ 474880 h 1231598"/>
                <a:gd name="connsiteX161" fmla="*/ 25481 w 1231598"/>
                <a:gd name="connsiteY161" fmla="*/ 440132 h 1231598"/>
                <a:gd name="connsiteX162" fmla="*/ 58684 w 1231598"/>
                <a:gd name="connsiteY162" fmla="*/ 450170 h 1231598"/>
                <a:gd name="connsiteX163" fmla="*/ 50191 w 1231598"/>
                <a:gd name="connsiteY163" fmla="*/ 482601 h 1231598"/>
                <a:gd name="connsiteX164" fmla="*/ 1172142 w 1231598"/>
                <a:gd name="connsiteY164" fmla="*/ 447854 h 1231598"/>
                <a:gd name="connsiteX165" fmla="*/ 1161331 w 1231598"/>
                <a:gd name="connsiteY165" fmla="*/ 415423 h 1231598"/>
                <a:gd name="connsiteX166" fmla="*/ 1193762 w 1231598"/>
                <a:gd name="connsiteY166" fmla="*/ 403069 h 1231598"/>
                <a:gd name="connsiteX167" fmla="*/ 1205345 w 1231598"/>
                <a:gd name="connsiteY167" fmla="*/ 437044 h 1231598"/>
                <a:gd name="connsiteX168" fmla="*/ 1172142 w 1231598"/>
                <a:gd name="connsiteY168" fmla="*/ 447854 h 1231598"/>
                <a:gd name="connsiteX169" fmla="*/ 69495 w 1231598"/>
                <a:gd name="connsiteY169" fmla="*/ 417740 h 1231598"/>
                <a:gd name="connsiteX170" fmla="*/ 37064 w 1231598"/>
                <a:gd name="connsiteY170" fmla="*/ 406157 h 1231598"/>
                <a:gd name="connsiteX171" fmla="*/ 50191 w 1231598"/>
                <a:gd name="connsiteY171" fmla="*/ 372954 h 1231598"/>
                <a:gd name="connsiteX172" fmla="*/ 81849 w 1231598"/>
                <a:gd name="connsiteY172" fmla="*/ 386853 h 1231598"/>
                <a:gd name="connsiteX173" fmla="*/ 69495 w 1231598"/>
                <a:gd name="connsiteY173" fmla="*/ 417740 h 1231598"/>
                <a:gd name="connsiteX174" fmla="*/ 1148977 w 1231598"/>
                <a:gd name="connsiteY174" fmla="*/ 384537 h 1231598"/>
                <a:gd name="connsiteX175" fmla="*/ 1134306 w 1231598"/>
                <a:gd name="connsiteY175" fmla="*/ 353650 h 1231598"/>
                <a:gd name="connsiteX176" fmla="*/ 1165192 w 1231598"/>
                <a:gd name="connsiteY176" fmla="*/ 338207 h 1231598"/>
                <a:gd name="connsiteX177" fmla="*/ 1180636 w 1231598"/>
                <a:gd name="connsiteY177" fmla="*/ 370638 h 1231598"/>
                <a:gd name="connsiteX178" fmla="*/ 1148977 w 1231598"/>
                <a:gd name="connsiteY178" fmla="*/ 384537 h 1231598"/>
                <a:gd name="connsiteX179" fmla="*/ 95748 w 1231598"/>
                <a:gd name="connsiteY179" fmla="*/ 355967 h 1231598"/>
                <a:gd name="connsiteX180" fmla="*/ 64862 w 1231598"/>
                <a:gd name="connsiteY180" fmla="*/ 340523 h 1231598"/>
                <a:gd name="connsiteX181" fmla="*/ 81849 w 1231598"/>
                <a:gd name="connsiteY181" fmla="*/ 308865 h 1231598"/>
                <a:gd name="connsiteX182" fmla="*/ 111963 w 1231598"/>
                <a:gd name="connsiteY182" fmla="*/ 325852 h 1231598"/>
                <a:gd name="connsiteX183" fmla="*/ 95748 w 1231598"/>
                <a:gd name="connsiteY183" fmla="*/ 355967 h 1231598"/>
                <a:gd name="connsiteX184" fmla="*/ 1118863 w 1231598"/>
                <a:gd name="connsiteY184" fmla="*/ 324308 h 1231598"/>
                <a:gd name="connsiteX185" fmla="*/ 1101103 w 1231598"/>
                <a:gd name="connsiteY185" fmla="*/ 295738 h 1231598"/>
                <a:gd name="connsiteX186" fmla="*/ 1130445 w 1231598"/>
                <a:gd name="connsiteY186" fmla="*/ 276434 h 1231598"/>
                <a:gd name="connsiteX187" fmla="*/ 1148977 w 1231598"/>
                <a:gd name="connsiteY187" fmla="*/ 306548 h 1231598"/>
                <a:gd name="connsiteX188" fmla="*/ 1118863 w 1231598"/>
                <a:gd name="connsiteY188" fmla="*/ 324308 h 1231598"/>
                <a:gd name="connsiteX189" fmla="*/ 129723 w 1231598"/>
                <a:gd name="connsiteY189" fmla="*/ 297282 h 1231598"/>
                <a:gd name="connsiteX190" fmla="*/ 101153 w 1231598"/>
                <a:gd name="connsiteY190" fmla="*/ 277978 h 1231598"/>
                <a:gd name="connsiteX191" fmla="*/ 122002 w 1231598"/>
                <a:gd name="connsiteY191" fmla="*/ 248636 h 1231598"/>
                <a:gd name="connsiteX192" fmla="*/ 149799 w 1231598"/>
                <a:gd name="connsiteY192" fmla="*/ 269485 h 1231598"/>
                <a:gd name="connsiteX193" fmla="*/ 129723 w 1231598"/>
                <a:gd name="connsiteY193" fmla="*/ 297282 h 1231598"/>
                <a:gd name="connsiteX194" fmla="*/ 1081027 w 1231598"/>
                <a:gd name="connsiteY194" fmla="*/ 267940 h 1231598"/>
                <a:gd name="connsiteX195" fmla="*/ 1060178 w 1231598"/>
                <a:gd name="connsiteY195" fmla="*/ 241687 h 1231598"/>
                <a:gd name="connsiteX196" fmla="*/ 1086432 w 1231598"/>
                <a:gd name="connsiteY196" fmla="*/ 219294 h 1231598"/>
                <a:gd name="connsiteX197" fmla="*/ 1108825 w 1231598"/>
                <a:gd name="connsiteY197" fmla="*/ 247092 h 1231598"/>
                <a:gd name="connsiteX198" fmla="*/ 1081027 w 1231598"/>
                <a:gd name="connsiteY198" fmla="*/ 267940 h 1231598"/>
                <a:gd name="connsiteX199" fmla="*/ 169876 w 1231598"/>
                <a:gd name="connsiteY199" fmla="*/ 243231 h 1231598"/>
                <a:gd name="connsiteX200" fmla="*/ 143622 w 1231598"/>
                <a:gd name="connsiteY200" fmla="*/ 220838 h 1231598"/>
                <a:gd name="connsiteX201" fmla="*/ 167559 w 1231598"/>
                <a:gd name="connsiteY201" fmla="*/ 193813 h 1231598"/>
                <a:gd name="connsiteX202" fmla="*/ 193040 w 1231598"/>
                <a:gd name="connsiteY202" fmla="*/ 217750 h 1231598"/>
                <a:gd name="connsiteX203" fmla="*/ 169876 w 1231598"/>
                <a:gd name="connsiteY203" fmla="*/ 243231 h 1231598"/>
                <a:gd name="connsiteX204" fmla="*/ 1037786 w 1231598"/>
                <a:gd name="connsiteY204" fmla="*/ 216205 h 1231598"/>
                <a:gd name="connsiteX205" fmla="*/ 1013849 w 1231598"/>
                <a:gd name="connsiteY205" fmla="*/ 192268 h 1231598"/>
                <a:gd name="connsiteX206" fmla="*/ 1037786 w 1231598"/>
                <a:gd name="connsiteY206" fmla="*/ 166787 h 1231598"/>
                <a:gd name="connsiteX207" fmla="*/ 1063267 w 1231598"/>
                <a:gd name="connsiteY207" fmla="*/ 192268 h 1231598"/>
                <a:gd name="connsiteX208" fmla="*/ 1037786 w 1231598"/>
                <a:gd name="connsiteY208" fmla="*/ 216205 h 1231598"/>
                <a:gd name="connsiteX209" fmla="*/ 216205 w 1231598"/>
                <a:gd name="connsiteY209" fmla="*/ 193813 h 1231598"/>
                <a:gd name="connsiteX210" fmla="*/ 192268 w 1231598"/>
                <a:gd name="connsiteY210" fmla="*/ 168331 h 1231598"/>
                <a:gd name="connsiteX211" fmla="*/ 219294 w 1231598"/>
                <a:gd name="connsiteY211" fmla="*/ 144394 h 1231598"/>
                <a:gd name="connsiteX212" fmla="*/ 241687 w 1231598"/>
                <a:gd name="connsiteY212" fmla="*/ 170648 h 1231598"/>
                <a:gd name="connsiteX213" fmla="*/ 216205 w 1231598"/>
                <a:gd name="connsiteY213" fmla="*/ 193813 h 1231598"/>
                <a:gd name="connsiteX214" fmla="*/ 988367 w 1231598"/>
                <a:gd name="connsiteY214" fmla="*/ 169876 h 1231598"/>
                <a:gd name="connsiteX215" fmla="*/ 962114 w 1231598"/>
                <a:gd name="connsiteY215" fmla="*/ 149027 h 1231598"/>
                <a:gd name="connsiteX216" fmla="*/ 982962 w 1231598"/>
                <a:gd name="connsiteY216" fmla="*/ 121229 h 1231598"/>
                <a:gd name="connsiteX217" fmla="*/ 1010760 w 1231598"/>
                <a:gd name="connsiteY217" fmla="*/ 143622 h 1231598"/>
                <a:gd name="connsiteX218" fmla="*/ 988367 w 1231598"/>
                <a:gd name="connsiteY218" fmla="*/ 169876 h 1231598"/>
                <a:gd name="connsiteX219" fmla="*/ 267940 w 1231598"/>
                <a:gd name="connsiteY219" fmla="*/ 149799 h 1231598"/>
                <a:gd name="connsiteX220" fmla="*/ 247092 w 1231598"/>
                <a:gd name="connsiteY220" fmla="*/ 122002 h 1231598"/>
                <a:gd name="connsiteX221" fmla="*/ 276434 w 1231598"/>
                <a:gd name="connsiteY221" fmla="*/ 101153 h 1231598"/>
                <a:gd name="connsiteX222" fmla="*/ 295738 w 1231598"/>
                <a:gd name="connsiteY222" fmla="*/ 130495 h 1231598"/>
                <a:gd name="connsiteX223" fmla="*/ 267940 w 1231598"/>
                <a:gd name="connsiteY223" fmla="*/ 149799 h 1231598"/>
                <a:gd name="connsiteX224" fmla="*/ 934316 w 1231598"/>
                <a:gd name="connsiteY224" fmla="*/ 129723 h 1231598"/>
                <a:gd name="connsiteX225" fmla="*/ 905746 w 1231598"/>
                <a:gd name="connsiteY225" fmla="*/ 111963 h 1231598"/>
                <a:gd name="connsiteX226" fmla="*/ 922733 w 1231598"/>
                <a:gd name="connsiteY226" fmla="*/ 81849 h 1231598"/>
                <a:gd name="connsiteX227" fmla="*/ 953620 w 1231598"/>
                <a:gd name="connsiteY227" fmla="*/ 100381 h 1231598"/>
                <a:gd name="connsiteX228" fmla="*/ 934316 w 1231598"/>
                <a:gd name="connsiteY228" fmla="*/ 129723 h 1231598"/>
                <a:gd name="connsiteX229" fmla="*/ 324308 w 1231598"/>
                <a:gd name="connsiteY229" fmla="*/ 112736 h 1231598"/>
                <a:gd name="connsiteX230" fmla="*/ 306548 w 1231598"/>
                <a:gd name="connsiteY230" fmla="*/ 82621 h 1231598"/>
                <a:gd name="connsiteX231" fmla="*/ 338207 w 1231598"/>
                <a:gd name="connsiteY231" fmla="*/ 65634 h 1231598"/>
                <a:gd name="connsiteX232" fmla="*/ 353650 w 1231598"/>
                <a:gd name="connsiteY232" fmla="*/ 96520 h 1231598"/>
                <a:gd name="connsiteX233" fmla="*/ 324308 w 1231598"/>
                <a:gd name="connsiteY233" fmla="*/ 112736 h 1231598"/>
                <a:gd name="connsiteX234" fmla="*/ 875632 w 1231598"/>
                <a:gd name="connsiteY234" fmla="*/ 95748 h 1231598"/>
                <a:gd name="connsiteX235" fmla="*/ 844745 w 1231598"/>
                <a:gd name="connsiteY235" fmla="*/ 81849 h 1231598"/>
                <a:gd name="connsiteX236" fmla="*/ 858644 w 1231598"/>
                <a:gd name="connsiteY236" fmla="*/ 50191 h 1231598"/>
                <a:gd name="connsiteX237" fmla="*/ 891075 w 1231598"/>
                <a:gd name="connsiteY237" fmla="*/ 65634 h 1231598"/>
                <a:gd name="connsiteX238" fmla="*/ 875632 w 1231598"/>
                <a:gd name="connsiteY238" fmla="*/ 95748 h 1231598"/>
                <a:gd name="connsiteX239" fmla="*/ 384537 w 1231598"/>
                <a:gd name="connsiteY239" fmla="*/ 82621 h 1231598"/>
                <a:gd name="connsiteX240" fmla="*/ 370638 w 1231598"/>
                <a:gd name="connsiteY240" fmla="*/ 50963 h 1231598"/>
                <a:gd name="connsiteX241" fmla="*/ 403841 w 1231598"/>
                <a:gd name="connsiteY241" fmla="*/ 37836 h 1231598"/>
                <a:gd name="connsiteX242" fmla="*/ 415423 w 1231598"/>
                <a:gd name="connsiteY242" fmla="*/ 70267 h 1231598"/>
                <a:gd name="connsiteX243" fmla="*/ 384537 w 1231598"/>
                <a:gd name="connsiteY243" fmla="*/ 82621 h 1231598"/>
                <a:gd name="connsiteX244" fmla="*/ 813087 w 1231598"/>
                <a:gd name="connsiteY244" fmla="*/ 69495 h 1231598"/>
                <a:gd name="connsiteX245" fmla="*/ 780656 w 1231598"/>
                <a:gd name="connsiteY245" fmla="*/ 58684 h 1231598"/>
                <a:gd name="connsiteX246" fmla="*/ 790694 w 1231598"/>
                <a:gd name="connsiteY246" fmla="*/ 25481 h 1231598"/>
                <a:gd name="connsiteX247" fmla="*/ 824669 w 1231598"/>
                <a:gd name="connsiteY247" fmla="*/ 37064 h 1231598"/>
                <a:gd name="connsiteX248" fmla="*/ 813087 w 1231598"/>
                <a:gd name="connsiteY248" fmla="*/ 69495 h 1231598"/>
                <a:gd name="connsiteX249" fmla="*/ 447854 w 1231598"/>
                <a:gd name="connsiteY249" fmla="*/ 59456 h 1231598"/>
                <a:gd name="connsiteX250" fmla="*/ 437816 w 1231598"/>
                <a:gd name="connsiteY250" fmla="*/ 26254 h 1231598"/>
                <a:gd name="connsiteX251" fmla="*/ 472563 w 1231598"/>
                <a:gd name="connsiteY251" fmla="*/ 16988 h 1231598"/>
                <a:gd name="connsiteX252" fmla="*/ 480285 w 1231598"/>
                <a:gd name="connsiteY252" fmla="*/ 50963 h 1231598"/>
                <a:gd name="connsiteX253" fmla="*/ 447854 w 1231598"/>
                <a:gd name="connsiteY253" fmla="*/ 59456 h 1231598"/>
                <a:gd name="connsiteX254" fmla="*/ 748997 w 1231598"/>
                <a:gd name="connsiteY254" fmla="*/ 50191 h 1231598"/>
                <a:gd name="connsiteX255" fmla="*/ 715794 w 1231598"/>
                <a:gd name="connsiteY255" fmla="*/ 43241 h 1231598"/>
                <a:gd name="connsiteX256" fmla="*/ 721971 w 1231598"/>
                <a:gd name="connsiteY256" fmla="*/ 9266 h 1231598"/>
                <a:gd name="connsiteX257" fmla="*/ 756719 w 1231598"/>
                <a:gd name="connsiteY257" fmla="*/ 16215 h 1231598"/>
                <a:gd name="connsiteX258" fmla="*/ 748997 w 1231598"/>
                <a:gd name="connsiteY258" fmla="*/ 50191 h 1231598"/>
                <a:gd name="connsiteX259" fmla="*/ 513488 w 1231598"/>
                <a:gd name="connsiteY259" fmla="*/ 44013 h 1231598"/>
                <a:gd name="connsiteX260" fmla="*/ 507310 w 1231598"/>
                <a:gd name="connsiteY260" fmla="*/ 10038 h 1231598"/>
                <a:gd name="connsiteX261" fmla="*/ 542830 w 1231598"/>
                <a:gd name="connsiteY261" fmla="*/ 4633 h 1231598"/>
                <a:gd name="connsiteX262" fmla="*/ 547463 w 1231598"/>
                <a:gd name="connsiteY262" fmla="*/ 38608 h 1231598"/>
                <a:gd name="connsiteX263" fmla="*/ 513488 w 1231598"/>
                <a:gd name="connsiteY263" fmla="*/ 44013 h 1231598"/>
                <a:gd name="connsiteX264" fmla="*/ 681819 w 1231598"/>
                <a:gd name="connsiteY264" fmla="*/ 38608 h 1231598"/>
                <a:gd name="connsiteX265" fmla="*/ 647844 w 1231598"/>
                <a:gd name="connsiteY265" fmla="*/ 35519 h 1231598"/>
                <a:gd name="connsiteX266" fmla="*/ 650160 w 1231598"/>
                <a:gd name="connsiteY266" fmla="*/ 772 h 1231598"/>
                <a:gd name="connsiteX267" fmla="*/ 685680 w 1231598"/>
                <a:gd name="connsiteY267" fmla="*/ 3861 h 1231598"/>
                <a:gd name="connsiteX268" fmla="*/ 681819 w 1231598"/>
                <a:gd name="connsiteY268" fmla="*/ 38608 h 1231598"/>
                <a:gd name="connsiteX269" fmla="*/ 580666 w 1231598"/>
                <a:gd name="connsiteY269" fmla="*/ 35519 h 1231598"/>
                <a:gd name="connsiteX270" fmla="*/ 579121 w 1231598"/>
                <a:gd name="connsiteY270" fmla="*/ 772 h 1231598"/>
                <a:gd name="connsiteX271" fmla="*/ 614641 w 1231598"/>
                <a:gd name="connsiteY271" fmla="*/ 0 h 1231598"/>
                <a:gd name="connsiteX272" fmla="*/ 614641 w 1231598"/>
                <a:gd name="connsiteY272" fmla="*/ 34747 h 1231598"/>
                <a:gd name="connsiteX273" fmla="*/ 580666 w 1231598"/>
                <a:gd name="connsiteY273" fmla="*/ 35519 h 1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lnTo>
                    <a:pt x="34747" y="616957"/>
                  </a:ln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w="7680" cap="flat">
              <a:noFill/>
              <a:prstDash val="solid"/>
              <a:miter/>
            </a:ln>
          </p:spPr>
          <p:txBody>
            <a:bodyPr rtlCol="0" anchor="ctr"/>
            <a:lstStyle/>
            <a:p>
              <a:endParaRPr lang="ru-RU"/>
            </a:p>
          </p:txBody>
        </p:sp>
      </p:grpSp>
      <p:sp>
        <p:nvSpPr>
          <p:cNvPr id="45" name="Прямоугольник 44">
            <a:extLst>
              <a:ext uri="{FF2B5EF4-FFF2-40B4-BE49-F238E27FC236}">
                <a16:creationId xmlns="" xmlns:a16="http://schemas.microsoft.com/office/drawing/2014/main" id="{873146C3-90A5-43EF-9CFF-B7D95A3A66ED}"/>
              </a:ext>
            </a:extLst>
          </p:cNvPr>
          <p:cNvSpPr/>
          <p:nvPr/>
        </p:nvSpPr>
        <p:spPr>
          <a:xfrm>
            <a:off x="7906340" y="627625"/>
            <a:ext cx="3860229" cy="1754326"/>
          </a:xfrm>
          <a:prstGeom prst="rect">
            <a:avLst/>
          </a:prstGeom>
        </p:spPr>
        <p:txBody>
          <a:bodyPr wrap="square">
            <a:spAutoFit/>
          </a:bodyPr>
          <a:lstStyle/>
          <a:p>
            <a:pPr algn="ctr"/>
            <a:r>
              <a:rPr lang="ru-RU" sz="1800" b="1" dirty="0">
                <a:solidFill>
                  <a:schemeClr val="tx1">
                    <a:lumMod val="75000"/>
                  </a:schemeClr>
                </a:solidFill>
                <a:latin typeface="Roboto Condensed" panose="02000000000000000000" pitchFamily="2" charset="0"/>
                <a:ea typeface="Roboto Condensed" panose="02000000000000000000" pitchFamily="2" charset="0"/>
              </a:rPr>
              <a:t>Исполнение </a:t>
            </a:r>
            <a:r>
              <a:rPr lang="ru-RU" sz="1800" b="1" dirty="0" smtClean="0">
                <a:solidFill>
                  <a:schemeClr val="tx1">
                    <a:lumMod val="75000"/>
                  </a:schemeClr>
                </a:solidFill>
                <a:latin typeface="Roboto Condensed" panose="02000000000000000000" pitchFamily="2" charset="0"/>
                <a:ea typeface="Roboto Condensed" panose="02000000000000000000" pitchFamily="2" charset="0"/>
              </a:rPr>
              <a:t>параметров </a:t>
            </a:r>
            <a:r>
              <a:rPr lang="ru-RU" sz="1800" b="1" dirty="0">
                <a:solidFill>
                  <a:schemeClr val="tx1">
                    <a:lumMod val="75000"/>
                  </a:schemeClr>
                </a:solidFill>
                <a:latin typeface="Roboto Condensed" panose="02000000000000000000" pitchFamily="2" charset="0"/>
                <a:ea typeface="Roboto Condensed" panose="02000000000000000000" pitchFamily="2" charset="0"/>
              </a:rPr>
              <a:t>федерального бюджета на </a:t>
            </a:r>
            <a:r>
              <a:rPr lang="ru-RU" sz="1800" b="1" dirty="0" smtClean="0">
                <a:solidFill>
                  <a:schemeClr val="tx1">
                    <a:lumMod val="75000"/>
                  </a:schemeClr>
                </a:solidFill>
                <a:latin typeface="Roboto Condensed" panose="02000000000000000000" pitchFamily="2" charset="0"/>
                <a:ea typeface="Roboto Condensed" panose="02000000000000000000" pitchFamily="2" charset="0"/>
              </a:rPr>
              <a:t>202</a:t>
            </a:r>
            <a:r>
              <a:rPr lang="en-US" sz="1800" b="1" dirty="0" smtClean="0">
                <a:solidFill>
                  <a:schemeClr val="tx1">
                    <a:lumMod val="75000"/>
                  </a:schemeClr>
                </a:solidFill>
                <a:latin typeface="Roboto Condensed" panose="02000000000000000000" pitchFamily="2" charset="0"/>
                <a:ea typeface="Roboto Condensed" panose="02000000000000000000" pitchFamily="2" charset="0"/>
              </a:rPr>
              <a:t>1</a:t>
            </a:r>
            <a:r>
              <a:rPr lang="ru-RU" sz="1800" b="1" dirty="0" smtClean="0">
                <a:solidFill>
                  <a:schemeClr val="tx1">
                    <a:lumMod val="75000"/>
                  </a:schemeClr>
                </a:solidFill>
                <a:latin typeface="Roboto Condensed" panose="02000000000000000000" pitchFamily="2" charset="0"/>
                <a:ea typeface="Roboto Condensed" panose="02000000000000000000" pitchFamily="2" charset="0"/>
              </a:rPr>
              <a:t> </a:t>
            </a:r>
            <a:r>
              <a:rPr lang="ru-RU" sz="1800" b="1" dirty="0">
                <a:solidFill>
                  <a:schemeClr val="tx1">
                    <a:lumMod val="75000"/>
                  </a:schemeClr>
                </a:solidFill>
                <a:latin typeface="Roboto Condensed" panose="02000000000000000000" pitchFamily="2" charset="0"/>
                <a:ea typeface="Roboto Condensed" panose="02000000000000000000" pitchFamily="2" charset="0"/>
              </a:rPr>
              <a:t>год по налогу на добавленную стоимость  на товары (работы, услуги), реализуемые на территории Российской Федерации</a:t>
            </a:r>
          </a:p>
        </p:txBody>
      </p:sp>
      <p:sp>
        <p:nvSpPr>
          <p:cNvPr id="49" name="TextBox 48">
            <a:extLst>
              <a:ext uri="{FF2B5EF4-FFF2-40B4-BE49-F238E27FC236}">
                <a16:creationId xmlns="" xmlns:a16="http://schemas.microsoft.com/office/drawing/2014/main" id="{7BEB10B3-7F32-47A8-833D-F53A4F799D01}"/>
              </a:ext>
            </a:extLst>
          </p:cNvPr>
          <p:cNvSpPr txBox="1"/>
          <p:nvPr/>
        </p:nvSpPr>
        <p:spPr bwMode="auto">
          <a:xfrm>
            <a:off x="6053138" y="4042620"/>
            <a:ext cx="940676" cy="650657"/>
          </a:xfrm>
          <a:prstGeom prst="rect">
            <a:avLst/>
          </a:prstGeom>
        </p:spPr>
        <p:txBody>
          <a:bodyPr wrap="none" lIns="104105" tIns="52052" rIns="104105" bIns="52052" anchor="ctr">
            <a:normAutofit/>
          </a:bodyPr>
          <a:lstStyle/>
          <a:p>
            <a:pPr defTabSz="1041034">
              <a:defRPr/>
            </a:pPr>
            <a:endParaRPr lang="ru-RU" b="1" dirty="0" smtClean="0">
              <a:solidFill>
                <a:srgbClr val="F79646">
                  <a:lumMod val="75000"/>
                </a:srgbClr>
              </a:solidFill>
              <a:latin typeface="Roboto Condensed" panose="02000000000000000000" pitchFamily="2" charset="0"/>
              <a:ea typeface="Roboto Condensed" panose="02000000000000000000" pitchFamily="2" charset="0"/>
            </a:endParaRPr>
          </a:p>
          <a:p>
            <a:pPr defTabSz="1041034">
              <a:defRPr/>
            </a:pP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50" name="TextBox 49">
            <a:extLst>
              <a:ext uri="{FF2B5EF4-FFF2-40B4-BE49-F238E27FC236}">
                <a16:creationId xmlns="" xmlns:a16="http://schemas.microsoft.com/office/drawing/2014/main" id="{05D9D7E5-F127-445E-8826-70A30EF21877}"/>
              </a:ext>
            </a:extLst>
          </p:cNvPr>
          <p:cNvSpPr txBox="1"/>
          <p:nvPr/>
        </p:nvSpPr>
        <p:spPr bwMode="auto">
          <a:xfrm>
            <a:off x="5812611" y="1731294"/>
            <a:ext cx="940676" cy="650657"/>
          </a:xfrm>
          <a:prstGeom prst="rect">
            <a:avLst/>
          </a:prstGeom>
        </p:spPr>
        <p:txBody>
          <a:bodyPr wrap="none" lIns="104105" tIns="52052" rIns="104105" bIns="52052" anchor="ctr">
            <a:normAutofit/>
          </a:bodyPr>
          <a:lstStyle/>
          <a:p>
            <a:pP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+3</a:t>
            </a:r>
            <a:r>
              <a:rPr lang="en-US" b="1" dirty="0" smtClean="0">
                <a:solidFill>
                  <a:srgbClr val="F79646">
                    <a:lumMod val="75000"/>
                  </a:srgbClr>
                </a:solidFill>
                <a:latin typeface="Roboto Condensed" panose="02000000000000000000" pitchFamily="2" charset="0"/>
                <a:ea typeface="Roboto Condensed" panose="02000000000000000000" pitchFamily="2" charset="0"/>
              </a:rPr>
              <a:t>1</a:t>
            </a:r>
            <a:r>
              <a:rPr lang="ru-RU" b="1" dirty="0" smtClean="0">
                <a:solidFill>
                  <a:srgbClr val="F79646">
                    <a:lumMod val="75000"/>
                  </a:srgbClr>
                </a:solidFill>
                <a:latin typeface="Roboto Condensed" panose="02000000000000000000" pitchFamily="2" charset="0"/>
                <a:ea typeface="Roboto Condensed" panose="02000000000000000000" pitchFamily="2" charset="0"/>
              </a:rPr>
              <a:t>,0%</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59" name="TextBox 58">
            <a:extLst>
              <a:ext uri="{FF2B5EF4-FFF2-40B4-BE49-F238E27FC236}">
                <a16:creationId xmlns="" xmlns:a16="http://schemas.microsoft.com/office/drawing/2014/main" id="{AEABBCAB-97EE-4A54-B9D1-A165DEC9DD7C}"/>
              </a:ext>
            </a:extLst>
          </p:cNvPr>
          <p:cNvSpPr txBox="1"/>
          <p:nvPr/>
        </p:nvSpPr>
        <p:spPr bwMode="auto">
          <a:xfrm>
            <a:off x="265386" y="3735592"/>
            <a:ext cx="1869629" cy="593508"/>
          </a:xfrm>
          <a:prstGeom prst="rect">
            <a:avLst/>
          </a:prstGeom>
        </p:spPr>
        <p:txBody>
          <a:bodyPr wrap="none" lIns="103852" tIns="51926" rIns="103852" bIns="51926" anchor="ctr">
            <a:normAutofit/>
          </a:bodyPr>
          <a:lstStyle/>
          <a:p>
            <a:pPr algn="r" defTabSz="1038520">
              <a:lnSpc>
                <a:spcPts val="1798"/>
              </a:lnSpc>
              <a:defRPr/>
            </a:pPr>
            <a:r>
              <a:rPr lang="ru-RU" sz="1600" b="1" dirty="0">
                <a:solidFill>
                  <a:schemeClr val="tx1">
                    <a:lumMod val="75000"/>
                  </a:schemeClr>
                </a:solidFill>
                <a:latin typeface="Roboto Condensed" panose="02000000000000000000" pitchFamily="2" charset="0"/>
                <a:ea typeface="Roboto Condensed" panose="02000000000000000000" pitchFamily="2" charset="0"/>
              </a:rPr>
              <a:t>ВОЗМЕЩЕНИЕ</a:t>
            </a:r>
            <a:r>
              <a:rPr lang="en-US" sz="1600" b="1" dirty="0">
                <a:solidFill>
                  <a:schemeClr val="tx1">
                    <a:lumMod val="75000"/>
                  </a:schemeClr>
                </a:solidFill>
                <a:latin typeface="Roboto Condensed" panose="02000000000000000000" pitchFamily="2" charset="0"/>
                <a:ea typeface="Roboto Condensed" panose="02000000000000000000" pitchFamily="2" charset="0"/>
              </a:rPr>
              <a:t> </a:t>
            </a:r>
            <a:r>
              <a:rPr lang="ru-RU" sz="1600" b="1" dirty="0" smtClean="0">
                <a:solidFill>
                  <a:schemeClr val="tx1">
                    <a:lumMod val="75000"/>
                  </a:schemeClr>
                </a:solidFill>
                <a:latin typeface="Roboto Condensed" panose="02000000000000000000" pitchFamily="2" charset="0"/>
                <a:ea typeface="Roboto Condensed" panose="02000000000000000000" pitchFamily="2" charset="0"/>
              </a:rPr>
              <a:t>НДС</a:t>
            </a:r>
            <a:endParaRPr lang="ru-RU" sz="1600" b="1" dirty="0">
              <a:solidFill>
                <a:schemeClr val="tx1">
                  <a:lumMod val="75000"/>
                </a:schemeClr>
              </a:solidFill>
              <a:latin typeface="Roboto Condensed" panose="02000000000000000000" pitchFamily="2" charset="0"/>
              <a:ea typeface="Roboto Condensed" panose="02000000000000000000" pitchFamily="2" charset="0"/>
            </a:endParaRPr>
          </a:p>
        </p:txBody>
      </p:sp>
      <p:sp>
        <p:nvSpPr>
          <p:cNvPr id="62" name="TextBox 61">
            <a:extLst>
              <a:ext uri="{FF2B5EF4-FFF2-40B4-BE49-F238E27FC236}">
                <a16:creationId xmlns="" xmlns:a16="http://schemas.microsoft.com/office/drawing/2014/main" id="{2F626497-7CA6-4F5E-8B1D-2E946C173944}"/>
              </a:ext>
            </a:extLst>
          </p:cNvPr>
          <p:cNvSpPr txBox="1"/>
          <p:nvPr/>
        </p:nvSpPr>
        <p:spPr bwMode="auto">
          <a:xfrm>
            <a:off x="276730" y="1400310"/>
            <a:ext cx="1854260" cy="593508"/>
          </a:xfrm>
          <a:prstGeom prst="rect">
            <a:avLst/>
          </a:prstGeom>
        </p:spPr>
        <p:txBody>
          <a:bodyPr wrap="none" lIns="103852" tIns="51926" rIns="103852" bIns="51926" anchor="ctr">
            <a:normAutofit/>
          </a:bodyPr>
          <a:lstStyle/>
          <a:p>
            <a:pPr algn="r" defTabSz="1038520">
              <a:lnSpc>
                <a:spcPts val="1798"/>
              </a:lnSpc>
              <a:defRPr/>
            </a:pPr>
            <a:r>
              <a:rPr lang="ru-RU" sz="1600" b="1" dirty="0">
                <a:solidFill>
                  <a:schemeClr val="tx1">
                    <a:lumMod val="75000"/>
                  </a:schemeClr>
                </a:solidFill>
                <a:latin typeface="Roboto Condensed" panose="02000000000000000000" pitchFamily="2" charset="0"/>
                <a:ea typeface="Roboto Condensed" panose="02000000000000000000" pitchFamily="2" charset="0"/>
              </a:rPr>
              <a:t>ПОСТУПЛЕНИЕ</a:t>
            </a:r>
            <a:r>
              <a:rPr lang="en-US" sz="1600" b="1" dirty="0">
                <a:solidFill>
                  <a:schemeClr val="tx1">
                    <a:lumMod val="75000"/>
                  </a:schemeClr>
                </a:solidFill>
                <a:latin typeface="Roboto Condensed" panose="02000000000000000000" pitchFamily="2" charset="0"/>
                <a:ea typeface="Roboto Condensed" panose="02000000000000000000" pitchFamily="2" charset="0"/>
              </a:rPr>
              <a:t> </a:t>
            </a:r>
            <a:r>
              <a:rPr lang="ru-RU" sz="1600" b="1" dirty="0">
                <a:solidFill>
                  <a:schemeClr val="tx1">
                    <a:lumMod val="75000"/>
                  </a:schemeClr>
                </a:solidFill>
                <a:latin typeface="Roboto Condensed" panose="02000000000000000000" pitchFamily="2" charset="0"/>
                <a:ea typeface="Roboto Condensed" panose="02000000000000000000" pitchFamily="2" charset="0"/>
              </a:rPr>
              <a:t>НДС</a:t>
            </a:r>
          </a:p>
        </p:txBody>
      </p:sp>
      <p:graphicFrame>
        <p:nvGraphicFramePr>
          <p:cNvPr id="64" name="Диаграмма 63">
            <a:extLst>
              <a:ext uri="{FF2B5EF4-FFF2-40B4-BE49-F238E27FC236}">
                <a16:creationId xmlns="" xmlns:a16="http://schemas.microsoft.com/office/drawing/2014/main" id="{6121D408-50FF-4796-8349-ACF121F2E4EB}"/>
              </a:ext>
            </a:extLst>
          </p:cNvPr>
          <p:cNvGraphicFramePr/>
          <p:nvPr>
            <p:extLst>
              <p:ext uri="{D42A27DB-BD31-4B8C-83A1-F6EECF244321}">
                <p14:modId xmlns:p14="http://schemas.microsoft.com/office/powerpoint/2010/main" val="1470251070"/>
              </p:ext>
            </p:extLst>
          </p:nvPr>
        </p:nvGraphicFramePr>
        <p:xfrm>
          <a:off x="7381467" y="2828680"/>
          <a:ext cx="4392487" cy="3994468"/>
        </p:xfrm>
        <a:graphic>
          <a:graphicData uri="http://schemas.openxmlformats.org/drawingml/2006/chart">
            <c:chart xmlns:c="http://schemas.openxmlformats.org/drawingml/2006/chart" xmlns:r="http://schemas.openxmlformats.org/officeDocument/2006/relationships" r:id="rId4"/>
          </a:graphicData>
        </a:graphic>
      </p:graphicFrame>
      <p:cxnSp>
        <p:nvCxnSpPr>
          <p:cNvPr id="65" name="Прямая соединительная линия 64">
            <a:extLst>
              <a:ext uri="{FF2B5EF4-FFF2-40B4-BE49-F238E27FC236}">
                <a16:creationId xmlns="" xmlns:a16="http://schemas.microsoft.com/office/drawing/2014/main" id="{B59A4FAB-2E45-40CE-BA8E-7FE4051602E2}"/>
              </a:ext>
            </a:extLst>
          </p:cNvPr>
          <p:cNvCxnSpPr>
            <a:cxnSpLocks/>
          </p:cNvCxnSpPr>
          <p:nvPr/>
        </p:nvCxnSpPr>
        <p:spPr>
          <a:xfrm>
            <a:off x="6993814" y="1993818"/>
            <a:ext cx="0" cy="482933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 xmlns:a16="http://schemas.microsoft.com/office/drawing/2014/main" id="{05D9D7E5-F127-445E-8826-70A30EF21877}"/>
              </a:ext>
            </a:extLst>
          </p:cNvPr>
          <p:cNvSpPr txBox="1"/>
          <p:nvPr/>
        </p:nvSpPr>
        <p:spPr bwMode="auto">
          <a:xfrm>
            <a:off x="5572083" y="4329100"/>
            <a:ext cx="940676" cy="650657"/>
          </a:xfrm>
          <a:prstGeom prst="rect">
            <a:avLst/>
          </a:prstGeom>
        </p:spPr>
        <p:txBody>
          <a:bodyPr wrap="none" lIns="104105" tIns="52052" rIns="104105" bIns="52052" anchor="ctr">
            <a:normAutofit/>
          </a:bodyPr>
          <a:lstStyle/>
          <a:p>
            <a:pP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+1</a:t>
            </a:r>
            <a:r>
              <a:rPr lang="en-US" b="1" dirty="0" smtClean="0">
                <a:solidFill>
                  <a:srgbClr val="F79646">
                    <a:lumMod val="75000"/>
                  </a:srgbClr>
                </a:solidFill>
                <a:latin typeface="Roboto Condensed" panose="02000000000000000000" pitchFamily="2" charset="0"/>
                <a:ea typeface="Roboto Condensed" panose="02000000000000000000" pitchFamily="2" charset="0"/>
              </a:rPr>
              <a:t>4</a:t>
            </a:r>
            <a:r>
              <a:rPr lang="ru-RU" b="1" dirty="0" smtClean="0">
                <a:solidFill>
                  <a:srgbClr val="F79646">
                    <a:lumMod val="75000"/>
                  </a:srgbClr>
                </a:solidFill>
                <a:latin typeface="Roboto Condensed" panose="02000000000000000000" pitchFamily="2" charset="0"/>
                <a:ea typeface="Roboto Condensed" panose="02000000000000000000" pitchFamily="2" charset="0"/>
              </a:rPr>
              <a:t>,</a:t>
            </a:r>
            <a:r>
              <a:rPr lang="en-US" b="1" dirty="0" smtClean="0">
                <a:solidFill>
                  <a:srgbClr val="F79646">
                    <a:lumMod val="75000"/>
                  </a:srgbClr>
                </a:solidFill>
                <a:latin typeface="Roboto Condensed" panose="02000000000000000000" pitchFamily="2" charset="0"/>
                <a:ea typeface="Roboto Condensed" panose="02000000000000000000" pitchFamily="2" charset="0"/>
              </a:rPr>
              <a:t>9</a:t>
            </a:r>
            <a:r>
              <a:rPr lang="ru-RU" b="1" dirty="0" smtClean="0">
                <a:solidFill>
                  <a:srgbClr val="F79646">
                    <a:lumMod val="75000"/>
                  </a:srgbClr>
                </a:solidFill>
                <a:latin typeface="Roboto Condensed" panose="02000000000000000000" pitchFamily="2" charset="0"/>
                <a:ea typeface="Roboto Condensed" panose="02000000000000000000" pitchFamily="2" charset="0"/>
              </a:rPr>
              <a:t>%</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3" name="Равнобедренный треугольник 2"/>
          <p:cNvSpPr/>
          <p:nvPr/>
        </p:nvSpPr>
        <p:spPr>
          <a:xfrm rot="10800000">
            <a:off x="9408368" y="3286574"/>
            <a:ext cx="445533" cy="449017"/>
          </a:xfrm>
          <a:prstGeom prst="triangle">
            <a:avLst/>
          </a:prstGeom>
          <a:solidFill>
            <a:srgbClr val="E46C0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4" name="TextBox 3"/>
          <p:cNvSpPr txBox="1"/>
          <p:nvPr/>
        </p:nvSpPr>
        <p:spPr>
          <a:xfrm>
            <a:off x="9982060" y="2445842"/>
            <a:ext cx="2137720" cy="461665"/>
          </a:xfrm>
          <a:prstGeom prst="rect">
            <a:avLst/>
          </a:prstGeom>
          <a:noFill/>
        </p:spPr>
        <p:txBody>
          <a:bodyPr wrap="square" rtlCol="0">
            <a:spAutoFit/>
          </a:bodyPr>
          <a:lstStyle/>
          <a:p>
            <a:r>
              <a:rPr lang="en-US" dirty="0" smtClean="0">
                <a:solidFill>
                  <a:srgbClr val="E46C0A"/>
                </a:solidFill>
                <a:latin typeface="Roboto Condensed" panose="020B0604020202020204" charset="0"/>
                <a:ea typeface="Roboto Condensed" panose="020B0604020202020204" charset="0"/>
              </a:rPr>
              <a:t>41 </a:t>
            </a:r>
            <a:r>
              <a:rPr lang="ru-RU" dirty="0" smtClean="0">
                <a:solidFill>
                  <a:srgbClr val="E46C0A"/>
                </a:solidFill>
                <a:latin typeface="Roboto Condensed" panose="020B0604020202020204" charset="0"/>
                <a:ea typeface="Roboto Condensed" panose="020B0604020202020204" charset="0"/>
              </a:rPr>
              <a:t>млрд руб.</a:t>
            </a:r>
            <a:endParaRPr lang="ru-RU" dirty="0">
              <a:solidFill>
                <a:srgbClr val="E46C0A"/>
              </a:solidFill>
              <a:latin typeface="Roboto Condensed" panose="020B0604020202020204" charset="0"/>
              <a:ea typeface="Roboto Condensed" panose="020B0604020202020204" charset="0"/>
            </a:endParaRPr>
          </a:p>
        </p:txBody>
      </p:sp>
      <p:cxnSp>
        <p:nvCxnSpPr>
          <p:cNvPr id="48" name="Прямая соединительная линия 47"/>
          <p:cNvCxnSpPr/>
          <p:nvPr/>
        </p:nvCxnSpPr>
        <p:spPr>
          <a:xfrm>
            <a:off x="10020187" y="2868536"/>
            <a:ext cx="1980469" cy="0"/>
          </a:xfrm>
          <a:prstGeom prst="line">
            <a:avLst/>
          </a:prstGeom>
          <a:ln>
            <a:solidFill>
              <a:srgbClr val="E46C0A"/>
            </a:solidFill>
          </a:ln>
        </p:spPr>
        <p:style>
          <a:lnRef idx="1">
            <a:schemeClr val="accent1"/>
          </a:lnRef>
          <a:fillRef idx="0">
            <a:schemeClr val="accent1"/>
          </a:fillRef>
          <a:effectRef idx="0">
            <a:schemeClr val="accent1"/>
          </a:effectRef>
          <a:fontRef idx="minor">
            <a:schemeClr val="tx1"/>
          </a:fontRef>
        </p:style>
      </p:cxnSp>
      <p:cxnSp>
        <p:nvCxnSpPr>
          <p:cNvPr id="51" name="Прямая соединительная линия 50"/>
          <p:cNvCxnSpPr/>
          <p:nvPr/>
        </p:nvCxnSpPr>
        <p:spPr>
          <a:xfrm flipV="1">
            <a:off x="9759780" y="2868536"/>
            <a:ext cx="273050" cy="382588"/>
          </a:xfrm>
          <a:prstGeom prst="line">
            <a:avLst/>
          </a:prstGeom>
          <a:ln>
            <a:solidFill>
              <a:srgbClr val="E46C0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9062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xmlns="" id="{04255A48-2E46-447F-98DA-0E287025F3FD}"/>
              </a:ext>
            </a:extLst>
          </p:cNvPr>
          <p:cNvSpPr/>
          <p:nvPr/>
        </p:nvSpPr>
        <p:spPr>
          <a:xfrm>
            <a:off x="0" y="0"/>
            <a:ext cx="1235460" cy="1235460"/>
          </a:xfrm>
          <a:prstGeom prst="rect">
            <a:avLst/>
          </a:prstGeom>
          <a:solidFill>
            <a:srgbClr val="231A6F"/>
          </a:solidFill>
          <a:ln w="19307"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16" name="Subtitle 2">
            <a:extLst>
              <a:ext uri="{FF2B5EF4-FFF2-40B4-BE49-F238E27FC236}">
                <a16:creationId xmlns:a16="http://schemas.microsoft.com/office/drawing/2014/main" xmlns="" id="{51A55428-D23F-4777-96FE-D91E0B26310D}"/>
              </a:ext>
            </a:extLst>
          </p:cNvPr>
          <p:cNvSpPr txBox="1">
            <a:spLocks/>
          </p:cNvSpPr>
          <p:nvPr/>
        </p:nvSpPr>
        <p:spPr>
          <a:xfrm>
            <a:off x="1595500" y="0"/>
            <a:ext cx="9865096" cy="1235459"/>
          </a:xfrm>
          <a:prstGeom prst="rect">
            <a:avLst/>
          </a:prstGeom>
        </p:spPr>
        <p:txBody>
          <a:bodyPr vert="horz" lIns="0" tIns="0" rIns="0" bIns="0" rtlCol="0" anchor="ctr">
            <a:normAutofit/>
          </a:bodyPr>
          <a:lstStyle>
            <a:lvl1pPr marL="0" indent="0" algn="ctr" defTabSz="1219170" rtl="0" eaLnBrk="1" latinLnBrk="0" hangingPunct="1">
              <a:spcBef>
                <a:spcPct val="20000"/>
              </a:spcBef>
              <a:buClr>
                <a:schemeClr val="accent1"/>
              </a:buClr>
              <a:buFont typeface="Arial" panose="020B0604020202020204" pitchFamily="34" charset="0"/>
              <a:buNone/>
              <a:defRPr sz="2000" kern="800" spc="-13">
                <a:solidFill>
                  <a:schemeClr val="tx1">
                    <a:tint val="75000"/>
                  </a:schemeClr>
                </a:solidFill>
                <a:latin typeface="+mn-lt"/>
                <a:ea typeface="+mn-ea"/>
                <a:cs typeface="+mn-cs"/>
              </a:defRPr>
            </a:lvl1pPr>
            <a:lvl2pPr marL="609585"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2pPr>
            <a:lvl3pPr marL="1219170"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3pPr>
            <a:lvl4pPr marL="1828754"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4pPr>
            <a:lvl5pPr marL="2438339" indent="0" algn="ctr" defTabSz="1219170" rtl="0" eaLnBrk="1" latinLnBrk="0" hangingPunct="1">
              <a:spcBef>
                <a:spcPct val="20000"/>
              </a:spcBef>
              <a:buClr>
                <a:schemeClr val="accent1"/>
              </a:buClr>
              <a:buFont typeface="Arial" panose="020B0604020202020204" pitchFamily="34" charset="0"/>
              <a:buNone/>
              <a:defRPr sz="1600" kern="8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anose="020B0604020202020204" pitchFamily="34" charset="0"/>
              <a:buNone/>
              <a:defRPr sz="2667" kern="1200">
                <a:solidFill>
                  <a:schemeClr val="tx1">
                    <a:tint val="75000"/>
                  </a:schemeClr>
                </a:solidFill>
                <a:latin typeface="+mn-lt"/>
                <a:ea typeface="+mn-ea"/>
                <a:cs typeface="+mn-cs"/>
              </a:defRPr>
            </a:lvl9pPr>
          </a:lstStyle>
          <a:p>
            <a:pPr algn="l">
              <a:tabLst>
                <a:tab pos="342900" algn="l"/>
              </a:tabLst>
            </a:pPr>
            <a:r>
              <a:rPr lang="ru-RU" b="1" dirty="0">
                <a:solidFill>
                  <a:schemeClr val="tx1">
                    <a:lumMod val="75000"/>
                  </a:schemeClr>
                </a:solidFill>
                <a:latin typeface="Roboto Condensed" panose="02000000000000000000" pitchFamily="2" charset="0"/>
              </a:rPr>
              <a:t>НАЛОГ НА ДОХОДЫ ФИЗИЧЕСКИХ ЛИЦ</a:t>
            </a:r>
            <a:r>
              <a:rPr lang="ru-RU" dirty="0">
                <a:solidFill>
                  <a:schemeClr val="tx1">
                    <a:lumMod val="75000"/>
                  </a:schemeClr>
                </a:solidFill>
                <a:latin typeface="Roboto Condensed" panose="02000000000000000000" pitchFamily="2" charset="0"/>
              </a:rPr>
              <a:t>, </a:t>
            </a:r>
            <a:r>
              <a:rPr lang="en-US" dirty="0">
                <a:solidFill>
                  <a:schemeClr val="tx1">
                    <a:lumMod val="75000"/>
                  </a:schemeClr>
                </a:solidFill>
                <a:latin typeface="Roboto Condensed" panose="02000000000000000000" pitchFamily="2" charset="0"/>
              </a:rPr>
              <a:t/>
            </a:r>
            <a:br>
              <a:rPr lang="en-US" dirty="0">
                <a:solidFill>
                  <a:schemeClr val="tx1">
                    <a:lumMod val="75000"/>
                  </a:schemeClr>
                </a:solidFill>
                <a:latin typeface="Roboto Condensed" panose="02000000000000000000" pitchFamily="2" charset="0"/>
              </a:rPr>
            </a:br>
            <a:r>
              <a:rPr lang="ru-RU" dirty="0">
                <a:solidFill>
                  <a:schemeClr val="tx1">
                    <a:lumMod val="75000"/>
                  </a:schemeClr>
                </a:solidFill>
                <a:latin typeface="Roboto Condensed" panose="02000000000000000000" pitchFamily="2" charset="0"/>
              </a:rPr>
              <a:t>МЛРД РУБ.</a:t>
            </a:r>
          </a:p>
        </p:txBody>
      </p:sp>
      <p:grpSp>
        <p:nvGrpSpPr>
          <p:cNvPr id="44" name="Группа 43">
            <a:extLst>
              <a:ext uri="{FF2B5EF4-FFF2-40B4-BE49-F238E27FC236}">
                <a16:creationId xmlns:a16="http://schemas.microsoft.com/office/drawing/2014/main" xmlns="" id="{019F74D2-C307-466E-A3FC-5577DACB81C1}"/>
              </a:ext>
            </a:extLst>
          </p:cNvPr>
          <p:cNvGrpSpPr/>
          <p:nvPr/>
        </p:nvGrpSpPr>
        <p:grpSpPr>
          <a:xfrm>
            <a:off x="170060" y="170060"/>
            <a:ext cx="895342" cy="895342"/>
            <a:chOff x="1398681" y="3263936"/>
            <a:chExt cx="1231598" cy="1231598"/>
          </a:xfrm>
        </p:grpSpPr>
        <p:grpSp>
          <p:nvGrpSpPr>
            <p:cNvPr id="6" name="Рисунок 2">
              <a:extLst>
                <a:ext uri="{FF2B5EF4-FFF2-40B4-BE49-F238E27FC236}">
                  <a16:creationId xmlns:a16="http://schemas.microsoft.com/office/drawing/2014/main" xmlns="" id="{2862BDDB-996B-423A-834B-02C0E4B78B81}"/>
                </a:ext>
              </a:extLst>
            </p:cNvPr>
            <p:cNvGrpSpPr/>
            <p:nvPr/>
          </p:nvGrpSpPr>
          <p:grpSpPr>
            <a:xfrm>
              <a:off x="1597898" y="3407558"/>
              <a:ext cx="833162" cy="944353"/>
              <a:chOff x="1542689" y="2816538"/>
              <a:chExt cx="833162" cy="944353"/>
            </a:xfrm>
          </p:grpSpPr>
          <p:grpSp>
            <p:nvGrpSpPr>
              <p:cNvPr id="7" name="Рисунок 2">
                <a:extLst>
                  <a:ext uri="{FF2B5EF4-FFF2-40B4-BE49-F238E27FC236}">
                    <a16:creationId xmlns:a16="http://schemas.microsoft.com/office/drawing/2014/main" xmlns="" id="{2862BDDB-996B-423A-834B-02C0E4B78B81}"/>
                  </a:ext>
                </a:extLst>
              </p:cNvPr>
              <p:cNvGrpSpPr/>
              <p:nvPr/>
            </p:nvGrpSpPr>
            <p:grpSpPr>
              <a:xfrm>
                <a:off x="1581297" y="2876064"/>
                <a:ext cx="755946" cy="825721"/>
                <a:chOff x="1581297" y="2876064"/>
                <a:chExt cx="755946" cy="825721"/>
              </a:xfrm>
            </p:grpSpPr>
            <p:sp>
              <p:nvSpPr>
                <p:cNvPr id="23" name="Полилиния: фигура 22">
                  <a:extLst>
                    <a:ext uri="{FF2B5EF4-FFF2-40B4-BE49-F238E27FC236}">
                      <a16:creationId xmlns:a16="http://schemas.microsoft.com/office/drawing/2014/main" xmlns="" id="{D47B51B5-5B9E-4773-8EB9-496F42F26909}"/>
                    </a:ext>
                  </a:extLst>
                </p:cNvPr>
                <p:cNvSpPr/>
                <p:nvPr/>
              </p:nvSpPr>
              <p:spPr>
                <a:xfrm rot="-3598124">
                  <a:off x="1761688" y="3431256"/>
                  <a:ext cx="34749" cy="340542"/>
                </a:xfrm>
                <a:custGeom>
                  <a:avLst/>
                  <a:gdLst>
                    <a:gd name="connsiteX0" fmla="*/ 0 w 34749"/>
                    <a:gd name="connsiteY0" fmla="*/ 0 h 340542"/>
                    <a:gd name="connsiteX1" fmla="*/ 34749 w 34749"/>
                    <a:gd name="connsiteY1" fmla="*/ 0 h 340542"/>
                    <a:gd name="connsiteX2" fmla="*/ 34749 w 34749"/>
                    <a:gd name="connsiteY2" fmla="*/ 340542 h 340542"/>
                    <a:gd name="connsiteX3" fmla="*/ 0 w 34749"/>
                    <a:gd name="connsiteY3" fmla="*/ 340542 h 340542"/>
                  </a:gdLst>
                  <a:ahLst/>
                  <a:cxnLst>
                    <a:cxn ang="0">
                      <a:pos x="connsiteX0" y="connsiteY0"/>
                    </a:cxn>
                    <a:cxn ang="0">
                      <a:pos x="connsiteX1" y="connsiteY1"/>
                    </a:cxn>
                    <a:cxn ang="0">
                      <a:pos x="connsiteX2" y="connsiteY2"/>
                    </a:cxn>
                    <a:cxn ang="0">
                      <a:pos x="connsiteX3" y="connsiteY3"/>
                    </a:cxn>
                  </a:cxnLst>
                  <a:rect l="l" t="t" r="r" b="b"/>
                  <a:pathLst>
                    <a:path w="34749" h="340542">
                      <a:moveTo>
                        <a:pt x="0" y="0"/>
                      </a:moveTo>
                      <a:lnTo>
                        <a:pt x="34749" y="0"/>
                      </a:lnTo>
                      <a:lnTo>
                        <a:pt x="34749" y="340542"/>
                      </a:lnTo>
                      <a:lnTo>
                        <a:pt x="0" y="340542"/>
                      </a:lnTo>
                      <a:close/>
                    </a:path>
                  </a:pathLst>
                </a:custGeom>
                <a:solidFill>
                  <a:srgbClr val="43D3E8"/>
                </a:solidFill>
                <a:ln w="7680" cap="flat">
                  <a:noFill/>
                  <a:prstDash val="solid"/>
                  <a:miter/>
                </a:ln>
              </p:spPr>
              <p:txBody>
                <a:bodyPr rtlCol="0" anchor="ctr"/>
                <a:lstStyle/>
                <a:p>
                  <a:endParaRPr lang="ru-RU"/>
                </a:p>
              </p:txBody>
            </p:sp>
            <p:sp>
              <p:nvSpPr>
                <p:cNvPr id="24" name="Полилиния: фигура 23">
                  <a:extLst>
                    <a:ext uri="{FF2B5EF4-FFF2-40B4-BE49-F238E27FC236}">
                      <a16:creationId xmlns:a16="http://schemas.microsoft.com/office/drawing/2014/main" xmlns="" id="{C806057A-ECFF-4744-87AF-9A72A2FB9EB3}"/>
                    </a:ext>
                  </a:extLst>
                </p:cNvPr>
                <p:cNvSpPr/>
                <p:nvPr/>
              </p:nvSpPr>
              <p:spPr>
                <a:xfrm>
                  <a:off x="15812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25" name="Полилиния: фигура 24">
                  <a:extLst>
                    <a:ext uri="{FF2B5EF4-FFF2-40B4-BE49-F238E27FC236}">
                      <a16:creationId xmlns:a16="http://schemas.microsoft.com/office/drawing/2014/main" xmlns="" id="{46B80DA4-4D6B-44C7-BDAB-65F2FDAE4353}"/>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242D3C"/>
                </a:solidFill>
                <a:ln w="7680" cap="flat">
                  <a:noFill/>
                  <a:prstDash val="solid"/>
                  <a:miter/>
                </a:ln>
              </p:spPr>
              <p:txBody>
                <a:bodyPr rtlCol="0" anchor="ctr"/>
                <a:lstStyle/>
                <a:p>
                  <a:endParaRPr lang="ru-RU"/>
                </a:p>
              </p:txBody>
            </p:sp>
            <p:sp>
              <p:nvSpPr>
                <p:cNvPr id="26" name="Полилиния: фигура 25">
                  <a:extLst>
                    <a:ext uri="{FF2B5EF4-FFF2-40B4-BE49-F238E27FC236}">
                      <a16:creationId xmlns:a16="http://schemas.microsoft.com/office/drawing/2014/main" xmlns="" id="{D548DBBD-4E6B-44F0-B2A9-73DBC0669B35}"/>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27" name="Полилиния: фигура 26">
                  <a:extLst>
                    <a:ext uri="{FF2B5EF4-FFF2-40B4-BE49-F238E27FC236}">
                      <a16:creationId xmlns:a16="http://schemas.microsoft.com/office/drawing/2014/main" xmlns="" id="{8ADEB9A2-6C80-46DE-A6A1-77367AB94E63}"/>
                    </a:ext>
                  </a:extLst>
                </p:cNvPr>
                <p:cNvSpPr/>
                <p:nvPr/>
              </p:nvSpPr>
              <p:spPr>
                <a:xfrm rot="-1798039">
                  <a:off x="1608964" y="2958607"/>
                  <a:ext cx="339747" cy="34746"/>
                </a:xfrm>
                <a:custGeom>
                  <a:avLst/>
                  <a:gdLst>
                    <a:gd name="connsiteX0" fmla="*/ 0 w 339747"/>
                    <a:gd name="connsiteY0" fmla="*/ 0 h 34746"/>
                    <a:gd name="connsiteX1" fmla="*/ 339747 w 339747"/>
                    <a:gd name="connsiteY1" fmla="*/ 0 h 34746"/>
                    <a:gd name="connsiteX2" fmla="*/ 339747 w 339747"/>
                    <a:gd name="connsiteY2" fmla="*/ 34747 h 34746"/>
                    <a:gd name="connsiteX3" fmla="*/ 0 w 33974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339747" h="34746">
                      <a:moveTo>
                        <a:pt x="0" y="0"/>
                      </a:moveTo>
                      <a:lnTo>
                        <a:pt x="339747" y="0"/>
                      </a:lnTo>
                      <a:lnTo>
                        <a:pt x="339747" y="34747"/>
                      </a:lnTo>
                      <a:lnTo>
                        <a:pt x="0" y="34747"/>
                      </a:lnTo>
                      <a:close/>
                    </a:path>
                  </a:pathLst>
                </a:custGeom>
                <a:solidFill>
                  <a:srgbClr val="F96232"/>
                </a:solidFill>
                <a:ln w="7680" cap="flat">
                  <a:noFill/>
                  <a:prstDash val="solid"/>
                  <a:miter/>
                </a:ln>
              </p:spPr>
              <p:txBody>
                <a:bodyPr rtlCol="0" anchor="ctr"/>
                <a:lstStyle/>
                <a:p>
                  <a:endParaRPr lang="ru-RU"/>
                </a:p>
              </p:txBody>
            </p:sp>
            <p:sp>
              <p:nvSpPr>
                <p:cNvPr id="28" name="Полилиния: фигура 27">
                  <a:extLst>
                    <a:ext uri="{FF2B5EF4-FFF2-40B4-BE49-F238E27FC236}">
                      <a16:creationId xmlns:a16="http://schemas.microsoft.com/office/drawing/2014/main" xmlns="" id="{FF3F01F6-C86A-4DC1-91D4-9715366F0F97}"/>
                    </a:ext>
                  </a:extLst>
                </p:cNvPr>
                <p:cNvSpPr/>
                <p:nvPr/>
              </p:nvSpPr>
              <p:spPr>
                <a:xfrm rot="-3599189">
                  <a:off x="1761364" y="3014443"/>
                  <a:ext cx="34746" cy="340520"/>
                </a:xfrm>
                <a:custGeom>
                  <a:avLst/>
                  <a:gdLst>
                    <a:gd name="connsiteX0" fmla="*/ 0 w 34746"/>
                    <a:gd name="connsiteY0" fmla="*/ 0 h 340520"/>
                    <a:gd name="connsiteX1" fmla="*/ 34747 w 34746"/>
                    <a:gd name="connsiteY1" fmla="*/ 0 h 340520"/>
                    <a:gd name="connsiteX2" fmla="*/ 34747 w 34746"/>
                    <a:gd name="connsiteY2" fmla="*/ 340521 h 340520"/>
                    <a:gd name="connsiteX3" fmla="*/ 0 w 34746"/>
                    <a:gd name="connsiteY3" fmla="*/ 340521 h 340520"/>
                  </a:gdLst>
                  <a:ahLst/>
                  <a:cxnLst>
                    <a:cxn ang="0">
                      <a:pos x="connsiteX0" y="connsiteY0"/>
                    </a:cxn>
                    <a:cxn ang="0">
                      <a:pos x="connsiteX1" y="connsiteY1"/>
                    </a:cxn>
                    <a:cxn ang="0">
                      <a:pos x="connsiteX2" y="connsiteY2"/>
                    </a:cxn>
                    <a:cxn ang="0">
                      <a:pos x="connsiteX3" y="connsiteY3"/>
                    </a:cxn>
                  </a:cxnLst>
                  <a:rect l="l" t="t" r="r" b="b"/>
                  <a:pathLst>
                    <a:path w="34746" h="340520">
                      <a:moveTo>
                        <a:pt x="0" y="0"/>
                      </a:moveTo>
                      <a:lnTo>
                        <a:pt x="34747" y="0"/>
                      </a:lnTo>
                      <a:lnTo>
                        <a:pt x="34747" y="340521"/>
                      </a:lnTo>
                      <a:lnTo>
                        <a:pt x="0" y="340521"/>
                      </a:lnTo>
                      <a:close/>
                    </a:path>
                  </a:pathLst>
                </a:custGeom>
                <a:solidFill>
                  <a:srgbClr val="F96232"/>
                </a:solidFill>
                <a:ln w="7680" cap="flat">
                  <a:noFill/>
                  <a:prstDash val="solid"/>
                  <a:miter/>
                </a:ln>
              </p:spPr>
              <p:txBody>
                <a:bodyPr rtlCol="0" anchor="ctr"/>
                <a:lstStyle/>
                <a:p>
                  <a:endParaRPr lang="ru-RU"/>
                </a:p>
              </p:txBody>
            </p:sp>
            <p:sp>
              <p:nvSpPr>
                <p:cNvPr id="29" name="Полилиния: фигура 28">
                  <a:extLst>
                    <a:ext uri="{FF2B5EF4-FFF2-40B4-BE49-F238E27FC236}">
                      <a16:creationId xmlns:a16="http://schemas.microsoft.com/office/drawing/2014/main" xmlns="" id="{BB2E3AA9-1C45-4213-8861-F763E272E8F5}"/>
                    </a:ext>
                  </a:extLst>
                </p:cNvPr>
                <p:cNvSpPr/>
                <p:nvPr/>
              </p:nvSpPr>
              <p:spPr>
                <a:xfrm rot="-3601663">
                  <a:off x="2122922" y="2805909"/>
                  <a:ext cx="34748" cy="340536"/>
                </a:xfrm>
                <a:custGeom>
                  <a:avLst/>
                  <a:gdLst>
                    <a:gd name="connsiteX0" fmla="*/ 0 w 34748"/>
                    <a:gd name="connsiteY0" fmla="*/ 0 h 340536"/>
                    <a:gd name="connsiteX1" fmla="*/ 34749 w 34748"/>
                    <a:gd name="connsiteY1" fmla="*/ 0 h 340536"/>
                    <a:gd name="connsiteX2" fmla="*/ 34749 w 34748"/>
                    <a:gd name="connsiteY2" fmla="*/ 340536 h 340536"/>
                    <a:gd name="connsiteX3" fmla="*/ 0 w 34748"/>
                    <a:gd name="connsiteY3" fmla="*/ 340536 h 340536"/>
                  </a:gdLst>
                  <a:ahLst/>
                  <a:cxnLst>
                    <a:cxn ang="0">
                      <a:pos x="connsiteX0" y="connsiteY0"/>
                    </a:cxn>
                    <a:cxn ang="0">
                      <a:pos x="connsiteX1" y="connsiteY1"/>
                    </a:cxn>
                    <a:cxn ang="0">
                      <a:pos x="connsiteX2" y="connsiteY2"/>
                    </a:cxn>
                    <a:cxn ang="0">
                      <a:pos x="connsiteX3" y="connsiteY3"/>
                    </a:cxn>
                  </a:cxnLst>
                  <a:rect l="l" t="t" r="r" b="b"/>
                  <a:pathLst>
                    <a:path w="34748" h="340536">
                      <a:moveTo>
                        <a:pt x="0" y="0"/>
                      </a:moveTo>
                      <a:lnTo>
                        <a:pt x="34749" y="0"/>
                      </a:lnTo>
                      <a:lnTo>
                        <a:pt x="34749" y="340536"/>
                      </a:lnTo>
                      <a:lnTo>
                        <a:pt x="0" y="340536"/>
                      </a:lnTo>
                      <a:close/>
                    </a:path>
                  </a:pathLst>
                </a:custGeom>
                <a:solidFill>
                  <a:srgbClr val="F96232"/>
                </a:solidFill>
                <a:ln w="7680" cap="flat">
                  <a:noFill/>
                  <a:prstDash val="solid"/>
                  <a:miter/>
                </a:ln>
              </p:spPr>
              <p:txBody>
                <a:bodyPr rtlCol="0" anchor="ctr"/>
                <a:lstStyle/>
                <a:p>
                  <a:endParaRPr lang="ru-RU"/>
                </a:p>
              </p:txBody>
            </p:sp>
            <p:sp>
              <p:nvSpPr>
                <p:cNvPr id="30" name="Полилиния: фигура 29">
                  <a:extLst>
                    <a:ext uri="{FF2B5EF4-FFF2-40B4-BE49-F238E27FC236}">
                      <a16:creationId xmlns:a16="http://schemas.microsoft.com/office/drawing/2014/main" xmlns="" id="{DEE038AF-A4DB-4921-9C55-57B56C108751}"/>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242D3C"/>
                </a:solidFill>
                <a:ln w="7680" cap="flat">
                  <a:noFill/>
                  <a:prstDash val="solid"/>
                  <a:miter/>
                </a:ln>
              </p:spPr>
              <p:txBody>
                <a:bodyPr rtlCol="0" anchor="ctr"/>
                <a:lstStyle/>
                <a:p>
                  <a:endParaRPr lang="ru-RU"/>
                </a:p>
              </p:txBody>
            </p:sp>
            <p:sp>
              <p:nvSpPr>
                <p:cNvPr id="31" name="Полилиния: фигура 30">
                  <a:extLst>
                    <a:ext uri="{FF2B5EF4-FFF2-40B4-BE49-F238E27FC236}">
                      <a16:creationId xmlns:a16="http://schemas.microsoft.com/office/drawing/2014/main" xmlns="" id="{30CBA823-FBC8-488E-96BF-4B28528C5AE2}"/>
                    </a:ext>
                  </a:extLst>
                </p:cNvPr>
                <p:cNvSpPr/>
                <p:nvPr/>
              </p:nvSpPr>
              <p:spPr>
                <a:xfrm>
                  <a:off x="2302497" y="3118453"/>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sp>
              <p:nvSpPr>
                <p:cNvPr id="32" name="Полилиния: фигура 31">
                  <a:extLst>
                    <a:ext uri="{FF2B5EF4-FFF2-40B4-BE49-F238E27FC236}">
                      <a16:creationId xmlns:a16="http://schemas.microsoft.com/office/drawing/2014/main" xmlns="" id="{7A4488E0-C746-44E7-9759-CDED619781B5}"/>
                    </a:ext>
                  </a:extLst>
                </p:cNvPr>
                <p:cNvSpPr/>
                <p:nvPr/>
              </p:nvSpPr>
              <p:spPr>
                <a:xfrm rot="-1800341">
                  <a:off x="1969687" y="3166902"/>
                  <a:ext cx="340532" cy="34748"/>
                </a:xfrm>
                <a:custGeom>
                  <a:avLst/>
                  <a:gdLst>
                    <a:gd name="connsiteX0" fmla="*/ 0 w 340532"/>
                    <a:gd name="connsiteY0" fmla="*/ 0 h 34748"/>
                    <a:gd name="connsiteX1" fmla="*/ 340533 w 340532"/>
                    <a:gd name="connsiteY1" fmla="*/ 0 h 34748"/>
                    <a:gd name="connsiteX2" fmla="*/ 340533 w 340532"/>
                    <a:gd name="connsiteY2" fmla="*/ 34748 h 34748"/>
                    <a:gd name="connsiteX3" fmla="*/ 0 w 340532"/>
                    <a:gd name="connsiteY3" fmla="*/ 34748 h 34748"/>
                  </a:gdLst>
                  <a:ahLst/>
                  <a:cxnLst>
                    <a:cxn ang="0">
                      <a:pos x="connsiteX0" y="connsiteY0"/>
                    </a:cxn>
                    <a:cxn ang="0">
                      <a:pos x="connsiteX1" y="connsiteY1"/>
                    </a:cxn>
                    <a:cxn ang="0">
                      <a:pos x="connsiteX2" y="connsiteY2"/>
                    </a:cxn>
                    <a:cxn ang="0">
                      <a:pos x="connsiteX3" y="connsiteY3"/>
                    </a:cxn>
                  </a:cxnLst>
                  <a:rect l="l" t="t" r="r" b="b"/>
                  <a:pathLst>
                    <a:path w="340532" h="34748">
                      <a:moveTo>
                        <a:pt x="0" y="0"/>
                      </a:moveTo>
                      <a:lnTo>
                        <a:pt x="340533" y="0"/>
                      </a:lnTo>
                      <a:lnTo>
                        <a:pt x="340533" y="34748"/>
                      </a:lnTo>
                      <a:lnTo>
                        <a:pt x="0" y="34748"/>
                      </a:lnTo>
                      <a:close/>
                    </a:path>
                  </a:pathLst>
                </a:custGeom>
                <a:solidFill>
                  <a:srgbClr val="F96232"/>
                </a:solidFill>
                <a:ln w="7680" cap="flat">
                  <a:noFill/>
                  <a:prstDash val="solid"/>
                  <a:miter/>
                </a:ln>
              </p:spPr>
              <p:txBody>
                <a:bodyPr rtlCol="0" anchor="ctr"/>
                <a:lstStyle/>
                <a:p>
                  <a:endParaRPr lang="ru-RU"/>
                </a:p>
              </p:txBody>
            </p:sp>
            <p:sp>
              <p:nvSpPr>
                <p:cNvPr id="33" name="Полилиния: фигура 32">
                  <a:extLst>
                    <a:ext uri="{FF2B5EF4-FFF2-40B4-BE49-F238E27FC236}">
                      <a16:creationId xmlns:a16="http://schemas.microsoft.com/office/drawing/2014/main" xmlns="" id="{C2C11E84-4302-4D02-B309-989EC48CC3DE}"/>
                    </a:ext>
                  </a:extLst>
                </p:cNvPr>
                <p:cNvSpPr/>
                <p:nvPr/>
              </p:nvSpPr>
              <p:spPr>
                <a:xfrm rot="-1801578">
                  <a:off x="1969829" y="3583842"/>
                  <a:ext cx="340525" cy="34747"/>
                </a:xfrm>
                <a:custGeom>
                  <a:avLst/>
                  <a:gdLst>
                    <a:gd name="connsiteX0" fmla="*/ 0 w 340525"/>
                    <a:gd name="connsiteY0" fmla="*/ 0 h 34747"/>
                    <a:gd name="connsiteX1" fmla="*/ 340525 w 340525"/>
                    <a:gd name="connsiteY1" fmla="*/ 0 h 34747"/>
                    <a:gd name="connsiteX2" fmla="*/ 340525 w 340525"/>
                    <a:gd name="connsiteY2" fmla="*/ 34747 h 34747"/>
                    <a:gd name="connsiteX3" fmla="*/ 0 w 340525"/>
                    <a:gd name="connsiteY3" fmla="*/ 34747 h 34747"/>
                  </a:gdLst>
                  <a:ahLst/>
                  <a:cxnLst>
                    <a:cxn ang="0">
                      <a:pos x="connsiteX0" y="connsiteY0"/>
                    </a:cxn>
                    <a:cxn ang="0">
                      <a:pos x="connsiteX1" y="connsiteY1"/>
                    </a:cxn>
                    <a:cxn ang="0">
                      <a:pos x="connsiteX2" y="connsiteY2"/>
                    </a:cxn>
                    <a:cxn ang="0">
                      <a:pos x="connsiteX3" y="connsiteY3"/>
                    </a:cxn>
                  </a:cxnLst>
                  <a:rect l="l" t="t" r="r" b="b"/>
                  <a:pathLst>
                    <a:path w="340525" h="34747">
                      <a:moveTo>
                        <a:pt x="0" y="0"/>
                      </a:moveTo>
                      <a:lnTo>
                        <a:pt x="340525" y="0"/>
                      </a:lnTo>
                      <a:lnTo>
                        <a:pt x="340525" y="34747"/>
                      </a:lnTo>
                      <a:lnTo>
                        <a:pt x="0" y="34747"/>
                      </a:lnTo>
                      <a:close/>
                    </a:path>
                  </a:pathLst>
                </a:custGeom>
                <a:solidFill>
                  <a:srgbClr val="43D3E8"/>
                </a:solidFill>
                <a:ln w="7680" cap="flat">
                  <a:noFill/>
                  <a:prstDash val="solid"/>
                  <a:miter/>
                </a:ln>
              </p:spPr>
              <p:txBody>
                <a:bodyPr rtlCol="0" anchor="ctr"/>
                <a:lstStyle/>
                <a:p>
                  <a:endParaRPr lang="ru-RU"/>
                </a:p>
              </p:txBody>
            </p:sp>
            <p:sp>
              <p:nvSpPr>
                <p:cNvPr id="34" name="Полилиния: фигура 33">
                  <a:extLst>
                    <a:ext uri="{FF2B5EF4-FFF2-40B4-BE49-F238E27FC236}">
                      <a16:creationId xmlns:a16="http://schemas.microsoft.com/office/drawing/2014/main" xmlns="" id="{ED5C64A1-B6D9-4B50-A1E2-9C593CEADC54}"/>
                    </a:ext>
                  </a:extLst>
                </p:cNvPr>
                <p:cNvSpPr/>
                <p:nvPr/>
              </p:nvSpPr>
              <p:spPr>
                <a:xfrm>
                  <a:off x="1941897" y="3326937"/>
                  <a:ext cx="34747" cy="340523"/>
                </a:xfrm>
                <a:custGeom>
                  <a:avLst/>
                  <a:gdLst>
                    <a:gd name="connsiteX0" fmla="*/ 0 w 34747"/>
                    <a:gd name="connsiteY0" fmla="*/ 0 h 340523"/>
                    <a:gd name="connsiteX1" fmla="*/ 34747 w 34747"/>
                    <a:gd name="connsiteY1" fmla="*/ 0 h 340523"/>
                    <a:gd name="connsiteX2" fmla="*/ 34747 w 34747"/>
                    <a:gd name="connsiteY2" fmla="*/ 340523 h 340523"/>
                    <a:gd name="connsiteX3" fmla="*/ 0 w 34747"/>
                    <a:gd name="connsiteY3" fmla="*/ 340523 h 340523"/>
                  </a:gdLst>
                  <a:ahLst/>
                  <a:cxnLst>
                    <a:cxn ang="0">
                      <a:pos x="connsiteX0" y="connsiteY0"/>
                    </a:cxn>
                    <a:cxn ang="0">
                      <a:pos x="connsiteX1" y="connsiteY1"/>
                    </a:cxn>
                    <a:cxn ang="0">
                      <a:pos x="connsiteX2" y="connsiteY2"/>
                    </a:cxn>
                    <a:cxn ang="0">
                      <a:pos x="connsiteX3" y="connsiteY3"/>
                    </a:cxn>
                  </a:cxnLst>
                  <a:rect l="l" t="t" r="r" b="b"/>
                  <a:pathLst>
                    <a:path w="34747" h="340523">
                      <a:moveTo>
                        <a:pt x="0" y="0"/>
                      </a:moveTo>
                      <a:lnTo>
                        <a:pt x="34747" y="0"/>
                      </a:lnTo>
                      <a:lnTo>
                        <a:pt x="34747" y="340523"/>
                      </a:lnTo>
                      <a:lnTo>
                        <a:pt x="0" y="340523"/>
                      </a:lnTo>
                      <a:close/>
                    </a:path>
                  </a:pathLst>
                </a:custGeom>
                <a:solidFill>
                  <a:srgbClr val="43D3E8"/>
                </a:solidFill>
                <a:ln w="7680" cap="flat">
                  <a:noFill/>
                  <a:prstDash val="solid"/>
                  <a:miter/>
                </a:ln>
              </p:spPr>
              <p:txBody>
                <a:bodyPr rtlCol="0" anchor="ctr"/>
                <a:lstStyle/>
                <a:p>
                  <a:endParaRPr lang="ru-RU"/>
                </a:p>
              </p:txBody>
            </p:sp>
          </p:grpSp>
          <p:grpSp>
            <p:nvGrpSpPr>
              <p:cNvPr id="35" name="Рисунок 2">
                <a:extLst>
                  <a:ext uri="{FF2B5EF4-FFF2-40B4-BE49-F238E27FC236}">
                    <a16:creationId xmlns:a16="http://schemas.microsoft.com/office/drawing/2014/main" xmlns="" id="{2862BDDB-996B-423A-834B-02C0E4B78B81}"/>
                  </a:ext>
                </a:extLst>
              </p:cNvPr>
              <p:cNvGrpSpPr/>
              <p:nvPr/>
            </p:nvGrpSpPr>
            <p:grpSpPr>
              <a:xfrm>
                <a:off x="1542689" y="2816538"/>
                <a:ext cx="833162" cy="944353"/>
                <a:chOff x="1542689" y="2816538"/>
                <a:chExt cx="833162" cy="944353"/>
              </a:xfrm>
              <a:solidFill>
                <a:srgbClr val="242D3C"/>
              </a:solidFill>
            </p:grpSpPr>
            <p:sp>
              <p:nvSpPr>
                <p:cNvPr id="36" name="Полилиния: фигура 35">
                  <a:extLst>
                    <a:ext uri="{FF2B5EF4-FFF2-40B4-BE49-F238E27FC236}">
                      <a16:creationId xmlns:a16="http://schemas.microsoft.com/office/drawing/2014/main" xmlns="" id="{34EE368B-24C1-4ED8-8EB1-8A5D2E0D15E4}"/>
                    </a:ext>
                  </a:extLst>
                </p:cNvPr>
                <p:cNvSpPr/>
                <p:nvPr/>
              </p:nvSpPr>
              <p:spPr>
                <a:xfrm>
                  <a:off x="1903289" y="3232733"/>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785"/>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7" name="Полилиния: фигура 36">
                  <a:extLst>
                    <a:ext uri="{FF2B5EF4-FFF2-40B4-BE49-F238E27FC236}">
                      <a16:creationId xmlns:a16="http://schemas.microsoft.com/office/drawing/2014/main" xmlns="" id="{82204F6F-E3CA-45B6-9F04-5EE0ED7F83D0}"/>
                    </a:ext>
                  </a:extLst>
                </p:cNvPr>
                <p:cNvSpPr/>
                <p:nvPr/>
              </p:nvSpPr>
              <p:spPr>
                <a:xfrm>
                  <a:off x="2264661"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8" name="Полилиния: фигура 37">
                  <a:extLst>
                    <a:ext uri="{FF2B5EF4-FFF2-40B4-BE49-F238E27FC236}">
                      <a16:creationId xmlns:a16="http://schemas.microsoft.com/office/drawing/2014/main" xmlns="" id="{0514346D-4272-4845-B929-B5FFEE35E254}"/>
                    </a:ext>
                  </a:extLst>
                </p:cNvPr>
                <p:cNvSpPr/>
                <p:nvPr/>
              </p:nvSpPr>
              <p:spPr>
                <a:xfrm>
                  <a:off x="2264661"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5710"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39" name="Полилиния: фигура 38">
                  <a:extLst>
                    <a:ext uri="{FF2B5EF4-FFF2-40B4-BE49-F238E27FC236}">
                      <a16:creationId xmlns:a16="http://schemas.microsoft.com/office/drawing/2014/main" xmlns="" id="{10FBA4A6-090C-4517-BEA3-9433F3BF894D}"/>
                    </a:ext>
                  </a:extLst>
                </p:cNvPr>
                <p:cNvSpPr/>
                <p:nvPr/>
              </p:nvSpPr>
              <p:spPr>
                <a:xfrm>
                  <a:off x="1903289" y="3649700"/>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0" name="Полилиния: фигура 39">
                  <a:extLst>
                    <a:ext uri="{FF2B5EF4-FFF2-40B4-BE49-F238E27FC236}">
                      <a16:creationId xmlns:a16="http://schemas.microsoft.com/office/drawing/2014/main" xmlns="" id="{9F878CEE-547E-4D31-BEF7-6CC3A19342E3}"/>
                    </a:ext>
                  </a:extLst>
                </p:cNvPr>
                <p:cNvSpPr/>
                <p:nvPr/>
              </p:nvSpPr>
              <p:spPr>
                <a:xfrm>
                  <a:off x="1542689" y="3441217"/>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1" name="Полилиния: фигура 40">
                  <a:extLst>
                    <a:ext uri="{FF2B5EF4-FFF2-40B4-BE49-F238E27FC236}">
                      <a16:creationId xmlns:a16="http://schemas.microsoft.com/office/drawing/2014/main" xmlns="" id="{206391AA-4BCF-4ABF-939E-341707D4DCC6}"/>
                    </a:ext>
                  </a:extLst>
                </p:cNvPr>
                <p:cNvSpPr/>
                <p:nvPr/>
              </p:nvSpPr>
              <p:spPr>
                <a:xfrm>
                  <a:off x="1542689" y="3025021"/>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5710"/>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sp>
              <p:nvSpPr>
                <p:cNvPr id="42" name="Полилиния: фигура 41">
                  <a:extLst>
                    <a:ext uri="{FF2B5EF4-FFF2-40B4-BE49-F238E27FC236}">
                      <a16:creationId xmlns:a16="http://schemas.microsoft.com/office/drawing/2014/main" xmlns="" id="{4A2590E7-6B1D-4386-A964-DB3E5CD68A77}"/>
                    </a:ext>
                  </a:extLst>
                </p:cNvPr>
                <p:cNvSpPr/>
                <p:nvPr/>
              </p:nvSpPr>
              <p:spPr>
                <a:xfrm>
                  <a:off x="1903289" y="2816538"/>
                  <a:ext cx="111191" cy="111191"/>
                </a:xfrm>
                <a:custGeom>
                  <a:avLst/>
                  <a:gdLst>
                    <a:gd name="connsiteX0" fmla="*/ 55596 w 111191"/>
                    <a:gd name="connsiteY0" fmla="*/ 111191 h 111191"/>
                    <a:gd name="connsiteX1" fmla="*/ 0 w 111191"/>
                    <a:gd name="connsiteY1" fmla="*/ 55596 h 111191"/>
                    <a:gd name="connsiteX2" fmla="*/ 55596 w 111191"/>
                    <a:gd name="connsiteY2" fmla="*/ 0 h 111191"/>
                    <a:gd name="connsiteX3" fmla="*/ 111191 w 111191"/>
                    <a:gd name="connsiteY3" fmla="*/ 55596 h 111191"/>
                    <a:gd name="connsiteX4" fmla="*/ 55596 w 111191"/>
                    <a:gd name="connsiteY4" fmla="*/ 111191 h 111191"/>
                    <a:gd name="connsiteX5" fmla="*/ 55596 w 111191"/>
                    <a:gd name="connsiteY5" fmla="*/ 34747 h 111191"/>
                    <a:gd name="connsiteX6" fmla="*/ 34747 w 111191"/>
                    <a:gd name="connsiteY6" fmla="*/ 55596 h 111191"/>
                    <a:gd name="connsiteX7" fmla="*/ 55596 w 111191"/>
                    <a:gd name="connsiteY7" fmla="*/ 76444 h 111191"/>
                    <a:gd name="connsiteX8" fmla="*/ 76444 w 111191"/>
                    <a:gd name="connsiteY8" fmla="*/ 55596 h 111191"/>
                    <a:gd name="connsiteX9" fmla="*/ 55596 w 111191"/>
                    <a:gd name="connsiteY9" fmla="*/ 34747 h 11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91" h="111191">
                      <a:moveTo>
                        <a:pt x="55596" y="111191"/>
                      </a:moveTo>
                      <a:cubicBezTo>
                        <a:pt x="24709" y="111191"/>
                        <a:pt x="0" y="86482"/>
                        <a:pt x="0" y="55596"/>
                      </a:cubicBezTo>
                      <a:cubicBezTo>
                        <a:pt x="0" y="24709"/>
                        <a:pt x="24709" y="0"/>
                        <a:pt x="55596" y="0"/>
                      </a:cubicBezTo>
                      <a:cubicBezTo>
                        <a:pt x="86482" y="0"/>
                        <a:pt x="111191" y="24709"/>
                        <a:pt x="111191" y="55596"/>
                      </a:cubicBezTo>
                      <a:cubicBezTo>
                        <a:pt x="111191" y="86482"/>
                        <a:pt x="86482" y="111191"/>
                        <a:pt x="55596" y="111191"/>
                      </a:cubicBezTo>
                      <a:close/>
                      <a:moveTo>
                        <a:pt x="55596" y="34747"/>
                      </a:moveTo>
                      <a:cubicBezTo>
                        <a:pt x="44013" y="34747"/>
                        <a:pt x="34747" y="44013"/>
                        <a:pt x="34747" y="55596"/>
                      </a:cubicBezTo>
                      <a:cubicBezTo>
                        <a:pt x="34747" y="67178"/>
                        <a:pt x="44013" y="76444"/>
                        <a:pt x="55596" y="76444"/>
                      </a:cubicBezTo>
                      <a:cubicBezTo>
                        <a:pt x="67178" y="76444"/>
                        <a:pt x="76444" y="67178"/>
                        <a:pt x="76444" y="55596"/>
                      </a:cubicBezTo>
                      <a:cubicBezTo>
                        <a:pt x="76444" y="44013"/>
                        <a:pt x="67178" y="34747"/>
                        <a:pt x="55596" y="34747"/>
                      </a:cubicBezTo>
                      <a:close/>
                    </a:path>
                  </a:pathLst>
                </a:custGeom>
                <a:solidFill>
                  <a:schemeClr val="bg1"/>
                </a:solidFill>
                <a:ln w="7680" cap="flat">
                  <a:noFill/>
                  <a:prstDash val="solid"/>
                  <a:miter/>
                </a:ln>
              </p:spPr>
              <p:txBody>
                <a:bodyPr rtlCol="0" anchor="ctr"/>
                <a:lstStyle/>
                <a:p>
                  <a:endParaRPr lang="ru-RU"/>
                </a:p>
              </p:txBody>
            </p:sp>
          </p:grpSp>
        </p:grpSp>
        <p:sp>
          <p:nvSpPr>
            <p:cNvPr id="43" name="Полилиния: фигура 42">
              <a:extLst>
                <a:ext uri="{FF2B5EF4-FFF2-40B4-BE49-F238E27FC236}">
                  <a16:creationId xmlns:a16="http://schemas.microsoft.com/office/drawing/2014/main" xmlns="" id="{2338C980-225E-46D7-8459-7215ABA4A035}"/>
                </a:ext>
              </a:extLst>
            </p:cNvPr>
            <p:cNvSpPr/>
            <p:nvPr/>
          </p:nvSpPr>
          <p:spPr>
            <a:xfrm>
              <a:off x="1398681" y="3263936"/>
              <a:ext cx="1231598" cy="1231598"/>
            </a:xfrm>
            <a:custGeom>
              <a:avLst/>
              <a:gdLst>
                <a:gd name="connsiteX0" fmla="*/ 616185 w 1231598"/>
                <a:gd name="connsiteY0" fmla="*/ 1231598 h 1231598"/>
                <a:gd name="connsiteX1" fmla="*/ 616185 w 1231598"/>
                <a:gd name="connsiteY1" fmla="*/ 1196851 h 1231598"/>
                <a:gd name="connsiteX2" fmla="*/ 650160 w 1231598"/>
                <a:gd name="connsiteY2" fmla="*/ 1196079 h 1231598"/>
                <a:gd name="connsiteX3" fmla="*/ 652477 w 1231598"/>
                <a:gd name="connsiteY3" fmla="*/ 1230826 h 1231598"/>
                <a:gd name="connsiteX4" fmla="*/ 616185 w 1231598"/>
                <a:gd name="connsiteY4" fmla="*/ 1231598 h 1231598"/>
                <a:gd name="connsiteX5" fmla="*/ 580666 w 1231598"/>
                <a:gd name="connsiteY5" fmla="*/ 1230826 h 1231598"/>
                <a:gd name="connsiteX6" fmla="*/ 545146 w 1231598"/>
                <a:gd name="connsiteY6" fmla="*/ 1227737 h 1231598"/>
                <a:gd name="connsiteX7" fmla="*/ 549007 w 1231598"/>
                <a:gd name="connsiteY7" fmla="*/ 1192990 h 1231598"/>
                <a:gd name="connsiteX8" fmla="*/ 582982 w 1231598"/>
                <a:gd name="connsiteY8" fmla="*/ 1196079 h 1231598"/>
                <a:gd name="connsiteX9" fmla="*/ 580666 w 1231598"/>
                <a:gd name="connsiteY9" fmla="*/ 1230826 h 1231598"/>
                <a:gd name="connsiteX10" fmla="*/ 687996 w 1231598"/>
                <a:gd name="connsiteY10" fmla="*/ 1227737 h 1231598"/>
                <a:gd name="connsiteX11" fmla="*/ 684135 w 1231598"/>
                <a:gd name="connsiteY11" fmla="*/ 1192990 h 1231598"/>
                <a:gd name="connsiteX12" fmla="*/ 717338 w 1231598"/>
                <a:gd name="connsiteY12" fmla="*/ 1188357 h 1231598"/>
                <a:gd name="connsiteX13" fmla="*/ 723516 w 1231598"/>
                <a:gd name="connsiteY13" fmla="*/ 1222332 h 1231598"/>
                <a:gd name="connsiteX14" fmla="*/ 687996 w 1231598"/>
                <a:gd name="connsiteY14" fmla="*/ 1227737 h 1231598"/>
                <a:gd name="connsiteX15" fmla="*/ 509627 w 1231598"/>
                <a:gd name="connsiteY15" fmla="*/ 1222332 h 1231598"/>
                <a:gd name="connsiteX16" fmla="*/ 474880 w 1231598"/>
                <a:gd name="connsiteY16" fmla="*/ 1215383 h 1231598"/>
                <a:gd name="connsiteX17" fmla="*/ 482601 w 1231598"/>
                <a:gd name="connsiteY17" fmla="*/ 1181408 h 1231598"/>
                <a:gd name="connsiteX18" fmla="*/ 515804 w 1231598"/>
                <a:gd name="connsiteY18" fmla="*/ 1188357 h 1231598"/>
                <a:gd name="connsiteX19" fmla="*/ 509627 w 1231598"/>
                <a:gd name="connsiteY19" fmla="*/ 1222332 h 1231598"/>
                <a:gd name="connsiteX20" fmla="*/ 758263 w 1231598"/>
                <a:gd name="connsiteY20" fmla="*/ 1215383 h 1231598"/>
                <a:gd name="connsiteX21" fmla="*/ 750541 w 1231598"/>
                <a:gd name="connsiteY21" fmla="*/ 1181408 h 1231598"/>
                <a:gd name="connsiteX22" fmla="*/ 782972 w 1231598"/>
                <a:gd name="connsiteY22" fmla="*/ 1172914 h 1231598"/>
                <a:gd name="connsiteX23" fmla="*/ 793010 w 1231598"/>
                <a:gd name="connsiteY23" fmla="*/ 1206117 h 1231598"/>
                <a:gd name="connsiteX24" fmla="*/ 758263 w 1231598"/>
                <a:gd name="connsiteY24" fmla="*/ 1215383 h 1231598"/>
                <a:gd name="connsiteX25" fmla="*/ 439360 w 1231598"/>
                <a:gd name="connsiteY25" fmla="*/ 1206117 h 1231598"/>
                <a:gd name="connsiteX26" fmla="*/ 405385 w 1231598"/>
                <a:gd name="connsiteY26" fmla="*/ 1194534 h 1231598"/>
                <a:gd name="connsiteX27" fmla="*/ 416967 w 1231598"/>
                <a:gd name="connsiteY27" fmla="*/ 1162104 h 1231598"/>
                <a:gd name="connsiteX28" fmla="*/ 449398 w 1231598"/>
                <a:gd name="connsiteY28" fmla="*/ 1172914 h 1231598"/>
                <a:gd name="connsiteX29" fmla="*/ 439360 w 1231598"/>
                <a:gd name="connsiteY29" fmla="*/ 1206117 h 1231598"/>
                <a:gd name="connsiteX30" fmla="*/ 826985 w 1231598"/>
                <a:gd name="connsiteY30" fmla="*/ 1194534 h 1231598"/>
                <a:gd name="connsiteX31" fmla="*/ 815403 w 1231598"/>
                <a:gd name="connsiteY31" fmla="*/ 1162104 h 1231598"/>
                <a:gd name="connsiteX32" fmla="*/ 847062 w 1231598"/>
                <a:gd name="connsiteY32" fmla="*/ 1149749 h 1231598"/>
                <a:gd name="connsiteX33" fmla="*/ 860961 w 1231598"/>
                <a:gd name="connsiteY33" fmla="*/ 1181408 h 1231598"/>
                <a:gd name="connsiteX34" fmla="*/ 826985 w 1231598"/>
                <a:gd name="connsiteY34" fmla="*/ 1194534 h 1231598"/>
                <a:gd name="connsiteX35" fmla="*/ 372182 w 1231598"/>
                <a:gd name="connsiteY35" fmla="*/ 1181408 h 1231598"/>
                <a:gd name="connsiteX36" fmla="*/ 339751 w 1231598"/>
                <a:gd name="connsiteY36" fmla="*/ 1165964 h 1231598"/>
                <a:gd name="connsiteX37" fmla="*/ 355194 w 1231598"/>
                <a:gd name="connsiteY37" fmla="*/ 1135078 h 1231598"/>
                <a:gd name="connsiteX38" fmla="*/ 386081 w 1231598"/>
                <a:gd name="connsiteY38" fmla="*/ 1149749 h 1231598"/>
                <a:gd name="connsiteX39" fmla="*/ 372182 w 1231598"/>
                <a:gd name="connsiteY39" fmla="*/ 1181408 h 1231598"/>
                <a:gd name="connsiteX40" fmla="*/ 892619 w 1231598"/>
                <a:gd name="connsiteY40" fmla="*/ 1165964 h 1231598"/>
                <a:gd name="connsiteX41" fmla="*/ 877176 w 1231598"/>
                <a:gd name="connsiteY41" fmla="*/ 1135078 h 1231598"/>
                <a:gd name="connsiteX42" fmla="*/ 906518 w 1231598"/>
                <a:gd name="connsiteY42" fmla="*/ 1118863 h 1231598"/>
                <a:gd name="connsiteX43" fmla="*/ 924278 w 1231598"/>
                <a:gd name="connsiteY43" fmla="*/ 1148977 h 1231598"/>
                <a:gd name="connsiteX44" fmla="*/ 892619 w 1231598"/>
                <a:gd name="connsiteY44" fmla="*/ 1165964 h 1231598"/>
                <a:gd name="connsiteX45" fmla="*/ 308093 w 1231598"/>
                <a:gd name="connsiteY45" fmla="*/ 1149749 h 1231598"/>
                <a:gd name="connsiteX46" fmla="*/ 277206 w 1231598"/>
                <a:gd name="connsiteY46" fmla="*/ 1131217 h 1231598"/>
                <a:gd name="connsiteX47" fmla="*/ 296510 w 1231598"/>
                <a:gd name="connsiteY47" fmla="*/ 1101875 h 1231598"/>
                <a:gd name="connsiteX48" fmla="*/ 325080 w 1231598"/>
                <a:gd name="connsiteY48" fmla="*/ 1119635 h 1231598"/>
                <a:gd name="connsiteX49" fmla="*/ 308093 w 1231598"/>
                <a:gd name="connsiteY49" fmla="*/ 1149749 h 1231598"/>
                <a:gd name="connsiteX50" fmla="*/ 954392 w 1231598"/>
                <a:gd name="connsiteY50" fmla="*/ 1130445 h 1231598"/>
                <a:gd name="connsiteX51" fmla="*/ 935088 w 1231598"/>
                <a:gd name="connsiteY51" fmla="*/ 1101103 h 1231598"/>
                <a:gd name="connsiteX52" fmla="*/ 962886 w 1231598"/>
                <a:gd name="connsiteY52" fmla="*/ 1081799 h 1231598"/>
                <a:gd name="connsiteX53" fmla="*/ 983734 w 1231598"/>
                <a:gd name="connsiteY53" fmla="*/ 1109597 h 1231598"/>
                <a:gd name="connsiteX54" fmla="*/ 954392 w 1231598"/>
                <a:gd name="connsiteY54" fmla="*/ 1130445 h 1231598"/>
                <a:gd name="connsiteX55" fmla="*/ 248636 w 1231598"/>
                <a:gd name="connsiteY55" fmla="*/ 1110369 h 1231598"/>
                <a:gd name="connsiteX56" fmla="*/ 220838 w 1231598"/>
                <a:gd name="connsiteY56" fmla="*/ 1087976 h 1231598"/>
                <a:gd name="connsiteX57" fmla="*/ 243231 w 1231598"/>
                <a:gd name="connsiteY57" fmla="*/ 1061723 h 1231598"/>
                <a:gd name="connsiteX58" fmla="*/ 269485 w 1231598"/>
                <a:gd name="connsiteY58" fmla="*/ 1082571 h 1231598"/>
                <a:gd name="connsiteX59" fmla="*/ 248636 w 1231598"/>
                <a:gd name="connsiteY59" fmla="*/ 1110369 h 1231598"/>
                <a:gd name="connsiteX60" fmla="*/ 1011532 w 1231598"/>
                <a:gd name="connsiteY60" fmla="*/ 1087204 h 1231598"/>
                <a:gd name="connsiteX61" fmla="*/ 989139 w 1231598"/>
                <a:gd name="connsiteY61" fmla="*/ 1060950 h 1231598"/>
                <a:gd name="connsiteX62" fmla="*/ 1014621 w 1231598"/>
                <a:gd name="connsiteY62" fmla="*/ 1038558 h 1231598"/>
                <a:gd name="connsiteX63" fmla="*/ 1038558 w 1231598"/>
                <a:gd name="connsiteY63" fmla="*/ 1064039 h 1231598"/>
                <a:gd name="connsiteX64" fmla="*/ 1011532 w 1231598"/>
                <a:gd name="connsiteY64" fmla="*/ 1087204 h 1231598"/>
                <a:gd name="connsiteX65" fmla="*/ 193813 w 1231598"/>
                <a:gd name="connsiteY65" fmla="*/ 1064039 h 1231598"/>
                <a:gd name="connsiteX66" fmla="*/ 168331 w 1231598"/>
                <a:gd name="connsiteY66" fmla="*/ 1038558 h 1231598"/>
                <a:gd name="connsiteX67" fmla="*/ 193813 w 1231598"/>
                <a:gd name="connsiteY67" fmla="*/ 1014621 h 1231598"/>
                <a:gd name="connsiteX68" fmla="*/ 217750 w 1231598"/>
                <a:gd name="connsiteY68" fmla="*/ 1038558 h 1231598"/>
                <a:gd name="connsiteX69" fmla="*/ 193813 w 1231598"/>
                <a:gd name="connsiteY69" fmla="*/ 1064039 h 1231598"/>
                <a:gd name="connsiteX70" fmla="*/ 1064039 w 1231598"/>
                <a:gd name="connsiteY70" fmla="*/ 1038558 h 1231598"/>
                <a:gd name="connsiteX71" fmla="*/ 1038558 w 1231598"/>
                <a:gd name="connsiteY71" fmla="*/ 1014621 h 1231598"/>
                <a:gd name="connsiteX72" fmla="*/ 1060950 w 1231598"/>
                <a:gd name="connsiteY72" fmla="*/ 989139 h 1231598"/>
                <a:gd name="connsiteX73" fmla="*/ 1087204 w 1231598"/>
                <a:gd name="connsiteY73" fmla="*/ 1011532 h 1231598"/>
                <a:gd name="connsiteX74" fmla="*/ 1064039 w 1231598"/>
                <a:gd name="connsiteY74" fmla="*/ 1038558 h 1231598"/>
                <a:gd name="connsiteX75" fmla="*/ 144394 w 1231598"/>
                <a:gd name="connsiteY75" fmla="*/ 1012304 h 1231598"/>
                <a:gd name="connsiteX76" fmla="*/ 122002 w 1231598"/>
                <a:gd name="connsiteY76" fmla="*/ 984506 h 1231598"/>
                <a:gd name="connsiteX77" fmla="*/ 149799 w 1231598"/>
                <a:gd name="connsiteY77" fmla="*/ 963658 h 1231598"/>
                <a:gd name="connsiteX78" fmla="*/ 170648 w 1231598"/>
                <a:gd name="connsiteY78" fmla="*/ 989912 h 1231598"/>
                <a:gd name="connsiteX79" fmla="*/ 144394 w 1231598"/>
                <a:gd name="connsiteY79" fmla="*/ 1012304 h 1231598"/>
                <a:gd name="connsiteX80" fmla="*/ 1109597 w 1231598"/>
                <a:gd name="connsiteY80" fmla="*/ 983734 h 1231598"/>
                <a:gd name="connsiteX81" fmla="*/ 1081799 w 1231598"/>
                <a:gd name="connsiteY81" fmla="*/ 962886 h 1231598"/>
                <a:gd name="connsiteX82" fmla="*/ 1101103 w 1231598"/>
                <a:gd name="connsiteY82" fmla="*/ 935088 h 1231598"/>
                <a:gd name="connsiteX83" fmla="*/ 1130445 w 1231598"/>
                <a:gd name="connsiteY83" fmla="*/ 954392 h 1231598"/>
                <a:gd name="connsiteX84" fmla="*/ 1109597 w 1231598"/>
                <a:gd name="connsiteY84" fmla="*/ 983734 h 1231598"/>
                <a:gd name="connsiteX85" fmla="*/ 101153 w 1231598"/>
                <a:gd name="connsiteY85" fmla="*/ 954392 h 1231598"/>
                <a:gd name="connsiteX86" fmla="*/ 82621 w 1231598"/>
                <a:gd name="connsiteY86" fmla="*/ 924278 h 1231598"/>
                <a:gd name="connsiteX87" fmla="*/ 112736 w 1231598"/>
                <a:gd name="connsiteY87" fmla="*/ 906518 h 1231598"/>
                <a:gd name="connsiteX88" fmla="*/ 130495 w 1231598"/>
                <a:gd name="connsiteY88" fmla="*/ 935088 h 1231598"/>
                <a:gd name="connsiteX89" fmla="*/ 101153 w 1231598"/>
                <a:gd name="connsiteY89" fmla="*/ 954392 h 1231598"/>
                <a:gd name="connsiteX90" fmla="*/ 1148977 w 1231598"/>
                <a:gd name="connsiteY90" fmla="*/ 923506 h 1231598"/>
                <a:gd name="connsiteX91" fmla="*/ 1118863 w 1231598"/>
                <a:gd name="connsiteY91" fmla="*/ 905746 h 1231598"/>
                <a:gd name="connsiteX92" fmla="*/ 1135078 w 1231598"/>
                <a:gd name="connsiteY92" fmla="*/ 875632 h 1231598"/>
                <a:gd name="connsiteX93" fmla="*/ 1165964 w 1231598"/>
                <a:gd name="connsiteY93" fmla="*/ 891075 h 1231598"/>
                <a:gd name="connsiteX94" fmla="*/ 1148977 w 1231598"/>
                <a:gd name="connsiteY94" fmla="*/ 923506 h 1231598"/>
                <a:gd name="connsiteX95" fmla="*/ 65634 w 1231598"/>
                <a:gd name="connsiteY95" fmla="*/ 892619 h 1231598"/>
                <a:gd name="connsiteX96" fmla="*/ 50191 w 1231598"/>
                <a:gd name="connsiteY96" fmla="*/ 860188 h 1231598"/>
                <a:gd name="connsiteX97" fmla="*/ 81849 w 1231598"/>
                <a:gd name="connsiteY97" fmla="*/ 846289 h 1231598"/>
                <a:gd name="connsiteX98" fmla="*/ 96520 w 1231598"/>
                <a:gd name="connsiteY98" fmla="*/ 877176 h 1231598"/>
                <a:gd name="connsiteX99" fmla="*/ 65634 w 1231598"/>
                <a:gd name="connsiteY99" fmla="*/ 892619 h 1231598"/>
                <a:gd name="connsiteX100" fmla="*/ 1181408 w 1231598"/>
                <a:gd name="connsiteY100" fmla="*/ 859416 h 1231598"/>
                <a:gd name="connsiteX101" fmla="*/ 1149749 w 1231598"/>
                <a:gd name="connsiteY101" fmla="*/ 845517 h 1231598"/>
                <a:gd name="connsiteX102" fmla="*/ 1162104 w 1231598"/>
                <a:gd name="connsiteY102" fmla="*/ 813859 h 1231598"/>
                <a:gd name="connsiteX103" fmla="*/ 1194534 w 1231598"/>
                <a:gd name="connsiteY103" fmla="*/ 825441 h 1231598"/>
                <a:gd name="connsiteX104" fmla="*/ 1181408 w 1231598"/>
                <a:gd name="connsiteY104" fmla="*/ 859416 h 1231598"/>
                <a:gd name="connsiteX105" fmla="*/ 37064 w 1231598"/>
                <a:gd name="connsiteY105" fmla="*/ 826985 h 1231598"/>
                <a:gd name="connsiteX106" fmla="*/ 25481 w 1231598"/>
                <a:gd name="connsiteY106" fmla="*/ 793010 h 1231598"/>
                <a:gd name="connsiteX107" fmla="*/ 58684 w 1231598"/>
                <a:gd name="connsiteY107" fmla="*/ 782972 h 1231598"/>
                <a:gd name="connsiteX108" fmla="*/ 69495 w 1231598"/>
                <a:gd name="connsiteY108" fmla="*/ 815403 h 1231598"/>
                <a:gd name="connsiteX109" fmla="*/ 37064 w 1231598"/>
                <a:gd name="connsiteY109" fmla="*/ 826985 h 1231598"/>
                <a:gd name="connsiteX110" fmla="*/ 1206117 w 1231598"/>
                <a:gd name="connsiteY110" fmla="*/ 792238 h 1231598"/>
                <a:gd name="connsiteX111" fmla="*/ 1172914 w 1231598"/>
                <a:gd name="connsiteY111" fmla="*/ 782200 h 1231598"/>
                <a:gd name="connsiteX112" fmla="*/ 1181408 w 1231598"/>
                <a:gd name="connsiteY112" fmla="*/ 749769 h 1231598"/>
                <a:gd name="connsiteX113" fmla="*/ 1215383 w 1231598"/>
                <a:gd name="connsiteY113" fmla="*/ 757491 h 1231598"/>
                <a:gd name="connsiteX114" fmla="*/ 1206117 w 1231598"/>
                <a:gd name="connsiteY114" fmla="*/ 792238 h 1231598"/>
                <a:gd name="connsiteX115" fmla="*/ 16988 w 1231598"/>
                <a:gd name="connsiteY115" fmla="*/ 758263 h 1231598"/>
                <a:gd name="connsiteX116" fmla="*/ 10038 w 1231598"/>
                <a:gd name="connsiteY116" fmla="*/ 723516 h 1231598"/>
                <a:gd name="connsiteX117" fmla="*/ 44013 w 1231598"/>
                <a:gd name="connsiteY117" fmla="*/ 717338 h 1231598"/>
                <a:gd name="connsiteX118" fmla="*/ 50963 w 1231598"/>
                <a:gd name="connsiteY118" fmla="*/ 750541 h 1231598"/>
                <a:gd name="connsiteX119" fmla="*/ 16988 w 1231598"/>
                <a:gd name="connsiteY119" fmla="*/ 758263 h 1231598"/>
                <a:gd name="connsiteX120" fmla="*/ 1222332 w 1231598"/>
                <a:gd name="connsiteY120" fmla="*/ 722744 h 1231598"/>
                <a:gd name="connsiteX121" fmla="*/ 1188357 w 1231598"/>
                <a:gd name="connsiteY121" fmla="*/ 716566 h 1231598"/>
                <a:gd name="connsiteX122" fmla="*/ 1192990 w 1231598"/>
                <a:gd name="connsiteY122" fmla="*/ 683363 h 1231598"/>
                <a:gd name="connsiteX123" fmla="*/ 1227737 w 1231598"/>
                <a:gd name="connsiteY123" fmla="*/ 687224 h 1231598"/>
                <a:gd name="connsiteX124" fmla="*/ 1222332 w 1231598"/>
                <a:gd name="connsiteY124" fmla="*/ 722744 h 1231598"/>
                <a:gd name="connsiteX125" fmla="*/ 3861 w 1231598"/>
                <a:gd name="connsiteY125" fmla="*/ 687996 h 1231598"/>
                <a:gd name="connsiteX126" fmla="*/ 772 w 1231598"/>
                <a:gd name="connsiteY126" fmla="*/ 652477 h 1231598"/>
                <a:gd name="connsiteX127" fmla="*/ 35519 w 1231598"/>
                <a:gd name="connsiteY127" fmla="*/ 650160 h 1231598"/>
                <a:gd name="connsiteX128" fmla="*/ 38608 w 1231598"/>
                <a:gd name="connsiteY128" fmla="*/ 684135 h 1231598"/>
                <a:gd name="connsiteX129" fmla="*/ 3861 w 1231598"/>
                <a:gd name="connsiteY129" fmla="*/ 687996 h 1231598"/>
                <a:gd name="connsiteX130" fmla="*/ 1230826 w 1231598"/>
                <a:gd name="connsiteY130" fmla="*/ 651705 h 1231598"/>
                <a:gd name="connsiteX131" fmla="*/ 1196079 w 1231598"/>
                <a:gd name="connsiteY131" fmla="*/ 649388 h 1231598"/>
                <a:gd name="connsiteX132" fmla="*/ 1196851 w 1231598"/>
                <a:gd name="connsiteY132" fmla="*/ 615413 h 1231598"/>
                <a:gd name="connsiteX133" fmla="*/ 1196851 w 1231598"/>
                <a:gd name="connsiteY133" fmla="*/ 613869 h 1231598"/>
                <a:gd name="connsiteX134" fmla="*/ 1231598 w 1231598"/>
                <a:gd name="connsiteY134" fmla="*/ 613869 h 1231598"/>
                <a:gd name="connsiteX135" fmla="*/ 1231598 w 1231598"/>
                <a:gd name="connsiteY135" fmla="*/ 615413 h 1231598"/>
                <a:gd name="connsiteX136" fmla="*/ 1230826 w 1231598"/>
                <a:gd name="connsiteY136" fmla="*/ 651705 h 1231598"/>
                <a:gd name="connsiteX137" fmla="*/ 34747 w 1231598"/>
                <a:gd name="connsiteY137" fmla="*/ 616957 h 1231598"/>
                <a:gd name="connsiteX138" fmla="*/ 0 w 1231598"/>
                <a:gd name="connsiteY138" fmla="*/ 616957 h 1231598"/>
                <a:gd name="connsiteX139" fmla="*/ 0 w 1231598"/>
                <a:gd name="connsiteY139" fmla="*/ 616185 h 1231598"/>
                <a:gd name="connsiteX140" fmla="*/ 772 w 1231598"/>
                <a:gd name="connsiteY140" fmla="*/ 581438 h 1231598"/>
                <a:gd name="connsiteX141" fmla="*/ 35519 w 1231598"/>
                <a:gd name="connsiteY141" fmla="*/ 583754 h 1231598"/>
                <a:gd name="connsiteX142" fmla="*/ 34747 w 1231598"/>
                <a:gd name="connsiteY142" fmla="*/ 616957 h 1231598"/>
                <a:gd name="connsiteX143" fmla="*/ 34747 w 1231598"/>
                <a:gd name="connsiteY143" fmla="*/ 616957 h 1231598"/>
                <a:gd name="connsiteX144" fmla="*/ 1196079 w 1231598"/>
                <a:gd name="connsiteY144" fmla="*/ 580666 h 1231598"/>
                <a:gd name="connsiteX145" fmla="*/ 1192990 w 1231598"/>
                <a:gd name="connsiteY145" fmla="*/ 546691 h 1231598"/>
                <a:gd name="connsiteX146" fmla="*/ 1227737 w 1231598"/>
                <a:gd name="connsiteY146" fmla="*/ 542830 h 1231598"/>
                <a:gd name="connsiteX147" fmla="*/ 1230826 w 1231598"/>
                <a:gd name="connsiteY147" fmla="*/ 578349 h 1231598"/>
                <a:gd name="connsiteX148" fmla="*/ 1196079 w 1231598"/>
                <a:gd name="connsiteY148" fmla="*/ 580666 h 1231598"/>
                <a:gd name="connsiteX149" fmla="*/ 38608 w 1231598"/>
                <a:gd name="connsiteY149" fmla="*/ 549007 h 1231598"/>
                <a:gd name="connsiteX150" fmla="*/ 3861 w 1231598"/>
                <a:gd name="connsiteY150" fmla="*/ 545146 h 1231598"/>
                <a:gd name="connsiteX151" fmla="*/ 9266 w 1231598"/>
                <a:gd name="connsiteY151" fmla="*/ 509627 h 1231598"/>
                <a:gd name="connsiteX152" fmla="*/ 43241 w 1231598"/>
                <a:gd name="connsiteY152" fmla="*/ 515804 h 1231598"/>
                <a:gd name="connsiteX153" fmla="*/ 38608 w 1231598"/>
                <a:gd name="connsiteY153" fmla="*/ 549007 h 1231598"/>
                <a:gd name="connsiteX154" fmla="*/ 1187585 w 1231598"/>
                <a:gd name="connsiteY154" fmla="*/ 513488 h 1231598"/>
                <a:gd name="connsiteX155" fmla="*/ 1180636 w 1231598"/>
                <a:gd name="connsiteY155" fmla="*/ 480285 h 1231598"/>
                <a:gd name="connsiteX156" fmla="*/ 1214611 w 1231598"/>
                <a:gd name="connsiteY156" fmla="*/ 472563 h 1231598"/>
                <a:gd name="connsiteX157" fmla="*/ 1221560 w 1231598"/>
                <a:gd name="connsiteY157" fmla="*/ 507310 h 1231598"/>
                <a:gd name="connsiteX158" fmla="*/ 1187585 w 1231598"/>
                <a:gd name="connsiteY158" fmla="*/ 513488 h 1231598"/>
                <a:gd name="connsiteX159" fmla="*/ 50191 w 1231598"/>
                <a:gd name="connsiteY159" fmla="*/ 482601 h 1231598"/>
                <a:gd name="connsiteX160" fmla="*/ 16215 w 1231598"/>
                <a:gd name="connsiteY160" fmla="*/ 474880 h 1231598"/>
                <a:gd name="connsiteX161" fmla="*/ 25481 w 1231598"/>
                <a:gd name="connsiteY161" fmla="*/ 440132 h 1231598"/>
                <a:gd name="connsiteX162" fmla="*/ 58684 w 1231598"/>
                <a:gd name="connsiteY162" fmla="*/ 450170 h 1231598"/>
                <a:gd name="connsiteX163" fmla="*/ 50191 w 1231598"/>
                <a:gd name="connsiteY163" fmla="*/ 482601 h 1231598"/>
                <a:gd name="connsiteX164" fmla="*/ 1172142 w 1231598"/>
                <a:gd name="connsiteY164" fmla="*/ 447854 h 1231598"/>
                <a:gd name="connsiteX165" fmla="*/ 1161331 w 1231598"/>
                <a:gd name="connsiteY165" fmla="*/ 415423 h 1231598"/>
                <a:gd name="connsiteX166" fmla="*/ 1193762 w 1231598"/>
                <a:gd name="connsiteY166" fmla="*/ 403069 h 1231598"/>
                <a:gd name="connsiteX167" fmla="*/ 1205345 w 1231598"/>
                <a:gd name="connsiteY167" fmla="*/ 437044 h 1231598"/>
                <a:gd name="connsiteX168" fmla="*/ 1172142 w 1231598"/>
                <a:gd name="connsiteY168" fmla="*/ 447854 h 1231598"/>
                <a:gd name="connsiteX169" fmla="*/ 69495 w 1231598"/>
                <a:gd name="connsiteY169" fmla="*/ 417740 h 1231598"/>
                <a:gd name="connsiteX170" fmla="*/ 37064 w 1231598"/>
                <a:gd name="connsiteY170" fmla="*/ 406157 h 1231598"/>
                <a:gd name="connsiteX171" fmla="*/ 50191 w 1231598"/>
                <a:gd name="connsiteY171" fmla="*/ 372954 h 1231598"/>
                <a:gd name="connsiteX172" fmla="*/ 81849 w 1231598"/>
                <a:gd name="connsiteY172" fmla="*/ 386853 h 1231598"/>
                <a:gd name="connsiteX173" fmla="*/ 69495 w 1231598"/>
                <a:gd name="connsiteY173" fmla="*/ 417740 h 1231598"/>
                <a:gd name="connsiteX174" fmla="*/ 1148977 w 1231598"/>
                <a:gd name="connsiteY174" fmla="*/ 384537 h 1231598"/>
                <a:gd name="connsiteX175" fmla="*/ 1134306 w 1231598"/>
                <a:gd name="connsiteY175" fmla="*/ 353650 h 1231598"/>
                <a:gd name="connsiteX176" fmla="*/ 1165192 w 1231598"/>
                <a:gd name="connsiteY176" fmla="*/ 338207 h 1231598"/>
                <a:gd name="connsiteX177" fmla="*/ 1180636 w 1231598"/>
                <a:gd name="connsiteY177" fmla="*/ 370638 h 1231598"/>
                <a:gd name="connsiteX178" fmla="*/ 1148977 w 1231598"/>
                <a:gd name="connsiteY178" fmla="*/ 384537 h 1231598"/>
                <a:gd name="connsiteX179" fmla="*/ 95748 w 1231598"/>
                <a:gd name="connsiteY179" fmla="*/ 355967 h 1231598"/>
                <a:gd name="connsiteX180" fmla="*/ 64862 w 1231598"/>
                <a:gd name="connsiteY180" fmla="*/ 340523 h 1231598"/>
                <a:gd name="connsiteX181" fmla="*/ 81849 w 1231598"/>
                <a:gd name="connsiteY181" fmla="*/ 308865 h 1231598"/>
                <a:gd name="connsiteX182" fmla="*/ 111963 w 1231598"/>
                <a:gd name="connsiteY182" fmla="*/ 325852 h 1231598"/>
                <a:gd name="connsiteX183" fmla="*/ 95748 w 1231598"/>
                <a:gd name="connsiteY183" fmla="*/ 355967 h 1231598"/>
                <a:gd name="connsiteX184" fmla="*/ 1118863 w 1231598"/>
                <a:gd name="connsiteY184" fmla="*/ 324308 h 1231598"/>
                <a:gd name="connsiteX185" fmla="*/ 1101103 w 1231598"/>
                <a:gd name="connsiteY185" fmla="*/ 295738 h 1231598"/>
                <a:gd name="connsiteX186" fmla="*/ 1130445 w 1231598"/>
                <a:gd name="connsiteY186" fmla="*/ 276434 h 1231598"/>
                <a:gd name="connsiteX187" fmla="*/ 1148977 w 1231598"/>
                <a:gd name="connsiteY187" fmla="*/ 306548 h 1231598"/>
                <a:gd name="connsiteX188" fmla="*/ 1118863 w 1231598"/>
                <a:gd name="connsiteY188" fmla="*/ 324308 h 1231598"/>
                <a:gd name="connsiteX189" fmla="*/ 129723 w 1231598"/>
                <a:gd name="connsiteY189" fmla="*/ 297282 h 1231598"/>
                <a:gd name="connsiteX190" fmla="*/ 101153 w 1231598"/>
                <a:gd name="connsiteY190" fmla="*/ 277978 h 1231598"/>
                <a:gd name="connsiteX191" fmla="*/ 122002 w 1231598"/>
                <a:gd name="connsiteY191" fmla="*/ 248636 h 1231598"/>
                <a:gd name="connsiteX192" fmla="*/ 149799 w 1231598"/>
                <a:gd name="connsiteY192" fmla="*/ 269485 h 1231598"/>
                <a:gd name="connsiteX193" fmla="*/ 129723 w 1231598"/>
                <a:gd name="connsiteY193" fmla="*/ 297282 h 1231598"/>
                <a:gd name="connsiteX194" fmla="*/ 1081027 w 1231598"/>
                <a:gd name="connsiteY194" fmla="*/ 267940 h 1231598"/>
                <a:gd name="connsiteX195" fmla="*/ 1060178 w 1231598"/>
                <a:gd name="connsiteY195" fmla="*/ 241687 h 1231598"/>
                <a:gd name="connsiteX196" fmla="*/ 1086432 w 1231598"/>
                <a:gd name="connsiteY196" fmla="*/ 219294 h 1231598"/>
                <a:gd name="connsiteX197" fmla="*/ 1108825 w 1231598"/>
                <a:gd name="connsiteY197" fmla="*/ 247092 h 1231598"/>
                <a:gd name="connsiteX198" fmla="*/ 1081027 w 1231598"/>
                <a:gd name="connsiteY198" fmla="*/ 267940 h 1231598"/>
                <a:gd name="connsiteX199" fmla="*/ 169876 w 1231598"/>
                <a:gd name="connsiteY199" fmla="*/ 243231 h 1231598"/>
                <a:gd name="connsiteX200" fmla="*/ 143622 w 1231598"/>
                <a:gd name="connsiteY200" fmla="*/ 220838 h 1231598"/>
                <a:gd name="connsiteX201" fmla="*/ 167559 w 1231598"/>
                <a:gd name="connsiteY201" fmla="*/ 193813 h 1231598"/>
                <a:gd name="connsiteX202" fmla="*/ 193040 w 1231598"/>
                <a:gd name="connsiteY202" fmla="*/ 217750 h 1231598"/>
                <a:gd name="connsiteX203" fmla="*/ 169876 w 1231598"/>
                <a:gd name="connsiteY203" fmla="*/ 243231 h 1231598"/>
                <a:gd name="connsiteX204" fmla="*/ 1037786 w 1231598"/>
                <a:gd name="connsiteY204" fmla="*/ 216205 h 1231598"/>
                <a:gd name="connsiteX205" fmla="*/ 1013849 w 1231598"/>
                <a:gd name="connsiteY205" fmla="*/ 192268 h 1231598"/>
                <a:gd name="connsiteX206" fmla="*/ 1037786 w 1231598"/>
                <a:gd name="connsiteY206" fmla="*/ 166787 h 1231598"/>
                <a:gd name="connsiteX207" fmla="*/ 1063267 w 1231598"/>
                <a:gd name="connsiteY207" fmla="*/ 192268 h 1231598"/>
                <a:gd name="connsiteX208" fmla="*/ 1037786 w 1231598"/>
                <a:gd name="connsiteY208" fmla="*/ 216205 h 1231598"/>
                <a:gd name="connsiteX209" fmla="*/ 216205 w 1231598"/>
                <a:gd name="connsiteY209" fmla="*/ 193813 h 1231598"/>
                <a:gd name="connsiteX210" fmla="*/ 192268 w 1231598"/>
                <a:gd name="connsiteY210" fmla="*/ 168331 h 1231598"/>
                <a:gd name="connsiteX211" fmla="*/ 219294 w 1231598"/>
                <a:gd name="connsiteY211" fmla="*/ 144394 h 1231598"/>
                <a:gd name="connsiteX212" fmla="*/ 241687 w 1231598"/>
                <a:gd name="connsiteY212" fmla="*/ 170648 h 1231598"/>
                <a:gd name="connsiteX213" fmla="*/ 216205 w 1231598"/>
                <a:gd name="connsiteY213" fmla="*/ 193813 h 1231598"/>
                <a:gd name="connsiteX214" fmla="*/ 988367 w 1231598"/>
                <a:gd name="connsiteY214" fmla="*/ 169876 h 1231598"/>
                <a:gd name="connsiteX215" fmla="*/ 962114 w 1231598"/>
                <a:gd name="connsiteY215" fmla="*/ 149027 h 1231598"/>
                <a:gd name="connsiteX216" fmla="*/ 982962 w 1231598"/>
                <a:gd name="connsiteY216" fmla="*/ 121229 h 1231598"/>
                <a:gd name="connsiteX217" fmla="*/ 1010760 w 1231598"/>
                <a:gd name="connsiteY217" fmla="*/ 143622 h 1231598"/>
                <a:gd name="connsiteX218" fmla="*/ 988367 w 1231598"/>
                <a:gd name="connsiteY218" fmla="*/ 169876 h 1231598"/>
                <a:gd name="connsiteX219" fmla="*/ 267940 w 1231598"/>
                <a:gd name="connsiteY219" fmla="*/ 149799 h 1231598"/>
                <a:gd name="connsiteX220" fmla="*/ 247092 w 1231598"/>
                <a:gd name="connsiteY220" fmla="*/ 122002 h 1231598"/>
                <a:gd name="connsiteX221" fmla="*/ 276434 w 1231598"/>
                <a:gd name="connsiteY221" fmla="*/ 101153 h 1231598"/>
                <a:gd name="connsiteX222" fmla="*/ 295738 w 1231598"/>
                <a:gd name="connsiteY222" fmla="*/ 130495 h 1231598"/>
                <a:gd name="connsiteX223" fmla="*/ 267940 w 1231598"/>
                <a:gd name="connsiteY223" fmla="*/ 149799 h 1231598"/>
                <a:gd name="connsiteX224" fmla="*/ 934316 w 1231598"/>
                <a:gd name="connsiteY224" fmla="*/ 129723 h 1231598"/>
                <a:gd name="connsiteX225" fmla="*/ 905746 w 1231598"/>
                <a:gd name="connsiteY225" fmla="*/ 111963 h 1231598"/>
                <a:gd name="connsiteX226" fmla="*/ 922733 w 1231598"/>
                <a:gd name="connsiteY226" fmla="*/ 81849 h 1231598"/>
                <a:gd name="connsiteX227" fmla="*/ 953620 w 1231598"/>
                <a:gd name="connsiteY227" fmla="*/ 100381 h 1231598"/>
                <a:gd name="connsiteX228" fmla="*/ 934316 w 1231598"/>
                <a:gd name="connsiteY228" fmla="*/ 129723 h 1231598"/>
                <a:gd name="connsiteX229" fmla="*/ 324308 w 1231598"/>
                <a:gd name="connsiteY229" fmla="*/ 112736 h 1231598"/>
                <a:gd name="connsiteX230" fmla="*/ 306548 w 1231598"/>
                <a:gd name="connsiteY230" fmla="*/ 82621 h 1231598"/>
                <a:gd name="connsiteX231" fmla="*/ 338207 w 1231598"/>
                <a:gd name="connsiteY231" fmla="*/ 65634 h 1231598"/>
                <a:gd name="connsiteX232" fmla="*/ 353650 w 1231598"/>
                <a:gd name="connsiteY232" fmla="*/ 96520 h 1231598"/>
                <a:gd name="connsiteX233" fmla="*/ 324308 w 1231598"/>
                <a:gd name="connsiteY233" fmla="*/ 112736 h 1231598"/>
                <a:gd name="connsiteX234" fmla="*/ 875632 w 1231598"/>
                <a:gd name="connsiteY234" fmla="*/ 95748 h 1231598"/>
                <a:gd name="connsiteX235" fmla="*/ 844745 w 1231598"/>
                <a:gd name="connsiteY235" fmla="*/ 81849 h 1231598"/>
                <a:gd name="connsiteX236" fmla="*/ 858644 w 1231598"/>
                <a:gd name="connsiteY236" fmla="*/ 50191 h 1231598"/>
                <a:gd name="connsiteX237" fmla="*/ 891075 w 1231598"/>
                <a:gd name="connsiteY237" fmla="*/ 65634 h 1231598"/>
                <a:gd name="connsiteX238" fmla="*/ 875632 w 1231598"/>
                <a:gd name="connsiteY238" fmla="*/ 95748 h 1231598"/>
                <a:gd name="connsiteX239" fmla="*/ 384537 w 1231598"/>
                <a:gd name="connsiteY239" fmla="*/ 82621 h 1231598"/>
                <a:gd name="connsiteX240" fmla="*/ 370638 w 1231598"/>
                <a:gd name="connsiteY240" fmla="*/ 50963 h 1231598"/>
                <a:gd name="connsiteX241" fmla="*/ 403841 w 1231598"/>
                <a:gd name="connsiteY241" fmla="*/ 37836 h 1231598"/>
                <a:gd name="connsiteX242" fmla="*/ 415423 w 1231598"/>
                <a:gd name="connsiteY242" fmla="*/ 70267 h 1231598"/>
                <a:gd name="connsiteX243" fmla="*/ 384537 w 1231598"/>
                <a:gd name="connsiteY243" fmla="*/ 82621 h 1231598"/>
                <a:gd name="connsiteX244" fmla="*/ 813087 w 1231598"/>
                <a:gd name="connsiteY244" fmla="*/ 69495 h 1231598"/>
                <a:gd name="connsiteX245" fmla="*/ 780656 w 1231598"/>
                <a:gd name="connsiteY245" fmla="*/ 58684 h 1231598"/>
                <a:gd name="connsiteX246" fmla="*/ 790694 w 1231598"/>
                <a:gd name="connsiteY246" fmla="*/ 25481 h 1231598"/>
                <a:gd name="connsiteX247" fmla="*/ 824669 w 1231598"/>
                <a:gd name="connsiteY247" fmla="*/ 37064 h 1231598"/>
                <a:gd name="connsiteX248" fmla="*/ 813087 w 1231598"/>
                <a:gd name="connsiteY248" fmla="*/ 69495 h 1231598"/>
                <a:gd name="connsiteX249" fmla="*/ 447854 w 1231598"/>
                <a:gd name="connsiteY249" fmla="*/ 59456 h 1231598"/>
                <a:gd name="connsiteX250" fmla="*/ 437816 w 1231598"/>
                <a:gd name="connsiteY250" fmla="*/ 26254 h 1231598"/>
                <a:gd name="connsiteX251" fmla="*/ 472563 w 1231598"/>
                <a:gd name="connsiteY251" fmla="*/ 16988 h 1231598"/>
                <a:gd name="connsiteX252" fmla="*/ 480285 w 1231598"/>
                <a:gd name="connsiteY252" fmla="*/ 50963 h 1231598"/>
                <a:gd name="connsiteX253" fmla="*/ 447854 w 1231598"/>
                <a:gd name="connsiteY253" fmla="*/ 59456 h 1231598"/>
                <a:gd name="connsiteX254" fmla="*/ 748997 w 1231598"/>
                <a:gd name="connsiteY254" fmla="*/ 50191 h 1231598"/>
                <a:gd name="connsiteX255" fmla="*/ 715794 w 1231598"/>
                <a:gd name="connsiteY255" fmla="*/ 43241 h 1231598"/>
                <a:gd name="connsiteX256" fmla="*/ 721971 w 1231598"/>
                <a:gd name="connsiteY256" fmla="*/ 9266 h 1231598"/>
                <a:gd name="connsiteX257" fmla="*/ 756719 w 1231598"/>
                <a:gd name="connsiteY257" fmla="*/ 16215 h 1231598"/>
                <a:gd name="connsiteX258" fmla="*/ 748997 w 1231598"/>
                <a:gd name="connsiteY258" fmla="*/ 50191 h 1231598"/>
                <a:gd name="connsiteX259" fmla="*/ 513488 w 1231598"/>
                <a:gd name="connsiteY259" fmla="*/ 44013 h 1231598"/>
                <a:gd name="connsiteX260" fmla="*/ 507310 w 1231598"/>
                <a:gd name="connsiteY260" fmla="*/ 10038 h 1231598"/>
                <a:gd name="connsiteX261" fmla="*/ 542830 w 1231598"/>
                <a:gd name="connsiteY261" fmla="*/ 4633 h 1231598"/>
                <a:gd name="connsiteX262" fmla="*/ 547463 w 1231598"/>
                <a:gd name="connsiteY262" fmla="*/ 38608 h 1231598"/>
                <a:gd name="connsiteX263" fmla="*/ 513488 w 1231598"/>
                <a:gd name="connsiteY263" fmla="*/ 44013 h 1231598"/>
                <a:gd name="connsiteX264" fmla="*/ 681819 w 1231598"/>
                <a:gd name="connsiteY264" fmla="*/ 38608 h 1231598"/>
                <a:gd name="connsiteX265" fmla="*/ 647844 w 1231598"/>
                <a:gd name="connsiteY265" fmla="*/ 35519 h 1231598"/>
                <a:gd name="connsiteX266" fmla="*/ 650160 w 1231598"/>
                <a:gd name="connsiteY266" fmla="*/ 772 h 1231598"/>
                <a:gd name="connsiteX267" fmla="*/ 685680 w 1231598"/>
                <a:gd name="connsiteY267" fmla="*/ 3861 h 1231598"/>
                <a:gd name="connsiteX268" fmla="*/ 681819 w 1231598"/>
                <a:gd name="connsiteY268" fmla="*/ 38608 h 1231598"/>
                <a:gd name="connsiteX269" fmla="*/ 580666 w 1231598"/>
                <a:gd name="connsiteY269" fmla="*/ 35519 h 1231598"/>
                <a:gd name="connsiteX270" fmla="*/ 579121 w 1231598"/>
                <a:gd name="connsiteY270" fmla="*/ 772 h 1231598"/>
                <a:gd name="connsiteX271" fmla="*/ 614641 w 1231598"/>
                <a:gd name="connsiteY271" fmla="*/ 0 h 1231598"/>
                <a:gd name="connsiteX272" fmla="*/ 614641 w 1231598"/>
                <a:gd name="connsiteY272" fmla="*/ 34747 h 1231598"/>
                <a:gd name="connsiteX273" fmla="*/ 580666 w 1231598"/>
                <a:gd name="connsiteY273" fmla="*/ 35519 h 1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231598" h="1231598">
                  <a:moveTo>
                    <a:pt x="616185" y="1231598"/>
                  </a:moveTo>
                  <a:lnTo>
                    <a:pt x="616185" y="1196851"/>
                  </a:lnTo>
                  <a:cubicBezTo>
                    <a:pt x="627768" y="1196851"/>
                    <a:pt x="638578" y="1196851"/>
                    <a:pt x="650160" y="1196079"/>
                  </a:cubicBezTo>
                  <a:lnTo>
                    <a:pt x="652477" y="1230826"/>
                  </a:lnTo>
                  <a:cubicBezTo>
                    <a:pt x="640122" y="1231598"/>
                    <a:pt x="628540" y="1231598"/>
                    <a:pt x="616185" y="1231598"/>
                  </a:cubicBezTo>
                  <a:close/>
                  <a:moveTo>
                    <a:pt x="580666" y="1230826"/>
                  </a:moveTo>
                  <a:cubicBezTo>
                    <a:pt x="569083" y="1230054"/>
                    <a:pt x="556729" y="1229282"/>
                    <a:pt x="545146" y="1227737"/>
                  </a:cubicBezTo>
                  <a:lnTo>
                    <a:pt x="549007" y="1192990"/>
                  </a:lnTo>
                  <a:cubicBezTo>
                    <a:pt x="559817" y="1194534"/>
                    <a:pt x="571400" y="1195307"/>
                    <a:pt x="582982" y="1196079"/>
                  </a:cubicBezTo>
                  <a:lnTo>
                    <a:pt x="580666" y="1230826"/>
                  </a:lnTo>
                  <a:close/>
                  <a:moveTo>
                    <a:pt x="687996" y="1227737"/>
                  </a:moveTo>
                  <a:lnTo>
                    <a:pt x="684135" y="1192990"/>
                  </a:lnTo>
                  <a:cubicBezTo>
                    <a:pt x="695718" y="1191446"/>
                    <a:pt x="706528" y="1189902"/>
                    <a:pt x="717338" y="1188357"/>
                  </a:cubicBezTo>
                  <a:lnTo>
                    <a:pt x="723516" y="1222332"/>
                  </a:lnTo>
                  <a:cubicBezTo>
                    <a:pt x="711161" y="1224649"/>
                    <a:pt x="699579" y="1226193"/>
                    <a:pt x="687996" y="1227737"/>
                  </a:cubicBezTo>
                  <a:close/>
                  <a:moveTo>
                    <a:pt x="509627" y="1222332"/>
                  </a:moveTo>
                  <a:cubicBezTo>
                    <a:pt x="498044" y="1220016"/>
                    <a:pt x="486462" y="1217699"/>
                    <a:pt x="474880" y="1215383"/>
                  </a:cubicBezTo>
                  <a:lnTo>
                    <a:pt x="482601" y="1181408"/>
                  </a:lnTo>
                  <a:cubicBezTo>
                    <a:pt x="493411" y="1183724"/>
                    <a:pt x="504994" y="1186041"/>
                    <a:pt x="515804" y="1188357"/>
                  </a:cubicBezTo>
                  <a:lnTo>
                    <a:pt x="509627" y="1222332"/>
                  </a:lnTo>
                  <a:close/>
                  <a:moveTo>
                    <a:pt x="758263" y="1215383"/>
                  </a:moveTo>
                  <a:lnTo>
                    <a:pt x="750541" y="1181408"/>
                  </a:lnTo>
                  <a:cubicBezTo>
                    <a:pt x="761352" y="1179091"/>
                    <a:pt x="772162" y="1176003"/>
                    <a:pt x="782972" y="1172914"/>
                  </a:cubicBezTo>
                  <a:lnTo>
                    <a:pt x="793010" y="1206117"/>
                  </a:lnTo>
                  <a:cubicBezTo>
                    <a:pt x="781428" y="1209206"/>
                    <a:pt x="769845" y="1212294"/>
                    <a:pt x="758263" y="1215383"/>
                  </a:cubicBezTo>
                  <a:close/>
                  <a:moveTo>
                    <a:pt x="439360" y="1206117"/>
                  </a:moveTo>
                  <a:cubicBezTo>
                    <a:pt x="427778" y="1203028"/>
                    <a:pt x="416195" y="1199167"/>
                    <a:pt x="405385" y="1194534"/>
                  </a:cubicBezTo>
                  <a:lnTo>
                    <a:pt x="416967" y="1162104"/>
                  </a:lnTo>
                  <a:cubicBezTo>
                    <a:pt x="427778" y="1165964"/>
                    <a:pt x="438588" y="1169825"/>
                    <a:pt x="449398" y="1172914"/>
                  </a:cubicBezTo>
                  <a:lnTo>
                    <a:pt x="439360" y="1206117"/>
                  </a:lnTo>
                  <a:close/>
                  <a:moveTo>
                    <a:pt x="826985" y="1194534"/>
                  </a:moveTo>
                  <a:lnTo>
                    <a:pt x="815403" y="1162104"/>
                  </a:lnTo>
                  <a:cubicBezTo>
                    <a:pt x="826213" y="1158243"/>
                    <a:pt x="836251" y="1154382"/>
                    <a:pt x="847062" y="1149749"/>
                  </a:cubicBezTo>
                  <a:lnTo>
                    <a:pt x="860961" y="1181408"/>
                  </a:lnTo>
                  <a:cubicBezTo>
                    <a:pt x="849378" y="1186041"/>
                    <a:pt x="837796" y="1190674"/>
                    <a:pt x="826985" y="1194534"/>
                  </a:cubicBezTo>
                  <a:close/>
                  <a:moveTo>
                    <a:pt x="372182" y="1181408"/>
                  </a:moveTo>
                  <a:cubicBezTo>
                    <a:pt x="361372" y="1176775"/>
                    <a:pt x="350562" y="1171370"/>
                    <a:pt x="339751" y="1165964"/>
                  </a:cubicBezTo>
                  <a:lnTo>
                    <a:pt x="355194" y="1135078"/>
                  </a:lnTo>
                  <a:cubicBezTo>
                    <a:pt x="365233" y="1140483"/>
                    <a:pt x="375271" y="1145116"/>
                    <a:pt x="386081" y="1149749"/>
                  </a:cubicBezTo>
                  <a:lnTo>
                    <a:pt x="372182" y="1181408"/>
                  </a:lnTo>
                  <a:close/>
                  <a:moveTo>
                    <a:pt x="892619" y="1165964"/>
                  </a:moveTo>
                  <a:lnTo>
                    <a:pt x="877176" y="1135078"/>
                  </a:lnTo>
                  <a:cubicBezTo>
                    <a:pt x="887214" y="1129673"/>
                    <a:pt x="897252" y="1124268"/>
                    <a:pt x="906518" y="1118863"/>
                  </a:cubicBezTo>
                  <a:lnTo>
                    <a:pt x="924278" y="1148977"/>
                  </a:lnTo>
                  <a:cubicBezTo>
                    <a:pt x="913468" y="1155154"/>
                    <a:pt x="902657" y="1160559"/>
                    <a:pt x="892619" y="1165964"/>
                  </a:cubicBezTo>
                  <a:close/>
                  <a:moveTo>
                    <a:pt x="308093" y="1149749"/>
                  </a:moveTo>
                  <a:cubicBezTo>
                    <a:pt x="298054" y="1143572"/>
                    <a:pt x="287244" y="1137395"/>
                    <a:pt x="277206" y="1131217"/>
                  </a:cubicBezTo>
                  <a:lnTo>
                    <a:pt x="296510" y="1101875"/>
                  </a:lnTo>
                  <a:cubicBezTo>
                    <a:pt x="305776" y="1108052"/>
                    <a:pt x="315814" y="1114230"/>
                    <a:pt x="325080" y="1119635"/>
                  </a:cubicBezTo>
                  <a:lnTo>
                    <a:pt x="308093" y="1149749"/>
                  </a:lnTo>
                  <a:close/>
                  <a:moveTo>
                    <a:pt x="954392" y="1130445"/>
                  </a:moveTo>
                  <a:lnTo>
                    <a:pt x="935088" y="1101103"/>
                  </a:lnTo>
                  <a:cubicBezTo>
                    <a:pt x="944354" y="1094926"/>
                    <a:pt x="953620" y="1088748"/>
                    <a:pt x="962886" y="1081799"/>
                  </a:cubicBezTo>
                  <a:lnTo>
                    <a:pt x="983734" y="1109597"/>
                  </a:lnTo>
                  <a:cubicBezTo>
                    <a:pt x="974468" y="1116546"/>
                    <a:pt x="964430" y="1123496"/>
                    <a:pt x="954392" y="1130445"/>
                  </a:cubicBezTo>
                  <a:close/>
                  <a:moveTo>
                    <a:pt x="248636" y="1110369"/>
                  </a:moveTo>
                  <a:cubicBezTo>
                    <a:pt x="239370" y="1103419"/>
                    <a:pt x="229332" y="1095698"/>
                    <a:pt x="220838" y="1087976"/>
                  </a:cubicBezTo>
                  <a:lnTo>
                    <a:pt x="243231" y="1061723"/>
                  </a:lnTo>
                  <a:cubicBezTo>
                    <a:pt x="251725" y="1068672"/>
                    <a:pt x="260991" y="1075622"/>
                    <a:pt x="269485" y="1082571"/>
                  </a:cubicBezTo>
                  <a:lnTo>
                    <a:pt x="248636" y="1110369"/>
                  </a:lnTo>
                  <a:close/>
                  <a:moveTo>
                    <a:pt x="1011532" y="1087204"/>
                  </a:moveTo>
                  <a:lnTo>
                    <a:pt x="989139" y="1060950"/>
                  </a:lnTo>
                  <a:cubicBezTo>
                    <a:pt x="997633" y="1054001"/>
                    <a:pt x="1006127" y="1046279"/>
                    <a:pt x="1014621" y="1038558"/>
                  </a:cubicBezTo>
                  <a:lnTo>
                    <a:pt x="1038558" y="1064039"/>
                  </a:lnTo>
                  <a:cubicBezTo>
                    <a:pt x="1030064" y="1071761"/>
                    <a:pt x="1020798" y="1079482"/>
                    <a:pt x="1011532" y="1087204"/>
                  </a:cubicBezTo>
                  <a:close/>
                  <a:moveTo>
                    <a:pt x="193813" y="1064039"/>
                  </a:moveTo>
                  <a:cubicBezTo>
                    <a:pt x="185319" y="1055545"/>
                    <a:pt x="176825" y="1047052"/>
                    <a:pt x="168331" y="1038558"/>
                  </a:cubicBezTo>
                  <a:lnTo>
                    <a:pt x="193813" y="1014621"/>
                  </a:lnTo>
                  <a:cubicBezTo>
                    <a:pt x="201534" y="1023115"/>
                    <a:pt x="209256" y="1030836"/>
                    <a:pt x="217750" y="1038558"/>
                  </a:cubicBezTo>
                  <a:lnTo>
                    <a:pt x="193813" y="1064039"/>
                  </a:lnTo>
                  <a:close/>
                  <a:moveTo>
                    <a:pt x="1064039" y="1038558"/>
                  </a:moveTo>
                  <a:lnTo>
                    <a:pt x="1038558" y="1014621"/>
                  </a:lnTo>
                  <a:cubicBezTo>
                    <a:pt x="1046279" y="1006127"/>
                    <a:pt x="1054001" y="997633"/>
                    <a:pt x="1060950" y="989139"/>
                  </a:cubicBezTo>
                  <a:lnTo>
                    <a:pt x="1087204" y="1011532"/>
                  </a:lnTo>
                  <a:cubicBezTo>
                    <a:pt x="1079482" y="1020798"/>
                    <a:pt x="1071761" y="1030064"/>
                    <a:pt x="1064039" y="1038558"/>
                  </a:cubicBezTo>
                  <a:close/>
                  <a:moveTo>
                    <a:pt x="144394" y="1012304"/>
                  </a:moveTo>
                  <a:cubicBezTo>
                    <a:pt x="136673" y="1003038"/>
                    <a:pt x="128951" y="993772"/>
                    <a:pt x="122002" y="984506"/>
                  </a:cubicBezTo>
                  <a:lnTo>
                    <a:pt x="149799" y="963658"/>
                  </a:lnTo>
                  <a:cubicBezTo>
                    <a:pt x="156749" y="972924"/>
                    <a:pt x="163698" y="981418"/>
                    <a:pt x="170648" y="989912"/>
                  </a:cubicBezTo>
                  <a:lnTo>
                    <a:pt x="144394" y="1012304"/>
                  </a:lnTo>
                  <a:close/>
                  <a:moveTo>
                    <a:pt x="1109597" y="983734"/>
                  </a:moveTo>
                  <a:lnTo>
                    <a:pt x="1081799" y="962886"/>
                  </a:lnTo>
                  <a:cubicBezTo>
                    <a:pt x="1088748" y="953620"/>
                    <a:pt x="1094926" y="944354"/>
                    <a:pt x="1101103" y="935088"/>
                  </a:cubicBezTo>
                  <a:lnTo>
                    <a:pt x="1130445" y="954392"/>
                  </a:lnTo>
                  <a:cubicBezTo>
                    <a:pt x="1123496" y="964430"/>
                    <a:pt x="1116546" y="973696"/>
                    <a:pt x="1109597" y="983734"/>
                  </a:cubicBezTo>
                  <a:close/>
                  <a:moveTo>
                    <a:pt x="101153" y="954392"/>
                  </a:moveTo>
                  <a:cubicBezTo>
                    <a:pt x="94976" y="944354"/>
                    <a:pt x="88026" y="934316"/>
                    <a:pt x="82621" y="924278"/>
                  </a:cubicBezTo>
                  <a:lnTo>
                    <a:pt x="112736" y="906518"/>
                  </a:lnTo>
                  <a:cubicBezTo>
                    <a:pt x="118141" y="916556"/>
                    <a:pt x="124318" y="925822"/>
                    <a:pt x="130495" y="935088"/>
                  </a:cubicBezTo>
                  <a:lnTo>
                    <a:pt x="101153" y="954392"/>
                  </a:lnTo>
                  <a:close/>
                  <a:moveTo>
                    <a:pt x="1148977" y="923506"/>
                  </a:moveTo>
                  <a:lnTo>
                    <a:pt x="1118863" y="905746"/>
                  </a:lnTo>
                  <a:cubicBezTo>
                    <a:pt x="1124268" y="895708"/>
                    <a:pt x="1129673" y="885670"/>
                    <a:pt x="1135078" y="875632"/>
                  </a:cubicBezTo>
                  <a:lnTo>
                    <a:pt x="1165964" y="891075"/>
                  </a:lnTo>
                  <a:cubicBezTo>
                    <a:pt x="1160559" y="902657"/>
                    <a:pt x="1155154" y="913468"/>
                    <a:pt x="1148977" y="923506"/>
                  </a:cubicBezTo>
                  <a:close/>
                  <a:moveTo>
                    <a:pt x="65634" y="892619"/>
                  </a:moveTo>
                  <a:cubicBezTo>
                    <a:pt x="60229" y="881809"/>
                    <a:pt x="54823" y="870999"/>
                    <a:pt x="50191" y="860188"/>
                  </a:cubicBezTo>
                  <a:lnTo>
                    <a:pt x="81849" y="846289"/>
                  </a:lnTo>
                  <a:cubicBezTo>
                    <a:pt x="86482" y="856328"/>
                    <a:pt x="91115" y="867138"/>
                    <a:pt x="96520" y="877176"/>
                  </a:cubicBezTo>
                  <a:lnTo>
                    <a:pt x="65634" y="892619"/>
                  </a:lnTo>
                  <a:close/>
                  <a:moveTo>
                    <a:pt x="1181408" y="859416"/>
                  </a:moveTo>
                  <a:lnTo>
                    <a:pt x="1149749" y="845517"/>
                  </a:lnTo>
                  <a:cubicBezTo>
                    <a:pt x="1154382" y="835479"/>
                    <a:pt x="1158243" y="824669"/>
                    <a:pt x="1162104" y="813859"/>
                  </a:cubicBezTo>
                  <a:lnTo>
                    <a:pt x="1194534" y="825441"/>
                  </a:lnTo>
                  <a:cubicBezTo>
                    <a:pt x="1190674" y="837796"/>
                    <a:pt x="1186041" y="848606"/>
                    <a:pt x="1181408" y="859416"/>
                  </a:cubicBezTo>
                  <a:close/>
                  <a:moveTo>
                    <a:pt x="37064" y="826985"/>
                  </a:moveTo>
                  <a:cubicBezTo>
                    <a:pt x="33203" y="815403"/>
                    <a:pt x="29342" y="804593"/>
                    <a:pt x="25481" y="793010"/>
                  </a:cubicBezTo>
                  <a:lnTo>
                    <a:pt x="58684" y="782972"/>
                  </a:lnTo>
                  <a:cubicBezTo>
                    <a:pt x="61773" y="793782"/>
                    <a:pt x="65634" y="804593"/>
                    <a:pt x="69495" y="815403"/>
                  </a:cubicBezTo>
                  <a:lnTo>
                    <a:pt x="37064" y="826985"/>
                  </a:lnTo>
                  <a:close/>
                  <a:moveTo>
                    <a:pt x="1206117" y="792238"/>
                  </a:moveTo>
                  <a:lnTo>
                    <a:pt x="1172914" y="782200"/>
                  </a:lnTo>
                  <a:cubicBezTo>
                    <a:pt x="1176003" y="771390"/>
                    <a:pt x="1179091" y="760579"/>
                    <a:pt x="1181408" y="749769"/>
                  </a:cubicBezTo>
                  <a:lnTo>
                    <a:pt x="1215383" y="757491"/>
                  </a:lnTo>
                  <a:cubicBezTo>
                    <a:pt x="1212294" y="769073"/>
                    <a:pt x="1209206" y="780656"/>
                    <a:pt x="1206117" y="792238"/>
                  </a:cubicBezTo>
                  <a:close/>
                  <a:moveTo>
                    <a:pt x="16988" y="758263"/>
                  </a:moveTo>
                  <a:cubicBezTo>
                    <a:pt x="13899" y="746681"/>
                    <a:pt x="11582" y="735098"/>
                    <a:pt x="10038" y="723516"/>
                  </a:cubicBezTo>
                  <a:lnTo>
                    <a:pt x="44013" y="717338"/>
                  </a:lnTo>
                  <a:cubicBezTo>
                    <a:pt x="46330" y="728149"/>
                    <a:pt x="47874" y="739731"/>
                    <a:pt x="50963" y="750541"/>
                  </a:cubicBezTo>
                  <a:lnTo>
                    <a:pt x="16988" y="758263"/>
                  </a:lnTo>
                  <a:close/>
                  <a:moveTo>
                    <a:pt x="1222332" y="722744"/>
                  </a:moveTo>
                  <a:lnTo>
                    <a:pt x="1188357" y="716566"/>
                  </a:lnTo>
                  <a:cubicBezTo>
                    <a:pt x="1190674" y="705756"/>
                    <a:pt x="1192218" y="694174"/>
                    <a:pt x="1192990" y="683363"/>
                  </a:cubicBezTo>
                  <a:lnTo>
                    <a:pt x="1227737" y="687224"/>
                  </a:lnTo>
                  <a:cubicBezTo>
                    <a:pt x="1226193" y="698807"/>
                    <a:pt x="1224649" y="711161"/>
                    <a:pt x="1222332" y="722744"/>
                  </a:cubicBezTo>
                  <a:close/>
                  <a:moveTo>
                    <a:pt x="3861" y="687996"/>
                  </a:moveTo>
                  <a:cubicBezTo>
                    <a:pt x="2316" y="676414"/>
                    <a:pt x="1544" y="664059"/>
                    <a:pt x="772" y="652477"/>
                  </a:cubicBezTo>
                  <a:lnTo>
                    <a:pt x="35519" y="650160"/>
                  </a:lnTo>
                  <a:cubicBezTo>
                    <a:pt x="36292" y="661743"/>
                    <a:pt x="37064" y="672553"/>
                    <a:pt x="38608" y="684135"/>
                  </a:cubicBezTo>
                  <a:lnTo>
                    <a:pt x="3861" y="687996"/>
                  </a:lnTo>
                  <a:close/>
                  <a:moveTo>
                    <a:pt x="1230826" y="651705"/>
                  </a:moveTo>
                  <a:lnTo>
                    <a:pt x="1196079" y="649388"/>
                  </a:lnTo>
                  <a:cubicBezTo>
                    <a:pt x="1196851" y="637806"/>
                    <a:pt x="1196851" y="626995"/>
                    <a:pt x="1196851" y="615413"/>
                  </a:cubicBezTo>
                  <a:lnTo>
                    <a:pt x="1196851" y="613869"/>
                  </a:lnTo>
                  <a:lnTo>
                    <a:pt x="1231598" y="613869"/>
                  </a:lnTo>
                  <a:lnTo>
                    <a:pt x="1231598" y="615413"/>
                  </a:lnTo>
                  <a:cubicBezTo>
                    <a:pt x="1231598" y="627768"/>
                    <a:pt x="1231598" y="639350"/>
                    <a:pt x="1230826" y="651705"/>
                  </a:cubicBezTo>
                  <a:close/>
                  <a:moveTo>
                    <a:pt x="34747" y="616957"/>
                  </a:moveTo>
                  <a:lnTo>
                    <a:pt x="0" y="616957"/>
                  </a:lnTo>
                  <a:lnTo>
                    <a:pt x="0" y="616185"/>
                  </a:lnTo>
                  <a:cubicBezTo>
                    <a:pt x="0" y="604603"/>
                    <a:pt x="0" y="593020"/>
                    <a:pt x="772" y="581438"/>
                  </a:cubicBezTo>
                  <a:lnTo>
                    <a:pt x="35519" y="583754"/>
                  </a:lnTo>
                  <a:cubicBezTo>
                    <a:pt x="34747" y="594565"/>
                    <a:pt x="34747" y="606147"/>
                    <a:pt x="34747" y="616957"/>
                  </a:cubicBezTo>
                  <a:lnTo>
                    <a:pt x="34747" y="616957"/>
                  </a:lnTo>
                  <a:close/>
                  <a:moveTo>
                    <a:pt x="1196079" y="580666"/>
                  </a:moveTo>
                  <a:cubicBezTo>
                    <a:pt x="1195307" y="569083"/>
                    <a:pt x="1194534" y="558273"/>
                    <a:pt x="1192990" y="546691"/>
                  </a:cubicBezTo>
                  <a:lnTo>
                    <a:pt x="1227737" y="542830"/>
                  </a:lnTo>
                  <a:cubicBezTo>
                    <a:pt x="1229282" y="554412"/>
                    <a:pt x="1230054" y="566767"/>
                    <a:pt x="1230826" y="578349"/>
                  </a:cubicBezTo>
                  <a:lnTo>
                    <a:pt x="1196079" y="580666"/>
                  </a:lnTo>
                  <a:close/>
                  <a:moveTo>
                    <a:pt x="38608" y="549007"/>
                  </a:moveTo>
                  <a:lnTo>
                    <a:pt x="3861" y="545146"/>
                  </a:lnTo>
                  <a:cubicBezTo>
                    <a:pt x="5405" y="533564"/>
                    <a:pt x="6949" y="521209"/>
                    <a:pt x="9266" y="509627"/>
                  </a:cubicBezTo>
                  <a:lnTo>
                    <a:pt x="43241" y="515804"/>
                  </a:lnTo>
                  <a:cubicBezTo>
                    <a:pt x="41697" y="526614"/>
                    <a:pt x="40152" y="538197"/>
                    <a:pt x="38608" y="549007"/>
                  </a:cubicBezTo>
                  <a:close/>
                  <a:moveTo>
                    <a:pt x="1187585" y="513488"/>
                  </a:moveTo>
                  <a:cubicBezTo>
                    <a:pt x="1185269" y="502677"/>
                    <a:pt x="1182952" y="491095"/>
                    <a:pt x="1180636" y="480285"/>
                  </a:cubicBezTo>
                  <a:lnTo>
                    <a:pt x="1214611" y="472563"/>
                  </a:lnTo>
                  <a:cubicBezTo>
                    <a:pt x="1217699" y="484146"/>
                    <a:pt x="1220016" y="495728"/>
                    <a:pt x="1221560" y="507310"/>
                  </a:cubicBezTo>
                  <a:lnTo>
                    <a:pt x="1187585" y="513488"/>
                  </a:lnTo>
                  <a:close/>
                  <a:moveTo>
                    <a:pt x="50191" y="482601"/>
                  </a:moveTo>
                  <a:lnTo>
                    <a:pt x="16215" y="474880"/>
                  </a:lnTo>
                  <a:cubicBezTo>
                    <a:pt x="19304" y="463297"/>
                    <a:pt x="22393" y="451715"/>
                    <a:pt x="25481" y="440132"/>
                  </a:cubicBezTo>
                  <a:lnTo>
                    <a:pt x="58684" y="450170"/>
                  </a:lnTo>
                  <a:cubicBezTo>
                    <a:pt x="55596" y="460981"/>
                    <a:pt x="52507" y="471791"/>
                    <a:pt x="50191" y="482601"/>
                  </a:cubicBezTo>
                  <a:close/>
                  <a:moveTo>
                    <a:pt x="1172142" y="447854"/>
                  </a:moveTo>
                  <a:cubicBezTo>
                    <a:pt x="1169053" y="437044"/>
                    <a:pt x="1165192" y="426233"/>
                    <a:pt x="1161331" y="415423"/>
                  </a:cubicBezTo>
                  <a:lnTo>
                    <a:pt x="1193762" y="403069"/>
                  </a:lnTo>
                  <a:cubicBezTo>
                    <a:pt x="1197623" y="413879"/>
                    <a:pt x="1201484" y="425461"/>
                    <a:pt x="1205345" y="437044"/>
                  </a:cubicBezTo>
                  <a:lnTo>
                    <a:pt x="1172142" y="447854"/>
                  </a:lnTo>
                  <a:close/>
                  <a:moveTo>
                    <a:pt x="69495" y="417740"/>
                  </a:moveTo>
                  <a:lnTo>
                    <a:pt x="37064" y="406157"/>
                  </a:lnTo>
                  <a:cubicBezTo>
                    <a:pt x="40925" y="395347"/>
                    <a:pt x="45558" y="383764"/>
                    <a:pt x="50191" y="372954"/>
                  </a:cubicBezTo>
                  <a:lnTo>
                    <a:pt x="81849" y="386853"/>
                  </a:lnTo>
                  <a:cubicBezTo>
                    <a:pt x="77216" y="396891"/>
                    <a:pt x="73355" y="407701"/>
                    <a:pt x="69495" y="417740"/>
                  </a:cubicBezTo>
                  <a:close/>
                  <a:moveTo>
                    <a:pt x="1148977" y="384537"/>
                  </a:moveTo>
                  <a:cubicBezTo>
                    <a:pt x="1144344" y="374499"/>
                    <a:pt x="1139711" y="363688"/>
                    <a:pt x="1134306" y="353650"/>
                  </a:cubicBezTo>
                  <a:lnTo>
                    <a:pt x="1165192" y="338207"/>
                  </a:lnTo>
                  <a:cubicBezTo>
                    <a:pt x="1170598" y="349017"/>
                    <a:pt x="1176003" y="359827"/>
                    <a:pt x="1180636" y="370638"/>
                  </a:cubicBezTo>
                  <a:lnTo>
                    <a:pt x="1148977" y="384537"/>
                  </a:lnTo>
                  <a:close/>
                  <a:moveTo>
                    <a:pt x="95748" y="355967"/>
                  </a:moveTo>
                  <a:lnTo>
                    <a:pt x="64862" y="340523"/>
                  </a:lnTo>
                  <a:cubicBezTo>
                    <a:pt x="70267" y="329713"/>
                    <a:pt x="75672" y="319675"/>
                    <a:pt x="81849" y="308865"/>
                  </a:cubicBezTo>
                  <a:lnTo>
                    <a:pt x="111963" y="325852"/>
                  </a:lnTo>
                  <a:cubicBezTo>
                    <a:pt x="106558" y="335890"/>
                    <a:pt x="101153" y="345929"/>
                    <a:pt x="95748" y="355967"/>
                  </a:cubicBezTo>
                  <a:close/>
                  <a:moveTo>
                    <a:pt x="1118863" y="324308"/>
                  </a:moveTo>
                  <a:cubicBezTo>
                    <a:pt x="1113457" y="315042"/>
                    <a:pt x="1107280" y="305004"/>
                    <a:pt x="1101103" y="295738"/>
                  </a:cubicBezTo>
                  <a:lnTo>
                    <a:pt x="1130445" y="276434"/>
                  </a:lnTo>
                  <a:cubicBezTo>
                    <a:pt x="1137395" y="286472"/>
                    <a:pt x="1143572" y="296510"/>
                    <a:pt x="1148977" y="306548"/>
                  </a:cubicBezTo>
                  <a:lnTo>
                    <a:pt x="1118863" y="324308"/>
                  </a:lnTo>
                  <a:close/>
                  <a:moveTo>
                    <a:pt x="129723" y="297282"/>
                  </a:moveTo>
                  <a:lnTo>
                    <a:pt x="101153" y="277978"/>
                  </a:lnTo>
                  <a:cubicBezTo>
                    <a:pt x="107331" y="267940"/>
                    <a:pt x="114280" y="257902"/>
                    <a:pt x="122002" y="248636"/>
                  </a:cubicBezTo>
                  <a:lnTo>
                    <a:pt x="149799" y="269485"/>
                  </a:lnTo>
                  <a:cubicBezTo>
                    <a:pt x="142850" y="278750"/>
                    <a:pt x="135901" y="288016"/>
                    <a:pt x="129723" y="297282"/>
                  </a:cubicBezTo>
                  <a:close/>
                  <a:moveTo>
                    <a:pt x="1081027" y="267940"/>
                  </a:moveTo>
                  <a:cubicBezTo>
                    <a:pt x="1074077" y="258674"/>
                    <a:pt x="1067128" y="250180"/>
                    <a:pt x="1060178" y="241687"/>
                  </a:cubicBezTo>
                  <a:lnTo>
                    <a:pt x="1086432" y="219294"/>
                  </a:lnTo>
                  <a:cubicBezTo>
                    <a:pt x="1094153" y="228560"/>
                    <a:pt x="1101875" y="237826"/>
                    <a:pt x="1108825" y="247092"/>
                  </a:cubicBezTo>
                  <a:lnTo>
                    <a:pt x="1081027" y="267940"/>
                  </a:lnTo>
                  <a:close/>
                  <a:moveTo>
                    <a:pt x="169876" y="243231"/>
                  </a:moveTo>
                  <a:lnTo>
                    <a:pt x="143622" y="220838"/>
                  </a:lnTo>
                  <a:cubicBezTo>
                    <a:pt x="151344" y="211572"/>
                    <a:pt x="159065" y="203079"/>
                    <a:pt x="167559" y="193813"/>
                  </a:cubicBezTo>
                  <a:lnTo>
                    <a:pt x="193040" y="217750"/>
                  </a:lnTo>
                  <a:cubicBezTo>
                    <a:pt x="185319" y="225471"/>
                    <a:pt x="177597" y="233965"/>
                    <a:pt x="169876" y="243231"/>
                  </a:cubicBezTo>
                  <a:close/>
                  <a:moveTo>
                    <a:pt x="1037786" y="216205"/>
                  </a:moveTo>
                  <a:cubicBezTo>
                    <a:pt x="1030064" y="207712"/>
                    <a:pt x="1022342" y="199990"/>
                    <a:pt x="1013849" y="192268"/>
                  </a:cubicBezTo>
                  <a:lnTo>
                    <a:pt x="1037786" y="166787"/>
                  </a:lnTo>
                  <a:cubicBezTo>
                    <a:pt x="1046279" y="175281"/>
                    <a:pt x="1054773" y="183775"/>
                    <a:pt x="1063267" y="192268"/>
                  </a:cubicBezTo>
                  <a:lnTo>
                    <a:pt x="1037786" y="216205"/>
                  </a:lnTo>
                  <a:close/>
                  <a:moveTo>
                    <a:pt x="216205" y="193813"/>
                  </a:moveTo>
                  <a:lnTo>
                    <a:pt x="192268" y="168331"/>
                  </a:lnTo>
                  <a:cubicBezTo>
                    <a:pt x="200762" y="159838"/>
                    <a:pt x="210028" y="152116"/>
                    <a:pt x="219294" y="144394"/>
                  </a:cubicBezTo>
                  <a:lnTo>
                    <a:pt x="241687" y="170648"/>
                  </a:lnTo>
                  <a:cubicBezTo>
                    <a:pt x="233193" y="178369"/>
                    <a:pt x="224699" y="186091"/>
                    <a:pt x="216205" y="193813"/>
                  </a:cubicBezTo>
                  <a:close/>
                  <a:moveTo>
                    <a:pt x="988367" y="169876"/>
                  </a:moveTo>
                  <a:cubicBezTo>
                    <a:pt x="979873" y="162926"/>
                    <a:pt x="970607" y="155977"/>
                    <a:pt x="962114" y="149027"/>
                  </a:cubicBezTo>
                  <a:lnTo>
                    <a:pt x="982962" y="121229"/>
                  </a:lnTo>
                  <a:cubicBezTo>
                    <a:pt x="992228" y="128179"/>
                    <a:pt x="1002266" y="135901"/>
                    <a:pt x="1010760" y="143622"/>
                  </a:cubicBezTo>
                  <a:lnTo>
                    <a:pt x="988367" y="169876"/>
                  </a:lnTo>
                  <a:close/>
                  <a:moveTo>
                    <a:pt x="267940" y="149799"/>
                  </a:moveTo>
                  <a:lnTo>
                    <a:pt x="247092" y="122002"/>
                  </a:lnTo>
                  <a:cubicBezTo>
                    <a:pt x="256358" y="115052"/>
                    <a:pt x="266396" y="108103"/>
                    <a:pt x="276434" y="101153"/>
                  </a:cubicBezTo>
                  <a:lnTo>
                    <a:pt x="295738" y="130495"/>
                  </a:lnTo>
                  <a:cubicBezTo>
                    <a:pt x="286472" y="136673"/>
                    <a:pt x="277206" y="143622"/>
                    <a:pt x="267940" y="149799"/>
                  </a:cubicBezTo>
                  <a:close/>
                  <a:moveTo>
                    <a:pt x="934316" y="129723"/>
                  </a:moveTo>
                  <a:cubicBezTo>
                    <a:pt x="925050" y="123546"/>
                    <a:pt x="915012" y="117369"/>
                    <a:pt x="905746" y="111963"/>
                  </a:cubicBezTo>
                  <a:lnTo>
                    <a:pt x="922733" y="81849"/>
                  </a:lnTo>
                  <a:cubicBezTo>
                    <a:pt x="932772" y="88026"/>
                    <a:pt x="943582" y="94204"/>
                    <a:pt x="953620" y="100381"/>
                  </a:cubicBezTo>
                  <a:lnTo>
                    <a:pt x="934316" y="129723"/>
                  </a:lnTo>
                  <a:close/>
                  <a:moveTo>
                    <a:pt x="324308" y="112736"/>
                  </a:moveTo>
                  <a:lnTo>
                    <a:pt x="306548" y="82621"/>
                  </a:lnTo>
                  <a:cubicBezTo>
                    <a:pt x="316586" y="76444"/>
                    <a:pt x="327397" y="71039"/>
                    <a:pt x="338207" y="65634"/>
                  </a:cubicBezTo>
                  <a:lnTo>
                    <a:pt x="353650" y="96520"/>
                  </a:lnTo>
                  <a:cubicBezTo>
                    <a:pt x="344384" y="101925"/>
                    <a:pt x="334346" y="107331"/>
                    <a:pt x="324308" y="112736"/>
                  </a:cubicBezTo>
                  <a:close/>
                  <a:moveTo>
                    <a:pt x="875632" y="95748"/>
                  </a:moveTo>
                  <a:cubicBezTo>
                    <a:pt x="865593" y="90343"/>
                    <a:pt x="855555" y="85710"/>
                    <a:pt x="844745" y="81849"/>
                  </a:cubicBezTo>
                  <a:lnTo>
                    <a:pt x="858644" y="50191"/>
                  </a:lnTo>
                  <a:cubicBezTo>
                    <a:pt x="869454" y="54823"/>
                    <a:pt x="880265" y="60229"/>
                    <a:pt x="891075" y="65634"/>
                  </a:cubicBezTo>
                  <a:lnTo>
                    <a:pt x="875632" y="95748"/>
                  </a:lnTo>
                  <a:close/>
                  <a:moveTo>
                    <a:pt x="384537" y="82621"/>
                  </a:moveTo>
                  <a:lnTo>
                    <a:pt x="370638" y="50963"/>
                  </a:lnTo>
                  <a:cubicBezTo>
                    <a:pt x="381448" y="46330"/>
                    <a:pt x="392258" y="41697"/>
                    <a:pt x="403841" y="37836"/>
                  </a:cubicBezTo>
                  <a:lnTo>
                    <a:pt x="415423" y="70267"/>
                  </a:lnTo>
                  <a:cubicBezTo>
                    <a:pt x="405385" y="74128"/>
                    <a:pt x="394575" y="77988"/>
                    <a:pt x="384537" y="82621"/>
                  </a:cubicBezTo>
                  <a:close/>
                  <a:moveTo>
                    <a:pt x="813087" y="69495"/>
                  </a:moveTo>
                  <a:cubicBezTo>
                    <a:pt x="802276" y="65634"/>
                    <a:pt x="791466" y="61773"/>
                    <a:pt x="780656" y="58684"/>
                  </a:cubicBezTo>
                  <a:lnTo>
                    <a:pt x="790694" y="25481"/>
                  </a:lnTo>
                  <a:cubicBezTo>
                    <a:pt x="802276" y="28570"/>
                    <a:pt x="813859" y="32431"/>
                    <a:pt x="824669" y="37064"/>
                  </a:cubicBezTo>
                  <a:lnTo>
                    <a:pt x="813087" y="69495"/>
                  </a:lnTo>
                  <a:close/>
                  <a:moveTo>
                    <a:pt x="447854" y="59456"/>
                  </a:moveTo>
                  <a:lnTo>
                    <a:pt x="437816" y="26254"/>
                  </a:lnTo>
                  <a:cubicBezTo>
                    <a:pt x="449398" y="23165"/>
                    <a:pt x="460981" y="20076"/>
                    <a:pt x="472563" y="16988"/>
                  </a:cubicBezTo>
                  <a:lnTo>
                    <a:pt x="480285" y="50963"/>
                  </a:lnTo>
                  <a:cubicBezTo>
                    <a:pt x="469474" y="53279"/>
                    <a:pt x="458664" y="56368"/>
                    <a:pt x="447854" y="59456"/>
                  </a:cubicBezTo>
                  <a:close/>
                  <a:moveTo>
                    <a:pt x="748997" y="50191"/>
                  </a:moveTo>
                  <a:cubicBezTo>
                    <a:pt x="738187" y="47874"/>
                    <a:pt x="726604" y="45558"/>
                    <a:pt x="715794" y="43241"/>
                  </a:cubicBezTo>
                  <a:lnTo>
                    <a:pt x="721971" y="9266"/>
                  </a:lnTo>
                  <a:cubicBezTo>
                    <a:pt x="733554" y="11582"/>
                    <a:pt x="745136" y="13899"/>
                    <a:pt x="756719" y="16215"/>
                  </a:cubicBezTo>
                  <a:lnTo>
                    <a:pt x="748997" y="50191"/>
                  </a:lnTo>
                  <a:close/>
                  <a:moveTo>
                    <a:pt x="513488" y="44013"/>
                  </a:moveTo>
                  <a:lnTo>
                    <a:pt x="507310" y="10038"/>
                  </a:lnTo>
                  <a:cubicBezTo>
                    <a:pt x="518893" y="7722"/>
                    <a:pt x="531247" y="6177"/>
                    <a:pt x="542830" y="4633"/>
                  </a:cubicBezTo>
                  <a:lnTo>
                    <a:pt x="547463" y="38608"/>
                  </a:lnTo>
                  <a:cubicBezTo>
                    <a:pt x="535880" y="40152"/>
                    <a:pt x="525070" y="41697"/>
                    <a:pt x="513488" y="44013"/>
                  </a:cubicBezTo>
                  <a:close/>
                  <a:moveTo>
                    <a:pt x="681819" y="38608"/>
                  </a:moveTo>
                  <a:cubicBezTo>
                    <a:pt x="671009" y="37064"/>
                    <a:pt x="659426" y="36292"/>
                    <a:pt x="647844" y="35519"/>
                  </a:cubicBezTo>
                  <a:lnTo>
                    <a:pt x="650160" y="772"/>
                  </a:lnTo>
                  <a:cubicBezTo>
                    <a:pt x="661743" y="1544"/>
                    <a:pt x="674097" y="2316"/>
                    <a:pt x="685680" y="3861"/>
                  </a:cubicBezTo>
                  <a:lnTo>
                    <a:pt x="681819" y="38608"/>
                  </a:lnTo>
                  <a:close/>
                  <a:moveTo>
                    <a:pt x="580666" y="35519"/>
                  </a:moveTo>
                  <a:lnTo>
                    <a:pt x="579121" y="772"/>
                  </a:lnTo>
                  <a:cubicBezTo>
                    <a:pt x="590704" y="772"/>
                    <a:pt x="602286" y="0"/>
                    <a:pt x="614641" y="0"/>
                  </a:cubicBezTo>
                  <a:lnTo>
                    <a:pt x="614641" y="34747"/>
                  </a:lnTo>
                  <a:cubicBezTo>
                    <a:pt x="603058" y="34747"/>
                    <a:pt x="592248" y="34747"/>
                    <a:pt x="580666" y="35519"/>
                  </a:cubicBezTo>
                  <a:close/>
                </a:path>
              </a:pathLst>
            </a:custGeom>
            <a:solidFill>
              <a:schemeClr val="bg1"/>
            </a:solidFill>
            <a:ln w="7680" cap="flat">
              <a:noFill/>
              <a:prstDash val="solid"/>
              <a:miter/>
            </a:ln>
          </p:spPr>
          <p:txBody>
            <a:bodyPr rtlCol="0" anchor="ctr"/>
            <a:lstStyle/>
            <a:p>
              <a:endParaRPr lang="ru-RU"/>
            </a:p>
          </p:txBody>
        </p:sp>
      </p:grpSp>
      <p:graphicFrame>
        <p:nvGraphicFramePr>
          <p:cNvPr id="47" name="Диаграмма 46">
            <a:extLst>
              <a:ext uri="{FF2B5EF4-FFF2-40B4-BE49-F238E27FC236}">
                <a16:creationId xmlns:a16="http://schemas.microsoft.com/office/drawing/2014/main" xmlns="" id="{F6231C98-7760-4D8B-9700-873450E31C67}"/>
              </a:ext>
            </a:extLst>
          </p:cNvPr>
          <p:cNvGraphicFramePr/>
          <p:nvPr>
            <p:extLst/>
          </p:nvPr>
        </p:nvGraphicFramePr>
        <p:xfrm>
          <a:off x="0" y="1124744"/>
          <a:ext cx="12192000" cy="5470632"/>
        </p:xfrm>
        <a:graphic>
          <a:graphicData uri="http://schemas.openxmlformats.org/drawingml/2006/chart">
            <c:chart xmlns:c="http://schemas.openxmlformats.org/drawingml/2006/chart" xmlns:r="http://schemas.openxmlformats.org/officeDocument/2006/relationships" r:id="rId3"/>
          </a:graphicData>
        </a:graphic>
      </p:graphicFrame>
      <p:sp>
        <p:nvSpPr>
          <p:cNvPr id="49" name="TextBox 48">
            <a:extLst>
              <a:ext uri="{FF2B5EF4-FFF2-40B4-BE49-F238E27FC236}">
                <a16:creationId xmlns:a16="http://schemas.microsoft.com/office/drawing/2014/main" xmlns="" id="{7BEB10B3-7F32-47A8-833D-F53A4F799D01}"/>
              </a:ext>
            </a:extLst>
          </p:cNvPr>
          <p:cNvSpPr txBox="1"/>
          <p:nvPr/>
        </p:nvSpPr>
        <p:spPr bwMode="auto">
          <a:xfrm>
            <a:off x="3900773" y="4264468"/>
            <a:ext cx="1129459" cy="650657"/>
          </a:xfrm>
          <a:prstGeom prst="rect">
            <a:avLst/>
          </a:prstGeom>
        </p:spPr>
        <p:txBody>
          <a:bodyPr wrap="none" lIns="104105" tIns="52052" rIns="104105" bIns="52052" anchor="ctr">
            <a:normAutofit/>
          </a:bodyPr>
          <a:lstStyle/>
          <a:p>
            <a:pP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+16,1%</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50" name="TextBox 49">
            <a:extLst>
              <a:ext uri="{FF2B5EF4-FFF2-40B4-BE49-F238E27FC236}">
                <a16:creationId xmlns:a16="http://schemas.microsoft.com/office/drawing/2014/main" xmlns="" id="{05D9D7E5-F127-445E-8826-70A30EF21877}"/>
              </a:ext>
            </a:extLst>
          </p:cNvPr>
          <p:cNvSpPr txBox="1"/>
          <p:nvPr/>
        </p:nvSpPr>
        <p:spPr bwMode="auto">
          <a:xfrm>
            <a:off x="10596500" y="1844824"/>
            <a:ext cx="864096" cy="650657"/>
          </a:xfrm>
          <a:prstGeom prst="rect">
            <a:avLst/>
          </a:prstGeom>
        </p:spPr>
        <p:txBody>
          <a:bodyPr wrap="none" lIns="104105" tIns="52052" rIns="104105" bIns="52052" anchor="ctr">
            <a:normAutofit/>
          </a:bodyPr>
          <a:lstStyle/>
          <a:p>
            <a:pPr defTabSz="1041034">
              <a:defRPr/>
            </a:pPr>
            <a:r>
              <a:rPr lang="ru-RU" b="1" dirty="0" smtClean="0">
                <a:solidFill>
                  <a:srgbClr val="F79646">
                    <a:lumMod val="75000"/>
                  </a:srgbClr>
                </a:solidFill>
                <a:latin typeface="Roboto Condensed" panose="02000000000000000000" pitchFamily="2" charset="0"/>
                <a:ea typeface="Roboto Condensed" panose="02000000000000000000" pitchFamily="2" charset="0"/>
              </a:rPr>
              <a:t>+16,6%</a:t>
            </a:r>
            <a:endParaRPr lang="ru-RU" b="1" dirty="0">
              <a:solidFill>
                <a:srgbClr val="F79646">
                  <a:lumMod val="75000"/>
                </a:srgbClr>
              </a:solidFill>
              <a:latin typeface="Roboto Condensed" panose="02000000000000000000" pitchFamily="2" charset="0"/>
              <a:ea typeface="Roboto Condensed" panose="02000000000000000000" pitchFamily="2" charset="0"/>
            </a:endParaRPr>
          </a:p>
        </p:txBody>
      </p:sp>
      <p:sp>
        <p:nvSpPr>
          <p:cNvPr id="59" name="TextBox 58">
            <a:extLst>
              <a:ext uri="{FF2B5EF4-FFF2-40B4-BE49-F238E27FC236}">
                <a16:creationId xmlns:a16="http://schemas.microsoft.com/office/drawing/2014/main" xmlns="" id="{AEABBCAB-97EE-4A54-B9D1-A165DEC9DD7C}"/>
              </a:ext>
            </a:extLst>
          </p:cNvPr>
          <p:cNvSpPr txBox="1"/>
          <p:nvPr/>
        </p:nvSpPr>
        <p:spPr bwMode="auto">
          <a:xfrm>
            <a:off x="265386" y="3768258"/>
            <a:ext cx="7270774" cy="423244"/>
          </a:xfrm>
          <a:prstGeom prst="rect">
            <a:avLst/>
          </a:prstGeom>
        </p:spPr>
        <p:txBody>
          <a:bodyPr wrap="square" lIns="103852" tIns="51926" rIns="103852" bIns="51926" anchor="ctr">
            <a:noAutofit/>
          </a:bodyPr>
          <a:lstStyle/>
          <a:p>
            <a:pPr defTabSz="1038520">
              <a:lnSpc>
                <a:spcPts val="1798"/>
              </a:lnSpc>
              <a:defRPr/>
            </a:pPr>
            <a:r>
              <a:rPr lang="ru-RU" sz="1600" b="1" dirty="0">
                <a:solidFill>
                  <a:schemeClr val="tx1">
                    <a:lumMod val="75000"/>
                  </a:schemeClr>
                </a:solidFill>
                <a:latin typeface="Roboto Condensed" panose="02000000000000000000" pitchFamily="2" charset="0"/>
                <a:ea typeface="Roboto Condensed" panose="02000000000000000000" pitchFamily="2" charset="0"/>
              </a:rPr>
              <a:t>НДФЛ С ДОХОДОВ, ИСТОЧНИКОМ КОТОРЫХ ЯВЛЯЕТСЯ НАЛОГОВЫЙ АГЕНТ </a:t>
            </a:r>
          </a:p>
        </p:txBody>
      </p:sp>
      <p:sp>
        <p:nvSpPr>
          <p:cNvPr id="62" name="TextBox 61">
            <a:extLst>
              <a:ext uri="{FF2B5EF4-FFF2-40B4-BE49-F238E27FC236}">
                <a16:creationId xmlns:a16="http://schemas.microsoft.com/office/drawing/2014/main" xmlns="" id="{2F626497-7CA6-4F5E-8B1D-2E946C173944}"/>
              </a:ext>
            </a:extLst>
          </p:cNvPr>
          <p:cNvSpPr txBox="1"/>
          <p:nvPr/>
        </p:nvSpPr>
        <p:spPr bwMode="auto">
          <a:xfrm>
            <a:off x="276730" y="1324817"/>
            <a:ext cx="1854260" cy="593508"/>
          </a:xfrm>
          <a:prstGeom prst="rect">
            <a:avLst/>
          </a:prstGeom>
        </p:spPr>
        <p:txBody>
          <a:bodyPr wrap="none" lIns="103852" tIns="51926" rIns="103852" bIns="51926" anchor="ctr">
            <a:normAutofit/>
          </a:bodyPr>
          <a:lstStyle/>
          <a:p>
            <a:pPr defTabSz="1038520">
              <a:lnSpc>
                <a:spcPts val="1798"/>
              </a:lnSpc>
              <a:defRPr/>
            </a:pPr>
            <a:r>
              <a:rPr lang="ru-RU" sz="1600" b="1" dirty="0">
                <a:solidFill>
                  <a:schemeClr val="tx1">
                    <a:lumMod val="75000"/>
                  </a:schemeClr>
                </a:solidFill>
                <a:latin typeface="Roboto Condensed" panose="02000000000000000000" pitchFamily="2" charset="0"/>
                <a:ea typeface="Roboto Condensed" panose="02000000000000000000" pitchFamily="2" charset="0"/>
              </a:rPr>
              <a:t>НДФЛ</a:t>
            </a:r>
          </a:p>
        </p:txBody>
      </p:sp>
    </p:spTree>
    <p:extLst>
      <p:ext uri="{BB962C8B-B14F-4D97-AF65-F5344CB8AC3E}">
        <p14:creationId xmlns:p14="http://schemas.microsoft.com/office/powerpoint/2010/main" val="2495666426"/>
      </p:ext>
    </p:extLst>
  </p:cSld>
  <p:clrMapOvr>
    <a:masterClrMapping/>
  </p:clrMapOvr>
</p:sld>
</file>

<file path=ppt/theme/theme1.xml><?xml version="1.0" encoding="utf-8"?>
<a:theme xmlns:a="http://schemas.openxmlformats.org/drawingml/2006/main" name="Office Theme">
  <a:themeElements>
    <a:clrScheme name="FNS">
      <a:dk1>
        <a:srgbClr val="F2F5FB"/>
      </a:dk1>
      <a:lt1>
        <a:srgbClr val="485068"/>
      </a:lt1>
      <a:dk2>
        <a:srgbClr val="1275BC"/>
      </a:dk2>
      <a:lt2>
        <a:srgbClr val="0066B3"/>
      </a:lt2>
      <a:accent1>
        <a:srgbClr val="EF435A"/>
      </a:accent1>
      <a:accent2>
        <a:srgbClr val="F15A22"/>
      </a:accent2>
      <a:accent3>
        <a:srgbClr val="F9A01B"/>
      </a:accent3>
      <a:accent4>
        <a:srgbClr val="39BB9D"/>
      </a:accent4>
      <a:accent5>
        <a:srgbClr val="34AB8F"/>
      </a:accent5>
      <a:accent6>
        <a:srgbClr val="197585"/>
      </a:accent6>
      <a:hlink>
        <a:srgbClr val="44C8F5"/>
      </a:hlink>
      <a:folHlink>
        <a:srgbClr val="00B0F0"/>
      </a:folHlink>
    </a:clrScheme>
    <a:fontScheme name="Custom 3">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2.xml><?xml version="1.0" encoding="utf-8"?>
<a:theme xmlns:a="http://schemas.openxmlformats.org/drawingml/2006/main" name="1_Office Theme">
  <a:themeElements>
    <a:clrScheme name="i9_Navy Lime">
      <a:dk1>
        <a:srgbClr val="57565A"/>
      </a:dk1>
      <a:lt1>
        <a:sysClr val="window" lastClr="FFFFFF"/>
      </a:lt1>
      <a:dk2>
        <a:srgbClr val="1C5686"/>
      </a:dk2>
      <a:lt2>
        <a:srgbClr val="22658C"/>
      </a:lt2>
      <a:accent1>
        <a:srgbClr val="CAD82A"/>
      </a:accent1>
      <a:accent2>
        <a:srgbClr val="B2C441"/>
      </a:accent2>
      <a:accent3>
        <a:srgbClr val="8EB240"/>
      </a:accent3>
      <a:accent4>
        <a:srgbClr val="649E4A"/>
      </a:accent4>
      <a:accent5>
        <a:srgbClr val="378966"/>
      </a:accent5>
      <a:accent6>
        <a:srgbClr val="197585"/>
      </a:accent6>
      <a:hlink>
        <a:srgbClr val="7030A0"/>
      </a:hlink>
      <a:folHlink>
        <a:srgbClr val="00B0F0"/>
      </a:folHlink>
    </a:clrScheme>
    <a:fontScheme name="Custom 3">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Серая">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ustom 3">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162293</TotalTime>
  <Words>6986</Words>
  <Application>Microsoft Office PowerPoint</Application>
  <PresentationFormat>Широкоэкранный</PresentationFormat>
  <Paragraphs>1072</Paragraphs>
  <Slides>40</Slides>
  <Notes>40</Notes>
  <HiddenSlides>0</HiddenSlides>
  <MMClips>0</MMClips>
  <ScaleCrop>false</ScaleCrop>
  <HeadingPairs>
    <vt:vector size="8" baseType="variant">
      <vt:variant>
        <vt:lpstr>Использованные шрифты</vt:lpstr>
      </vt:variant>
      <vt:variant>
        <vt:i4>17</vt:i4>
      </vt:variant>
      <vt:variant>
        <vt:lpstr>Тема</vt:lpstr>
      </vt:variant>
      <vt:variant>
        <vt:i4>4</vt:i4>
      </vt:variant>
      <vt:variant>
        <vt:lpstr>Внедренные серверы OLE</vt:lpstr>
      </vt:variant>
      <vt:variant>
        <vt:i4>1</vt:i4>
      </vt:variant>
      <vt:variant>
        <vt:lpstr>Заголовки слайдов</vt:lpstr>
      </vt:variant>
      <vt:variant>
        <vt:i4>40</vt:i4>
      </vt:variant>
    </vt:vector>
  </HeadingPairs>
  <TitlesOfParts>
    <vt:vector size="62" baseType="lpstr">
      <vt:lpstr>Times New Roman</vt:lpstr>
      <vt:lpstr>Arial</vt:lpstr>
      <vt:lpstr>Open Sans Light</vt:lpstr>
      <vt:lpstr>DejaVu Sans</vt:lpstr>
      <vt:lpstr>Rod</vt:lpstr>
      <vt:lpstr>Tinos</vt:lpstr>
      <vt:lpstr>Symbol</vt:lpstr>
      <vt:lpstr>Open Sans</vt:lpstr>
      <vt:lpstr>Wingdings</vt:lpstr>
      <vt:lpstr>Arial Narrow</vt:lpstr>
      <vt:lpstr>Calibri Light</vt:lpstr>
      <vt:lpstr>XO Oriel</vt:lpstr>
      <vt:lpstr>Calibri</vt:lpstr>
      <vt:lpstr>Lucida Sans</vt:lpstr>
      <vt:lpstr>Sylfaen</vt:lpstr>
      <vt:lpstr>Roboto Condensed</vt:lpstr>
      <vt:lpstr>Microsoft YaHei</vt:lpstr>
      <vt:lpstr>Office Theme</vt:lpstr>
      <vt:lpstr>1_Office Theme</vt:lpstr>
      <vt:lpstr>Custom Design</vt:lpstr>
      <vt:lpstr>2_Office Theme</vt:lpstr>
      <vt:lpstr>Объект упаковщика для оболочки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asdf</dc:title>
  <dc:creator>DesignSmash</dc:creator>
  <cp:lastModifiedBy>Алексеева Екатерина Сергеевна</cp:lastModifiedBy>
  <cp:revision>1943</cp:revision>
  <cp:lastPrinted>2021-11-19T11:34:08Z</cp:lastPrinted>
  <dcterms:created xsi:type="dcterms:W3CDTF">2014-10-08T23:03:32Z</dcterms:created>
  <dcterms:modified xsi:type="dcterms:W3CDTF">2021-11-19T11:42:58Z</dcterms:modified>
</cp:coreProperties>
</file>