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35"/>
  </p:notesMasterIdLst>
  <p:sldIdLst>
    <p:sldId id="1336" r:id="rId4"/>
    <p:sldId id="1475" r:id="rId5"/>
    <p:sldId id="1525" r:id="rId6"/>
    <p:sldId id="1527" r:id="rId7"/>
    <p:sldId id="1528" r:id="rId8"/>
    <p:sldId id="1529" r:id="rId9"/>
    <p:sldId id="1530" r:id="rId10"/>
    <p:sldId id="1531" r:id="rId11"/>
    <p:sldId id="1532" r:id="rId12"/>
    <p:sldId id="1533" r:id="rId13"/>
    <p:sldId id="1534" r:id="rId14"/>
    <p:sldId id="1535" r:id="rId15"/>
    <p:sldId id="1536" r:id="rId16"/>
    <p:sldId id="1537" r:id="rId17"/>
    <p:sldId id="1538" r:id="rId18"/>
    <p:sldId id="1539" r:id="rId19"/>
    <p:sldId id="1540" r:id="rId20"/>
    <p:sldId id="1541" r:id="rId21"/>
    <p:sldId id="1542" r:id="rId22"/>
    <p:sldId id="1543" r:id="rId23"/>
    <p:sldId id="1544" r:id="rId24"/>
    <p:sldId id="1545" r:id="rId25"/>
    <p:sldId id="1546" r:id="rId26"/>
    <p:sldId id="1547" r:id="rId27"/>
    <p:sldId id="1548" r:id="rId28"/>
    <p:sldId id="1549" r:id="rId29"/>
    <p:sldId id="1550" r:id="rId30"/>
    <p:sldId id="1551" r:id="rId31"/>
    <p:sldId id="1553" r:id="rId32"/>
    <p:sldId id="1526" r:id="rId33"/>
    <p:sldId id="1552" r:id="rId34"/>
  </p:sldIdLst>
  <p:sldSz cx="12192000" cy="6858000"/>
  <p:notesSz cx="6858000" cy="9144000"/>
  <p:embeddedFontLst>
    <p:embeddedFont>
      <p:font typeface="Roboto Condensed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76A"/>
    <a:srgbClr val="005CA9"/>
    <a:srgbClr val="1C5686"/>
    <a:srgbClr val="197585"/>
    <a:srgbClr val="E46C0A"/>
    <a:srgbClr val="231A6F"/>
    <a:srgbClr val="E68637"/>
    <a:srgbClr val="EF435A"/>
    <a:srgbClr val="2470A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34700-36B3-4455-A058-5071D9319E52}" v="1029" dt="2020-05-19T23:29:52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74383" autoAdjust="0"/>
  </p:normalViewPr>
  <p:slideViewPr>
    <p:cSldViewPr snapToObjects="1">
      <p:cViewPr varScale="1">
        <p:scale>
          <a:sx n="58" d="100"/>
          <a:sy n="58" d="100"/>
        </p:scale>
        <p:origin x="-211" y="-72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61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6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8CC21585-5D04-443B-8819-59CEF534AFDF}"/>
    <pc:docChg chg="undo custSel addSld delSld modSld sldOrd modSection">
      <pc:chgData name="Hamlet Markarian" userId="4926d2b407f31d77" providerId="LiveId" clId="{8CC21585-5D04-443B-8819-59CEF534AFDF}" dt="2020-04-10T10:06:24.377" v="1272" actId="207"/>
      <pc:docMkLst>
        <pc:docMk/>
      </pc:docMkLst>
      <pc:sldChg chg="modSp">
        <pc:chgData name="Hamlet Markarian" userId="4926d2b407f31d77" providerId="LiveId" clId="{8CC21585-5D04-443B-8819-59CEF534AFDF}" dt="2020-04-10T10:06:24.377" v="1272" actId="207"/>
        <pc:sldMkLst>
          <pc:docMk/>
          <pc:sldMk cId="1488022321" sldId="1336"/>
        </pc:sldMkLst>
        <pc:spChg chg="mod">
          <ac:chgData name="Hamlet Markarian" userId="4926d2b407f31d77" providerId="LiveId" clId="{8CC21585-5D04-443B-8819-59CEF534AFDF}" dt="2020-04-10T07:33:32.958" v="2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8CC21585-5D04-443B-8819-59CEF534AFDF}" dt="2020-04-10T10:06:24.377" v="1272" actId="207"/>
          <ac:picMkLst>
            <pc:docMk/>
            <pc:sldMk cId="1488022321" sldId="1336"/>
            <ac:picMk id="10" creationId="{4D81A94D-9932-44C6-8B7D-EE36CA1DB8B4}"/>
          </ac:picMkLst>
        </pc:picChg>
      </pc:sldChg>
      <pc:sldChg chg="addSp delSp modSp mod ord">
        <pc:chgData name="Hamlet Markarian" userId="4926d2b407f31d77" providerId="LiveId" clId="{8CC21585-5D04-443B-8819-59CEF534AFDF}" dt="2020-04-10T08:12:41.304" v="311" actId="1035"/>
        <pc:sldMkLst>
          <pc:docMk/>
          <pc:sldMk cId="50890922" sldId="1437"/>
        </pc:sldMkLst>
        <pc:spChg chg="add del mod">
          <ac:chgData name="Hamlet Markarian" userId="4926d2b407f31d77" providerId="LiveId" clId="{8CC21585-5D04-443B-8819-59CEF534AFDF}" dt="2020-04-10T07:39:38.065" v="54" actId="478"/>
          <ac:spMkLst>
            <pc:docMk/>
            <pc:sldMk cId="50890922" sldId="1437"/>
            <ac:spMk id="9" creationId="{2B4FD03E-BA47-4C01-B1AA-CEF6B6AF9CF1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1" creationId="{6343BB1C-4EB0-43FC-B3C9-557E96B788BD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2" creationId="{812B5A58-4D9D-455B-A237-30FD38DA9D08}"/>
          </ac:spMkLst>
        </pc:spChg>
        <pc:spChg chg="add del mod ord">
          <ac:chgData name="Hamlet Markarian" userId="4926d2b407f31d77" providerId="LiveId" clId="{8CC21585-5D04-443B-8819-59CEF534AFDF}" dt="2020-04-10T08:03:27.251" v="163" actId="207"/>
          <ac:spMkLst>
            <pc:docMk/>
            <pc:sldMk cId="50890922" sldId="1437"/>
            <ac:spMk id="13" creationId="{45E55A27-B275-4572-8F9E-D77B5EC43F08}"/>
          </ac:spMkLst>
        </pc:spChg>
        <pc:spChg chg="add del">
          <ac:chgData name="Hamlet Markarian" userId="4926d2b407f31d77" providerId="LiveId" clId="{8CC21585-5D04-443B-8819-59CEF534AFDF}" dt="2020-04-10T07:46:24.042" v="116" actId="478"/>
          <ac:spMkLst>
            <pc:docMk/>
            <pc:sldMk cId="50890922" sldId="1437"/>
            <ac:spMk id="15" creationId="{C6E06462-39E8-466A-BDDF-C9E505B8C224}"/>
          </ac:spMkLst>
        </pc:spChg>
        <pc:spChg chg="add mod">
          <ac:chgData name="Hamlet Markarian" userId="4926d2b407f31d77" providerId="LiveId" clId="{8CC21585-5D04-443B-8819-59CEF534AFDF}" dt="2020-04-10T08:04:49.873" v="185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05:40.012" v="190" actId="207"/>
          <ac:spMkLst>
            <pc:docMk/>
            <pc:sldMk cId="50890922" sldId="1437"/>
            <ac:spMk id="16" creationId="{51A55428-D23F-4777-96FE-D91E0B26310D}"/>
          </ac:spMkLst>
        </pc:spChg>
        <pc:spChg chg="add del mod">
          <ac:chgData name="Hamlet Markarian" userId="4926d2b407f31d77" providerId="LiveId" clId="{8CC21585-5D04-443B-8819-59CEF534AFDF}" dt="2020-04-10T07:58:12.528" v="151" actId="478"/>
          <ac:spMkLst>
            <pc:docMk/>
            <pc:sldMk cId="50890922" sldId="1437"/>
            <ac:spMk id="17" creationId="{B2E0F27C-5DF4-4DC6-80FA-7239E34B5581}"/>
          </ac:spMkLst>
        </pc:spChg>
        <pc:spChg chg="add del mod">
          <ac:chgData name="Hamlet Markarian" userId="4926d2b407f31d77" providerId="LiveId" clId="{8CC21585-5D04-443B-8819-59CEF534AFDF}" dt="2020-04-10T07:58:10.914" v="150" actId="478"/>
          <ac:spMkLst>
            <pc:docMk/>
            <pc:sldMk cId="50890922" sldId="1437"/>
            <ac:spMk id="18" creationId="{B19DFE1F-F689-45F6-91A2-9501CC288E58}"/>
          </ac:spMkLst>
        </pc:spChg>
        <pc:spChg chg="ord">
          <ac:chgData name="Hamlet Markarian" userId="4926d2b407f31d77" providerId="LiveId" clId="{8CC21585-5D04-443B-8819-59CEF534AFDF}" dt="2020-04-10T07:42:19.327" v="100" actId="167"/>
          <ac:spMkLst>
            <pc:docMk/>
            <pc:sldMk cId="50890922" sldId="1437"/>
            <ac:spMk id="19" creationId="{42101231-1855-46EE-A3D9-B84E75ACB56A}"/>
          </ac:spMkLst>
        </pc:spChg>
        <pc:spChg chg="add mod">
          <ac:chgData name="Hamlet Markarian" userId="4926d2b407f31d77" providerId="LiveId" clId="{8CC21585-5D04-443B-8819-59CEF534AFDF}" dt="2020-04-10T08:05:05.607" v="189" actId="1076"/>
          <ac:spMkLst>
            <pc:docMk/>
            <pc:sldMk cId="50890922" sldId="1437"/>
            <ac:spMk id="20" creationId="{01E08E54-8433-48E9-B5E5-A623D973A671}"/>
          </ac:spMkLst>
        </pc:spChg>
        <pc:spChg chg="add mod">
          <ac:chgData name="Hamlet Markarian" userId="4926d2b407f31d77" providerId="LiveId" clId="{8CC21585-5D04-443B-8819-59CEF534AFDF}" dt="2020-04-10T08:08:27.083" v="238" actId="1076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8CC21585-5D04-443B-8819-59CEF534AFDF}" dt="2020-04-10T08:10:24.253" v="272" actId="14100"/>
          <ac:spMkLst>
            <pc:docMk/>
            <pc:sldMk cId="50890922" sldId="1437"/>
            <ac:spMk id="23" creationId="{8D04AB9D-2C39-40A3-B47A-5A1503F4BE9A}"/>
          </ac:spMkLst>
        </pc:spChg>
        <pc:spChg chg="mod">
          <ac:chgData name="Hamlet Markarian" userId="4926d2b407f31d77" providerId="LiveId" clId="{8CC21585-5D04-443B-8819-59CEF534AFDF}" dt="2020-04-10T08:11:50.822" v="294" actId="207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8CC21585-5D04-443B-8819-59CEF534AFDF}" dt="2020-04-10T08:10:19.361" v="271" actId="5793"/>
          <ac:spMkLst>
            <pc:docMk/>
            <pc:sldMk cId="50890922" sldId="1437"/>
            <ac:spMk id="25" creationId="{A295E4B9-E46A-40ED-B0A4-5E6C22BFFB64}"/>
          </ac:spMkLst>
        </pc:spChg>
        <pc:spChg chg="del">
          <ac:chgData name="Hamlet Markarian" userId="4926d2b407f31d77" providerId="LiveId" clId="{8CC21585-5D04-443B-8819-59CEF534AFDF}" dt="2020-04-10T07:35:17.566" v="8" actId="478"/>
          <ac:spMkLst>
            <pc:docMk/>
            <pc:sldMk cId="50890922" sldId="1437"/>
            <ac:spMk id="28" creationId="{26E06309-8166-418F-A84A-2A0DB997FF97}"/>
          </ac:spMkLst>
        </pc:spChg>
        <pc:spChg chg="mod">
          <ac:chgData name="Hamlet Markarian" userId="4926d2b407f31d77" providerId="LiveId" clId="{8CC21585-5D04-443B-8819-59CEF534AFDF}" dt="2020-04-10T08:11:52.967" v="295" actId="207"/>
          <ac:spMkLst>
            <pc:docMk/>
            <pc:sldMk cId="50890922" sldId="1437"/>
            <ac:spMk id="34" creationId="{F5C61A12-A0B5-4FF1-B0BE-E8C1BC90AFB8}"/>
          </ac:spMkLst>
        </pc:spChg>
        <pc:spChg chg="mod">
          <ac:chgData name="Hamlet Markarian" userId="4926d2b407f31d77" providerId="LiveId" clId="{8CC21585-5D04-443B-8819-59CEF534AFDF}" dt="2020-04-10T08:11:27.523" v="281" actId="14100"/>
          <ac:spMkLst>
            <pc:docMk/>
            <pc:sldMk cId="50890922" sldId="1437"/>
            <ac:spMk id="35" creationId="{593D1AF7-413E-4D6E-B0D4-24E7327D144A}"/>
          </ac:spMkLst>
        </pc:spChg>
        <pc:grpChg chg="add mod or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22" creationId="{D6665F23-9A35-48A1-BE65-EA31F6291691}"/>
          </ac:grpSpMkLst>
        </pc:grpChg>
        <pc:grpChg chg="add mod">
          <ac:chgData name="Hamlet Markarian" userId="4926d2b407f31d77" providerId="LiveId" clId="{8CC21585-5D04-443B-8819-59CEF534AFDF}" dt="2020-04-10T08:10:46.433" v="275" actId="571"/>
          <ac:grpSpMkLst>
            <pc:docMk/>
            <pc:sldMk cId="50890922" sldId="1437"/>
            <ac:grpSpMk id="27" creationId="{2C5C7EDE-4CE5-4DE8-88F8-BE402615A3EF}"/>
          </ac:grpSpMkLst>
        </pc:grpChg>
        <pc:grpChg chg="add mo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32" creationId="{10149304-7869-416E-8B56-8465E6774193}"/>
          </ac:grpSpMkLst>
        </pc:grpChg>
        <pc:graphicFrameChg chg="add mod">
          <ac:chgData name="Hamlet Markarian" userId="4926d2b407f31d77" providerId="LiveId" clId="{8CC21585-5D04-443B-8819-59CEF534AFDF}" dt="2020-04-10T07:40:27.597" v="63" actId="14100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7:35:14.770" v="7" actId="478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graphicFrameChg chg="add mod">
          <ac:chgData name="Hamlet Markarian" userId="4926d2b407f31d77" providerId="LiveId" clId="{8CC21585-5D04-443B-8819-59CEF534AFDF}" dt="2020-04-10T08:12:29.637" v="297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8:10:46.433" v="275" actId="571"/>
          <ac:graphicFrameMkLst>
            <pc:docMk/>
            <pc:sldMk cId="50890922" sldId="1437"/>
            <ac:graphicFrameMk id="26" creationId="{03490D87-F7FA-4669-8B7D-BDB1134338D5}"/>
          </ac:graphicFrameMkLst>
        </pc:graphicFrameChg>
        <pc:picChg chg="mod">
          <ac:chgData name="Hamlet Markarian" userId="4926d2b407f31d77" providerId="LiveId" clId="{8CC21585-5D04-443B-8819-59CEF534AFDF}" dt="2020-04-10T08:05:55.028" v="191" actId="207"/>
          <ac:picMkLst>
            <pc:docMk/>
            <pc:sldMk cId="50890922" sldId="1437"/>
            <ac:picMk id="30" creationId="{34D0E67C-D226-4DF5-9D1B-EAB51874B8F3}"/>
          </ac:picMkLst>
        </pc:picChg>
      </pc:sldChg>
      <pc:sldChg chg="addSp delSp modSp add mod">
        <pc:chgData name="Hamlet Markarian" userId="4926d2b407f31d77" providerId="LiveId" clId="{8CC21585-5D04-443B-8819-59CEF534AFDF}" dt="2020-04-10T09:17:53.260" v="573"/>
        <pc:sldMkLst>
          <pc:docMk/>
          <pc:sldMk cId="2377245670" sldId="1458"/>
        </pc:sldMkLst>
        <pc:spChg chg="mod">
          <ac:chgData name="Hamlet Markarian" userId="4926d2b407f31d77" providerId="LiveId" clId="{8CC21585-5D04-443B-8819-59CEF534AFDF}" dt="2020-04-10T08:14:22.312" v="318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8CC21585-5D04-443B-8819-59CEF534AFDF}" dt="2020-04-10T08:14:37.568" v="320" actId="20577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14:13.568" v="316" actId="20577"/>
          <ac:spMkLst>
            <pc:docMk/>
            <pc:sldMk cId="2377245670" sldId="1458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14:38.410" v="559" actId="1076"/>
          <ac:spMkLst>
            <pc:docMk/>
            <pc:sldMk cId="2377245670" sldId="1458"/>
            <ac:spMk id="19" creationId="{42101231-1855-46EE-A3D9-B84E75ACB56A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20" creationId="{01E08E54-8433-48E9-B5E5-A623D973A671}"/>
          </ac:spMkLst>
        </pc:spChg>
        <pc:spChg chg="del">
          <ac:chgData name="Hamlet Markarian" userId="4926d2b407f31d77" providerId="LiveId" clId="{8CC21585-5D04-443B-8819-59CEF534AFDF}" dt="2020-04-10T08:15:44.017" v="328" actId="478"/>
          <ac:spMkLst>
            <pc:docMk/>
            <pc:sldMk cId="2377245670" sldId="1458"/>
            <ac:spMk id="21" creationId="{86FE23C9-8284-40E2-936B-7189587046D3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8CC21585-5D04-443B-8819-59CEF534AFDF}" dt="2020-04-10T09:16:50.709" v="563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31" creationId="{724E513A-EFE5-4572-B887-4D382DB4402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6" creationId="{595E6A11-6DD8-4CDE-AE5C-16FF7FF21EC2}"/>
          </ac:spMkLst>
        </pc:spChg>
        <pc:spChg chg="add mod">
          <ac:chgData name="Hamlet Markarian" userId="4926d2b407f31d77" providerId="LiveId" clId="{8CC21585-5D04-443B-8819-59CEF534AFDF}" dt="2020-04-10T09:14:53.785" v="561" actId="208"/>
          <ac:spMkLst>
            <pc:docMk/>
            <pc:sldMk cId="2377245670" sldId="1458"/>
            <ac:spMk id="38" creationId="{AFF4FA7E-C93F-4CE4-BCB2-345E910AC60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9" creationId="{458B4498-35C8-4131-AF65-03D815253E32}"/>
          </ac:spMkLst>
        </pc:spChg>
        <pc:spChg chg="add mod">
          <ac:chgData name="Hamlet Markarian" userId="4926d2b407f31d77" providerId="LiveId" clId="{8CC21585-5D04-443B-8819-59CEF534AFDF}" dt="2020-04-10T09:17:27.944" v="567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8CC21585-5D04-443B-8819-59CEF534AFDF}" dt="2020-04-10T09:11:32.597" v="516" actId="1076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8CC21585-5D04-443B-8819-59CEF534AFDF}" dt="2020-04-10T09:17:53.260" v="573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3" creationId="{3E885FA4-11D1-4EA3-ABF2-CCF3104B47D9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4" creationId="{F0D07C5F-79EE-4470-9382-F0920DF7CB05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46" creationId="{2A178D25-4DCA-4BB6-8917-A01FAD03B948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47" creationId="{DCA427A9-9DC2-4C4B-9B3A-4A6FE717C68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8" creationId="{BCC00F62-CDAE-4997-8E1D-00E66B6AC15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9" creationId="{BD161F5D-D579-45D3-9225-47C25C262B8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0" creationId="{48D90189-7871-46FD-AA54-2D5F701A6C43}"/>
          </ac:spMkLst>
        </pc:spChg>
        <pc:spChg chg="add mod">
          <ac:chgData name="Hamlet Markarian" userId="4926d2b407f31d77" providerId="LiveId" clId="{8CC21585-5D04-443B-8819-59CEF534AFDF}" dt="2020-04-10T09:17:44.060" v="572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52" creationId="{CFFE8122-80B7-4877-8457-9C907BB9B1E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3" creationId="{906729FB-4D76-4815-ABBE-7112605D6C00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5" creationId="{E5FC5229-1EFC-4CBA-AFAC-F9E168129E1A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6" creationId="{4175D3B4-DA93-4DC1-84BA-608D7A681336}"/>
          </ac:spMkLst>
        </pc:spChg>
        <pc:spChg chg="add mod">
          <ac:chgData name="Hamlet Markarian" userId="4926d2b407f31d77" providerId="LiveId" clId="{8CC21585-5D04-443B-8819-59CEF534AFDF}" dt="2020-04-10T09:12:54.162" v="528"/>
          <ac:spMkLst>
            <pc:docMk/>
            <pc:sldMk cId="2377245670" sldId="1458"/>
            <ac:spMk id="57" creationId="{BCD3EFCF-8E34-43E3-AB73-9B3F8B43F461}"/>
          </ac:spMkLst>
        </pc:spChg>
        <pc:spChg chg="add mod">
          <ac:chgData name="Hamlet Markarian" userId="4926d2b407f31d77" providerId="LiveId" clId="{8CC21585-5D04-443B-8819-59CEF534AFDF}" dt="2020-04-10T09:12:50.564" v="527" actId="20577"/>
          <ac:spMkLst>
            <pc:docMk/>
            <pc:sldMk cId="2377245670" sldId="1458"/>
            <ac:spMk id="58" creationId="{88D5C14B-FBD3-4DA4-96E6-3B2FB670AE8C}"/>
          </ac:spMkLst>
        </pc:spChg>
        <pc:spChg chg="add mod">
          <ac:chgData name="Hamlet Markarian" userId="4926d2b407f31d77" providerId="LiveId" clId="{8CC21585-5D04-443B-8819-59CEF534AFDF}" dt="2020-04-10T09:14:14.763" v="556"/>
          <ac:spMkLst>
            <pc:docMk/>
            <pc:sldMk cId="2377245670" sldId="1458"/>
            <ac:spMk id="59" creationId="{567CA20D-63AB-43F0-A27D-DED91E172163}"/>
          </ac:spMkLst>
        </pc:spChg>
        <pc:spChg chg="add mod">
          <ac:chgData name="Hamlet Markarian" userId="4926d2b407f31d77" providerId="LiveId" clId="{8CC21585-5D04-443B-8819-59CEF534AFDF}" dt="2020-04-10T09:14:11.460" v="555" actId="20577"/>
          <ac:spMkLst>
            <pc:docMk/>
            <pc:sldMk cId="2377245670" sldId="1458"/>
            <ac:spMk id="60" creationId="{F9F8D655-9981-479D-A2DF-9F3F9FA60FE4}"/>
          </ac:spMkLst>
        </pc:spChg>
        <pc:spChg chg="add mod">
          <ac:chgData name="Hamlet Markarian" userId="4926d2b407f31d77" providerId="LiveId" clId="{8CC21585-5D04-443B-8819-59CEF534AFDF}" dt="2020-04-10T09:13:28.489" v="540"/>
          <ac:spMkLst>
            <pc:docMk/>
            <pc:sldMk cId="2377245670" sldId="1458"/>
            <ac:spMk id="61" creationId="{C17CBDEC-EAD1-4473-8CBF-F67E3DE15437}"/>
          </ac:spMkLst>
        </pc:spChg>
        <pc:spChg chg="add mod">
          <ac:chgData name="Hamlet Markarian" userId="4926d2b407f31d77" providerId="LiveId" clId="{8CC21585-5D04-443B-8819-59CEF534AFDF}" dt="2020-04-10T09:13:24.581" v="539" actId="20577"/>
          <ac:spMkLst>
            <pc:docMk/>
            <pc:sldMk cId="2377245670" sldId="1458"/>
            <ac:spMk id="62" creationId="{084A44B1-5F39-473B-B3C0-5867CF592FCA}"/>
          </ac:spMkLst>
        </pc:spChg>
        <pc:spChg chg="add mod">
          <ac:chgData name="Hamlet Markarian" userId="4926d2b407f31d77" providerId="LiveId" clId="{8CC21585-5D04-443B-8819-59CEF534AFDF}" dt="2020-04-10T09:13:12.234" v="534"/>
          <ac:spMkLst>
            <pc:docMk/>
            <pc:sldMk cId="2377245670" sldId="1458"/>
            <ac:spMk id="63" creationId="{6C350F9B-74A0-4BD6-81D0-7839E8B3BA3B}"/>
          </ac:spMkLst>
        </pc:spChg>
        <pc:spChg chg="add mod">
          <ac:chgData name="Hamlet Markarian" userId="4926d2b407f31d77" providerId="LiveId" clId="{8CC21585-5D04-443B-8819-59CEF534AFDF}" dt="2020-04-10T09:13:07.324" v="533" actId="20577"/>
          <ac:spMkLst>
            <pc:docMk/>
            <pc:sldMk cId="2377245670" sldId="1458"/>
            <ac:spMk id="64" creationId="{565FC0AD-1572-4BA9-A02F-67EF5540164A}"/>
          </ac:spMkLst>
        </pc:spChg>
        <pc:spChg chg="add mod">
          <ac:chgData name="Hamlet Markarian" userId="4926d2b407f31d77" providerId="LiveId" clId="{8CC21585-5D04-443B-8819-59CEF534AFDF}" dt="2020-04-10T09:14:32.056" v="557" actId="208"/>
          <ac:spMkLst>
            <pc:docMk/>
            <pc:sldMk cId="2377245670" sldId="1458"/>
            <ac:spMk id="66" creationId="{9678B031-E0D9-4794-8032-7287D32C4E04}"/>
          </ac:spMkLst>
        </pc:spChg>
        <pc:spChg chg="add mod">
          <ac:chgData name="Hamlet Markarian" userId="4926d2b407f31d77" providerId="LiveId" clId="{8CC21585-5D04-443B-8819-59CEF534AFDF}" dt="2020-04-10T09:13:42.700" v="545"/>
          <ac:spMkLst>
            <pc:docMk/>
            <pc:sldMk cId="2377245670" sldId="1458"/>
            <ac:spMk id="67" creationId="{70AB8F22-99DA-411E-A7CE-9258FA1D7A73}"/>
          </ac:spMkLst>
        </pc:spChg>
        <pc:spChg chg="add mod">
          <ac:chgData name="Hamlet Markarian" userId="4926d2b407f31d77" providerId="LiveId" clId="{8CC21585-5D04-443B-8819-59CEF534AFDF}" dt="2020-04-10T09:13:39.069" v="544" actId="20577"/>
          <ac:spMkLst>
            <pc:docMk/>
            <pc:sldMk cId="2377245670" sldId="1458"/>
            <ac:spMk id="68" creationId="{E5379DA8-3581-44DC-9B63-F0F22B135D77}"/>
          </ac:spMkLst>
        </pc:spChg>
        <pc:spChg chg="add mod">
          <ac:chgData name="Hamlet Markarian" userId="4926d2b407f31d77" providerId="LiveId" clId="{8CC21585-5D04-443B-8819-59CEF534AFDF}" dt="2020-04-10T09:12:12.919" v="522" actId="571"/>
          <ac:spMkLst>
            <pc:docMk/>
            <pc:sldMk cId="2377245670" sldId="1458"/>
            <ac:spMk id="70" creationId="{8D58FE7B-E030-4B35-B53C-80AE0E77E596}"/>
          </ac:spMkLst>
        </pc:spChg>
        <pc:spChg chg="add mod">
          <ac:chgData name="Hamlet Markarian" userId="4926d2b407f31d77" providerId="LiveId" clId="{8CC21585-5D04-443B-8819-59CEF534AFDF}" dt="2020-04-10T09:13:59.778" v="550" actId="14100"/>
          <ac:spMkLst>
            <pc:docMk/>
            <pc:sldMk cId="2377245670" sldId="1458"/>
            <ac:spMk id="71" creationId="{4409A4DC-A459-41DC-9746-A1D06C2E7F97}"/>
          </ac:spMkLst>
        </pc:spChg>
        <pc:spChg chg="add mod">
          <ac:chgData name="Hamlet Markarian" userId="4926d2b407f31d77" providerId="LiveId" clId="{8CC21585-5D04-443B-8819-59CEF534AFDF}" dt="2020-04-10T09:13:54.317" v="548" actId="20577"/>
          <ac:spMkLst>
            <pc:docMk/>
            <pc:sldMk cId="2377245670" sldId="1458"/>
            <ac:spMk id="72" creationId="{5FE82B3F-CD7E-4E8E-BC31-00049DE7E9C2}"/>
          </ac:spMkLst>
        </pc:s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22" creationId="{D6665F23-9A35-48A1-BE65-EA31F6291691}"/>
          </ac:grpSpMkLst>
        </pc:gr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32" creationId="{10149304-7869-416E-8B56-8465E6774193}"/>
          </ac:grpSpMkLst>
        </pc:grpChg>
        <pc:graphicFrameChg chg="mod">
          <ac:chgData name="Hamlet Markarian" userId="4926d2b407f31d77" providerId="LiveId" clId="{8CC21585-5D04-443B-8819-59CEF534AFDF}" dt="2020-04-10T08:14:52.754" v="321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8:15:32.492" v="326" actId="478"/>
          <ac:graphicFrameMkLst>
            <pc:docMk/>
            <pc:sldMk cId="2377245670" sldId="1458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9:11:41.985" v="519" actId="107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add mod">
          <ac:chgData name="Hamlet Markarian" userId="4926d2b407f31d77" providerId="LiveId" clId="{8CC21585-5D04-443B-8819-59CEF534AFDF}" dt="2020-04-10T09:17:17.671" v="566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 del mod">
          <ac:chgData name="Hamlet Markarian" userId="4926d2b407f31d77" providerId="LiveId" clId="{8CC21585-5D04-443B-8819-59CEF534AFDF}" dt="2020-04-10T09:11:04.448" v="509" actId="478"/>
          <ac:cxnSpMkLst>
            <pc:docMk/>
            <pc:sldMk cId="2377245670" sldId="1458"/>
            <ac:cxnSpMk id="45" creationId="{AE9C17D7-8E50-400B-94AB-1C140DA63C07}"/>
          </ac:cxnSpMkLst>
        </pc:cxnChg>
        <pc:cxnChg chg="add mod">
          <ac:chgData name="Hamlet Markarian" userId="4926d2b407f31d77" providerId="LiveId" clId="{8CC21585-5D04-443B-8819-59CEF534AFDF}" dt="2020-04-10T09:17:12.976" v="565" actId="14100"/>
          <ac:cxnSpMkLst>
            <pc:docMk/>
            <pc:sldMk cId="2377245670" sldId="1458"/>
            <ac:cxnSpMk id="65" creationId="{0BD974E7-ACB3-4FE5-92A8-31FA4569BD5A}"/>
          </ac:cxnSpMkLst>
        </pc:cxnChg>
        <pc:cxnChg chg="add mod">
          <ac:chgData name="Hamlet Markarian" userId="4926d2b407f31d77" providerId="LiveId" clId="{8CC21585-5D04-443B-8819-59CEF534AFDF}" dt="2020-04-10T09:17:00.387" v="564" actId="14100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del">
        <pc:chgData name="Hamlet Markarian" userId="4926d2b407f31d77" providerId="LiveId" clId="{8CC21585-5D04-443B-8819-59CEF534AFDF}" dt="2020-04-10T09:04:32.443" v="495" actId="2696"/>
        <pc:sldMkLst>
          <pc:docMk/>
          <pc:sldMk cId="52569351" sldId="1459"/>
        </pc:sldMkLst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" creationId="{E0E0775C-047E-4932-AF39-13E08C907C62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3" creationId="{45E55A27-B275-4572-8F9E-D77B5EC43F08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7" creationId="{CACC0E2A-8F7D-4267-9C64-F844EF72B16B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1" creationId="{724E513A-EFE5-4572-B887-4D382DB4402D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2" creationId="{82E0D528-A248-4084-8854-51D47D93433E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3" creationId="{4D495DF1-96DA-4CA1-843D-83074DD5BD1C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4" creationId="{696BD4FC-D9C5-4BB5-AD11-0ACB03CD1D89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5" creationId="{411CDE35-BC63-4BD6-A8B7-068157E8254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6" creationId="{EC2D551C-335A-482B-86D3-E5D3A5245DA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8" creationId="{AFF4FA7E-C93F-4CE4-BCB2-345E910AC60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9" creationId="{36A6E9BE-334B-4B98-8880-38F43AAAE510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3" creationId="{3E885FA4-11D1-4EA3-ABF2-CCF3104B47D9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6" creationId="{2A178D25-4DCA-4BB6-8917-A01FAD03B948}"/>
          </ac:spMkLst>
        </pc:spChg>
        <pc:spChg chg="add mod ord">
          <ac:chgData name="Hamlet Markarian" userId="4926d2b407f31d77" providerId="LiveId" clId="{8CC21585-5D04-443B-8819-59CEF534AFDF}" dt="2020-04-10T09:03:43.190" v="494" actId="14100"/>
          <ac:spMkLst>
            <pc:docMk/>
            <pc:sldMk cId="52569351" sldId="1459"/>
            <ac:spMk id="47" creationId="{922EE075-6910-4938-9C80-225231CC3E7A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8" creationId="{BCC00F62-CDAE-4997-8E1D-00E66B6AC15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9" creationId="{BD161F5D-D579-45D3-9225-47C25C262B85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0" creationId="{29D69CD7-A950-4C64-94A3-5B189E397DAE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2" creationId="{CFFE8122-80B7-4877-8457-9C907BB9B1E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3" creationId="{90BF230E-2B44-4788-98C0-8D9933A2B728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54" creationId="{D5FDD386-5AF2-426B-99E3-2B57AF9CC210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5" creationId="{A641CEE5-D416-494E-ABB5-E3B00B06A5B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6" creationId="{D0603FFC-3DAD-458D-8B83-02EDBF1F7A3B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7" creationId="{56B5BDF7-AB02-4FB0-9CD0-C14672B20727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8" creationId="{8309FBAD-B0D3-459A-9F69-E7A16EACC317}"/>
          </ac:spMkLst>
        </pc:spChg>
        <pc:graphicFrameChg chg="del">
          <ac:chgData name="Hamlet Markarian" userId="4926d2b407f31d77" providerId="LiveId" clId="{8CC21585-5D04-443B-8819-59CEF534AFDF}" dt="2020-04-10T08:28:49.202" v="403" actId="478"/>
          <ac:graphicFrameMkLst>
            <pc:docMk/>
            <pc:sldMk cId="52569351" sldId="1459"/>
            <ac:graphicFrameMk id="26" creationId="{8FBBCC0F-D5D7-441A-901E-D06E67418FEC}"/>
          </ac:graphicFrameMkLst>
        </pc:graphicFrameChg>
        <pc:cxnChg chg="del mod">
          <ac:chgData name="Hamlet Markarian" userId="4926d2b407f31d77" providerId="LiveId" clId="{8CC21585-5D04-443B-8819-59CEF534AFDF}" dt="2020-04-10T08:29:04.179" v="405" actId="478"/>
          <ac:cxnSpMkLst>
            <pc:docMk/>
            <pc:sldMk cId="52569351" sldId="1459"/>
            <ac:cxnSpMk id="37" creationId="{BB71D2E6-EB16-4383-856F-F52C014E22A0}"/>
          </ac:cxnSpMkLst>
        </pc:cxnChg>
        <pc:cxnChg chg="del">
          <ac:chgData name="Hamlet Markarian" userId="4926d2b407f31d77" providerId="LiveId" clId="{8CC21585-5D04-443B-8819-59CEF534AFDF}" dt="2020-04-10T08:29:01.624" v="404" actId="478"/>
          <ac:cxnSpMkLst>
            <pc:docMk/>
            <pc:sldMk cId="52569351" sldId="1459"/>
            <ac:cxnSpMk id="45" creationId="{AE9C17D7-8E50-400B-94AB-1C140DA63C07}"/>
          </ac:cxnSpMkLst>
        </pc:cxnChg>
      </pc:sldChg>
      <pc:sldChg chg="addSp delSp modSp add">
        <pc:chgData name="Hamlet Markarian" userId="4926d2b407f31d77" providerId="LiveId" clId="{8CC21585-5D04-443B-8819-59CEF534AFDF}" dt="2020-04-10T09:27:37.667" v="759" actId="20577"/>
        <pc:sldMkLst>
          <pc:docMk/>
          <pc:sldMk cId="381638226" sldId="1459"/>
        </pc:sldMkLst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1" creationId="{6343BB1C-4EB0-43FC-B3C9-557E96B788BD}"/>
          </ac:spMkLst>
        </pc:spChg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9:19:07.784" v="577" actId="478"/>
          <ac:spMkLst>
            <pc:docMk/>
            <pc:sldMk cId="381638226" sldId="1459"/>
            <ac:spMk id="13" creationId="{45E55A27-B275-4572-8F9E-D77B5EC43F08}"/>
          </ac:spMkLst>
        </pc:spChg>
        <pc:spChg chg="mod">
          <ac:chgData name="Hamlet Markarian" userId="4926d2b407f31d77" providerId="LiveId" clId="{8CC21585-5D04-443B-8819-59CEF534AFDF}" dt="2020-04-10T09:19:19.315" v="581" actId="20577"/>
          <ac:spMkLst>
            <pc:docMk/>
            <pc:sldMk cId="381638226" sldId="1459"/>
            <ac:spMk id="16" creationId="{51A55428-D23F-4777-96FE-D91E0B26310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7" creationId="{CACC0E2A-8F7D-4267-9C64-F844EF72B16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1" creationId="{724E513A-EFE5-4572-B887-4D382DB4402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8" creationId="{AFF4FA7E-C93F-4CE4-BCB2-345E910AC6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3" creationId="{3E885FA4-11D1-4EA3-ABF2-CCF3104B47D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2" creationId="{CFFE8122-80B7-4877-8457-9C907BB9B1E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4" creationId="{D5FDD386-5AF2-426B-99E3-2B57AF9CC210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7" creationId="{BCD3EFCF-8E34-43E3-AB73-9B3F8B43F461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8" creationId="{88D5C14B-FBD3-4DA4-96E6-3B2FB670AE8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9" creationId="{567CA20D-63AB-43F0-A27D-DED91E17216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0" creationId="{F9F8D655-9981-479D-A2DF-9F3F9FA60FE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1" creationId="{C17CBDEC-EAD1-4473-8CBF-F67E3DE1543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2" creationId="{084A44B1-5F39-473B-B3C0-5867CF592FC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3" creationId="{6C350F9B-74A0-4BD6-81D0-7839E8B3BA3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4" creationId="{565FC0AD-1572-4BA9-A02F-67EF5540164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6" creationId="{9678B031-E0D9-4794-8032-7287D32C4E0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7" creationId="{70AB8F22-99DA-411E-A7CE-9258FA1D7A7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8" creationId="{E5379DA8-3581-44DC-9B63-F0F22B135D7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0" creationId="{8D58FE7B-E030-4B35-B53C-80AE0E77E596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1" creationId="{4409A4DC-A459-41DC-9746-A1D06C2E7F9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2" creationId="{5FE82B3F-CD7E-4E8E-BC31-00049DE7E9C2}"/>
          </ac:spMkLst>
        </pc:spChg>
        <pc:graphicFrameChg chg="del">
          <ac:chgData name="Hamlet Markarian" userId="4926d2b407f31d77" providerId="LiveId" clId="{8CC21585-5D04-443B-8819-59CEF534AFDF}" dt="2020-04-10T09:19:07.288" v="576" actId="478"/>
          <ac:graphicFrameMkLst>
            <pc:docMk/>
            <pc:sldMk cId="381638226" sldId="1459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9:19:05.354" v="575" actId="478"/>
          <ac:graphicFrameMkLst>
            <pc:docMk/>
            <pc:sldMk cId="381638226" sldId="1459"/>
            <ac:graphicFrameMk id="26" creationId="{8FBBCC0F-D5D7-441A-901E-D06E67418FEC}"/>
          </ac:graphicFrameMkLst>
        </pc:graphicFrameChg>
        <pc:graphicFrameChg chg="add mod modGraphic">
          <ac:chgData name="Hamlet Markarian" userId="4926d2b407f31d77" providerId="LiveId" clId="{8CC21585-5D04-443B-8819-59CEF534AFDF}" dt="2020-04-10T09:27:37.667" v="759" actId="2057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37" creationId="{BB71D2E6-EB16-4383-856F-F52C014E22A0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5" creationId="{0BD974E7-ACB3-4FE5-92A8-31FA4569BD5A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9" creationId="{7CD38E59-FCF5-4708-8317-90026B53D51E}"/>
          </ac:cxnSpMkLst>
        </pc:cxnChg>
      </pc:sldChg>
      <pc:sldChg chg="addSp delSp modSp add">
        <pc:chgData name="Hamlet Markarian" userId="4926d2b407f31d77" providerId="LiveId" clId="{8CC21585-5D04-443B-8819-59CEF534AFDF}" dt="2020-04-10T09:43:21.625" v="1026" actId="1036"/>
        <pc:sldMkLst>
          <pc:docMk/>
          <pc:sldMk cId="894157079" sldId="1460"/>
        </pc:sldMkLst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6" creationId="{6078BDF8-F413-4BD9-8319-2B416ABA2535}"/>
          </ac:spMkLst>
        </pc:spChg>
        <pc:spChg chg="add mod">
          <ac:chgData name="Hamlet Markarian" userId="4926d2b407f31d77" providerId="LiveId" clId="{8CC21585-5D04-443B-8819-59CEF534AFDF}" dt="2020-04-10T09:38:10.345" v="906" actId="1076"/>
          <ac:spMkLst>
            <pc:docMk/>
            <pc:sldMk cId="894157079" sldId="1460"/>
            <ac:spMk id="7" creationId="{5104AB3E-CB08-4420-B16C-D2F69B550214}"/>
          </ac:spMkLst>
        </pc:spChg>
        <pc:spChg chg="add mod">
          <ac:chgData name="Hamlet Markarian" userId="4926d2b407f31d77" providerId="LiveId" clId="{8CC21585-5D04-443B-8819-59CEF534AFDF}" dt="2020-04-10T09:42:37.572" v="1020" actId="20577"/>
          <ac:spMkLst>
            <pc:docMk/>
            <pc:sldMk cId="894157079" sldId="1460"/>
            <ac:spMk id="8" creationId="{FA409220-4109-4E16-B5A7-C86DE6F2ABF4}"/>
          </ac:spMkLst>
        </pc:spChg>
        <pc:spChg chg="add mod">
          <ac:chgData name="Hamlet Markarian" userId="4926d2b407f31d77" providerId="LiveId" clId="{8CC21585-5D04-443B-8819-59CEF534AFDF}" dt="2020-04-10T09:37:49.640" v="896" actId="164"/>
          <ac:spMkLst>
            <pc:docMk/>
            <pc:sldMk cId="894157079" sldId="1460"/>
            <ac:spMk id="10" creationId="{31A5F4A2-7D85-4588-8F84-E0F7430866A8}"/>
          </ac:spMkLst>
        </pc:spChg>
        <pc:spChg chg="add mod">
          <ac:chgData name="Hamlet Markarian" userId="4926d2b407f31d77" providerId="LiveId" clId="{8CC21585-5D04-443B-8819-59CEF534AFDF}" dt="2020-04-10T09:43:21.625" v="1026" actId="1036"/>
          <ac:spMkLst>
            <pc:docMk/>
            <pc:sldMk cId="894157079" sldId="1460"/>
            <ac:spMk id="11" creationId="{45DC03E6-4173-4320-8DD7-AFA2F5D3357F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4" creationId="{0B06776E-306A-448E-AADF-7A8E80EE102F}"/>
          </ac:spMkLst>
        </pc:spChg>
        <pc:spChg chg="mod">
          <ac:chgData name="Hamlet Markarian" userId="4926d2b407f31d77" providerId="LiveId" clId="{8CC21585-5D04-443B-8819-59CEF534AFDF}" dt="2020-04-10T09:31:54.333" v="768" actId="20577"/>
          <ac:spMkLst>
            <pc:docMk/>
            <pc:sldMk cId="894157079" sldId="1460"/>
            <ac:spMk id="16" creationId="{51A55428-D23F-4777-96FE-D91E0B26310D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7" creationId="{D4D0BA63-B4E7-443D-8FDF-FF72E47967BC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0" creationId="{0F2D694D-0EE5-494B-828E-96007640630B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2" creationId="{99D458A4-74C1-4894-AF4D-5FE0B64F80FA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4" creationId="{2865E7FD-885F-4EB7-9A85-6DB44F256739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6" creationId="{5CF59869-641A-4688-9E7D-9A8D77ED153A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28" creationId="{8C870151-173F-4F0C-BC76-194EB6AB0813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31" creationId="{500D771D-2A2C-455C-9B8C-1F7E01A4AC1B}"/>
          </ac:spMkLst>
        </pc:spChg>
        <pc:spChg chg="mod">
          <ac:chgData name="Hamlet Markarian" userId="4926d2b407f31d77" providerId="LiveId" clId="{8CC21585-5D04-443B-8819-59CEF534AFDF}" dt="2020-04-10T09:40:26.681" v="940" actId="20577"/>
          <ac:spMkLst>
            <pc:docMk/>
            <pc:sldMk cId="894157079" sldId="1460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38:46.628" v="914" actId="20577"/>
          <ac:spMkLst>
            <pc:docMk/>
            <pc:sldMk cId="894157079" sldId="1460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2:28.012" v="1017" actId="20577"/>
          <ac:spMkLst>
            <pc:docMk/>
            <pc:sldMk cId="894157079" sldId="1460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39:17.352" v="924" actId="20577"/>
          <ac:spMkLst>
            <pc:docMk/>
            <pc:sldMk cId="894157079" sldId="1460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39:50.466" v="934" actId="20577"/>
          <ac:spMkLst>
            <pc:docMk/>
            <pc:sldMk cId="894157079" sldId="1460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39:56.499" v="936" actId="20577"/>
          <ac:spMkLst>
            <pc:docMk/>
            <pc:sldMk cId="894157079" sldId="1460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0:11.185" v="938" actId="6549"/>
          <ac:spMkLst>
            <pc:docMk/>
            <pc:sldMk cId="894157079" sldId="1460"/>
            <ac:spMk id="50" creationId="{2B6E385B-5F43-45EC-8758-D8BF60935721}"/>
          </ac:spMkLst>
        </pc:spChg>
        <pc:spChg chg="mod">
          <ac:chgData name="Hamlet Markarian" userId="4926d2b407f31d77" providerId="LiveId" clId="{8CC21585-5D04-443B-8819-59CEF534AFDF}" dt="2020-04-10T09:40:17.703" v="939" actId="20577"/>
          <ac:spMkLst>
            <pc:docMk/>
            <pc:sldMk cId="894157079" sldId="1460"/>
            <ac:spMk id="52" creationId="{73ADF495-AB2D-47A2-8D23-70F07A52979D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4" creationId="{B13A71EC-DD6B-4196-A7B9-B0BE3AAD17DA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5" creationId="{2584D3F0-31EB-4B00-AF81-BFC5AE08B638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6" creationId="{A97B79EF-B586-44B0-A602-D03B54A6B092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7" creationId="{6AFEDEEB-AB5D-41EF-B5D8-B3E0CD4584DD}"/>
          </ac:spMkLst>
        </pc:s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5" creationId="{B47CFD92-C4D9-4719-85BE-E2ABEE97CC3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3" creationId="{1632FAEE-9FF4-4072-B63A-9DED23359B5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8" creationId="{6196F202-50EC-4DD7-8FA6-6982EAE28966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3" creationId="{149959F4-7620-42BB-9A5D-2E7BF3CF31E9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9" creationId="{53BF75FE-560D-436F-A2FE-5806D7F69A9A}"/>
          </ac:grpSpMkLst>
        </pc:grpChg>
        <pc:graphicFrameChg chg="del">
          <ac:chgData name="Hamlet Markarian" userId="4926d2b407f31d77" providerId="LiveId" clId="{8CC21585-5D04-443B-8819-59CEF534AFDF}" dt="2020-04-10T09:31:59.218" v="769" actId="478"/>
          <ac:graphicFrameMkLst>
            <pc:docMk/>
            <pc:sldMk cId="894157079" sldId="1460"/>
            <ac:graphicFrameMk id="45" creationId="{7F0BCA57-A512-465C-808D-C0722420C7BA}"/>
          </ac:graphicFrameMkLst>
        </pc:graphicFrameChg>
        <pc:picChg chg="add mod">
          <ac:chgData name="Hamlet Markarian" userId="4926d2b407f31d77" providerId="LiveId" clId="{8CC21585-5D04-443B-8819-59CEF534AFDF}" dt="2020-04-10T09:37:49.640" v="896" actId="164"/>
          <ac:picMkLst>
            <pc:docMk/>
            <pc:sldMk cId="894157079" sldId="1460"/>
            <ac:picMk id="9" creationId="{EAB2C0D8-63C4-40C1-A4AD-D889004E69E4}"/>
          </ac:picMkLst>
        </pc:picChg>
        <pc:picChg chg="add mod">
          <ac:chgData name="Hamlet Markarian" userId="4926d2b407f31d77" providerId="LiveId" clId="{8CC21585-5D04-443B-8819-59CEF534AFDF}" dt="2020-04-10T09:37:48.122" v="895" actId="571"/>
          <ac:picMkLst>
            <pc:docMk/>
            <pc:sldMk cId="894157079" sldId="1460"/>
            <ac:picMk id="15" creationId="{1DFFD4C4-E0D4-4568-BD7A-706080A9A589}"/>
          </ac:picMkLst>
        </pc:picChg>
        <pc:picChg chg="add mod">
          <ac:chgData name="Hamlet Markarian" userId="4926d2b407f31d77" providerId="LiveId" clId="{8CC21585-5D04-443B-8819-59CEF534AFDF}" dt="2020-04-10T09:37:47.707" v="894" actId="571"/>
          <ac:picMkLst>
            <pc:docMk/>
            <pc:sldMk cId="894157079" sldId="1460"/>
            <ac:picMk id="21" creationId="{4AF9D3BB-FCC3-48C7-930F-C0625B9D3DD2}"/>
          </ac:picMkLst>
        </pc:picChg>
        <pc:picChg chg="add mod">
          <ac:chgData name="Hamlet Markarian" userId="4926d2b407f31d77" providerId="LiveId" clId="{8CC21585-5D04-443B-8819-59CEF534AFDF}" dt="2020-04-10T09:37:47.428" v="893" actId="571"/>
          <ac:picMkLst>
            <pc:docMk/>
            <pc:sldMk cId="894157079" sldId="1460"/>
            <ac:picMk id="25" creationId="{AFF962B6-003B-4282-9118-511FAD0BA255}"/>
          </ac:picMkLst>
        </pc:picChg>
        <pc:picChg chg="add mod">
          <ac:chgData name="Hamlet Markarian" userId="4926d2b407f31d77" providerId="LiveId" clId="{8CC21585-5D04-443B-8819-59CEF534AFDF}" dt="2020-04-10T09:37:47.138" v="892" actId="571"/>
          <ac:picMkLst>
            <pc:docMk/>
            <pc:sldMk cId="894157079" sldId="1460"/>
            <ac:picMk id="29" creationId="{804EA96E-6FF9-4414-A154-E5854C6DADC7}"/>
          </ac:picMkLst>
        </pc:picChg>
        <pc:cxnChg chg="add mod">
          <ac:chgData name="Hamlet Markarian" userId="4926d2b407f31d77" providerId="LiveId" clId="{8CC21585-5D04-443B-8819-59CEF534AFDF}" dt="2020-04-10T09:37:49.640" v="896" actId="164"/>
          <ac:cxnSpMkLst>
            <pc:docMk/>
            <pc:sldMk cId="894157079" sldId="1460"/>
            <ac:cxnSpMk id="4" creationId="{1EFEEE03-CA59-4BFF-AF02-FF01CE393C74}"/>
          </ac:cxnSpMkLst>
        </pc:cxnChg>
        <pc:cxnChg chg="add mod">
          <ac:chgData name="Hamlet Markarian" userId="4926d2b407f31d77" providerId="LiveId" clId="{8CC21585-5D04-443B-8819-59CEF534AFDF}" dt="2020-04-10T09:37:48.122" v="895" actId="571"/>
          <ac:cxnSpMkLst>
            <pc:docMk/>
            <pc:sldMk cId="894157079" sldId="1460"/>
            <ac:cxnSpMk id="18" creationId="{678EE064-84AB-48BB-A1FA-0A1FD40B4E27}"/>
          </ac:cxnSpMkLst>
        </pc:cxnChg>
        <pc:cxnChg chg="add mod">
          <ac:chgData name="Hamlet Markarian" userId="4926d2b407f31d77" providerId="LiveId" clId="{8CC21585-5D04-443B-8819-59CEF534AFDF}" dt="2020-04-10T09:37:47.707" v="894" actId="571"/>
          <ac:cxnSpMkLst>
            <pc:docMk/>
            <pc:sldMk cId="894157079" sldId="1460"/>
            <ac:cxnSpMk id="23" creationId="{7D048221-9528-4882-ABF9-BC7E887F962D}"/>
          </ac:cxnSpMkLst>
        </pc:cxnChg>
        <pc:cxnChg chg="add mod">
          <ac:chgData name="Hamlet Markarian" userId="4926d2b407f31d77" providerId="LiveId" clId="{8CC21585-5D04-443B-8819-59CEF534AFDF}" dt="2020-04-10T09:37:47.428" v="893" actId="571"/>
          <ac:cxnSpMkLst>
            <pc:docMk/>
            <pc:sldMk cId="894157079" sldId="1460"/>
            <ac:cxnSpMk id="27" creationId="{A1D8AE88-EA63-4807-8321-E5C8530F0F11}"/>
          </ac:cxnSpMkLst>
        </pc:cxnChg>
        <pc:cxnChg chg="add mod">
          <ac:chgData name="Hamlet Markarian" userId="4926d2b407f31d77" providerId="LiveId" clId="{8CC21585-5D04-443B-8819-59CEF534AFDF}" dt="2020-04-10T09:37:47.138" v="892" actId="571"/>
          <ac:cxnSpMkLst>
            <pc:docMk/>
            <pc:sldMk cId="894157079" sldId="1460"/>
            <ac:cxnSpMk id="32" creationId="{9090342C-8C21-4354-9F44-EF29D43C48F9}"/>
          </ac:cxnSpMkLst>
        </pc:cxnChg>
      </pc:sldChg>
      <pc:sldChg chg="delSp modSp add">
        <pc:chgData name="Hamlet Markarian" userId="4926d2b407f31d77" providerId="LiveId" clId="{8CC21585-5D04-443B-8819-59CEF534AFDF}" dt="2020-04-10T09:48:55.328" v="1077" actId="14100"/>
        <pc:sldMkLst>
          <pc:docMk/>
          <pc:sldMk cId="3052411531" sldId="1461"/>
        </pc:sldMkLst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44:45.745" v="1039" actId="6549"/>
          <ac:spMkLst>
            <pc:docMk/>
            <pc:sldMk cId="3052411531" sldId="1461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46:02.403" v="1042" actId="20577"/>
          <ac:spMkLst>
            <pc:docMk/>
            <pc:sldMk cId="3052411531" sldId="1461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46:07.144" v="1043" actId="478"/>
          <ac:spMkLst>
            <pc:docMk/>
            <pc:sldMk cId="3052411531" sldId="1461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44:06.874" v="1033" actId="207"/>
          <ac:spMkLst>
            <pc:docMk/>
            <pc:sldMk cId="3052411531" sldId="1461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46:42.988" v="1050" actId="20577"/>
          <ac:spMkLst>
            <pc:docMk/>
            <pc:sldMk cId="3052411531" sldId="1461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47:46.235" v="1065" actId="20577"/>
          <ac:spMkLst>
            <pc:docMk/>
            <pc:sldMk cId="3052411531" sldId="1461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7:09.692" v="1055" actId="20577"/>
          <ac:spMkLst>
            <pc:docMk/>
            <pc:sldMk cId="3052411531" sldId="1461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47:50.123" v="1067" actId="20577"/>
          <ac:spMkLst>
            <pc:docMk/>
            <pc:sldMk cId="3052411531" sldId="1461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47:31.442" v="1062" actId="20577"/>
          <ac:spMkLst>
            <pc:docMk/>
            <pc:sldMk cId="3052411531" sldId="1461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47:55.611" v="1069" actId="20577"/>
          <ac:spMkLst>
            <pc:docMk/>
            <pc:sldMk cId="3052411531" sldId="1461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4:33.448" v="1037" actId="242"/>
          <ac:spMkLst>
            <pc:docMk/>
            <pc:sldMk cId="3052411531" sldId="1461"/>
            <ac:spMk id="50" creationId="{2B6E385B-5F43-45EC-8758-D8BF60935721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6" creationId="{A97B79EF-B586-44B0-A602-D03B54A6B092}"/>
          </ac:spMkLst>
        </pc:spChg>
        <pc:spChg chg="del ord">
          <ac:chgData name="Hamlet Markarian" userId="4926d2b407f31d77" providerId="LiveId" clId="{8CC21585-5D04-443B-8819-59CEF534AFDF}" dt="2020-04-10T09:47:39.249" v="1063" actId="478"/>
          <ac:spMkLst>
            <pc:docMk/>
            <pc:sldMk cId="3052411531" sldId="1461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47:39.249" v="1063" actId="478"/>
          <ac:grpSpMkLst>
            <pc:docMk/>
            <pc:sldMk cId="3052411531" sldId="1461"/>
            <ac:grpSpMk id="49" creationId="{53BF75FE-560D-436F-A2FE-5806D7F69A9A}"/>
          </ac:grpSpMkLst>
        </pc:grpChg>
      </pc:sldChg>
      <pc:sldChg chg="delSp modSp add ord">
        <pc:chgData name="Hamlet Markarian" userId="4926d2b407f31d77" providerId="LiveId" clId="{8CC21585-5D04-443B-8819-59CEF534AFDF}" dt="2020-04-10T09:56:50.313" v="1181" actId="478"/>
        <pc:sldMkLst>
          <pc:docMk/>
          <pc:sldMk cId="2940951150" sldId="1462"/>
        </pc:sldMkLst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5:41.776" v="1172" actId="20577"/>
          <ac:spMkLst>
            <pc:docMk/>
            <pc:sldMk cId="2940951150" sldId="1462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4:37.646" v="1159" actId="20577"/>
          <ac:spMkLst>
            <pc:docMk/>
            <pc:sldMk cId="2940951150" sldId="1462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0.313" v="1181" actId="478"/>
          <ac:spMkLst>
            <pc:docMk/>
            <pc:sldMk cId="2940951150" sldId="1462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1:16.924" v="1086" actId="20577"/>
          <ac:spMkLst>
            <pc:docMk/>
            <pc:sldMk cId="2940951150" sldId="1462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55:44.291" v="1173" actId="20577"/>
          <ac:spMkLst>
            <pc:docMk/>
            <pc:sldMk cId="2940951150" sldId="1462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4:42.736" v="1160" actId="20577"/>
          <ac:spMkLst>
            <pc:docMk/>
            <pc:sldMk cId="2940951150" sldId="1462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3:02.494" v="1113" actId="20577"/>
          <ac:spMkLst>
            <pc:docMk/>
            <pc:sldMk cId="2940951150" sldId="1462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4:46.555" v="1162" actId="20577"/>
          <ac:spMkLst>
            <pc:docMk/>
            <pc:sldMk cId="2940951150" sldId="1462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3:33.884" v="1124"/>
          <ac:spMkLst>
            <pc:docMk/>
            <pc:sldMk cId="2940951150" sldId="1462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54:49.651" v="1164" actId="20577"/>
          <ac:spMkLst>
            <pc:docMk/>
            <pc:sldMk cId="2940951150" sldId="1462"/>
            <ac:spMk id="47" creationId="{86FFAAA1-18F0-4FB2-A7CD-8477BC12B3FF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6" creationId="{A97B79EF-B586-44B0-A602-D03B54A6B092}"/>
          </ac:spMkLst>
        </pc:spChg>
        <pc:spChg chg="del">
          <ac:chgData name="Hamlet Markarian" userId="4926d2b407f31d77" providerId="LiveId" clId="{8CC21585-5D04-443B-8819-59CEF534AFDF}" dt="2020-04-10T09:53:43.665" v="1125" actId="478"/>
          <ac:spMkLst>
            <pc:docMk/>
            <pc:sldMk cId="2940951150" sldId="1462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53:43.665" v="1125" actId="478"/>
          <ac:grpSpMkLst>
            <pc:docMk/>
            <pc:sldMk cId="2940951150" sldId="1462"/>
            <ac:grpSpMk id="49" creationId="{53BF75FE-560D-436F-A2FE-5806D7F69A9A}"/>
          </ac:grpSpMkLst>
        </pc:grpChg>
        <pc:picChg chg="mod">
          <ac:chgData name="Hamlet Markarian" userId="4926d2b407f31d77" providerId="LiveId" clId="{8CC21585-5D04-443B-8819-59CEF534AFDF}" dt="2020-04-10T09:54:31.816" v="1158" actId="1037"/>
          <ac:picMkLst>
            <pc:docMk/>
            <pc:sldMk cId="2940951150" sldId="1462"/>
            <ac:picMk id="9" creationId="{EAB2C0D8-63C4-40C1-A4AD-D889004E69E4}"/>
          </ac:picMkLst>
        </pc:picChg>
        <pc:picChg chg="mod">
          <ac:chgData name="Hamlet Markarian" userId="4926d2b407f31d77" providerId="LiveId" clId="{8CC21585-5D04-443B-8819-59CEF534AFDF}" dt="2020-04-10T09:54:28.128" v="1153" actId="1037"/>
          <ac:picMkLst>
            <pc:docMk/>
            <pc:sldMk cId="2940951150" sldId="1462"/>
            <ac:picMk id="35" creationId="{65E7155A-5D76-49D9-ADCD-6052107A84D8}"/>
          </ac:picMkLst>
        </pc:picChg>
        <pc:picChg chg="mod">
          <ac:chgData name="Hamlet Markarian" userId="4926d2b407f31d77" providerId="LiveId" clId="{8CC21585-5D04-443B-8819-59CEF534AFDF}" dt="2020-04-10T09:54:23.305" v="1148" actId="1037"/>
          <ac:picMkLst>
            <pc:docMk/>
            <pc:sldMk cId="2940951150" sldId="1462"/>
            <ac:picMk id="40" creationId="{0F06A2DE-59C9-4372-894C-29CFBA84B864}"/>
          </ac:picMkLst>
        </pc:picChg>
        <pc:picChg chg="mod">
          <ac:chgData name="Hamlet Markarian" userId="4926d2b407f31d77" providerId="LiveId" clId="{8CC21585-5D04-443B-8819-59CEF534AFDF}" dt="2020-04-10T09:54:19.993" v="1143" actId="1037"/>
          <ac:picMkLst>
            <pc:docMk/>
            <pc:sldMk cId="2940951150" sldId="1462"/>
            <ac:picMk id="46" creationId="{11C9AF6F-FD67-41D3-8B94-A4C325AC95F8}"/>
          </ac:picMkLst>
        </pc:picChg>
      </pc:sldChg>
      <pc:sldChg chg="delSp modSp add">
        <pc:chgData name="Hamlet Markarian" userId="4926d2b407f31d77" providerId="LiveId" clId="{8CC21585-5D04-443B-8819-59CEF534AFDF}" dt="2020-04-10T09:59:14.405" v="1214" actId="14100"/>
        <pc:sldMkLst>
          <pc:docMk/>
          <pc:sldMk cId="3051846572" sldId="1463"/>
        </pc:sldMkLst>
        <pc:spChg chg="del">
          <ac:chgData name="Hamlet Markarian" userId="4926d2b407f31d77" providerId="LiveId" clId="{8CC21585-5D04-443B-8819-59CEF534AFDF}" dt="2020-04-10T09:58:27.705" v="1196" actId="478"/>
          <ac:spMkLst>
            <pc:docMk/>
            <pc:sldMk cId="3051846572" sldId="1463"/>
            <ac:spMk id="6" creationId="{6078BDF8-F413-4BD9-8319-2B416ABA2535}"/>
          </ac:spMkLst>
        </pc:spChg>
        <pc:spChg chg="mod">
          <ac:chgData name="Hamlet Markarian" userId="4926d2b407f31d77" providerId="LiveId" clId="{8CC21585-5D04-443B-8819-59CEF534AFDF}" dt="2020-04-10T09:57:20.467" v="1185" actId="20577"/>
          <ac:spMkLst>
            <pc:docMk/>
            <pc:sldMk cId="3051846572" sldId="1463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8:55.103" v="1209"/>
          <ac:spMkLst>
            <pc:docMk/>
            <pc:sldMk cId="3051846572" sldId="1463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9.881" v="1182" actId="478"/>
          <ac:spMkLst>
            <pc:docMk/>
            <pc:sldMk cId="3051846572" sldId="1463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6:32.491" v="1180" actId="20577"/>
          <ac:spMkLst>
            <pc:docMk/>
            <pc:sldMk cId="3051846572" sldId="1463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58:07.755" v="1193" actId="20577"/>
          <ac:spMkLst>
            <pc:docMk/>
            <pc:sldMk cId="3051846572" sldId="1463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9:03.661" v="1211" actId="20577"/>
          <ac:spMkLst>
            <pc:docMk/>
            <pc:sldMk cId="3051846572" sldId="1463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8:10.074" v="1194" actId="20577"/>
          <ac:spMkLst>
            <pc:docMk/>
            <pc:sldMk cId="3051846572" sldId="1463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9:07.223" v="1212" actId="20577"/>
          <ac:spMkLst>
            <pc:docMk/>
            <pc:sldMk cId="3051846572" sldId="1463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9:11.730" v="1213" actId="14100"/>
          <ac:spMkLst>
            <pc:docMk/>
            <pc:sldMk cId="3051846572" sldId="1463"/>
            <ac:spMk id="54" creationId="{B13A71EC-DD6B-4196-A7B9-B0BE3AAD17DA}"/>
          </ac:spMkLst>
        </pc:spChg>
        <pc:spChg chg="mod">
          <ac:chgData name="Hamlet Markarian" userId="4926d2b407f31d77" providerId="LiveId" clId="{8CC21585-5D04-443B-8819-59CEF534AFDF}" dt="2020-04-10T09:59:14.405" v="1214" actId="14100"/>
          <ac:spMkLst>
            <pc:docMk/>
            <pc:sldMk cId="3051846572" sldId="1463"/>
            <ac:spMk id="55" creationId="{2584D3F0-31EB-4B00-AF81-BFC5AE08B638}"/>
          </ac:spMkLst>
        </pc:spChg>
        <pc:spChg chg="del">
          <ac:chgData name="Hamlet Markarian" userId="4926d2b407f31d77" providerId="LiveId" clId="{8CC21585-5D04-443B-8819-59CEF534AFDF}" dt="2020-04-10T09:58:15.289" v="1195" actId="478"/>
          <ac:spMkLst>
            <pc:docMk/>
            <pc:sldMk cId="3051846572" sldId="1463"/>
            <ac:spMk id="56" creationId="{A97B79EF-B586-44B0-A602-D03B54A6B092}"/>
          </ac:spMkLst>
        </pc:spChg>
        <pc:grpChg chg="del">
          <ac:chgData name="Hamlet Markarian" userId="4926d2b407f31d77" providerId="LiveId" clId="{8CC21585-5D04-443B-8819-59CEF534AFDF}" dt="2020-04-10T09:58:15.289" v="1195" actId="478"/>
          <ac:grpSpMkLst>
            <pc:docMk/>
            <pc:sldMk cId="3051846572" sldId="1463"/>
            <ac:grpSpMk id="43" creationId="{149959F4-7620-42BB-9A5D-2E7BF3CF31E9}"/>
          </ac:grpSpMkLst>
        </pc:grpChg>
        <pc:picChg chg="del">
          <ac:chgData name="Hamlet Markarian" userId="4926d2b407f31d77" providerId="LiveId" clId="{8CC21585-5D04-443B-8819-59CEF534AFDF}" dt="2020-04-10T09:58:32.128" v="1197" actId="478"/>
          <ac:picMkLst>
            <pc:docMk/>
            <pc:sldMk cId="3051846572" sldId="1463"/>
            <ac:picMk id="9" creationId="{EAB2C0D8-63C4-40C1-A4AD-D889004E69E4}"/>
          </ac:picMkLst>
        </pc:picChg>
      </pc:sldChg>
      <pc:sldChg chg="addSp delSp modSp add">
        <pc:chgData name="Hamlet Markarian" userId="4926d2b407f31d77" providerId="LiveId" clId="{8CC21585-5D04-443B-8819-59CEF534AFDF}" dt="2020-04-10T10:04:28.316" v="1271" actId="554"/>
        <pc:sldMkLst>
          <pc:docMk/>
          <pc:sldMk cId="100867771" sldId="1464"/>
        </pc:sldMkLst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9:46.523" v="1219" actId="20577"/>
          <ac:spMkLst>
            <pc:docMk/>
            <pc:sldMk cId="100867771" sldId="1464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10:00:26.199" v="1225" actId="167"/>
          <ac:spMkLst>
            <pc:docMk/>
            <pc:sldMk cId="100867771" sldId="1464"/>
            <ac:spMk id="19" creationId="{42101231-1855-46EE-A3D9-B84E75ACB56A}"/>
          </ac:spMkLst>
        </pc:spChg>
        <pc:spChg chg="add del mod">
          <ac:chgData name="Hamlet Markarian" userId="4926d2b407f31d77" providerId="LiveId" clId="{8CC21585-5D04-443B-8819-59CEF534AFDF}" dt="2020-04-10T10:00:13.953" v="1223" actId="478"/>
          <ac:spMkLst>
            <pc:docMk/>
            <pc:sldMk cId="100867771" sldId="1464"/>
            <ac:spMk id="23" creationId="{9D89CE18-3E02-484C-9D5B-ABECE0DB3B17}"/>
          </ac:spMkLst>
        </pc:spChg>
        <pc:spChg chg="add mod">
          <ac:chgData name="Hamlet Markarian" userId="4926d2b407f31d77" providerId="LiveId" clId="{8CC21585-5D04-443B-8819-59CEF534AFDF}" dt="2020-04-10T10:04:17.425" v="1270" actId="6549"/>
          <ac:spMkLst>
            <pc:docMk/>
            <pc:sldMk cId="100867771" sldId="1464"/>
            <ac:spMk id="24" creationId="{3A2CEA84-3A14-4258-B996-E9E53362FF5C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5" creationId="{8440DBF0-CFFC-428C-A51A-BFA14C71F14E}"/>
          </ac:spMkLst>
        </pc:spChg>
        <pc:spChg chg="add mod ord">
          <ac:chgData name="Hamlet Markarian" userId="4926d2b407f31d77" providerId="LiveId" clId="{8CC21585-5D04-443B-8819-59CEF534AFDF}" dt="2020-04-10T10:03:59.794" v="1265" actId="14100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7" creationId="{A6855684-91BC-4B0B-B7CB-A9A93F39762E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8" creationId="{FF0205FE-B07A-4865-BD37-462327F91B33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9" creationId="{F0F81A05-59D8-484C-A5B8-8873A4411F71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1" creationId="{BA24C33A-0464-447C-A7FC-C851A9FE1B3B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43" creationId="{168BBD2E-6A7B-4510-827B-1F09E7A43B19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44" creationId="{E987ACE1-C67F-4F3D-AEA9-A648BE76EC83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4" creationId="{B13A71EC-DD6B-4196-A7B9-B0BE3AAD17DA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5" creationId="{2584D3F0-31EB-4B00-AF81-BFC5AE08B638}"/>
          </ac:spMkLst>
        </pc:s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5" creationId="{B47CFD92-C4D9-4719-85BE-E2ABEE97CC3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3" creationId="{1632FAEE-9FF4-4072-B63A-9DED23359B5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8" creationId="{6196F202-50EC-4DD7-8FA6-6982EAE28966}"/>
          </ac:grpSpMkLst>
        </pc:grpChg>
        <pc:picChg chg="mod">
          <ac:chgData name="Hamlet Markarian" userId="4926d2b407f31d77" providerId="LiveId" clId="{8CC21585-5D04-443B-8819-59CEF534AFDF}" dt="2020-04-10T10:00:56.855" v="1231" actId="207"/>
          <ac:picMkLst>
            <pc:docMk/>
            <pc:sldMk cId="100867771" sldId="1464"/>
            <ac:picMk id="30" creationId="{34D0E67C-D226-4DF5-9D1B-EAB51874B8F3}"/>
          </ac:picMkLst>
        </pc:pic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  <pc:docChgLst>
    <pc:chgData name="Hamlet Markarian" userId="4926d2b407f31d77" providerId="LiveId" clId="{1A634700-36B3-4455-A058-5071D9319E52}"/>
    <pc:docChg chg="undo redo custSel addSld delSld modSld sldOrd modSection">
      <pc:chgData name="Hamlet Markarian" userId="4926d2b407f31d77" providerId="LiveId" clId="{1A634700-36B3-4455-A058-5071D9319E52}" dt="2020-05-19T23:29:52.415" v="2636"/>
      <pc:docMkLst>
        <pc:docMk/>
      </pc:docMkLst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587160" sldId="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587160" sldId="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83666046" sldId="2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83666046" sldId="26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65829032" sldId="2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453863" sldId="2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7803383" sldId="2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3137278" sldId="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3137278" sldId="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2258631" sldId="2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537131" sldId="2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6219352" sldId="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6219352" sldId="296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6027379" sldId="3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6027379" sldId="3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92502008" sldId="3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7808683" sldId="3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7808683" sldId="310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70633115" sldId="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1866639" sldId="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30994" sldId="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30994" sldId="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1147126" sldId="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1079455" sldId="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6875732" sldId="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1917350" sldId="3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9900950" sldId="3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83932910" sldId="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2300263" sldId="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275336" sldId="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33559491" sldId="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1232785" sldId="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7368760" sldId="3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7368760" sldId="365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11130720" sldId="3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11130720" sldId="366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323820" sldId="3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09547469" sldId="3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09547469" sldId="37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87210529" sldId="3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87210529" sldId="37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151974" sldId="3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65290199" sldId="3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65290199" sldId="397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0276698" sldId="3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518369" sldId="4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4198181" sldId="4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4198181" sldId="410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3528737" sldId="4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8009225" sldId="4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33559" sldId="4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63492529" sldId="4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81817213" sldId="4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81817213" sldId="4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20048594" sldId="4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20048594" sldId="419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79905008" sldId="4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79905008" sldId="420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3492504" sldId="4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58718084" sldId="4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7300482" sldId="4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189621" sldId="4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189621" sldId="4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6748227" sldId="4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6748227" sldId="43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99291034" sldId="4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99291034" sldId="43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11749488" sldId="4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8527200" sldId="4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8527200" sldId="4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3126984" sldId="4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3126984" sldId="4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0136816" sldId="4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0136816" sldId="4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3023072" sldId="4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800408" sldId="4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800408" sldId="44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14061463" sldId="4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582324" sldId="4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582324" sldId="44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1998561" sldId="4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1998561" sldId="4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2272148" sldId="4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59498715" sldId="4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59498715" sldId="451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04736861" sldId="4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04736861" sldId="4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48155772" sldId="4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062496" sldId="4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062496" sldId="46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9451602" sldId="4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9451602" sldId="4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5973885" sldId="4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5973885" sldId="4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7948777" sldId="46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3640382" sldId="4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8405615" sldId="472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148405615" sldId="472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71995222" sldId="4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71995222" sldId="474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7446948" sldId="4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7446948" sldId="4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8330223" sldId="4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6712835" sldId="4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6712835" sldId="4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2619550" sldId="4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2906181" sldId="4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907260" sldId="4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380356" sldId="4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7217490" sldId="4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67113191" sldId="4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283360" sldId="4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9201784" sldId="4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1485658" sldId="4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8336564" sldId="5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0419009" sldId="5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8529493" sldId="5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8529493" sldId="5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18163539" sldId="5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7911074" sldId="5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47032868" sldId="5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87890" sldId="5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932130" sldId="5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97745" sldId="5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9502659" sldId="5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24406522" sldId="5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24406522" sldId="5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1579305" sldId="5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1579305" sldId="5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29583680" sldId="5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4599421" sldId="5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9194918" sldId="5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35753" sldId="5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482129" sldId="5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83751" sldId="5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48232475" sldId="5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707296" sldId="6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0382367" sldId="6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3793608" sldId="6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5339315" sldId="6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78978168" sldId="6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48514537" sldId="6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48514537" sldId="6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7382123" sldId="6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67175060" sldId="6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68441627" sldId="6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68441627" sldId="6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8207491" sldId="6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8207491" sldId="629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7459977" sldId="6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7459977" sldId="6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3804339" sldId="6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3804339" sldId="63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3235144" sldId="6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3235144" sldId="6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89528813" sldId="6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1685059" sldId="6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1685059" sldId="64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90238317" sldId="6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90238317" sldId="6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2781199" sldId="6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3762596" sldId="6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3762596" sldId="655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9258394" sldId="6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5281837" sldId="6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7465614" sldId="6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9276877" sldId="6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9276877" sldId="669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3528442" sldId="6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1955743" sldId="6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3522532" sldId="6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6208828" sldId="6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6208828" sldId="6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52212661" sldId="6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544598" sldId="6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3" creationId="{00000000-0000-0000-0000-000000000000}"/>
          </ac:spMkLst>
        </pc:spChg>
      </pc:sldChg>
      <pc:sldChg chg="modSp mod">
        <pc:chgData name="Hamlet Markarian" userId="4926d2b407f31d77" providerId="LiveId" clId="{1A634700-36B3-4455-A058-5071D9319E52}" dt="2020-05-18T21:54:38.110" v="566" actId="1076"/>
        <pc:sldMkLst>
          <pc:docMk/>
          <pc:sldMk cId="2578486810" sldId="698"/>
        </pc:sldMkLst>
        <pc:spChg chg="mod">
          <ac:chgData name="Hamlet Markarian" userId="4926d2b407f31d77" providerId="LiveId" clId="{1A634700-36B3-4455-A058-5071D9319E52}" dt="2020-05-18T21:54:38.110" v="566" actId="1076"/>
          <ac:spMkLst>
            <pc:docMk/>
            <pc:sldMk cId="2578486810" sldId="698"/>
            <ac:spMk id="16" creationId="{00000000-0000-0000-0000-000000000000}"/>
          </ac:spMkLst>
        </pc:spChg>
        <pc:grpChg chg="mod">
          <ac:chgData name="Hamlet Markarian" userId="4926d2b407f31d77" providerId="LiveId" clId="{1A634700-36B3-4455-A058-5071D9319E52}" dt="2020-05-18T21:54:33.841" v="564" actId="1076"/>
          <ac:grpSpMkLst>
            <pc:docMk/>
            <pc:sldMk cId="2578486810" sldId="698"/>
            <ac:grpSpMk id="41" creationId="{00000000-0000-0000-0000-000000000000}"/>
          </ac:grpSpMkLst>
        </pc:grpChg>
        <pc:cxnChg chg="mod">
          <ac:chgData name="Hamlet Markarian" userId="4926d2b407f31d77" providerId="LiveId" clId="{1A634700-36B3-4455-A058-5071D9319E52}" dt="2020-05-18T21:54:33.841" v="564" actId="1076"/>
          <ac:cxnSpMkLst>
            <pc:docMk/>
            <pc:sldMk cId="2578486810" sldId="698"/>
            <ac:cxnSpMk id="46" creationId="{00000000-0000-0000-0000-000000000000}"/>
          </ac:cxnSpMkLst>
        </pc:cxn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48654537" sldId="7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28963456" sldId="7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28963456" sldId="712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29914339" sldId="7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29914339" sldId="71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74331" sldId="7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89623" sldId="7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0537783" sldId="7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0374085" sldId="7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78500038" sldId="730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4178500038" sldId="730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8084226" sldId="7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30094953" sldId="7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15496131" sldId="7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0356230" sldId="7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6235126" sldId="7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2776296" sldId="7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8501878" sldId="7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4039799" sldId="7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4039799" sldId="74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9935593" sldId="7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9578575" sldId="7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93318662" sldId="7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4499264" sldId="7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68465818" sldId="7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20973328" sldId="7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1423023" sldId="7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07257844" sldId="7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07257844" sldId="7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17176603" sldId="7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0694051" sldId="7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7600117" sldId="7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2693821" sldId="7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2693821" sldId="786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6680663" sldId="8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6680663" sldId="8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4913754" sldId="8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4913754" sldId="8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6690522" sldId="8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6690522" sldId="8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6727474" sldId="8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6727474" sldId="8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6791464" sldId="8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6791464" sldId="8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1745421" sldId="8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1745421" sldId="815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926900" sldId="8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926900" sldId="816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2337946" sldId="8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2337946" sldId="8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913322" sldId="8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913322" sldId="81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83616967" sldId="8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603348" sldId="8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2294877" sldId="8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17997886" sldId="8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7687328" sldId="8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7687328" sldId="824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917390" sldId="8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994926" sldId="8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3381982" sldId="8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7036676" sldId="8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7036676" sldId="82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3617030" sldId="8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3617030" sldId="829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98645872" sldId="8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98645872" sldId="8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9207080" sldId="8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9207080" sldId="8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02114901" sldId="8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05637750" sldId="8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2026967" sldId="8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92346438" sldId="8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92346438" sldId="8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2769495" sldId="8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43183543" sldId="8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18354115" sldId="8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18354115" sldId="85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8085185" sldId="8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296780" sldId="8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157341" sldId="8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838015" sldId="8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2014258" sldId="8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0099317" sldId="8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9309164" sldId="8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9309164" sldId="8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8916258" sldId="8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47597280" sldId="8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53832305" sldId="8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9098132" sldId="8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1574510" sldId="8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7391654" sldId="8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7391654" sldId="8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2561995" sldId="8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2561995" sldId="865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7922217" sldId="8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7922217" sldId="8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6140256" sldId="8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21327540" sldId="8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0033764" sldId="8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75119877" sldId="8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75119877" sldId="898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082518" sldId="8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84213649" sldId="9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84213649" sldId="9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81176736" sldId="9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81176736" sldId="90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9725474" sldId="9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9725474" sldId="905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256498" sldId="9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9566688" sldId="9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5464586" sldId="9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0358142" sldId="9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36554755" sldId="9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6491881" sldId="9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6812282" sldId="9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3840579" sldId="9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97489959" sldId="9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96511018" sldId="9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77094482" sldId="9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9071869" sldId="9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8330235" sldId="9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55238635" sldId="9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1689238" sldId="9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397392" sldId="9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5985" sldId="9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64005856" sldId="9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8024540" sldId="9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69962227" sldId="9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0115664" sldId="9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8632345" sldId="9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8286867" sldId="9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824128" sldId="9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58060151" sldId="9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8740028" sldId="9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53828325" sldId="98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35218031" sldId="9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95088591" sldId="9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0159104" sldId="9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7306758" sldId="9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5986629" sldId="9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5493611" sldId="9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0263181" sldId="9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0850533" sldId="9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7149576" sldId="9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89292113" sldId="10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9828859" sldId="10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2023512" sldId="10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69981657" sldId="10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7729352" sldId="10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8957608" sldId="10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82258576" sldId="10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827513" sldId="10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69523353" sldId="10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40492276" sldId="10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34618251" sldId="10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2770983" sldId="10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2855059" sldId="10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70440" sldId="10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00988444" sldId="10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16196022" sldId="10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70012940" sldId="10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31313728" sldId="10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11014" sldId="10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15861084" sldId="10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2775604" sldId="10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4144023" sldId="10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98610869" sldId="10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6726568" sldId="10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5713973" sldId="10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9211869" sldId="10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94695293" sldId="10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97883" sldId="10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7011841" sldId="10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74353056" sldId="10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74353056" sldId="10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0808368" sldId="10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0808368" sldId="10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7528113" sldId="10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7528113" sldId="104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5003972" sldId="10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5003972" sldId="10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52834980" sldId="10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52834980" sldId="10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5817022" sldId="10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5817022" sldId="10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50223" sldId="10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50223" sldId="10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1960256" sldId="10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0915075" sldId="10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0915075" sldId="10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24152440" sldId="10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2624152440" sldId="1071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83053255" sldId="10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83053255" sldId="10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8786303" sldId="10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9978638" sldId="10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94198381" sldId="10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1655899" sldId="10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1655899" sldId="10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07413548" sldId="10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07413548" sldId="1077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60986612" sldId="10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60986612" sldId="1078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9221635" sldId="10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9221635" sldId="1079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450013" sldId="10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450013" sldId="1080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87180034" sldId="10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8812802" sldId="10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0987619" sldId="10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0987619" sldId="108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4529723" sldId="10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4529723" sldId="108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980659" sldId="10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980659" sldId="109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8747618" sldId="11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8747618" sldId="11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94743906" sldId="11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94743906" sldId="110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8058863" sldId="11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8058863" sldId="11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131655" sldId="11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131655" sldId="110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747478" sldId="11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747478" sldId="110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91846617" sldId="11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91846617" sldId="11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9993189" sldId="11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9993189" sldId="11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6817207" sldId="11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6817207" sldId="11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5451083" sldId="11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5451083" sldId="11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7408858" sldId="11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7408858" sldId="11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6855665" sldId="11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6855665" sldId="111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07634669" sldId="11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07634669" sldId="111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9566501" sldId="11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9566501" sldId="111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8929824" sldId="11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8929824" sldId="111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3547516" sldId="11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3547516" sldId="111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7802629" sldId="11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7802629" sldId="11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25708021" sldId="11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22981180" sldId="11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22981180" sldId="11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5384574" sldId="11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3073115" sldId="11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3073115" sldId="112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482686" sldId="11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3212162" sldId="11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3212162" sldId="1131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30293721" sldId="11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30293721" sldId="1133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28849" sldId="11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8620547" sldId="11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06775344" sldId="11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0453846" sldId="11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29579266" sldId="11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5972559" sldId="11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35988465" sldId="11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7470572" sldId="11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3957250" sldId="11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1848518" sldId="11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57567183" sldId="11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6201296" sldId="11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966201296" sldId="1145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32968560" sldId="11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1264572" sldId="11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0970061" sldId="11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6772259" sldId="11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6565597" sldId="11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028790" sldId="11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028790" sldId="11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7084116" sldId="11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7084116" sldId="117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01417138" sldId="11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9855212" sldId="11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9855212" sldId="11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7447176" sldId="11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7447176" sldId="117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1908826" sldId="11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13903607" sldId="11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9313530" sldId="11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78061421" sldId="11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78061421" sldId="118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2347917" sldId="12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2347917" sldId="1215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52492716" sldId="12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83901775" sldId="12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8599937" sldId="12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8599937" sldId="12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3177873" sldId="12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3177873" sldId="122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1686273" sldId="12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1686273" sldId="12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5872661" sldId="12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5872661" sldId="122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839382" sldId="12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839382" sldId="1233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50266" sldId="12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54336975" sldId="12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3406256" sldId="12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3406256" sldId="12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1365442" sldId="12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1365442" sldId="12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72031383" sldId="12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72031383" sldId="124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3590171" sldId="12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3590171" sldId="124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4490242" sldId="12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4490242" sldId="1249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04227155" sldId="12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04227155" sldId="1250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75975875" sldId="12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75975875" sldId="1252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3322609" sldId="12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3322609" sldId="1253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2160207" sldId="12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2160207" sldId="125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104865" sldId="12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104865" sldId="12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7174377" sldId="12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7174377" sldId="1256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62858088" sldId="12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62858088" sldId="12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1865576" sldId="12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1865576" sldId="1259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270818" sldId="1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270818" sldId="1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54048259" sldId="12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54048259" sldId="12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8505339" sldId="12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8505339" sldId="12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48790776" sldId="12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4435873" sldId="12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4435873" sldId="12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50353588" sldId="1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50353588" sldId="1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9070991" sldId="12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9985683" sldId="12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2687743" sldId="12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9673475" sldId="12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4209049" sldId="12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83584940" sldId="12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9240813" sldId="12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8999199" sldId="12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5797907" sldId="1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5797907" sldId="1296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02319236" sldId="12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88867725" sldId="13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3774456" sldId="13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6185214" sldId="13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2817030" sldId="13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1872870" sldId="1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5305140" sldId="13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3435920" sldId="13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520466" sldId="13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0669425" sldId="13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6315983" sldId="13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8740876" sldId="13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99870458" sldId="13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99870458" sldId="13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5559641" sldId="1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5559641" sldId="1322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18438887" sldId="1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18438887" sldId="1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6120904" sldId="13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9956441" sldId="1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2230248" sldId="13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1685576" sldId="1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5738465" sldId="13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1905945" sldId="13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5601716" sldId="13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4041785" sldId="13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8306283" sldId="1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3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2.705" v="2633"/>
        <pc:sldMkLst>
          <pc:docMk/>
          <pc:sldMk cId="1488022321" sldId="1336"/>
        </pc:sldMkLst>
        <pc:spChg chg="mod ord">
          <ac:chgData name="Hamlet Markarian" userId="4926d2b407f31d77" providerId="LiveId" clId="{1A634700-36B3-4455-A058-5071D9319E52}" dt="2020-05-18T20:26:32.843" v="33" actId="16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1A634700-36B3-4455-A058-5071D9319E52}" dt="2020-05-18T20:25:52.149" v="28" actId="20577"/>
          <ac:spMkLst>
            <pc:docMk/>
            <pc:sldMk cId="1488022321" sldId="1336"/>
            <ac:spMk id="11" creationId="{D2FA7A91-3D83-4C1A-A9EF-A08C25BF4D7D}"/>
          </ac:spMkLst>
        </pc:spChg>
        <pc:spChg chg="add mod ord">
          <ac:chgData name="Hamlet Markarian" userId="4926d2b407f31d77" providerId="LiveId" clId="{1A634700-36B3-4455-A058-5071D9319E52}" dt="2020-05-18T20:27:05.228" v="38" actId="207"/>
          <ac:spMkLst>
            <pc:docMk/>
            <pc:sldMk cId="1488022321" sldId="1336"/>
            <ac:spMk id="13" creationId="{CCFDABC3-D849-4AAD-B21E-F948F6CAD673}"/>
          </ac:spMkLst>
        </pc:spChg>
        <pc:spChg chg="mod">
          <ac:chgData name="Hamlet Markarian" userId="4926d2b407f31d77" providerId="LiveId" clId="{1A634700-36B3-4455-A058-5071D9319E52}" dt="2020-05-18T20:24:54.658" v="25" actId="1076"/>
          <ac:spMkLst>
            <pc:docMk/>
            <pc:sldMk cId="1488022321" sldId="1336"/>
            <ac:spMk id="14" creationId="{8C0A38DE-7E13-4312-9AFA-866AA71C4C95}"/>
          </ac:spMkLst>
        </pc:spChg>
        <pc:picChg chg="add del mod">
          <ac:chgData name="Hamlet Markarian" userId="4926d2b407f31d77" providerId="LiveId" clId="{1A634700-36B3-4455-A058-5071D9319E52}" dt="2020-05-18T20:24:25.570" v="19" actId="21"/>
          <ac:picMkLst>
            <pc:docMk/>
            <pc:sldMk cId="1488022321" sldId="1336"/>
            <ac:picMk id="2" creationId="{2D13EABB-B232-44D1-82E9-C3A8F469A617}"/>
          </ac:picMkLst>
        </pc:picChg>
        <pc:picChg chg="mod">
          <ac:chgData name="Hamlet Markarian" userId="4926d2b407f31d77" providerId="LiveId" clId="{1A634700-36B3-4455-A058-5071D9319E52}" dt="2020-05-18T20:26:13.180" v="29" actId="1076"/>
          <ac:picMkLst>
            <pc:docMk/>
            <pc:sldMk cId="1488022321" sldId="1336"/>
            <ac:picMk id="9" creationId="{C9545F2A-6B36-48F4-9F15-94670C727778}"/>
          </ac:picMkLst>
        </pc:picChg>
        <pc:picChg chg="del mod">
          <ac:chgData name="Hamlet Markarian" userId="4926d2b407f31d77" providerId="LiveId" clId="{1A634700-36B3-4455-A058-5071D9319E52}" dt="2020-05-18T20:24:27.002" v="20" actId="478"/>
          <ac:picMkLst>
            <pc:docMk/>
            <pc:sldMk cId="1488022321" sldId="1336"/>
            <ac:picMk id="10" creationId="{4D81A94D-9932-44C6-8B7D-EE36CA1DB8B4}"/>
          </ac:picMkLst>
        </pc:picChg>
        <pc:picChg chg="add mod">
          <ac:chgData name="Hamlet Markarian" userId="4926d2b407f31d77" providerId="LiveId" clId="{1A634700-36B3-4455-A058-5071D9319E52}" dt="2020-05-18T20:27:09.554" v="39" actId="207"/>
          <ac:picMkLst>
            <pc:docMk/>
            <pc:sldMk cId="1488022321" sldId="1336"/>
            <ac:picMk id="12" creationId="{80770548-3017-4073-8842-971A9AD35868}"/>
          </ac:picMkLst>
        </pc:pic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2746228" sldId="1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2746228" sldId="1347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8745724" sldId="13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8745724" sldId="1348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4248913" sldId="13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186525" sldId="13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186525" sldId="1351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16381460" sldId="1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16381460" sldId="135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0817922" sldId="13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4823888" sldId="1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1399217" sldId="13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960484" sldId="1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97661756" sldId="13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9868965" sldId="13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37400270" sldId="13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2371606" sldId="13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5218474" sldId="1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277265" sldId="13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95330" sldId="13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6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9.183" v="2634"/>
        <pc:sldMkLst>
          <pc:docMk/>
          <pc:sldMk cId="50890922" sldId="1437"/>
        </pc:sldMkLst>
        <pc:spChg chg="mod">
          <ac:chgData name="Hamlet Markarian" userId="4926d2b407f31d77" providerId="LiveId" clId="{1A634700-36B3-4455-A058-5071D9319E52}" dt="2020-05-18T21:25:13.689" v="380" actId="207"/>
          <ac:spMkLst>
            <pc:docMk/>
            <pc:sldMk cId="50890922" sldId="1437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08:12.368" v="182" actId="478"/>
          <ac:spMkLst>
            <pc:docMk/>
            <pc:sldMk cId="50890922" sldId="1437"/>
            <ac:spMk id="4" creationId="{6B40A84D-2EE1-4716-A055-5014B56E1CF2}"/>
          </ac:spMkLst>
        </pc:spChg>
        <pc:spChg chg="add del mod ord">
          <ac:chgData name="Hamlet Markarian" userId="4926d2b407f31d77" providerId="LiveId" clId="{1A634700-36B3-4455-A058-5071D9319E52}" dt="2020-05-19T21:05:40.332" v="1965" actId="478"/>
          <ac:spMkLst>
            <pc:docMk/>
            <pc:sldMk cId="50890922" sldId="1437"/>
            <ac:spMk id="6" creationId="{BE77A14E-FBC0-4CC7-A4C6-E3942CF45EE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0:27:55.874" v="43" actId="478"/>
          <ac:spMkLst>
            <pc:docMk/>
            <pc:sldMk cId="50890922" sldId="1437"/>
            <ac:spMk id="13" creationId="{45E55A27-B275-4572-8F9E-D77B5EC43F08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1A634700-36B3-4455-A058-5071D9319E52}" dt="2020-05-18T20:36:07.488" v="151" actId="207"/>
          <ac:spMkLst>
            <pc:docMk/>
            <pc:sldMk cId="50890922" sldId="1437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9T21:16:54.039" v="1984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20" creationId="{01E08E54-8433-48E9-B5E5-A623D973A671}"/>
          </ac:spMkLst>
        </pc:spChg>
        <pc:spChg chg="del mod">
          <ac:chgData name="Hamlet Markarian" userId="4926d2b407f31d77" providerId="LiveId" clId="{1A634700-36B3-4455-A058-5071D9319E52}" dt="2020-05-18T20:35:02.329" v="141" actId="478"/>
          <ac:spMkLst>
            <pc:docMk/>
            <pc:sldMk cId="50890922" sldId="1437"/>
            <ac:spMk id="21" creationId="{86FE23C9-8284-40E2-936B-7189587046D3}"/>
          </ac:spMkLst>
        </pc:spChg>
        <pc:spChg chg="add mod ord">
          <ac:chgData name="Hamlet Markarian" userId="4926d2b407f31d77" providerId="LiveId" clId="{1A634700-36B3-4455-A058-5071D9319E52}" dt="2020-05-19T21:38:31.071" v="2029" actId="14100"/>
          <ac:spMkLst>
            <pc:docMk/>
            <pc:sldMk cId="50890922" sldId="1437"/>
            <ac:spMk id="22" creationId="{1FE29054-FC6D-4816-9EDB-F13B68831210}"/>
          </ac:spMkLst>
        </pc:spChg>
        <pc:spChg chg="del mod topLvl">
          <ac:chgData name="Hamlet Markarian" userId="4926d2b407f31d77" providerId="LiveId" clId="{1A634700-36B3-4455-A058-5071D9319E52}" dt="2020-05-18T21:11:53.880" v="252" actId="478"/>
          <ac:spMkLst>
            <pc:docMk/>
            <pc:sldMk cId="50890922" sldId="1437"/>
            <ac:spMk id="23" creationId="{8D04AB9D-2C39-40A3-B47A-5A1503F4BE9A}"/>
          </ac:spMkLst>
        </pc:spChg>
        <pc:spChg chg="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4" creationId="{8BA42257-548D-49A6-B75D-A04DF37F5654}"/>
          </ac:spMkLst>
        </pc:spChg>
        <pc:spChg chg="del mod topLvl">
          <ac:chgData name="Hamlet Markarian" userId="4926d2b407f31d77" providerId="LiveId" clId="{1A634700-36B3-4455-A058-5071D9319E52}" dt="2020-05-18T20:30:13.498" v="65" actId="478"/>
          <ac:spMkLst>
            <pc:docMk/>
            <pc:sldMk cId="50890922" sldId="1437"/>
            <ac:spMk id="25" creationId="{A295E4B9-E46A-40ED-B0A4-5E6C22BFFB64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6" creationId="{D2238873-2E0D-4F14-9115-C2F57CFD9522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7" creationId="{6481EFDA-28B7-4305-8680-E4E722DE8EEB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8" creationId="{50A81427-A647-4BF4-B062-5CD4448A67C6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9" creationId="{F6173408-3E42-41AE-885E-ECB4F7CEBA36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31" creationId="{E6F7B3ED-9ADD-4466-9BFF-369F28D00F2E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2" creationId="{FC1CB5A7-83DF-4009-9286-12948937EADC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3" creationId="{77F1788B-4896-455E-95E2-26098FAD32C1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4" creationId="{33B43269-653E-49EF-B9C0-F546D1EF0415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36" creationId="{82DCCC3B-1423-47EB-8BDB-C9566EB4324A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7" creationId="{E6B68F9A-B025-4DC9-B9A2-2F49D9F8E258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8" creationId="{D443000D-2A77-4E51-BDE4-619A0D4932FB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39" creationId="{7B871456-CA09-4B6E-AAFA-A51D1DE4DB71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40" creationId="{9D1A42E9-4ACD-4310-80F0-2A92D52E097D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1" creationId="{D740DC02-D8D2-421D-8C7C-3203A0D3E8B0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2" creationId="{DE59ECD7-1104-4F90-BFE9-4FBD1CF444CA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3" creationId="{A38F08FE-9F62-4FAF-960C-35658CC8D4F5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4" creationId="{70D5C220-8488-4098-A50E-9AD8338506F5}"/>
          </ac:spMkLst>
        </pc:spChg>
        <pc:spChg chg="add del mod ord">
          <ac:chgData name="Hamlet Markarian" userId="4926d2b407f31d77" providerId="LiveId" clId="{1A634700-36B3-4455-A058-5071D9319E52}" dt="2020-05-19T21:05:41.138" v="1966" actId="478"/>
          <ac:spMkLst>
            <pc:docMk/>
            <pc:sldMk cId="50890922" sldId="1437"/>
            <ac:spMk id="46" creationId="{02FAA038-2E44-4B0A-94BD-FBCF885A987E}"/>
          </ac:spMkLst>
        </pc:spChg>
        <pc:spChg chg="add del mod ord">
          <ac:chgData name="Hamlet Markarian" userId="4926d2b407f31d77" providerId="LiveId" clId="{1A634700-36B3-4455-A058-5071D9319E52}" dt="2020-05-19T21:05:41.787" v="1967" actId="478"/>
          <ac:spMkLst>
            <pc:docMk/>
            <pc:sldMk cId="50890922" sldId="1437"/>
            <ac:spMk id="47" creationId="{6985CFE2-C3E6-4F39-BEDF-E89CE66FC2C7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48" creationId="{79A1E62C-EF7C-4ECF-AD2C-916799C3BCC4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49" creationId="{2880E026-3DC3-48BC-BED7-DE90E8C81A18}"/>
          </ac:spMkLst>
        </pc:spChg>
        <pc:spChg chg="add del mod">
          <ac:chgData name="Hamlet Markarian" userId="4926d2b407f31d77" providerId="LiveId" clId="{1A634700-36B3-4455-A058-5071D9319E52}" dt="2020-05-18T21:16:56.920" v="315" actId="478"/>
          <ac:spMkLst>
            <pc:docMk/>
            <pc:sldMk cId="50890922" sldId="1437"/>
            <ac:spMk id="50" creationId="{C76FE18F-0CD0-4EC9-8FBB-6535DAF4FCF0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51" creationId="{49957316-84DC-4874-87BE-060FD6F2E28A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52" creationId="{B58B67B6-24A9-4979-96FA-469150B1A91E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53" creationId="{3F3D2FDD-2B8F-40C0-A7FF-65B1F6392D8B}"/>
          </ac:spMkLst>
        </pc:spChg>
        <pc:spChg chg="add del mod">
          <ac:chgData name="Hamlet Markarian" userId="4926d2b407f31d77" providerId="LiveId" clId="{1A634700-36B3-4455-A058-5071D9319E52}" dt="2020-05-18T21:24:27.128" v="372" actId="478"/>
          <ac:spMkLst>
            <pc:docMk/>
            <pc:sldMk cId="50890922" sldId="1437"/>
            <ac:spMk id="54" creationId="{AD666D3F-5787-4468-AA55-A6847CF727B6}"/>
          </ac:spMkLst>
        </pc:spChg>
        <pc:grpChg chg="add del mod">
          <ac:chgData name="Hamlet Markarian" userId="4926d2b407f31d77" providerId="LiveId" clId="{1A634700-36B3-4455-A058-5071D9319E52}" dt="2020-05-18T21:11:50.639" v="250" actId="165"/>
          <ac:grpSpMkLst>
            <pc:docMk/>
            <pc:sldMk cId="50890922" sldId="1437"/>
            <ac:grpSpMk id="3" creationId="{1933084B-3B67-4669-9B72-A252BF54AD23}"/>
          </ac:grpSpMkLst>
        </pc:grpChg>
        <pc:grpChg chg="add del mod">
          <ac:chgData name="Hamlet Markarian" userId="4926d2b407f31d77" providerId="LiveId" clId="{1A634700-36B3-4455-A058-5071D9319E52}" dt="2020-05-18T21:15:21.159" v="290" actId="165"/>
          <ac:grpSpMkLst>
            <pc:docMk/>
            <pc:sldMk cId="50890922" sldId="1437"/>
            <ac:grpSpMk id="7" creationId="{8DBD1656-7487-4325-8EBC-DAEDC52A2F7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9" creationId="{475B1041-D250-485A-B4AD-0B71B5EA129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0" creationId="{AD9EB4AE-9C95-493B-BE2C-04B0BDA04999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7" creationId="{F6322352-1C60-4062-B62B-C6967F8A6390}"/>
          </ac:grpSpMkLst>
        </pc:grpChg>
        <pc:grpChg chg="add mod">
          <ac:chgData name="Hamlet Markarian" userId="4926d2b407f31d77" providerId="LiveId" clId="{1A634700-36B3-4455-A058-5071D9319E52}" dt="2020-05-19T21:38:27.002" v="2028" actId="1076"/>
          <ac:grpSpMkLst>
            <pc:docMk/>
            <pc:sldMk cId="50890922" sldId="1437"/>
            <ac:grpSpMk id="18" creationId="{AFE1650E-44DD-4FF8-90D9-9974863711B6}"/>
          </ac:grpSpMkLst>
        </pc:grpChg>
        <pc:grpChg chg="del mod">
          <ac:chgData name="Hamlet Markarian" userId="4926d2b407f31d77" providerId="LiveId" clId="{1A634700-36B3-4455-A058-5071D9319E52}" dt="2020-05-18T20:29:16.794" v="54" actId="165"/>
          <ac:grpSpMkLst>
            <pc:docMk/>
            <pc:sldMk cId="50890922" sldId="1437"/>
            <ac:grpSpMk id="22" creationId="{D6665F23-9A35-48A1-BE65-EA31F6291691}"/>
          </ac:grpSpMkLst>
        </pc:grpChg>
        <pc:grpChg chg="del">
          <ac:chgData name="Hamlet Markarian" userId="4926d2b407f31d77" providerId="LiveId" clId="{1A634700-36B3-4455-A058-5071D9319E52}" dt="2020-05-18T20:28:56.410" v="48" actId="478"/>
          <ac:grpSpMkLst>
            <pc:docMk/>
            <pc:sldMk cId="50890922" sldId="1437"/>
            <ac:grpSpMk id="32" creationId="{10149304-7869-416E-8B56-8465E6774193}"/>
          </ac:grpSpMkLst>
        </pc:grp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picChg chg="add del mod">
          <ac:chgData name="Hamlet Markarian" userId="4926d2b407f31d77" providerId="LiveId" clId="{1A634700-36B3-4455-A058-5071D9319E52}" dt="2020-05-18T21:08:49.400" v="187" actId="478"/>
          <ac:picMkLst>
            <pc:docMk/>
            <pc:sldMk cId="50890922" sldId="1437"/>
            <ac:picMk id="5" creationId="{257D8954-6E82-4729-AE0D-7377B4FA9EE7}"/>
          </ac:picMkLst>
        </pc:picChg>
        <pc:picChg chg="mod">
          <ac:chgData name="Hamlet Markarian" userId="4926d2b407f31d77" providerId="LiveId" clId="{1A634700-36B3-4455-A058-5071D9319E52}" dt="2020-05-18T21:25:17.295" v="381" actId="207"/>
          <ac:picMkLst>
            <pc:docMk/>
            <pc:sldMk cId="50890922" sldId="1437"/>
            <ac:picMk id="30" creationId="{34D0E67C-D226-4DF5-9D1B-EAB51874B8F3}"/>
          </ac:picMkLst>
        </pc:picChg>
        <pc:picChg chg="add del mod">
          <ac:chgData name="Hamlet Markarian" userId="4926d2b407f31d77" providerId="LiveId" clId="{1A634700-36B3-4455-A058-5071D9319E52}" dt="2020-05-18T21:08:46.640" v="186" actId="478"/>
          <ac:picMkLst>
            <pc:docMk/>
            <pc:sldMk cId="50890922" sldId="1437"/>
            <ac:picMk id="45" creationId="{FE69D66F-43EA-4666-B095-6B3480A54C93}"/>
          </ac:picMkLst>
        </pc:picChg>
        <pc:cxnChg chg="add del mod">
          <ac:chgData name="Hamlet Markarian" userId="4926d2b407f31d77" providerId="LiveId" clId="{1A634700-36B3-4455-A058-5071D9319E52}" dt="2020-05-19T21:37:46.369" v="2022" actId="478"/>
          <ac:cxnSpMkLst>
            <pc:docMk/>
            <pc:sldMk cId="50890922" sldId="1437"/>
            <ac:cxnSpMk id="4" creationId="{F8E832BC-27C8-4BEE-9995-FCF760A6377C}"/>
          </ac:cxnSpMkLst>
        </pc:cxnChg>
        <pc:cxnChg chg="add del mod">
          <ac:chgData name="Hamlet Markarian" userId="4926d2b407f31d77" providerId="LiveId" clId="{1A634700-36B3-4455-A058-5071D9319E52}" dt="2020-05-19T21:37:45.041" v="2021" actId="478"/>
          <ac:cxnSpMkLst>
            <pc:docMk/>
            <pc:sldMk cId="50890922" sldId="1437"/>
            <ac:cxnSpMk id="25" creationId="{41478D62-6DC9-4378-A811-38FC31561386}"/>
          </ac:cxnSpMkLst>
        </pc:cxnChg>
      </pc:sldChg>
      <pc:sldChg chg="addSp delSp modSp mod delAnim modAnim">
        <pc:chgData name="Hamlet Markarian" userId="4926d2b407f31d77" providerId="LiveId" clId="{1A634700-36B3-4455-A058-5071D9319E52}" dt="2020-05-19T22:05:20.584" v="2090" actId="1036"/>
        <pc:sldMkLst>
          <pc:docMk/>
          <pc:sldMk cId="2377245670" sldId="1458"/>
        </pc:sldMkLst>
        <pc:spChg chg="del">
          <ac:chgData name="Hamlet Markarian" userId="4926d2b407f31d77" providerId="LiveId" clId="{1A634700-36B3-4455-A058-5071D9319E52}" dt="2020-05-18T21:27:12.343" v="392" actId="478"/>
          <ac:spMkLst>
            <pc:docMk/>
            <pc:sldMk cId="2377245670" sldId="1458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30:05.150" v="418" actId="478"/>
          <ac:spMkLst>
            <pc:docMk/>
            <pc:sldMk cId="2377245670" sldId="1458"/>
            <ac:spMk id="3" creationId="{DF9E3DE7-2186-46CF-820A-B305ABC52DC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3" creationId="{45E55A27-B275-4572-8F9E-D77B5EC43F08}"/>
          </ac:spMkLst>
        </pc:spChg>
        <pc:spChg chg="mod">
          <ac:chgData name="Hamlet Markarian" userId="4926d2b407f31d77" providerId="LiveId" clId="{1A634700-36B3-4455-A058-5071D9319E52}" dt="2020-05-18T21:27:31.353" v="398" actId="20577"/>
          <ac:spMkLst>
            <pc:docMk/>
            <pc:sldMk cId="2377245670" sldId="1458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5" creationId="{5B771BE1-3C4B-4BE4-B661-5D7694C1A24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6" creationId="{BFEB3712-9AE2-4716-AE9B-B2555FC42CF1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7" creationId="{A9041CAB-003B-49CF-B99A-4606D17EE53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8" creationId="{4EDE87CA-D018-4F39-9CF0-607067E157A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9" creationId="{91164D45-B2BE-460A-8430-C2CF25BF2E3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0" creationId="{5DAF2E5E-F65B-4C0F-AEC6-7B5CAB85A4A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1" creationId="{724E513A-EFE5-4572-B887-4D382DB4402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1" creationId="{A357C57C-D5A0-4FC9-93DC-A05FAC1F870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2" creationId="{C99B7B6C-6B20-49AE-BD0D-0DFDBB9DB9A7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33" creationId="{8FD967B0-7462-410C-B620-748DAC2E9A51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34" creationId="{AF44FF9A-F596-49A1-B3D9-D0A68874C789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5" creationId="{101D3B6F-69DE-4941-A071-26EAA344DC0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6" creationId="{7DD166FC-2841-4AE6-97A9-9E66738D78B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8" creationId="{AFF4FA7E-C93F-4CE4-BCB2-345E910AC60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1A634700-36B3-4455-A058-5071D9319E52}" dt="2020-05-19T22:05:20.584" v="2090" actId="1036"/>
          <ac:spMkLst>
            <pc:docMk/>
            <pc:sldMk cId="2377245670" sldId="1458"/>
            <ac:spMk id="40" creationId="{CCB9329E-A281-4D7E-9CCE-88A6976F3A4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41" creationId="{55291615-87CC-4C05-989F-AFFE0D32612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2" creationId="{181604B2-5716-42EF-B5DA-C69BECD4C0D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3" creationId="{182EDB46-34BD-44C3-8360-4C3EA80C28B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3" creationId="{3E885FA4-11D1-4EA3-ABF2-CCF3104B47D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4" creationId="{F0D07C5F-79EE-4470-9382-F0920DF7CB05}"/>
          </ac:spMkLst>
        </pc:spChg>
        <pc:spChg chg="add mod">
          <ac:chgData name="Hamlet Markarian" userId="4926d2b407f31d77" providerId="LiveId" clId="{1A634700-36B3-4455-A058-5071D9319E52}" dt="2020-05-18T21:40:25.099" v="510" actId="12788"/>
          <ac:spMkLst>
            <pc:docMk/>
            <pc:sldMk cId="2377245670" sldId="1458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7" creationId="{5B0992B1-A78F-4FFB-A9BA-F94FA12A8EB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8" creationId="{E08BC33B-B9F8-4CB1-927C-2EE156ECAF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9" creationId="{464935A8-1CA7-4810-B1B0-0AE75120CA33}"/>
          </ac:spMkLst>
        </pc:spChg>
        <pc:spChg chg="add del mod">
          <ac:chgData name="Hamlet Markarian" userId="4926d2b407f31d77" providerId="LiveId" clId="{1A634700-36B3-4455-A058-5071D9319E52}" dt="2020-05-18T21:30:01.478" v="417" actId="478"/>
          <ac:spMkLst>
            <pc:docMk/>
            <pc:sldMk cId="2377245670" sldId="1458"/>
            <ac:spMk id="50" creationId="{55BB3CC9-F8E1-4073-9182-93EF52DC8C9A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0" creationId="{F328765D-C23B-4D02-B339-3F50A3BAEC09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1" creationId="{5F2FD3C9-0466-415E-BFB7-A104AB5AC9EC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52" creationId="{9F4168AA-4288-4767-AF3C-8458FD682E7F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2" creationId="{CFFE8122-80B7-4877-8457-9C907BB9B1ED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3" creationId="{7B4E1676-6FE7-4EBA-90D5-97F09964135E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56" creationId="{CB5918A6-1308-4D05-9CED-B72E542235E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7" creationId="{BCD3EFCF-8E34-43E3-AB73-9B3F8B43F461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8" creationId="{88D5C14B-FBD3-4DA4-96E6-3B2FB670AE8C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59" creationId="{567CA20D-63AB-43F0-A27D-DED91E17216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0" creationId="{F9F8D655-9981-479D-A2DF-9F3F9FA60FE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1" creationId="{C17CBDEC-EAD1-4473-8CBF-F67E3DE1543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2" creationId="{084A44B1-5F39-473B-B3C0-5867CF592FCA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3" creationId="{6C350F9B-74A0-4BD6-81D0-7839E8B3BA3B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4" creationId="{565FC0AD-1572-4BA9-A02F-67EF5540164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66" creationId="{9678B031-E0D9-4794-8032-7287D32C4E0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7" creationId="{70AB8F22-99DA-411E-A7CE-9258FA1D7A7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8" creationId="{E5379DA8-3581-44DC-9B63-F0F22B135D7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70" creationId="{8D58FE7B-E030-4B35-B53C-80AE0E77E596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1" creationId="{4409A4DC-A459-41DC-9746-A1D06C2E7F9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2" creationId="{5FE82B3F-CD7E-4E8E-BC31-00049DE7E9C2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73" creationId="{481B4593-7076-453E-A03C-1E2DC8103A5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4" creationId="{4CEED5B1-164A-43E4-B435-E473A4BB8B4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5" creationId="{D0A19F92-A3CC-4C0D-9A28-FBE0B0704901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6" creationId="{86A66826-7CB9-4FE7-A28F-E24F596B2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7" creationId="{886089B3-1E2B-493A-9E3F-37C8620C04B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8" creationId="{C049CA46-3DBC-4D4B-A355-839917E7C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9" creationId="{E86CF5A6-1675-4EBF-AF9E-A6D0BFCA188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0" creationId="{D8800E31-4578-4F98-83F9-2F67CCFBF67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1" creationId="{31C62E80-536A-490A-B806-7FC460587795}"/>
          </ac:spMkLst>
        </pc:spChg>
        <pc:spChg chg="add del mod">
          <ac:chgData name="Hamlet Markarian" userId="4926d2b407f31d77" providerId="LiveId" clId="{1A634700-36B3-4455-A058-5071D9319E52}" dt="2020-05-18T21:41:00.421" v="514" actId="478"/>
          <ac:spMkLst>
            <pc:docMk/>
            <pc:sldMk cId="2377245670" sldId="1458"/>
            <ac:spMk id="82" creationId="{122F556D-0EFE-4333-933B-2BD04A1246B3}"/>
          </ac:spMkLst>
        </pc:spChg>
        <pc:spChg chg="add del mod">
          <ac:chgData name="Hamlet Markarian" userId="4926d2b407f31d77" providerId="LiveId" clId="{1A634700-36B3-4455-A058-5071D9319E52}" dt="2020-05-18T21:44:23.142" v="519" actId="478"/>
          <ac:spMkLst>
            <pc:docMk/>
            <pc:sldMk cId="2377245670" sldId="1458"/>
            <ac:spMk id="83" creationId="{07EB662B-7366-4371-B85A-3D35B4C8EBEE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4" creationId="{332D9938-0926-4362-880E-03699B61A244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5" creationId="{E502CCD6-0D29-4DBD-AEFB-EAE9CD967559}"/>
          </ac:spMkLst>
        </pc:spChg>
        <pc:graphicFrameChg chg="del">
          <ac:chgData name="Hamlet Markarian" userId="4926d2b407f31d77" providerId="LiveId" clId="{1A634700-36B3-4455-A058-5071D9319E52}" dt="2020-05-18T21:27:07.448" v="389" actId="478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1:27:09.425" v="390" actId="478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27:10.824" v="391" actId="478"/>
          <ac:picMkLst>
            <pc:docMk/>
            <pc:sldMk cId="2377245670" sldId="1458"/>
            <ac:picMk id="30" creationId="{34D0E67C-D226-4DF5-9D1B-EAB51874B8F3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7" creationId="{EADD157F-3691-4272-8BBA-3F8C65FCACB1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8" creationId="{CFDBFC3A-7DE2-4CFB-85C5-96DAC9C43C68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9" creationId="{6DC0B205-5583-4C3C-897A-250BB7E5578C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44" creationId="{389A7968-BE98-4374-9E36-4310EAE303AB}"/>
          </ac:picMkLst>
        </pc:picChg>
        <pc:picChg chg="add mod">
          <ac:chgData name="Hamlet Markarian" userId="4926d2b407f31d77" providerId="LiveId" clId="{1A634700-36B3-4455-A058-5071D9319E52}" dt="2020-05-18T21:40:25.099" v="510" actId="12788"/>
          <ac:picMkLst>
            <pc:docMk/>
            <pc:sldMk cId="2377245670" sldId="1458"/>
            <ac:picMk id="46" creationId="{7355C654-6F32-4E63-80CD-EABE2479314A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6" creationId="{7DAAAD20-DF01-4F14-B56C-59868A378761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7" creationId="{8276A39C-3A63-4749-A979-7CDEC1E525CE}"/>
          </ac:picMkLst>
        </pc:picChg>
        <pc:cxnChg chg="add del mod">
          <ac:chgData name="Hamlet Markarian" userId="4926d2b407f31d77" providerId="LiveId" clId="{1A634700-36B3-4455-A058-5071D9319E52}" dt="2020-05-19T22:04:00.337" v="2072" actId="478"/>
          <ac:cxnSpMkLst>
            <pc:docMk/>
            <pc:sldMk cId="2377245670" sldId="1458"/>
            <ac:cxnSpMk id="5" creationId="{62468790-224A-4044-8D17-B7B3AAE66D14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37" creationId="{BB71D2E6-EB16-4383-856F-F52C014E22A0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5" creationId="{0BD974E7-ACB3-4FE5-92A8-31FA4569BD5A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9:26.210" v="2635"/>
        <pc:sldMkLst>
          <pc:docMk/>
          <pc:sldMk cId="1266504630" sldId="1465"/>
        </pc:sldMkLst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3" creationId="{38FB8E4A-33F2-4A79-B94C-82023315A27C}"/>
          </ac:spMkLst>
        </pc:spChg>
        <pc:spChg chg="mod">
          <ac:chgData name="Hamlet Markarian" userId="4926d2b407f31d77" providerId="LiveId" clId="{1A634700-36B3-4455-A058-5071D9319E52}" dt="2020-05-19T22:06:37.066" v="2097" actId="20577"/>
          <ac:spMkLst>
            <pc:docMk/>
            <pc:sldMk cId="1266504630" sldId="1465"/>
            <ac:spMk id="16" creationId="{51A55428-D23F-4777-96FE-D91E0B26310D}"/>
          </ac:spMkLst>
        </pc:spChg>
        <pc:spChg chg="ord">
          <ac:chgData name="Hamlet Markarian" userId="4926d2b407f31d77" providerId="LiveId" clId="{1A634700-36B3-4455-A058-5071D9319E52}" dt="2020-05-19T22:14:47.320" v="2148" actId="167"/>
          <ac:spMkLst>
            <pc:docMk/>
            <pc:sldMk cId="1266504630" sldId="1465"/>
            <ac:spMk id="19" creationId="{42101231-1855-46EE-A3D9-B84E75ACB56A}"/>
          </ac:spMkLst>
        </pc:spChg>
        <pc:spChg chg="del mod topLvl">
          <ac:chgData name="Hamlet Markarian" userId="4926d2b407f31d77" providerId="LiveId" clId="{1A634700-36B3-4455-A058-5071D9319E52}" dt="2020-05-18T22:02:45.919" v="716" actId="478"/>
          <ac:spMkLst>
            <pc:docMk/>
            <pc:sldMk cId="1266504630" sldId="1465"/>
            <ac:spMk id="26" creationId="{761B7E8D-7C3B-4931-8AD4-FAE1298A0919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28" creationId="{A5F17270-C33C-4607-8F9E-07C0B80ADF34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29" creationId="{32C9271C-6CDE-478C-BB85-F326707644D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29" creationId="{A8A80620-1902-472F-90D6-ABD036DD8527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0" creationId="{2A4EEF4C-C1AB-4A34-B43C-E87BFB440470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30" creationId="{2E65DCB6-4C5F-498F-A63F-FDCCBFD11A2B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1" creationId="{A8C62484-A8B8-4950-9E05-41E5DAA42F00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2" creationId="{3EEAEE81-92D5-4E98-9359-C156CB342B2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2" creationId="{CC227FB9-31A8-44FE-8510-FF85B82ED29D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3" creationId="{69C3BF1F-2ECE-491C-BB6D-5D2792D17293}"/>
          </ac:spMkLst>
        </pc:spChg>
        <pc:spChg chg="del mod topLvl">
          <ac:chgData name="Hamlet Markarian" userId="4926d2b407f31d77" providerId="LiveId" clId="{1A634700-36B3-4455-A058-5071D9319E52}" dt="2020-05-18T21:55:19.230" v="579" actId="478"/>
          <ac:spMkLst>
            <pc:docMk/>
            <pc:sldMk cId="1266504630" sldId="1465"/>
            <ac:spMk id="34" creationId="{277C5F03-3BAF-4A5F-ADEC-C0B604CFF617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4" creationId="{57D90445-BC2E-4FBF-9CF7-8D5601459DF0}"/>
          </ac:spMkLst>
        </pc:spChg>
        <pc:spChg chg="del mod topLvl">
          <ac:chgData name="Hamlet Markarian" userId="4926d2b407f31d77" providerId="LiveId" clId="{1A634700-36B3-4455-A058-5071D9319E52}" dt="2020-05-18T21:55:16.830" v="577" actId="478"/>
          <ac:spMkLst>
            <pc:docMk/>
            <pc:sldMk cId="1266504630" sldId="1465"/>
            <ac:spMk id="35" creationId="{271AF4D8-6410-4A48-8645-9F62C8EE83A1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6" creationId="{154C2318-BDEF-4140-A1A7-0D9B12A8690D}"/>
          </ac:spMkLst>
        </pc:spChg>
        <pc:spChg chg="del mod topLvl">
          <ac:chgData name="Hamlet Markarian" userId="4926d2b407f31d77" providerId="LiveId" clId="{1A634700-36B3-4455-A058-5071D9319E52}" dt="2020-05-18T21:55:14.093" v="575" actId="478"/>
          <ac:spMkLst>
            <pc:docMk/>
            <pc:sldMk cId="1266504630" sldId="1465"/>
            <ac:spMk id="36" creationId="{4E44A2FA-297A-4735-B314-9CB64C986EC8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7" creationId="{06E0BB80-28EC-4625-9CF2-D52C14EC2F6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8" creationId="{A0EC0564-70D9-4811-80AB-7441F246B032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9" creationId="{AFB070B9-73B9-4EE6-90A2-4071C1E5F64E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0" creationId="{11B3EBC3-04EA-4688-A286-30038DD160FF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1" creationId="{95B03A66-640E-450D-8318-3FA28F14500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2" creationId="{B623CD13-5B3F-4871-84DF-82501A677D1D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3" creationId="{7DF3641F-7AEB-48C0-8336-FACEB3BE3034}"/>
          </ac:spMkLst>
        </pc:spChg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7" creationId="{5B0992B1-A78F-4FFB-A9BA-F94FA12A8EB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8" creationId="{CEB9C685-1A61-42DB-82AD-2AB419E29D6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8" creationId="{E08BC33B-B9F8-4CB1-927C-2EE156ECAFD9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9" creationId="{464935A8-1CA7-4810-B1B0-0AE75120CA33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9" creationId="{4992E92E-9C49-4246-93B8-7F8AEDE61872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0" creationId="{D6E30E93-05A0-4003-BA24-CB0398A4905E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1" creationId="{3D5982F6-FABC-4F44-A79B-EA55B1B674B2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2" creationId="{8C1C15C1-45A0-4077-8605-CA5FB1068E57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3" creationId="{7B4E1676-6FE7-4EBA-90D5-97F09964135E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4" creationId="{A1E6C849-92AB-45A9-96A6-91F66ECB395F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55" creationId="{8BD1829C-CF20-4598-AB93-2AE30F4ED3AE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6" creationId="{4F1C7F5C-31EA-47C8-B213-CB86265729B0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7" creationId="{7856B7A9-8D83-407F-BAF4-530D6F77B6B1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8" creationId="{151EC082-D5EF-4136-91C7-61DD786E712D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9" creationId="{D6109F19-5791-488C-96F0-A1B7C7C15325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0" creationId="{F6FF91F4-4628-4F83-9D65-EAF8202B611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2" creationId="{5F79E5AF-D002-4A6D-823B-04B05C1E2994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3" creationId="{1A082D8A-ABB1-4991-8016-5AF38AB97AD4}"/>
          </ac:spMkLst>
        </pc:spChg>
        <pc:spChg chg="mod topLvl">
          <ac:chgData name="Hamlet Markarian" userId="4926d2b407f31d77" providerId="LiveId" clId="{1A634700-36B3-4455-A058-5071D9319E52}" dt="2020-05-19T22:19:49.371" v="2216" actId="20577"/>
          <ac:spMkLst>
            <pc:docMk/>
            <pc:sldMk cId="1266504630" sldId="1465"/>
            <ac:spMk id="66" creationId="{1099882B-583B-4535-9436-BC34E2C173C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8" creationId="{71AEB1F0-0DDB-4AA3-B5DD-0570CFEBBA9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9" creationId="{1B1BD834-9F3C-4765-A3E0-B318F852206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0" creationId="{D983F654-42B2-4656-8418-39F9EE50165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1" creationId="{CBEA8280-54BF-40EA-A544-C1670822B6B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2" creationId="{4334C8A2-8725-4631-8394-2A2DBBC6B8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3" creationId="{141F0AE9-BFDD-4829-8B03-03C2EFF3CB9A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4" creationId="{4CEED5B1-164A-43E4-B435-E473A4BB8B42}"/>
          </ac:spMkLst>
        </pc:spChg>
        <pc:spChg chg="mod topLvl">
          <ac:chgData name="Hamlet Markarian" userId="4926d2b407f31d77" providerId="LiveId" clId="{1A634700-36B3-4455-A058-5071D9319E52}" dt="2020-05-19T22:20:13.801" v="2222" actId="404"/>
          <ac:spMkLst>
            <pc:docMk/>
            <pc:sldMk cId="1266504630" sldId="1465"/>
            <ac:spMk id="75" creationId="{02DCB205-93AB-4853-A755-0F0E0A7293C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5" creationId="{D0A19F92-A3CC-4C0D-9A28-FBE0B070490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6" creationId="{86A66826-7CB9-4FE7-A28F-E24F596B2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7" creationId="{1F4DEDB6-A40D-43CD-934D-E75886178DBF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7" creationId="{886089B3-1E2B-493A-9E3F-37C8620C04B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8" creationId="{8A42CFA3-037B-4657-B15F-E3AB765D19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8" creationId="{C049CA46-3DBC-4D4B-A355-839917E7C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9" creationId="{3A144C79-FD53-4690-90B8-F37F4826ACA6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9" creationId="{E86CF5A6-1675-4EBF-AF9E-A6D0BFCA188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0" creationId="{BAF43DCA-A9AB-4C66-85F5-891FA0F32118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0" creationId="{D8800E31-4578-4F98-83F9-2F67CCFBF67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1" creationId="{31C62E80-536A-490A-B806-7FC4605877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1" creationId="{5C9176D5-C02F-4950-BAEF-6D21921FAB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2" creationId="{32709635-0C47-4FBB-8BC8-C3FD3B3493C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3" creationId="{C44EA101-9765-4914-9FF6-71DC3DBD2D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4" creationId="{115189DA-EE85-4131-8AAD-955D394E6A1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4" creationId="{332D9938-0926-4362-880E-03699B61A24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5" creationId="{0E8E24B6-CEDD-400B-AC48-5B8B241CA03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5" creationId="{E502CCD6-0D29-4DBD-AEFB-EAE9CD96755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6" creationId="{2D7CE616-5AE3-42AF-A6DC-915EE861F8D6}"/>
          </ac:spMkLst>
        </pc:spChg>
        <pc:spChg chg="mod topLvl">
          <ac:chgData name="Hamlet Markarian" userId="4926d2b407f31d77" providerId="LiveId" clId="{1A634700-36B3-4455-A058-5071D9319E52}" dt="2020-05-19T22:19:53.234" v="2217" actId="20577"/>
          <ac:spMkLst>
            <pc:docMk/>
            <pc:sldMk cId="1266504630" sldId="1465"/>
            <ac:spMk id="88" creationId="{248E298B-C233-4E38-A9C9-E192A42EBE4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0" creationId="{FA138EDA-6DCD-4842-AAD5-2C60ECDA0BDD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1" creationId="{2E6CD8F3-1A86-4823-8C48-3B55512BA6C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2" creationId="{BCCD7098-4C98-41C7-85AD-286816177D6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3" creationId="{4E5A99F9-FBD4-4B7B-B031-445D5E7538A7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4" creationId="{9231720B-66DD-4EA5-990A-D2C2FB6F3F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5" creationId="{5B5798D5-5BC4-49DF-80CB-1AA0F1C682C9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6" creationId="{14F0D03F-A7D5-493E-BF3A-9343821A2F87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7" creationId="{09C0DEB9-3DF9-4ECB-A773-5A85D1CA8FB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8" creationId="{B03ED7D1-DDAD-401F-8C96-40981C4D808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9" creationId="{6BD61B99-7DF0-4D8E-A44C-FD5F1AC8E639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00" creationId="{CD90C532-BA7F-4A05-B8AA-ADBD5C1B7D75}"/>
          </ac:spMkLst>
        </pc:spChg>
        <pc:spChg chg="mod topLvl">
          <ac:chgData name="Hamlet Markarian" userId="4926d2b407f31d77" providerId="LiveId" clId="{1A634700-36B3-4455-A058-5071D9319E52}" dt="2020-05-19T22:20:40.613" v="2227" actId="12789"/>
          <ac:spMkLst>
            <pc:docMk/>
            <pc:sldMk cId="1266504630" sldId="1465"/>
            <ac:spMk id="102" creationId="{F73BEF26-1D2E-4624-A9AD-16ACF82A3AE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4" creationId="{4444E694-6E01-4960-B1D7-E9222437E27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5" creationId="{8C96B390-DC44-46C3-9F6B-7A7A38E0D2F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6" creationId="{2EEF544C-D522-4C21-8EE1-00480FA99DE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7" creationId="{4D0A3061-635D-4EE7-8F5B-271E3ACF430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8" creationId="{9A31DAEE-F52F-4F42-80D3-588353F0284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9" creationId="{CD194A6D-CD36-4D54-864B-820C018AE14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0" creationId="{74F0DD1F-B1EE-4AA5-97FE-B31097B9774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1" creationId="{8865E78E-D5FF-4F16-A8C7-785AE809AC8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2" creationId="{D7E0EE47-3DED-43AF-B3BD-28FBE6C9E7F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3" creationId="{F8D11755-1873-4EC4-A62C-6B4751407B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14" creationId="{81A34E8E-9FBE-4411-AF89-6A61A3E2FE0A}"/>
          </ac:spMkLst>
        </pc:spChg>
        <pc:spChg chg="mod topLvl">
          <ac:chgData name="Hamlet Markarian" userId="4926d2b407f31d77" providerId="LiveId" clId="{1A634700-36B3-4455-A058-5071D9319E52}" dt="2020-05-19T22:20:37.440" v="2226" actId="12789"/>
          <ac:spMkLst>
            <pc:docMk/>
            <pc:sldMk cId="1266504630" sldId="1465"/>
            <ac:spMk id="116" creationId="{B87D045E-AD22-4040-AD3D-B1CFF2F501A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8" creationId="{8A5BE145-349F-436B-B1CC-1727D818E79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9" creationId="{015B23AB-E41A-4446-AF4F-20D431F6406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0" creationId="{57BEDF0B-1258-4EB9-8950-A4EB98060667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1" creationId="{79F477CA-640C-4F67-9F1D-5F9FEA075B10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22" creationId="{2DEF8C36-DECE-41A5-93EE-F3178DD0E49D}"/>
          </ac:spMkLst>
        </pc:spChg>
        <pc:spChg chg="mod topLvl">
          <ac:chgData name="Hamlet Markarian" userId="4926d2b407f31d77" providerId="LiveId" clId="{1A634700-36B3-4455-A058-5071D9319E52}" dt="2020-05-19T22:21:40.599" v="2231" actId="6549"/>
          <ac:spMkLst>
            <pc:docMk/>
            <pc:sldMk cId="1266504630" sldId="1465"/>
            <ac:spMk id="124" creationId="{5A33C66D-4CFA-4366-8289-680D86F477FE}"/>
          </ac:spMkLst>
        </pc:spChg>
        <pc:spChg chg="del mod topLvl">
          <ac:chgData name="Hamlet Markarian" userId="4926d2b407f31d77" providerId="LiveId" clId="{1A634700-36B3-4455-A058-5071D9319E52}" dt="2020-05-19T22:12:30.599" v="2110" actId="478"/>
          <ac:spMkLst>
            <pc:docMk/>
            <pc:sldMk cId="1266504630" sldId="1465"/>
            <ac:spMk id="125" creationId="{0F0064E5-2D35-4950-9F69-3CD3F292D113}"/>
          </ac:spMkLst>
        </pc:spChg>
        <pc:spChg chg="add mod">
          <ac:chgData name="Hamlet Markarian" userId="4926d2b407f31d77" providerId="LiveId" clId="{1A634700-36B3-4455-A058-5071D9319E52}" dt="2020-05-19T22:21:43.687" v="2232" actId="6549"/>
          <ac:spMkLst>
            <pc:docMk/>
            <pc:sldMk cId="1266504630" sldId="1465"/>
            <ac:spMk id="126" creationId="{CB02F0A9-1153-49E4-91A0-2BD499E42714}"/>
          </ac:spMkLst>
        </pc:spChg>
        <pc:spChg chg="add mod">
          <ac:chgData name="Hamlet Markarian" userId="4926d2b407f31d77" providerId="LiveId" clId="{1A634700-36B3-4455-A058-5071D9319E52}" dt="2020-05-19T22:21:46.471" v="2233" actId="6549"/>
          <ac:spMkLst>
            <pc:docMk/>
            <pc:sldMk cId="1266504630" sldId="1465"/>
            <ac:spMk id="127" creationId="{23C4084B-CB9E-4709-A743-48B5D82A9146}"/>
          </ac:spMkLst>
        </pc:spChg>
        <pc:spChg chg="add mod">
          <ac:chgData name="Hamlet Markarian" userId="4926d2b407f31d77" providerId="LiveId" clId="{1A634700-36B3-4455-A058-5071D9319E52}" dt="2020-05-19T22:21:49.959" v="2234" actId="6549"/>
          <ac:spMkLst>
            <pc:docMk/>
            <pc:sldMk cId="1266504630" sldId="1465"/>
            <ac:spMk id="128" creationId="{EBF795B6-DDA5-4D34-A82D-DB6EDC731CC1}"/>
          </ac:spMkLst>
        </pc:spChg>
        <pc:spChg chg="add mod">
          <ac:chgData name="Hamlet Markarian" userId="4926d2b407f31d77" providerId="LiveId" clId="{1A634700-36B3-4455-A058-5071D9319E52}" dt="2020-05-19T22:21:52.703" v="2235" actId="6549"/>
          <ac:spMkLst>
            <pc:docMk/>
            <pc:sldMk cId="1266504630" sldId="1465"/>
            <ac:spMk id="129" creationId="{1FC40F7B-073A-4466-8497-EB5735D14A9D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0" creationId="{7E9AD768-C7D9-47E0-921A-0B987AB4C061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1" creationId="{9535904F-7901-4BC2-BB0B-CCC5126BA5AA}"/>
          </ac:spMkLst>
        </pc:spChg>
        <pc:spChg chg="add mod ord">
          <ac:chgData name="Hamlet Markarian" userId="4926d2b407f31d77" providerId="LiveId" clId="{1A634700-36B3-4455-A058-5071D9319E52}" dt="2020-05-19T22:15:00.188" v="2151" actId="207"/>
          <ac:spMkLst>
            <pc:docMk/>
            <pc:sldMk cId="1266504630" sldId="1465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8T22:02:43.581" v="715" actId="165"/>
          <ac:grpSpMkLst>
            <pc:docMk/>
            <pc:sldMk cId="1266504630" sldId="1465"/>
            <ac:grpSpMk id="2" creationId="{4F087F15-2127-42CD-AE0A-D59FD21DBA53}"/>
          </ac:grpSpMkLst>
        </pc:grpChg>
        <pc:grpChg chg="add del mod">
          <ac:chgData name="Hamlet Markarian" userId="4926d2b407f31d77" providerId="LiveId" clId="{1A634700-36B3-4455-A058-5071D9319E52}" dt="2020-05-18T22:10:34.716" v="719" actId="165"/>
          <ac:grpSpMkLst>
            <pc:docMk/>
            <pc:sldMk cId="1266504630" sldId="1465"/>
            <ac:grpSpMk id="4" creationId="{3F857358-8216-43EE-A239-0EDC8EB36236}"/>
          </ac:grpSpMkLst>
        </pc:grpChg>
        <pc:grpChg chg="add del mod">
          <ac:chgData name="Hamlet Markarian" userId="4926d2b407f31d77" providerId="LiveId" clId="{1A634700-36B3-4455-A058-5071D9319E52}" dt="2020-05-19T22:06:00.154" v="2091" actId="478"/>
          <ac:grpSpMkLst>
            <pc:docMk/>
            <pc:sldMk cId="1266504630" sldId="1465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7" creationId="{EB6599B4-893C-4239-8166-85C228025158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8" creationId="{D3AC40BF-13F5-4B12-BB8B-2192086B44E1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9" creationId="{71C495A6-2854-43F5-9CC3-51CC5CD4AD3C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11" creationId="{AD5C9FB3-6B57-4F2C-BA64-00AA7D55ACAC}"/>
          </ac:grpSpMkLst>
        </pc:grpChg>
        <pc:grpChg chg="add del mod">
          <ac:chgData name="Hamlet Markarian" userId="4926d2b407f31d77" providerId="LiveId" clId="{1A634700-36B3-4455-A058-5071D9319E52}" dt="2020-05-18T21:55:05.877" v="570" actId="165"/>
          <ac:grpSpMkLst>
            <pc:docMk/>
            <pc:sldMk cId="1266504630" sldId="1465"/>
            <ac:grpSpMk id="25" creationId="{987F0F5A-EA09-48A1-8B47-9D06C75D41BA}"/>
          </ac:grpSpMkLst>
        </pc:grpChg>
        <pc:grpChg chg="del mod topLvl">
          <ac:chgData name="Hamlet Markarian" userId="4926d2b407f31d77" providerId="LiveId" clId="{1A634700-36B3-4455-A058-5071D9319E52}" dt="2020-05-18T21:55:09.997" v="573" actId="165"/>
          <ac:grpSpMkLst>
            <pc:docMk/>
            <pc:sldMk cId="1266504630" sldId="1465"/>
            <ac:grpSpMk id="27" creationId="{A2580706-3FBC-428C-8662-4DA7A1EF70AD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1" creationId="{53CCAA20-5AE7-42EE-BEC6-D89C6DFDB476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5" creationId="{75705CFD-42A1-4CED-B968-AD486777A52A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47" creationId="{562419EB-E109-4614-9500-183282B85AC8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53" creationId="{B95E97FC-02F0-435B-8B1F-77BC2E21870A}"/>
          </ac:grpSpMkLst>
        </pc:grpChg>
        <pc:grpChg chg="add del mod">
          <ac:chgData name="Hamlet Markarian" userId="4926d2b407f31d77" providerId="LiveId" clId="{1A634700-36B3-4455-A058-5071D9319E52}" dt="2020-05-19T22:09:53.983" v="2100" actId="478"/>
          <ac:grpSpMkLst>
            <pc:docMk/>
            <pc:sldMk cId="1266504630" sldId="1465"/>
            <ac:grpSpMk id="61" creationId="{26531DB8-0697-4F70-8F0A-26C8F19E5ABA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65" creationId="{F56BFC27-00F1-42B9-B6B5-AA64C037BEF0}"/>
          </ac:grpSpMkLst>
        </pc:grpChg>
        <pc:grpChg chg="del mod topLvl">
          <ac:chgData name="Hamlet Markarian" userId="4926d2b407f31d77" providerId="LiveId" clId="{1A634700-36B3-4455-A058-5071D9319E52}" dt="2020-05-19T22:15:33.934" v="2154" actId="478"/>
          <ac:grpSpMkLst>
            <pc:docMk/>
            <pc:sldMk cId="1266504630" sldId="1465"/>
            <ac:grpSpMk id="67" creationId="{4A2F15A9-DEEF-47BC-A475-1E45DBB545B5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74" creationId="{D0C40E5B-EACE-4A4E-B260-16C360E68DE0}"/>
          </ac:grpSpMkLst>
        </pc:grpChg>
        <pc:grpChg chg="del mod topLvl">
          <ac:chgData name="Hamlet Markarian" userId="4926d2b407f31d77" providerId="LiveId" clId="{1A634700-36B3-4455-A058-5071D9319E52}" dt="2020-05-19T22:15:37.110" v="2156" actId="478"/>
          <ac:grpSpMkLst>
            <pc:docMk/>
            <pc:sldMk cId="1266504630" sldId="1465"/>
            <ac:grpSpMk id="76" creationId="{D41C3E4A-B2ED-4B93-9484-53A30E96571B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87" creationId="{4A2FBE26-808F-49C1-9AAB-31B7CCB8F7D5}"/>
          </ac:grpSpMkLst>
        </pc:grpChg>
        <pc:grpChg chg="del mod topLvl">
          <ac:chgData name="Hamlet Markarian" userId="4926d2b407f31d77" providerId="LiveId" clId="{1A634700-36B3-4455-A058-5071D9319E52}" dt="2020-05-19T22:15:35.150" v="2155" actId="478"/>
          <ac:grpSpMkLst>
            <pc:docMk/>
            <pc:sldMk cId="1266504630" sldId="1465"/>
            <ac:grpSpMk id="89" creationId="{FB32B05F-E409-4A79-8B3D-B62233A48218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01" creationId="{9F58BB44-B008-4EC6-A9BC-EF16CBD171D5}"/>
          </ac:grpSpMkLst>
        </pc:grpChg>
        <pc:grpChg chg="del mod topLvl">
          <ac:chgData name="Hamlet Markarian" userId="4926d2b407f31d77" providerId="LiveId" clId="{1A634700-36B3-4455-A058-5071D9319E52}" dt="2020-05-19T22:15:31.711" v="2153" actId="478"/>
          <ac:grpSpMkLst>
            <pc:docMk/>
            <pc:sldMk cId="1266504630" sldId="1465"/>
            <ac:grpSpMk id="103" creationId="{B3C5EFA4-2457-4F46-8878-826F0832B51F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15" creationId="{8991BFE4-734A-4869-9913-39054C5C7EE7}"/>
          </ac:grpSpMkLst>
        </pc:grpChg>
        <pc:grpChg chg="del mod topLvl">
          <ac:chgData name="Hamlet Markarian" userId="4926d2b407f31d77" providerId="LiveId" clId="{1A634700-36B3-4455-A058-5071D9319E52}" dt="2020-05-19T22:15:38.383" v="2157" actId="478"/>
          <ac:grpSpMkLst>
            <pc:docMk/>
            <pc:sldMk cId="1266504630" sldId="1465"/>
            <ac:grpSpMk id="117" creationId="{66468715-1108-4769-A539-A2FFA75407EE}"/>
          </ac:grpSpMkLst>
        </pc:grpChg>
        <pc:grpChg chg="add del mod">
          <ac:chgData name="Hamlet Markarian" userId="4926d2b407f31d77" providerId="LiveId" clId="{1A634700-36B3-4455-A058-5071D9319E52}" dt="2020-05-19T22:12:26.983" v="2109" actId="165"/>
          <ac:grpSpMkLst>
            <pc:docMk/>
            <pc:sldMk cId="1266504630" sldId="1465"/>
            <ac:grpSpMk id="123" creationId="{DE48BC04-6FCD-4CCD-A5D0-1C4819FF2F8A}"/>
          </ac:grpSpMkLst>
        </pc:grp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6" creationId="{7DAAAD20-DF01-4F14-B56C-59868A378761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7" creationId="{8276A39C-3A63-4749-A979-7CDEC1E525CE}"/>
          </ac:picMkLst>
        </pc:picChg>
        <pc:cxnChg chg="del mod">
          <ac:chgData name="Hamlet Markarian" userId="4926d2b407f31d77" providerId="LiveId" clId="{1A634700-36B3-4455-A058-5071D9319E52}" dt="2020-05-18T21:55:01.101" v="567" actId="478"/>
          <ac:cxnSpMkLst>
            <pc:docMk/>
            <pc:sldMk cId="1266504630" sldId="1465"/>
            <ac:cxnSpMk id="5" creationId="{62468790-224A-4044-8D17-B7B3AAE66D14}"/>
          </ac:cxnSpMkLst>
        </pc:cxnChg>
        <pc:cxnChg chg="add mod">
          <ac:chgData name="Hamlet Markarian" userId="4926d2b407f31d77" providerId="LiveId" clId="{1A634700-36B3-4455-A058-5071D9319E52}" dt="2020-05-19T22:20:40.613" v="2227" actId="12789"/>
          <ac:cxnSpMkLst>
            <pc:docMk/>
            <pc:sldMk cId="1266504630" sldId="1465"/>
            <ac:cxnSpMk id="64" creationId="{209257B9-D177-4A86-80B1-60FE6B69553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09:32.910" v="2433" actId="207"/>
        <pc:sldMkLst>
          <pc:docMk/>
          <pc:sldMk cId="3572233569" sldId="1466"/>
        </pc:sldMkLst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3" creationId="{38FB8E4A-33F2-4A79-B94C-82023315A27C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6" creationId="{51A55428-D23F-4777-96FE-D91E0B26310D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9" creationId="{42101231-1855-46EE-A3D9-B84E75ACB56A}"/>
          </ac:spMkLst>
        </pc:spChg>
        <pc:spChg chg="add mo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25" creationId="{691EB177-3118-4A27-ACEE-1551CD7E122B}"/>
          </ac:spMkLst>
        </pc:spChg>
        <pc:spChg chg="add mo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26" creationId="{36203B93-281E-4E2B-B3B3-71758BCFB329}"/>
          </ac:spMkLst>
        </pc:spChg>
        <pc:spChg chg="add mo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27" creationId="{B1E1D8E5-11E5-4C6D-AC1A-9D7E01D645EC}"/>
          </ac:spMkLst>
        </pc:spChg>
        <pc:spChg chg="add mo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29" creationId="{D2CC522D-E744-42CE-BCB1-2EC79C342426}"/>
          </ac:spMkLst>
        </pc:spChg>
        <pc:spChg chg="add mod or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30" creationId="{9C1D647D-91E3-47B1-B103-C41D0DDC300A}"/>
          </ac:spMkLst>
        </pc:spChg>
        <pc:spChg chg="add mod or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31" creationId="{E91373D7-DCE9-4067-BF93-DE1E0DBAE0CD}"/>
          </ac:spMkLst>
        </pc:spChg>
        <pc:spChg chg="add mod or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3" creationId="{5FE9EDC8-ABF7-4895-BF84-861BFE2BA853}"/>
          </ac:spMkLst>
        </pc:spChg>
        <pc:spChg chg="add mod or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34" creationId="{12B47458-BF1C-49E8-924F-86D208DD08D8}"/>
          </ac:spMkLst>
        </pc:spChg>
        <pc:spChg chg="add mo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35" creationId="{0987BC9F-4D20-40A4-A87F-453CE4D817F9}"/>
          </ac:spMkLst>
        </pc:spChg>
        <pc:spChg chg="add mo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36" creationId="{854E3985-17D2-4F9E-85A8-FF341C781214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7" creationId="{FE59F104-A7F4-4F92-A179-CC146BF949AA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8" creationId="{D0437038-592E-4398-B760-5AD397ECC957}"/>
          </ac:spMkLst>
        </pc:spChg>
        <pc:spChg chg="del mod topLvl">
          <ac:chgData name="Hamlet Markarian" userId="4926d2b407f31d77" providerId="LiveId" clId="{1A634700-36B3-4455-A058-5071D9319E52}" dt="2020-05-19T23:07:23.060" v="2383" actId="478"/>
          <ac:spMkLst>
            <pc:docMk/>
            <pc:sldMk cId="3572233569" sldId="1466"/>
            <ac:spMk id="41" creationId="{D9DF4295-2737-48AD-8738-54B9DA3BB12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42" creationId="{BFB1F950-7C33-4F98-83ED-C97667CA66A3}"/>
          </ac:spMkLst>
        </pc:spChg>
        <pc:spChg chg="add mo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45" creationId="{DD36E3AD-AF9C-4CA6-B58F-4D6D980425D9}"/>
          </ac:spMkLst>
        </pc:spChg>
        <pc:spChg chg="add mo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47" creationId="{265ECAAB-3A46-475E-BCB2-23E733A3285D}"/>
          </ac:spMkLst>
        </pc:spChg>
        <pc:spChg chg="add mod or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48" creationId="{A514E33F-1C9F-439D-9E27-2F61FA58B143}"/>
          </ac:spMkLst>
        </pc:spChg>
        <pc:spChg chg="add mod or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49" creationId="{A375BA85-CD15-4E6C-AED8-4BCF5C50E51F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0" creationId="{9D5EDD22-8EB4-435F-BDB5-46E7B83C05E9}"/>
          </ac:spMkLst>
        </pc:spChg>
        <pc:spChg chg="del mod">
          <ac:chgData name="Hamlet Markarian" userId="4926d2b407f31d77" providerId="LiveId" clId="{1A634700-36B3-4455-A058-5071D9319E52}" dt="2020-05-18T22:25:51.540" v="823" actId="478"/>
          <ac:spMkLst>
            <pc:docMk/>
            <pc:sldMk cId="3572233569" sldId="1466"/>
            <ac:spMk id="50" creationId="{D6E30E93-05A0-4003-BA24-CB0398A4905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1" creationId="{3D5982F6-FABC-4F44-A79B-EA55B1B674B2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1" creationId="{6E605D2A-DE3E-4D6F-AB44-992392FAC1D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2" creationId="{8C1C15C1-45A0-4077-8605-CA5FB1068E57}"/>
          </ac:spMkLst>
        </pc:spChg>
        <pc:spChg chg="add mod or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53" creationId="{FC10A083-6687-471B-BFF4-664526C4BAF1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54" creationId="{4F66D53B-1E93-4F97-879B-0344CFB6A82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4" creationId="{A1E6C849-92AB-45A9-96A6-91F66ECB395F}"/>
          </ac:spMkLst>
        </pc:spChg>
        <pc:spChg chg="add mod or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55" creationId="{AFEB6613-C8BC-4AE3-8BDD-2C1394BD6E50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6" creationId="{4F1C7F5C-31EA-47C8-B213-CB86265729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6" creationId="{7E56F4D4-04BC-4BFC-B154-AEA319EEBA64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7" creationId="{7856B7A9-8D83-407F-BAF4-530D6F77B6B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8" creationId="{151EC082-D5EF-4136-91C7-61DD786E712D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8" creationId="{B17344A1-4E09-4105-8DD4-FB9F28A1D52D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9" creationId="{C2734995-55DB-49F4-AD33-AA27FCAA1E7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9" creationId="{D6109F19-5791-488C-96F0-A1B7C7C15325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64" creationId="{E747CFF9-761F-4242-BA83-1934C12016C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5" creationId="{03149B91-D05B-4B43-B723-886A08C91C16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67" creationId="{00AFAE74-DE20-4CEF-9932-1E8B19C3E50E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8" creationId="{53B6F1D7-2958-4E87-B36C-E39AE1B20229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70" creationId="{D019FC22-C889-4525-A7A5-8E0A583475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1" creationId="{67933C5B-0CC0-4A18-95AE-3DF3C1F82750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73" creationId="{44BC09CB-E1AE-439F-8203-1E5005507807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4" creationId="{BAD5FB0B-009B-4AEF-83E6-1018FB398E67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5" creationId="{71538205-9104-46EC-99AF-52727016595F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6" creationId="{1C31928C-12BE-4FA9-85A5-EC76EC4EFC08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7" creationId="{21D3F269-66A0-47E6-802E-6F6F2F508482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8" creationId="{9004B35A-0A35-4458-B3A9-1D0F8925EE5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79" creationId="{40860B51-3220-418F-8129-D99A51B5154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0" creationId="{66D00DB0-2BBB-43C0-AFB9-19C817B9D4E8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1" creationId="{0AD7682F-8B38-49AB-ABE1-43F9B25EF119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2" creationId="{1ADED207-D4E2-47F0-9282-12C13A6EE92C}"/>
          </ac:spMkLst>
        </pc:spChg>
        <pc:grpChg chg="add del mod">
          <ac:chgData name="Hamlet Markarian" userId="4926d2b407f31d77" providerId="LiveId" clId="{1A634700-36B3-4455-A058-5071D9319E52}" dt="2020-05-18T22:25:24.124" v="815" actId="165"/>
          <ac:grpSpMkLst>
            <pc:docMk/>
            <pc:sldMk cId="3572233569" sldId="1466"/>
            <ac:grpSpMk id="2" creationId="{35EE15C5-92E9-4D2E-A1E2-B69CEA840AAA}"/>
          </ac:grpSpMkLst>
        </pc:grpChg>
        <pc:grpChg chg="add del mod">
          <ac:chgData name="Hamlet Markarian" userId="4926d2b407f31d77" providerId="LiveId" clId="{1A634700-36B3-4455-A058-5071D9319E52}" dt="2020-05-19T23:08:59.181" v="2406" actId="165"/>
          <ac:grpSpMkLst>
            <pc:docMk/>
            <pc:sldMk cId="3572233569" sldId="1466"/>
            <ac:grpSpMk id="2" creationId="{4E52384D-B99C-40A2-A406-B49E2DCFBCEF}"/>
          </ac:grpSpMkLst>
        </pc:grpChg>
        <pc:grpChg chg="add del mod">
          <ac:chgData name="Hamlet Markarian" userId="4926d2b407f31d77" providerId="LiveId" clId="{1A634700-36B3-4455-A058-5071D9319E52}" dt="2020-05-18T22:27:08.971" v="846" actId="165"/>
          <ac:grpSpMkLst>
            <pc:docMk/>
            <pc:sldMk cId="3572233569" sldId="1466"/>
            <ac:grpSpMk id="4" creationId="{02915176-BBB2-4C65-8591-FEC63983BADA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5" creationId="{33114EBF-AAF0-4482-ADFE-4776D6C44E30}"/>
          </ac:grpSpMkLst>
        </pc:grpChg>
        <pc:grpChg chg="del">
          <ac:chgData name="Hamlet Markarian" userId="4926d2b407f31d77" providerId="LiveId" clId="{1A634700-36B3-4455-A058-5071D9319E52}" dt="2020-05-18T22:17:49.925" v="781" actId="478"/>
          <ac:grpSpMkLst>
            <pc:docMk/>
            <pc:sldMk cId="3572233569" sldId="1466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7" creationId="{6DF5BF58-6392-4AB7-BD3E-697625EFDD68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8" creationId="{052F1862-A77C-41AE-AE0E-F8C08EBB577D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9" creationId="{9DABE5BE-F484-41E4-94C8-90EF68D31B2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0" creationId="{528BB88A-C126-4160-8669-FA49A9ACBDE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1" creationId="{F884C516-36B7-4947-9826-9E3254A6B3C2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2" creationId="{6C16C36C-232D-45DB-BB23-3EC68C147EB8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3" creationId="{40AEC3CE-DEFF-43A4-B502-486EB7893DE1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4" creationId="{F07B7960-E9BC-4C30-8FF3-DAFAA6267AC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5" creationId="{4C16B8BE-3BF6-44A4-A5A0-CAD02C16C07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7" creationId="{D3796949-E922-4B12-A36B-B696B9682D26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8" creationId="{9E3F00B3-BB94-44C5-BFAE-646EE6F72AC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0" creationId="{B7735232-0EF0-4107-9FF5-C72809EE063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1" creationId="{F8F5C77C-95EB-40DB-BEED-1C6DB553B00D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2" creationId="{DF965C0B-3B28-4795-88C5-5E19EE2941B0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3" creationId="{8AA715E2-9AEF-488A-AFA4-3D5E183C4387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4" creationId="{9D114C52-EA43-43B9-ABD6-8C83C5BF242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0" creationId="{F1993EC4-52AE-426B-BB95-B600723E488A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4" creationId="{3F432945-31F5-4372-AE24-BF35E2142104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2" creationId="{DC19D4EE-DB9F-4D12-AE19-1132AC44975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7" creationId="{E728EA15-5BBD-41D7-B46A-E0C13CF8439E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0" creationId="{6410CD22-8F3A-4261-A4EE-A67B373B53D8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1" creationId="{C4DB5E87-1520-46B7-AAF1-96A2858DBF23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2" creationId="{24E0D664-694A-481B-BCD4-D2080BA57A75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3" creationId="{AA8F77EA-2B03-4BD9-8AB8-28B66613B63B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6" creationId="{D100D9D6-676E-4BE2-A3D6-4655C7FE82D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9" creationId="{20B03723-A7A6-4A14-BC1C-25394985856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72" creationId="{98AF4DFB-1F8A-438B-9D5E-8447D14C815B}"/>
          </ac:grpSpMkLst>
        </pc:grpChg>
        <pc:picChg chg="add mod">
          <ac:chgData name="Hamlet Markarian" userId="4926d2b407f31d77" providerId="LiveId" clId="{1A634700-36B3-4455-A058-5071D9319E52}" dt="2020-05-19T22:23:40.971" v="2241"/>
          <ac:picMkLst>
            <pc:docMk/>
            <pc:sldMk cId="3572233569" sldId="1466"/>
            <ac:picMk id="39" creationId="{D71A8F3D-F618-4AA8-8C39-8C7DE590FF53}"/>
          </ac:picMkLst>
        </pc:picChg>
        <pc:picChg chg="del">
          <ac:chgData name="Hamlet Markarian" userId="4926d2b407f31d77" providerId="LiveId" clId="{1A634700-36B3-4455-A058-5071D9319E52}" dt="2020-05-19T22:23:40.697" v="2240" actId="478"/>
          <ac:picMkLst>
            <pc:docMk/>
            <pc:sldMk cId="3572233569" sldId="1466"/>
            <ac:picMk id="46" creationId="{7355C654-6F32-4E63-80CD-EABE2479314A}"/>
          </ac:picMkLst>
        </pc:picChg>
      </pc:sldChg>
      <pc:sldChg chg="addSp delSp modSp add del mod modAnim">
        <pc:chgData name="Hamlet Markarian" userId="4926d2b407f31d77" providerId="LiveId" clId="{1A634700-36B3-4455-A058-5071D9319E52}" dt="2020-05-19T22:23:57.595" v="2242" actId="2696"/>
        <pc:sldMkLst>
          <pc:docMk/>
          <pc:sldMk cId="1765849036" sldId="1467"/>
        </pc:sldMkLst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2:39:48.685" v="1011"/>
          <ac:spMkLst>
            <pc:docMk/>
            <pc:sldMk cId="1765849036" sldId="1467"/>
            <ac:spMk id="16" creationId="{51A55428-D23F-4777-96FE-D91E0B26310D}"/>
          </ac:spMkLst>
        </pc:spChg>
        <pc:spChg chg="mod">
          <ac:chgData name="Hamlet Markarian" userId="4926d2b407f31d77" providerId="LiveId" clId="{1A634700-36B3-4455-A058-5071D9319E52}" dt="2020-05-18T22:57:07.833" v="1231" actId="1076"/>
          <ac:spMkLst>
            <pc:docMk/>
            <pc:sldMk cId="1765849036" sldId="1467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2" creationId="{14FF5109-9AA8-4162-A2C6-73B60CA514F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3" creationId="{0B063337-E5D2-4BAC-BFD1-6DDEFF46102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5" creationId="{691EB177-3118-4A27-ACEE-1551CD7E122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6" creationId="{36203B93-281E-4E2B-B3B3-71758BCFB32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7" creationId="{B1E1D8E5-11E5-4C6D-AC1A-9D7E01D645EC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9" creationId="{D2CC522D-E744-42CE-BCB1-2EC79C342426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0" creationId="{9C1D647D-91E3-47B1-B103-C41D0DDC300A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1" creationId="{E91373D7-DCE9-4067-BF93-DE1E0DBAE0C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33" creationId="{960B6D8A-4CC8-44CE-BF9E-5554EA4CA4FC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4" creationId="{12B47458-BF1C-49E8-924F-86D208DD08D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5" creationId="{0987BC9F-4D20-40A4-A87F-453CE4D817F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6" creationId="{854E3985-17D2-4F9E-85A8-FF341C781214}"/>
          </ac:spMkLst>
        </pc:spChg>
        <pc:spChg chg="add del mod">
          <ac:chgData name="Hamlet Markarian" userId="4926d2b407f31d77" providerId="LiveId" clId="{1A634700-36B3-4455-A058-5071D9319E52}" dt="2020-05-18T22:45:22.179" v="1089" actId="478"/>
          <ac:spMkLst>
            <pc:docMk/>
            <pc:sldMk cId="1765849036" sldId="1467"/>
            <ac:spMk id="37" creationId="{F957A2CF-2730-40CC-9819-83A530DAC839}"/>
          </ac:spMkLst>
        </pc:spChg>
        <pc:spChg chg="add del mod">
          <ac:chgData name="Hamlet Markarian" userId="4926d2b407f31d77" providerId="LiveId" clId="{1A634700-36B3-4455-A058-5071D9319E52}" dt="2020-05-18T22:45:27.842" v="1091" actId="478"/>
          <ac:spMkLst>
            <pc:docMk/>
            <pc:sldMk cId="1765849036" sldId="1467"/>
            <ac:spMk id="38" creationId="{7E2C9604-F135-437C-B5B9-9A51DFFB522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39" creationId="{62C8A967-2AC5-44C2-BEEE-F9CF499DA3D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40" creationId="{2D349DEA-4896-4FAF-89AF-1A71912B76A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7" creationId="{265ECAAB-3A46-475E-BCB2-23E733A328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8" creationId="{A514E33F-1C9F-439D-9E27-2F61FA58B143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9" creationId="{A375BA85-CD15-4E6C-AED8-4BCF5C50E51F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3" creationId="{FC10A083-6687-471B-BFF4-664526C4BAF1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5" creationId="{AFEB6613-C8BC-4AE3-8BDD-2C1394BD6E50}"/>
          </ac:spMkLst>
        </pc:spChg>
        <pc:spChg chg="add 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0" creationId="{ADE43936-3E32-49CF-9D90-685221660553}"/>
          </ac:spMkLst>
        </pc:spChg>
        <pc:spChg chg="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3" creationId="{4C9E398F-F01C-4BDD-B4B0-82AD89E0D1E4}"/>
          </ac:spMkLst>
        </pc:spChg>
        <pc:spChg chg="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66" creationId="{CA9B9C58-3A72-4992-8EEB-3E0119A50B1A}"/>
          </ac:spMkLst>
        </pc:spChg>
        <pc:spChg chg="add del mod">
          <ac:chgData name="Hamlet Markarian" userId="4926d2b407f31d77" providerId="LiveId" clId="{1A634700-36B3-4455-A058-5071D9319E52}" dt="2020-05-18T22:54:08.193" v="1202" actId="478"/>
          <ac:spMkLst>
            <pc:docMk/>
            <pc:sldMk cId="1765849036" sldId="1467"/>
            <ac:spMk id="67" creationId="{10F53AA0-8A02-4375-8CD4-152E3B0DC51F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77" creationId="{7C5E9765-85AB-41BC-BAEF-DDA180139388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4" creationId="{C0CBABE5-50B6-4A28-AE30-9EAEF235EF47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5" creationId="{21E9737E-1CCC-4E41-AABF-F72753928A96}"/>
          </ac:spMkLst>
        </pc:s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" creationId="{DD834E9D-4603-4C16-BE1A-D2B8D9EACE4F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8T22:55:28.730" v="1211" actId="478"/>
          <ac:grpSpMkLst>
            <pc:docMk/>
            <pc:sldMk cId="1765849036" sldId="1467"/>
            <ac:grpSpMk id="59" creationId="{FB3CC464-C753-4457-ABBF-6C927271CD91}"/>
          </ac:grpSpMkLst>
        </pc:grpChg>
        <pc:grpChg chg="add mod">
          <ac:chgData name="Hamlet Markarian" userId="4926d2b407f31d77" providerId="LiveId" clId="{1A634700-36B3-4455-A058-5071D9319E52}" dt="2020-05-18T22:53:43.831" v="1190" actId="571"/>
          <ac:grpSpMkLst>
            <pc:docMk/>
            <pc:sldMk cId="1765849036" sldId="1467"/>
            <ac:grpSpMk id="61" creationId="{1A8813BC-25A9-4DA2-8D00-186AA2A462C9}"/>
          </ac:grpSpMkLst>
        </pc:grpChg>
        <pc:grpChg chg="add del mod">
          <ac:chgData name="Hamlet Markarian" userId="4926d2b407f31d77" providerId="LiveId" clId="{1A634700-36B3-4455-A058-5071D9319E52}" dt="2020-05-18T22:55:31.514" v="1212" actId="478"/>
          <ac:grpSpMkLst>
            <pc:docMk/>
            <pc:sldMk cId="1765849036" sldId="1467"/>
            <ac:grpSpMk id="64" creationId="{C64D4FC3-5616-4909-A530-081CFFFFF306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4" creationId="{50C23401-6F9C-4C41-A791-C274B7AEFD13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81" creationId="{047CCE18-A4DF-4341-8868-821DCDFE962A}"/>
          </ac:grpSpMkLst>
        </pc:grpChg>
        <pc:grpChg chg="add mod">
          <ac:chgData name="Hamlet Markarian" userId="4926d2b407f31d77" providerId="LiveId" clId="{1A634700-36B3-4455-A058-5071D9319E52}" dt="2020-05-18T23:34:53.127" v="1752" actId="164"/>
          <ac:grpSpMkLst>
            <pc:docMk/>
            <pc:sldMk cId="1765849036" sldId="1467"/>
            <ac:grpSpMk id="92" creationId="{3727A21A-E8FF-4B37-BDA5-DBF7716C7AB8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93" creationId="{047B5CFA-526E-462D-B83F-5B338C330215}"/>
          </ac:grpSpMkLst>
        </pc:grpChg>
        <pc:picChg chg="add mod">
          <ac:chgData name="Hamlet Markarian" userId="4926d2b407f31d77" providerId="LiveId" clId="{1A634700-36B3-4455-A058-5071D9319E52}" dt="2020-05-18T22:55:14.211" v="1209" actId="207"/>
          <ac:picMkLst>
            <pc:docMk/>
            <pc:sldMk cId="1765849036" sldId="1467"/>
            <ac:picMk id="42" creationId="{6C4E7AD7-8767-4985-8440-B11654E50063}"/>
          </ac:picMkLst>
        </pc:picChg>
        <pc:picChg chg="add mod">
          <ac:chgData name="Hamlet Markarian" userId="4926d2b407f31d77" providerId="LiveId" clId="{1A634700-36B3-4455-A058-5071D9319E52}" dt="2020-05-18T22:49:35.515" v="1140" actId="164"/>
          <ac:picMkLst>
            <pc:docMk/>
            <pc:sldMk cId="1765849036" sldId="1467"/>
            <ac:picMk id="44" creationId="{C4BDE7D2-9769-4E4E-A68B-D6F09CF2973E}"/>
          </ac:picMkLst>
        </pc:picChg>
        <pc:picChg chg="mod">
          <ac:chgData name="Hamlet Markarian" userId="4926d2b407f31d77" providerId="LiveId" clId="{1A634700-36B3-4455-A058-5071D9319E52}" dt="2020-05-18T22:55:16.763" v="1210" actId="207"/>
          <ac:picMkLst>
            <pc:docMk/>
            <pc:sldMk cId="1765849036" sldId="1467"/>
            <ac:picMk id="52" creationId="{7298A5A8-A33E-4348-B5A0-D8E3836078C4}"/>
          </ac:picMkLst>
        </pc:picChg>
        <pc:picChg chg="mod">
          <ac:chgData name="Hamlet Markarian" userId="4926d2b407f31d77" providerId="LiveId" clId="{1A634700-36B3-4455-A058-5071D9319E52}" dt="2020-05-18T22:50:03.809" v="1146" actId="571"/>
          <ac:picMkLst>
            <pc:docMk/>
            <pc:sldMk cId="1765849036" sldId="1467"/>
            <ac:picMk id="54" creationId="{17186AED-68FA-4A73-9B0D-FB719AE57180}"/>
          </ac:picMkLst>
        </pc:picChg>
        <pc:picChg chg="add del mod topLvl">
          <ac:chgData name="Hamlet Markarian" userId="4926d2b407f31d77" providerId="LiveId" clId="{1A634700-36B3-4455-A058-5071D9319E52}" dt="2020-05-18T22:55:28.730" v="1211" actId="478"/>
          <ac:picMkLst>
            <pc:docMk/>
            <pc:sldMk cId="1765849036" sldId="1467"/>
            <ac:picMk id="57" creationId="{FF02B9E7-5A75-44C8-B8B9-8943BCDED90D}"/>
          </ac:picMkLst>
        </pc:picChg>
        <pc:picChg chg="mod">
          <ac:chgData name="Hamlet Markarian" userId="4926d2b407f31d77" providerId="LiveId" clId="{1A634700-36B3-4455-A058-5071D9319E52}" dt="2020-05-18T22:53:43.831" v="1190" actId="571"/>
          <ac:picMkLst>
            <pc:docMk/>
            <pc:sldMk cId="1765849036" sldId="1467"/>
            <ac:picMk id="62" creationId="{DEC6664A-D53C-49D6-8A39-D02118604515}"/>
          </ac:picMkLst>
        </pc:picChg>
        <pc:picChg chg="del mod topLvl">
          <ac:chgData name="Hamlet Markarian" userId="4926d2b407f31d77" providerId="LiveId" clId="{1A634700-36B3-4455-A058-5071D9319E52}" dt="2020-05-18T22:55:31.514" v="1212" actId="478"/>
          <ac:picMkLst>
            <pc:docMk/>
            <pc:sldMk cId="1765849036" sldId="1467"/>
            <ac:picMk id="65" creationId="{F615F0C3-5333-4C4E-BC9E-C9EAE85670DE}"/>
          </ac:picMkLst>
        </pc:picChg>
        <pc:picChg chg="add mod">
          <ac:chgData name="Hamlet Markarian" userId="4926d2b407f31d77" providerId="LiveId" clId="{1A634700-36B3-4455-A058-5071D9319E52}" dt="2020-05-18T23:35:04.072" v="1753" actId="164"/>
          <ac:picMkLst>
            <pc:docMk/>
            <pc:sldMk cId="1765849036" sldId="1467"/>
            <ac:picMk id="69" creationId="{4181C56B-9F5F-40C0-B7F2-0B26C42E7008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5" creationId="{B97CB19B-D092-4F82-87F4-593FCCA94606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6" creationId="{E95BDE1A-AC94-4289-BD9F-92A0118CA4CB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2" creationId="{F15396EC-F455-4D41-BEA8-EB75AC49BF71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3" creationId="{1403275F-18D0-4039-971B-455F7B198E94}"/>
          </ac:picMkLst>
        </pc:pic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41" creationId="{32DA85C0-E75C-4D59-AAAD-5C0BA753D0F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0" creationId="{71DFAD73-3E7F-4D91-8E95-56BA840A6AC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6" creationId="{3339F236-5E77-458B-9035-53D0F450CC5C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2" creationId="{96232E7E-6D1D-4BD7-9879-EA527D391D3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3" creationId="{4833D3A9-1636-455D-9D0B-17203AF2A28F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8" creationId="{E51F1A96-B3DC-4BF0-BDE4-27BA10A369C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1" creationId="{043B524D-9786-46A1-B73D-BCB15A4D0B0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4:10.188" v="2588" actId="14826"/>
        <pc:sldMkLst>
          <pc:docMk/>
          <pc:sldMk cId="2295992834" sldId="1468"/>
        </pc:sldMkLst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3:02:47.831" v="1272"/>
          <ac:spMkLst>
            <pc:docMk/>
            <pc:sldMk cId="2295992834" sldId="1468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8T23:38:58.553" v="1792" actId="167"/>
          <ac:spMkLst>
            <pc:docMk/>
            <pc:sldMk cId="2295992834" sldId="1468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2" creationId="{14FF5109-9AA8-4162-A2C6-73B60CA514F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3" creationId="{0B063337-E5D2-4BAC-BFD1-6DDEFF46102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3" creationId="{960B6D8A-4CC8-44CE-BF9E-5554EA4CA4FC}"/>
          </ac:spMkLst>
        </pc:spChg>
        <pc:spChg chg="mod topLvl">
          <ac:chgData name="Hamlet Markarian" userId="4926d2b407f31d77" providerId="LiveId" clId="{1A634700-36B3-4455-A058-5071D9319E52}" dt="2020-05-19T23:21:35.463" v="2581" actId="12789"/>
          <ac:spMkLst>
            <pc:docMk/>
            <pc:sldMk cId="2295992834" sldId="1468"/>
            <ac:spMk id="38" creationId="{79D5C34B-26B5-4EDD-B0BA-69AE711AF888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9" creationId="{62C8A967-2AC5-44C2-BEEE-F9CF499DA3D1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40" creationId="{2D349DEA-4896-4FAF-89AF-1A71912B76A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0" creationId="{7A1D7241-E410-405D-A1A8-A371AAA7266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1" creationId="{268EB400-164A-4DB1-B7A9-F66D5710E48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2" creationId="{8250FD30-EA3F-467B-B805-A2D645F08B3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3" creationId="{90EFC104-8A7D-4738-A1DE-FE6B63425C99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47" creationId="{9ABBA0DC-3F4F-459E-B243-AF354E4485E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1" creationId="{4D7E45C6-513F-40A8-AD90-377394E0FE8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2" creationId="{D997C24D-0701-497B-B1E9-7F1F96C4ED55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4" creationId="{ACD465C9-A5AA-4894-A748-98FA43064B3B}"/>
          </ac:spMkLst>
        </pc:spChg>
        <pc:spChg chg="mod topLvl">
          <ac:chgData name="Hamlet Markarian" userId="4926d2b407f31d77" providerId="LiveId" clId="{1A634700-36B3-4455-A058-5071D9319E52}" dt="2020-05-19T23:21:39.293" v="2583" actId="12788"/>
          <ac:spMkLst>
            <pc:docMk/>
            <pc:sldMk cId="2295992834" sldId="1468"/>
            <ac:spMk id="56" creationId="{C7017410-56D0-40B3-9831-E89693E215E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9" creationId="{4C81DEB3-CCBF-4772-8114-3EFA378D3F3D}"/>
          </ac:spMkLst>
        </pc:spChg>
        <pc:spChg chg="add del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0" creationId="{BDD1ED59-8528-45FF-8083-1E5B319BA89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1" creationId="{D8200D31-B1F4-4F8E-923F-16418A7094C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2" creationId="{ACE6EAD7-707E-4207-8FAD-E221607E68A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3" creationId="{57B0677B-ACF9-49E4-B897-2A131743B9E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3" creationId="{D5B18B75-85AA-4868-B5C1-08604C3A82AA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4" creationId="{0156F07A-0C36-416C-BBC7-6BEA9B3C5C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5" creationId="{56B716D9-3890-4955-822B-555AD6087009}"/>
          </ac:spMkLst>
        </pc:spChg>
        <pc:spChg chg="mod topLvl">
          <ac:chgData name="Hamlet Markarian" userId="4926d2b407f31d77" providerId="LiveId" clId="{1A634700-36B3-4455-A058-5071D9319E52}" dt="2020-05-19T23:21:31.708" v="2579" actId="12788"/>
          <ac:spMkLst>
            <pc:docMk/>
            <pc:sldMk cId="2295992834" sldId="1468"/>
            <ac:spMk id="65" creationId="{9C854830-61EF-4C8A-A428-A0A0B74E23FE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66" creationId="{CA9B9C58-3A72-4992-8EEB-3E0119A50B1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7" creationId="{1C61365A-325E-4860-8A41-679B1C855A1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7" creationId="{2A03A52B-5BFA-4DAA-A655-86B5376EF1B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8" creationId="{753443C6-B8B1-4568-85B6-50DD01D197B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9" creationId="{45D80F5A-7368-4A36-BDD9-7F4298216BB8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0" creationId="{A1920E4E-F375-4243-854A-A711C9ECFCD4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1" creationId="{68B0606D-3953-42B5-BCE9-D41C875C1A1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2" creationId="{4D522855-1547-47E4-993A-784A60FC738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3" creationId="{9D8DE663-2F4A-4D33-B895-3BDEFAA5CF5F}"/>
          </ac:spMkLst>
        </pc:spChg>
        <pc:spChg chg="mod topLvl">
          <ac:chgData name="Hamlet Markarian" userId="4926d2b407f31d77" providerId="LiveId" clId="{1A634700-36B3-4455-A058-5071D9319E52}" dt="2020-05-19T23:21:08.554" v="2570" actId="12788"/>
          <ac:spMkLst>
            <pc:docMk/>
            <pc:sldMk cId="2295992834" sldId="1468"/>
            <ac:spMk id="75" creationId="{9DFCC282-0C1A-4587-BFED-B52D660DBEE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7" creationId="{67ACC5EC-DC73-4E95-9B01-683DF2AE78E2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77" creationId="{7C5E9765-85AB-41BC-BAEF-DDA18013938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8" creationId="{3B27B469-AE68-402D-8688-A21EB78D5F31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79" creationId="{334E8560-F063-47C5-86F9-B71942191F1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9" creationId="{71BD4FE0-0A94-49D4-B478-7D2375699C29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0" creationId="{D6F24B4F-052F-45D3-9AA8-89E37D4A17C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0" creationId="{F9F38128-BEC8-4482-A377-646A2ACEA72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1" creationId="{0B8DA6E2-012E-4AAD-85BD-E4EF9AA5A484}"/>
          </ac:spMkLst>
        </pc:spChg>
        <pc:spChg chg="mod topLvl">
          <ac:chgData name="Hamlet Markarian" userId="4926d2b407f31d77" providerId="LiveId" clId="{1A634700-36B3-4455-A058-5071D9319E52}" dt="2020-05-19T23:21:27.982" v="2577" actId="12788"/>
          <ac:spMkLst>
            <pc:docMk/>
            <pc:sldMk cId="2295992834" sldId="1468"/>
            <ac:spMk id="83" creationId="{6134B216-D9AC-42EF-9643-98907D6DFC39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4" creationId="{C0CBABE5-50B6-4A28-AE30-9EAEF235EF47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5" creationId="{21E9737E-1CCC-4E41-AABF-F72753928A96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5" creationId="{80CBB6E0-BFEE-42F8-835E-633C00FBD304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6" creationId="{15266BE5-1256-4D2D-BFD3-2E60B0885B4E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6" creationId="{BAFF7A13-5A0B-46C6-859C-DCED68A0BD1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7" creationId="{11E7ED42-9298-4728-804F-B3F9254D3A4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8" creationId="{3AC24B94-B407-4E00-AA8C-B868C9893CF5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8" creationId="{80C9645A-E856-4B63-ADD4-1370B460148B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9" creationId="{430AD7FB-0F71-4F1A-B7E9-7DBBE9F0264D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9" creationId="{84AB9CB6-A3FC-4CBE-89C9-9C014C692A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92" creationId="{4325A063-F69B-4488-92CA-40C2901E61D2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3" creationId="{3E9E61EC-6350-41AB-8409-284900BD314E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4" creationId="{4DD281FF-0E81-4970-A3E0-D7D49FD979C3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95" creationId="{2B8F9CA7-22BD-456A-94B1-D671CF4FA7A7}"/>
          </ac:spMkLst>
        </pc:spChg>
        <pc:spChg chg="add del mod">
          <ac:chgData name="Hamlet Markarian" userId="4926d2b407f31d77" providerId="LiveId" clId="{1A634700-36B3-4455-A058-5071D9319E52}" dt="2020-05-18T23:03:38.994" v="1279" actId="478"/>
          <ac:spMkLst>
            <pc:docMk/>
            <pc:sldMk cId="2295992834" sldId="1468"/>
            <ac:spMk id="95" creationId="{F4386BF9-0307-4AB3-9F62-9DA98DFBE332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6" creationId="{39BC3644-3E60-4184-81DB-227DA0BEF4EE}"/>
          </ac:spMkLst>
        </pc:spChg>
        <pc:spChg chg="add del mod">
          <ac:chgData name="Hamlet Markarian" userId="4926d2b407f31d77" providerId="LiveId" clId="{1A634700-36B3-4455-A058-5071D9319E52}" dt="2020-05-18T23:03:40.961" v="1280" actId="478"/>
          <ac:spMkLst>
            <pc:docMk/>
            <pc:sldMk cId="2295992834" sldId="1468"/>
            <ac:spMk id="96" creationId="{E65D5352-2DCF-4AF4-8CDF-DA8EDF7FC04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7" creationId="{A8A26875-6B89-4709-B844-1D6B8FB17E55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7" creationId="{C73312FD-A10C-486B-9423-E4FADC2630C4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8" creationId="{3340310C-0173-42A8-96EA-8A972BA577BA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8" creationId="{D38A4393-5DD3-4424-A610-900029704E4E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99" creationId="{2CFCFF30-C431-477E-8471-6B31921FD257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0" creationId="{6ABEBBE3-233C-429E-9D38-8D87FEDD34E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1" creationId="{DD83DBDE-736A-4319-AFCE-4F94DC73D02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2" creationId="{3FAA0F40-0CEC-4C1F-BC43-0911681B5E31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3" creationId="{CF59EAAC-9EFE-4780-A710-227053FDB8C0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7" creationId="{779227D1-96B9-4CA7-8BA0-F05FFDBD749E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8" creationId="{186BE336-9F7F-4BA4-A359-BED9E166936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9" creationId="{5F53FF0C-E790-4739-BD35-890771951AF7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0" creationId="{B14EC085-0834-4B6F-946B-A43BE6AFF04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1" creationId="{6527770E-561C-475E-AE08-EC2DEA499229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2" creationId="{D2E86F76-ABF6-466F-A4F2-90EE0D259FEE}"/>
          </ac:spMkLst>
        </pc:spChg>
        <pc:spChg chg="add del mod ord">
          <ac:chgData name="Hamlet Markarian" userId="4926d2b407f31d77" providerId="LiveId" clId="{1A634700-36B3-4455-A058-5071D9319E52}" dt="2020-05-19T22:26:03.239" v="2251" actId="478"/>
          <ac:spMkLst>
            <pc:docMk/>
            <pc:sldMk cId="2295992834" sldId="1468"/>
            <ac:spMk id="113" creationId="{BEFA9877-71DE-4519-AA0E-5AF8BDE6DC45}"/>
          </ac:spMkLst>
        </pc:spChg>
        <pc:spChg chg="add del mod">
          <ac:chgData name="Hamlet Markarian" userId="4926d2b407f31d77" providerId="LiveId" clId="{1A634700-36B3-4455-A058-5071D9319E52}" dt="2020-05-18T23:15:39.176" v="1561" actId="478"/>
          <ac:spMkLst>
            <pc:docMk/>
            <pc:sldMk cId="2295992834" sldId="1468"/>
            <ac:spMk id="114" creationId="{D08B335C-F88B-480C-BBAA-35AA421DB57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114" creationId="{FEB18565-14DC-45F3-91C4-F2657AE7DD67}"/>
          </ac:spMkLst>
        </pc:spChg>
        <pc:spChg chg="add del mod">
          <ac:chgData name="Hamlet Markarian" userId="4926d2b407f31d77" providerId="LiveId" clId="{1A634700-36B3-4455-A058-5071D9319E52}" dt="2020-05-19T23:12:39.139" v="2441" actId="478"/>
          <ac:spMkLst>
            <pc:docMk/>
            <pc:sldMk cId="2295992834" sldId="1468"/>
            <ac:spMk id="115" creationId="{A9BE7E32-C42D-4DD6-AA31-ECDCCE040FB3}"/>
          </ac:spMkLst>
        </pc:spChg>
        <pc:spChg chg="add mod">
          <ac:chgData name="Hamlet Markarian" userId="4926d2b407f31d77" providerId="LiveId" clId="{1A634700-36B3-4455-A058-5071D9319E52}" dt="2020-05-19T23:22:34.955" v="2585" actId="6549"/>
          <ac:spMkLst>
            <pc:docMk/>
            <pc:sldMk cId="2295992834" sldId="1468"/>
            <ac:spMk id="116" creationId="{7A33A996-E891-4C13-9D3D-D206FF9C48B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7" creationId="{692769A8-7693-46A6-B1A0-D2B579C7EF0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8" creationId="{B1348755-F938-4554-8BFB-68780FE9447B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9" creationId="{DAE0CE27-94D0-4C88-95FB-C408D7D56DA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0" creationId="{1757F939-FA19-4D04-BE70-A250FFBD7CFD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1" creationId="{615CF6AF-73C7-4F09-8114-C4EF010DDE1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2" creationId="{ECA36CF7-9ECB-4025-B9C7-A91B77B384E5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3" creationId="{C15BB590-5D05-400B-8B86-70BD09AAC026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4" creationId="{94CB41CC-61EE-4252-96E5-D7E9A93D3B0D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5" creationId="{074AD326-1F24-494D-A529-6C74435B14DA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6" creationId="{8200752D-30B3-4ADA-BDBA-D33B8E10B725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7" creationId="{B88DED1A-9E2A-4A94-90A7-EFF216A87322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8" creationId="{5BD26DC7-D141-4E8D-8430-EC2E2A5F2B41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9" creationId="{5F4575CC-35DE-41FA-8B12-943955D5B34D}"/>
          </ac:spMkLst>
        </pc:s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" creationId="{DD834E9D-4603-4C16-BE1A-D2B8D9EACE4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0" creationId="{E4F99D26-4D2D-4697-897A-9337A629691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1" creationId="{D7706BC9-4F40-487A-BB67-6931AFFB0920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2" creationId="{F84ABF2A-A4BB-4552-9A8F-F9D03993037C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3" creationId="{5FBEFAC5-33DC-4138-9D7F-912A3D052983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4" creationId="{75AAD5A1-4D9C-4F02-A31C-132CDC0EC7CB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5" creationId="{EACB27E2-93DF-4031-9762-55DB361A859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7" creationId="{74DBF99D-4C56-4043-A04D-AFB5E43A3F19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8" creationId="{2D2A01D9-44A3-487B-A22E-48567039273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0" creationId="{4AEA2B4B-9A28-46A3-9114-7B3F520E959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1" creationId="{11B0B3A1-49A0-415B-86B1-81E09083274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5" creationId="{190191C6-0C07-498E-9630-308BED10524C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6" creationId="{FE6F4B1D-87D9-4745-9CE6-71BABA92939E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37" creationId="{5FF2C968-E6A3-4EA5-9600-6053CE270330}"/>
          </ac:grpSpMkLst>
        </pc:grpChg>
        <pc:grpChg chg="del mod topLvl">
          <ac:chgData name="Hamlet Markarian" userId="4926d2b407f31d77" providerId="LiveId" clId="{1A634700-36B3-4455-A058-5071D9319E52}" dt="2020-05-19T23:13:07.739" v="2447" actId="478"/>
          <ac:grpSpMkLst>
            <pc:docMk/>
            <pc:sldMk cId="2295992834" sldId="1468"/>
            <ac:grpSpMk id="39" creationId="{6771E909-16F1-4CE6-BDFD-AC4094F4F98B}"/>
          </ac:grpSpMkLst>
        </pc:grpChg>
        <pc:grpChg chg="add del mod">
          <ac:chgData name="Hamlet Markarian" userId="4926d2b407f31d77" providerId="LiveId" clId="{1A634700-36B3-4455-A058-5071D9319E52}" dt="2020-05-19T23:12:39.139" v="2441" actId="478"/>
          <ac:grpSpMkLst>
            <pc:docMk/>
            <pc:sldMk cId="2295992834" sldId="1468"/>
            <ac:grpSpMk id="44" creationId="{8D6BC222-1E78-4D2A-87CE-BA05F999622F}"/>
          </ac:grpSpMkLst>
        </pc:grpChg>
        <pc:grpChg chg="mod">
          <ac:chgData name="Hamlet Markarian" userId="4926d2b407f31d77" providerId="LiveId" clId="{1A634700-36B3-4455-A058-5071D9319E52}" dt="2020-05-19T23:11:20.177" v="2434"/>
          <ac:grpSpMkLst>
            <pc:docMk/>
            <pc:sldMk cId="2295992834" sldId="1468"/>
            <ac:grpSpMk id="50" creationId="{9FD6C0CC-34DE-46C0-911B-FE9EB14F7F51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55" creationId="{287B3E7D-BA74-4C84-A42C-70BD2CE83050}"/>
          </ac:grpSpMkLst>
        </pc:grpChg>
        <pc:grpChg chg="del mod topLvl">
          <ac:chgData name="Hamlet Markarian" userId="4926d2b407f31d77" providerId="LiveId" clId="{1A634700-36B3-4455-A058-5071D9319E52}" dt="2020-05-19T23:13:05.924" v="2446" actId="478"/>
          <ac:grpSpMkLst>
            <pc:docMk/>
            <pc:sldMk cId="2295992834" sldId="1468"/>
            <ac:grpSpMk id="58" creationId="{254EA9ED-3FC8-4123-A649-23F8680E9241}"/>
          </ac:grpSpMkLst>
        </pc:grpChg>
        <pc:grpChg chg="add del mod">
          <ac:chgData name="Hamlet Markarian" userId="4926d2b407f31d77" providerId="LiveId" clId="{1A634700-36B3-4455-A058-5071D9319E52}" dt="2020-05-18T23:03:38.994" v="1279" actId="478"/>
          <ac:grpSpMkLst>
            <pc:docMk/>
            <pc:sldMk cId="2295992834" sldId="1468"/>
            <ac:grpSpMk id="62" creationId="{1666249C-A290-4321-B437-44120D27E414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64" creationId="{1526C0B2-AD93-4AFA-B7D1-FEBCF012A6AE}"/>
          </ac:grpSpMkLst>
        </pc:grpChg>
        <pc:grpChg chg="del mod topLvl">
          <ac:chgData name="Hamlet Markarian" userId="4926d2b407f31d77" providerId="LiveId" clId="{1A634700-36B3-4455-A058-5071D9319E52}" dt="2020-05-19T23:13:10.195" v="2448" actId="478"/>
          <ac:grpSpMkLst>
            <pc:docMk/>
            <pc:sldMk cId="2295992834" sldId="1468"/>
            <ac:grpSpMk id="66" creationId="{D8E6B4CD-7D63-45A6-9820-B9596F998055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4" creationId="{50C23401-6F9C-4C41-A791-C274B7AEFD13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74" creationId="{EFCBAADE-535F-4F2A-8E63-EEA16E972C28}"/>
          </ac:grpSpMkLst>
        </pc:grpChg>
        <pc:grpChg chg="del mod topLvl">
          <ac:chgData name="Hamlet Markarian" userId="4926d2b407f31d77" providerId="LiveId" clId="{1A634700-36B3-4455-A058-5071D9319E52}" dt="2020-05-19T23:13:04.755" v="2445" actId="478"/>
          <ac:grpSpMkLst>
            <pc:docMk/>
            <pc:sldMk cId="2295992834" sldId="1468"/>
            <ac:grpSpMk id="76" creationId="{A870AA38-14C3-4CE4-84C1-BF3CEA876C9C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81" creationId="{047CCE18-A4DF-4341-8868-821DCDFE962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82" creationId="{0DCEA737-F64D-48B4-B44A-93671B93D474}"/>
          </ac:grpSpMkLst>
        </pc:grpChg>
        <pc:grpChg chg="del mod topLvl">
          <ac:chgData name="Hamlet Markarian" userId="4926d2b407f31d77" providerId="LiveId" clId="{1A634700-36B3-4455-A058-5071D9319E52}" dt="2020-05-19T23:13:13.012" v="2449" actId="478"/>
          <ac:grpSpMkLst>
            <pc:docMk/>
            <pc:sldMk cId="2295992834" sldId="1468"/>
            <ac:grpSpMk id="84" creationId="{3BB928D2-3FCA-48E1-9FFE-A60B45591ECF}"/>
          </ac:grpSpMkLst>
        </pc:grpChg>
        <pc:grpChg chg="add del mod">
          <ac:chgData name="Hamlet Markarian" userId="4926d2b407f31d77" providerId="LiveId" clId="{1A634700-36B3-4455-A058-5071D9319E52}" dt="2020-05-18T23:03:42.546" v="1281" actId="478"/>
          <ac:grpSpMkLst>
            <pc:docMk/>
            <pc:sldMk cId="2295992834" sldId="1468"/>
            <ac:grpSpMk id="87" creationId="{EBE4B773-C6D8-4470-B99B-36E9D7FB35AB}"/>
          </ac:grpSpMkLst>
        </pc:grpChg>
        <pc:picChg chg="add mod">
          <ac:chgData name="Hamlet Markarian" userId="4926d2b407f31d77" providerId="LiveId" clId="{1A634700-36B3-4455-A058-5071D9319E52}" dt="2020-05-19T23:21:18.561" v="2571" actId="207"/>
          <ac:picMkLst>
            <pc:docMk/>
            <pc:sldMk cId="2295992834" sldId="1468"/>
            <ac:picMk id="18" creationId="{ED9E2AB6-4645-4578-AF8A-1BB13C9147BA}"/>
          </ac:picMkLst>
        </pc:picChg>
        <pc:picChg chg="del">
          <ac:chgData name="Hamlet Markarian" userId="4926d2b407f31d77" providerId="LiveId" clId="{1A634700-36B3-4455-A058-5071D9319E52}" dt="2020-05-18T23:02:34.284" v="1269" actId="478"/>
          <ac:picMkLst>
            <pc:docMk/>
            <pc:sldMk cId="2295992834" sldId="1468"/>
            <ac:picMk id="69" creationId="{4181C56B-9F5F-40C0-B7F2-0B26C42E7008}"/>
          </ac:picMkLst>
        </pc:picChg>
        <pc:picChg chg="add mod">
          <ac:chgData name="Hamlet Markarian" userId="4926d2b407f31d77" providerId="LiveId" clId="{1A634700-36B3-4455-A058-5071D9319E52}" dt="2020-05-19T23:22:24.046" v="2584" actId="14826"/>
          <ac:picMkLst>
            <pc:docMk/>
            <pc:sldMk cId="2295992834" sldId="1468"/>
            <ac:picMk id="130" creationId="{489A53AC-990D-421E-8613-E6CCD584061F}"/>
          </ac:picMkLst>
        </pc:picChg>
        <pc:picChg chg="add mod">
          <ac:chgData name="Hamlet Markarian" userId="4926d2b407f31d77" providerId="LiveId" clId="{1A634700-36B3-4455-A058-5071D9319E52}" dt="2020-05-19T23:23:36.657" v="2586" actId="14826"/>
          <ac:picMkLst>
            <pc:docMk/>
            <pc:sldMk cId="2295992834" sldId="1468"/>
            <ac:picMk id="131" creationId="{6F20199E-6611-44B2-AF13-96B62EF5D9B2}"/>
          </ac:picMkLst>
        </pc:picChg>
        <pc:picChg chg="add mod">
          <ac:chgData name="Hamlet Markarian" userId="4926d2b407f31d77" providerId="LiveId" clId="{1A634700-36B3-4455-A058-5071D9319E52}" dt="2020-05-19T23:23:52.829" v="2587" actId="14826"/>
          <ac:picMkLst>
            <pc:docMk/>
            <pc:sldMk cId="2295992834" sldId="1468"/>
            <ac:picMk id="132" creationId="{ACA9B6F1-EE55-4F99-B194-A599DA8E7512}"/>
          </ac:picMkLst>
        </pc:picChg>
        <pc:picChg chg="add mod">
          <ac:chgData name="Hamlet Markarian" userId="4926d2b407f31d77" providerId="LiveId" clId="{1A634700-36B3-4455-A058-5071D9319E52}" dt="2020-05-19T23:24:10.188" v="2588" actId="14826"/>
          <ac:picMkLst>
            <pc:docMk/>
            <pc:sldMk cId="2295992834" sldId="1468"/>
            <ac:picMk id="133" creationId="{D7D9DC42-1CA6-473B-9AAE-DA0C1B979E30}"/>
          </ac:picMkLst>
        </pc:pic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41" creationId="{32DA85C0-E75C-4D59-AAAD-5C0BA753D0FE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3" creationId="{8B14B873-4DC8-447D-A50E-963EAEBED02B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7" creationId="{7293860C-A64A-408F-B273-CA8C3C93F718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8" creationId="{B8FBB8E6-98CD-4969-BD97-E8E854B264B9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9" creationId="{4C694A1D-2F77-4A14-ABBB-ABBB50215610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0" creationId="{71DFAD73-3E7F-4D91-8E95-56BA840A6ACE}"/>
          </ac:cxnSpMkLst>
        </pc:cxnChg>
        <pc:cxnChg chg="add del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53" creationId="{8D4A2079-936A-42F2-852C-CEDE38360CFA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55" creationId="{5EA42E91-BB40-43FA-A715-37B870009E81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6" creationId="{3339F236-5E77-458B-9035-53D0F450CC5C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2" creationId="{96232E7E-6D1D-4BD7-9879-EA527D391D3E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3" creationId="{4833D3A9-1636-455D-9D0B-17203AF2A28F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8" creationId="{E51F1A96-B3DC-4BF0-BDE4-27BA10A369CB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0" creationId="{8C4E9E1E-B7CD-41A8-B336-42AB5A946651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1" creationId="{043B524D-9786-46A1-B73D-BCB15A4D0B0E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1" creationId="{AC014F54-A511-41E9-B071-1BA6A2E5F762}"/>
          </ac:cxnSpMkLst>
        </pc:cxnChg>
        <pc:cxnChg chg="add mod">
          <ac:chgData name="Hamlet Markarian" userId="4926d2b407f31d77" providerId="LiveId" clId="{1A634700-36B3-4455-A058-5071D9319E52}" dt="2020-05-19T23:21:35.463" v="2581" actId="12789"/>
          <ac:cxnSpMkLst>
            <pc:docMk/>
            <pc:sldMk cId="2295992834" sldId="1468"/>
            <ac:cxnSpMk id="92" creationId="{99989830-241C-4418-A2AE-233E38036A28}"/>
          </ac:cxnSpMkLst>
        </pc:cxnChg>
        <pc:cxnChg chg="add mod">
          <ac:chgData name="Hamlet Markarian" userId="4926d2b407f31d77" providerId="LiveId" clId="{1A634700-36B3-4455-A058-5071D9319E52}" dt="2020-05-19T23:21:31.708" v="2579" actId="12788"/>
          <ac:cxnSpMkLst>
            <pc:docMk/>
            <pc:sldMk cId="2295992834" sldId="1468"/>
            <ac:cxnSpMk id="93" creationId="{23C4BABF-2090-486A-8725-4F97FBC94B18}"/>
          </ac:cxnSpMkLst>
        </pc:cxnChg>
        <pc:cxnChg chg="add del mod">
          <ac:chgData name="Hamlet Markarian" userId="4926d2b407f31d77" providerId="LiveId" clId="{1A634700-36B3-4455-A058-5071D9319E52}" dt="2020-05-19T23:12:39.139" v="2441" actId="478"/>
          <ac:cxnSpMkLst>
            <pc:docMk/>
            <pc:sldMk cId="2295992834" sldId="1468"/>
            <ac:cxnSpMk id="94" creationId="{9E162CFA-2755-4060-9960-C06781481A63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4" creationId="{0B3E812F-1D90-4C5D-A83E-6E24D51CC95B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5" creationId="{60EBFC77-CDEF-47DA-AF39-E76DCFA84192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7:43.514" v="2623" actId="1035"/>
        <pc:sldMkLst>
          <pc:docMk/>
          <pc:sldMk cId="3750796255" sldId="1469"/>
        </pc:sldMkLst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2" creationId="{E396CBC6-070F-40C7-9436-25817561BEA3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3" creationId="{48A6E74E-7C5F-4E2D-B8E4-2B551E54BCA0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4" creationId="{4CF89FFE-49BB-4244-BC91-47B350364393}"/>
          </ac:spMkLst>
        </pc:spChg>
        <pc:spChg chg="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3:25:43.532" v="2594" actId="948"/>
          <ac:spMkLst>
            <pc:docMk/>
            <pc:sldMk cId="3750796255" sldId="1469"/>
            <ac:spMk id="17" creationId="{22C5505A-0C1B-4804-8060-832ECD33DB13}"/>
          </ac:spMkLst>
        </pc:spChg>
        <pc:spChg chg="add mod">
          <ac:chgData name="Hamlet Markarian" userId="4926d2b407f31d77" providerId="LiveId" clId="{1A634700-36B3-4455-A058-5071D9319E52}" dt="2020-05-19T23:26:10.226" v="2598" actId="1076"/>
          <ac:spMkLst>
            <pc:docMk/>
            <pc:sldMk cId="3750796255" sldId="1469"/>
            <ac:spMk id="18" creationId="{1B370F4C-54F3-46B5-9F36-82172FB6CE60}"/>
          </ac:spMkLst>
        </pc:spChg>
        <pc:spChg chg="del mod or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3:27:43.514" v="2623" actId="1035"/>
          <ac:spMkLst>
            <pc:docMk/>
            <pc:sldMk cId="3750796255" sldId="1469"/>
            <ac:spMk id="20" creationId="{F2315989-C030-4F66-8D7F-A250E7C9DFCE}"/>
          </ac:spMkLst>
        </pc:spChg>
        <pc:spChg chg="add mod">
          <ac:chgData name="Hamlet Markarian" userId="4926d2b407f31d77" providerId="LiveId" clId="{1A634700-36B3-4455-A058-5071D9319E52}" dt="2020-05-19T23:27:38.875" v="2622" actId="1035"/>
          <ac:spMkLst>
            <pc:docMk/>
            <pc:sldMk cId="3750796255" sldId="1469"/>
            <ac:spMk id="21" creationId="{A8A2DB2B-9119-46B9-9AD4-FB70730FFFFC}"/>
          </ac:spMkLst>
        </pc:spChg>
        <pc:spChg chg="add mod">
          <ac:chgData name="Hamlet Markarian" userId="4926d2b407f31d77" providerId="LiveId" clId="{1A634700-36B3-4455-A058-5071D9319E52}" dt="2020-05-19T23:27:33.370" v="2617" actId="1036"/>
          <ac:spMkLst>
            <pc:docMk/>
            <pc:sldMk cId="3750796255" sldId="1469"/>
            <ac:spMk id="22" creationId="{0F919EEC-96F5-4E59-9281-01C5AA3D272B}"/>
          </ac:spMkLst>
        </pc:spChg>
        <pc:spChg chg="add del mod ord">
          <ac:chgData name="Hamlet Markarian" userId="4926d2b407f31d77" providerId="LiveId" clId="{1A634700-36B3-4455-A058-5071D9319E52}" dt="2020-05-18T23:14:50.513" v="1548" actId="478"/>
          <ac:spMkLst>
            <pc:docMk/>
            <pc:sldMk cId="3750796255" sldId="1469"/>
            <ac:spMk id="31" creationId="{C9553D75-DF4B-4C92-AB29-1AC4702BCB6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33" creationId="{C1BA0B38-B142-48CC-813B-CD45D4E80791}"/>
          </ac:spMkLst>
        </pc:spChg>
        <pc:spChg chg="add del mod">
          <ac:chgData name="Hamlet Markarian" userId="4926d2b407f31d77" providerId="LiveId" clId="{1A634700-36B3-4455-A058-5071D9319E52}" dt="2020-05-18T23:15:18.433" v="1553" actId="478"/>
          <ac:spMkLst>
            <pc:docMk/>
            <pc:sldMk cId="3750796255" sldId="1469"/>
            <ac:spMk id="43" creationId="{B09AFF30-6B01-43D6-B7BA-EBD592666344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7" creationId="{227C521A-1F65-4F3B-9181-8E9A25C0383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0" creationId="{7EE2C8D0-F54E-4D41-BBB4-CD5F3ED578C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1" creationId="{588A7B83-BF72-4E42-9038-BFD44236CE58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9" creationId="{4C81DEB3-CCBF-4772-8114-3EFA378D3F3D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0" creationId="{BDD1ED59-8528-45FF-8083-1E5B319BA89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1" creationId="{D8200D31-B1F4-4F8E-923F-16418A7094C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8" creationId="{753443C6-B8B1-4568-85B6-50DD01D197B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0" creationId="{A1920E4E-F375-4243-854A-A711C9ECFCD4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1" creationId="{68B0606D-3953-42B5-BCE9-D41C875C1A1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99" creationId="{2CFCFF30-C431-477E-8471-6B31921FD25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0" creationId="{6ABEBBE3-233C-429E-9D38-8D87FEDD34E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1" creationId="{DD83DBDE-736A-4319-AFCE-4F94DC73D02B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2" creationId="{3FAA0F40-0CEC-4C1F-BC43-0911681B5E3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3" creationId="{CF59EAAC-9EFE-4780-A710-227053FDB8C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7" creationId="{779227D1-96B9-4CA7-8BA0-F05FFDBD749E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8" creationId="{186BE336-9F7F-4BA4-A359-BED9E166936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9" creationId="{5F53FF0C-E790-4739-BD35-890771951AF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0" creationId="{B14EC085-0834-4B6F-946B-A43BE6AFF04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1" creationId="{6527770E-561C-475E-AE08-EC2DEA499229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2" creationId="{D2E86F76-ABF6-466F-A4F2-90EE0D259FEE}"/>
          </ac:spMkLst>
        </pc:spChg>
        <pc:spChg chg="del">
          <ac:chgData name="Hamlet Markarian" userId="4926d2b407f31d77" providerId="LiveId" clId="{1A634700-36B3-4455-A058-5071D9319E52}" dt="2020-05-18T23:10:29.497" v="1451" actId="478"/>
          <ac:spMkLst>
            <pc:docMk/>
            <pc:sldMk cId="3750796255" sldId="1469"/>
            <ac:spMk id="113" creationId="{BEFA9877-71DE-4519-AA0E-5AF8BDE6DC45}"/>
          </ac:spMkLst>
        </pc:spChg>
        <pc:picChg chg="add mod">
          <ac:chgData name="Hamlet Markarian" userId="4926d2b407f31d77" providerId="LiveId" clId="{1A634700-36B3-4455-A058-5071D9319E52}" dt="2020-05-19T23:27:43.514" v="2623" actId="1035"/>
          <ac:picMkLst>
            <pc:docMk/>
            <pc:sldMk cId="3750796255" sldId="1469"/>
            <ac:picMk id="3" creationId="{ADF26AFB-9EF7-4C5C-9583-51CAA49B895F}"/>
          </ac:picMkLst>
        </pc:picChg>
        <pc:picChg chg="add mod">
          <ac:chgData name="Hamlet Markarian" userId="4926d2b407f31d77" providerId="LiveId" clId="{1A634700-36B3-4455-A058-5071D9319E52}" dt="2020-05-19T22:24:58.627" v="2244"/>
          <ac:picMkLst>
            <pc:docMk/>
            <pc:sldMk cId="3750796255" sldId="1469"/>
            <ac:picMk id="15" creationId="{50569941-3E7E-4835-A89D-0E87BB557BF8}"/>
          </ac:picMkLst>
        </pc:picChg>
        <pc:picChg chg="add mod">
          <ac:chgData name="Hamlet Markarian" userId="4926d2b407f31d77" providerId="LiveId" clId="{1A634700-36B3-4455-A058-5071D9319E52}" dt="2020-05-19T23:27:38.875" v="2622" actId="1035"/>
          <ac:picMkLst>
            <pc:docMk/>
            <pc:sldMk cId="3750796255" sldId="1469"/>
            <ac:picMk id="23" creationId="{B2A6DA88-5EBF-424A-A7C4-3E9156EC0F8E}"/>
          </ac:picMkLst>
        </pc:picChg>
        <pc:picChg chg="add mod">
          <ac:chgData name="Hamlet Markarian" userId="4926d2b407f31d77" providerId="LiveId" clId="{1A634700-36B3-4455-A058-5071D9319E52}" dt="2020-05-19T23:27:33.370" v="2617" actId="1036"/>
          <ac:picMkLst>
            <pc:docMk/>
            <pc:sldMk cId="3750796255" sldId="1469"/>
            <ac:picMk id="24" creationId="{6D9833D4-858F-42CB-BE79-91C4D71B7971}"/>
          </ac:picMkLst>
        </pc:picChg>
        <pc:picChg chg="del">
          <ac:chgData name="Hamlet Markarian" userId="4926d2b407f31d77" providerId="LiveId" clId="{1A634700-36B3-4455-A058-5071D9319E52}" dt="2020-05-19T22:24:57.815" v="2243" actId="478"/>
          <ac:picMkLst>
            <pc:docMk/>
            <pc:sldMk cId="3750796255" sldId="1469"/>
            <ac:picMk id="46" creationId="{7355C654-6F32-4E63-80CD-EABE2479314A}"/>
          </ac:picMkLst>
        </pc:pic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" creationId="{E4CF3500-16A1-480A-883E-7979543359AC}"/>
          </ac:cxnSpMkLst>
        </pc:cxnChg>
        <pc:cxnChg chg="add del mod">
          <ac:chgData name="Hamlet Markarian" userId="4926d2b407f31d77" providerId="LiveId" clId="{1A634700-36B3-4455-A058-5071D9319E52}" dt="2020-05-18T23:14:37.624" v="1543" actId="478"/>
          <ac:cxnSpMkLst>
            <pc:docMk/>
            <pc:sldMk cId="3750796255" sldId="1469"/>
            <ac:cxnSpMk id="5" creationId="{F2250A17-7783-47A5-A169-9D891EFCE04D}"/>
          </ac:cxnSpMkLst>
        </pc:cxnChg>
        <pc:cxnChg chg="add del mod">
          <ac:chgData name="Hamlet Markarian" userId="4926d2b407f31d77" providerId="LiveId" clId="{1A634700-36B3-4455-A058-5071D9319E52}" dt="2020-05-18T23:12:42.176" v="1481" actId="478"/>
          <ac:cxnSpMkLst>
            <pc:docMk/>
            <pc:sldMk cId="3750796255" sldId="1469"/>
            <ac:cxnSpMk id="32" creationId="{4C19EC9C-43EA-4465-92A1-32B1E8F42D2C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6" creationId="{79413053-DFEF-476D-9578-2BFD52708D8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7" creationId="{D30A12C1-43A8-404F-A309-9B0F65995395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8" creationId="{13807836-C495-484B-BB33-0056A92B842E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9" creationId="{61FD72F0-D92E-47C8-A6CD-89B9C8B9133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40" creationId="{6B22D026-49A0-4C7C-B0E4-06E4E736195A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8" creationId="{B8FBB8E6-98CD-4969-BD97-E8E854B264B9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9" creationId="{4C694A1D-2F77-4A14-ABBB-ABBB50215610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53" creationId="{8D4A2079-936A-42F2-852C-CEDE38360CFA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4" creationId="{0B3E812F-1D90-4C5D-A83E-6E24D51CC95B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5" creationId="{60EBFC77-CDEF-47DA-AF39-E76DCFA84192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8:21.154" v="2630" actId="1037"/>
        <pc:sldMkLst>
          <pc:docMk/>
          <pc:sldMk cId="2240635439" sldId="1470"/>
        </pc:sldMkLst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2" creationId="{0F7D9BC9-78EC-49AC-93C3-EFE2D0ABA9BB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3" creationId="{4C63C109-8517-4E07-B1F1-78D098D22C45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4" creationId="{6FF3415F-7D63-40C8-96F5-1941BE4454AC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5" creationId="{E134C58C-FE57-4E62-9DF1-A88342A169FE}"/>
          </ac:spMkLst>
        </pc:spChg>
        <pc:spChg chg="del mod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7" creationId="{5848D5BC-4925-40F5-97C1-D1F21896DC63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18" creationId="{684BC734-DF3F-4387-9FB4-53D4D424D0DB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0" creationId="{C33AF341-5A50-4C7A-9A5E-A89D52C2A700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1" creationId="{6631BC20-C1BE-45F9-B6B3-D81200017C85}"/>
          </ac:spMkLst>
        </pc:spChg>
        <pc:spChg chg="mod topLvl">
          <ac:chgData name="Hamlet Markarian" userId="4926d2b407f31d77" providerId="LiveId" clId="{1A634700-36B3-4455-A058-5071D9319E52}" dt="2020-05-19T23:28:05.083" v="2626" actId="948"/>
          <ac:spMkLst>
            <pc:docMk/>
            <pc:sldMk cId="2240635439" sldId="1470"/>
            <ac:spMk id="24" creationId="{C011940D-B7AB-48E6-A2C8-57FCFF8F300B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5" creationId="{60F53CF7-CB44-4047-BE1C-AC717B963AFC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6" creationId="{6BDD84A2-9B66-4FF3-A4A1-4EE792E62B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8" creationId="{6B152986-88D8-4569-8718-2B85864DAF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9" creationId="{E2CFC5C9-B877-4070-8DB1-C854F1D356B0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30" creationId="{ED1AD495-3BAF-461C-93BE-55B4EED035E2}"/>
          </ac:spMkLst>
        </pc:spChg>
        <pc:spChg chg="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3:11.961" v="1651" actId="478"/>
          <ac:spMkLst>
            <pc:docMk/>
            <pc:sldMk cId="2240635439" sldId="1470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45" creationId="{DD36E3AD-AF9C-4CA6-B58F-4D6D980425D9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47" creationId="{227C521A-1F65-4F3B-9181-8E9A25C0383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0" creationId="{7EE2C8D0-F54E-4D41-BBB4-CD5F3ED578C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1" creationId="{588A7B83-BF72-4E42-9038-BFD44236CE58}"/>
          </ac:spMkLst>
        </pc:s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2" creationId="{8BC79D49-6556-40D2-A478-48F63756C332}"/>
          </ac:grpSpMkLst>
        </pc:gr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3" creationId="{CDC70B99-DBD0-4E8A-849F-3B66000BB6D1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3" creationId="{B607523F-C14B-49D9-9C9E-237B4F23CD57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7" creationId="{D26403D8-96F3-4326-8727-F9FD20808673}"/>
          </ac:grpSpMkLst>
        </pc:grpChg>
        <pc:picChg chg="add mod">
          <ac:chgData name="Hamlet Markarian" userId="4926d2b407f31d77" providerId="LiveId" clId="{1A634700-36B3-4455-A058-5071D9319E52}" dt="2020-05-19T22:25:09.075" v="2246"/>
          <ac:picMkLst>
            <pc:docMk/>
            <pc:sldMk cId="2240635439" sldId="1470"/>
            <ac:picMk id="22" creationId="{56FBC523-6E53-48E8-81AB-D23D7B9DCE13}"/>
          </ac:picMkLst>
        </pc:picChg>
        <pc:picChg chg="del">
          <ac:chgData name="Hamlet Markarian" userId="4926d2b407f31d77" providerId="LiveId" clId="{1A634700-36B3-4455-A058-5071D9319E52}" dt="2020-05-19T22:25:08.304" v="2245" actId="478"/>
          <ac:picMkLst>
            <pc:docMk/>
            <pc:sldMk cId="2240635439" sldId="1470"/>
            <ac:picMk id="46" creationId="{7355C654-6F32-4E63-80CD-EABE2479314A}"/>
          </ac:picMkLst>
        </pc:picChg>
      </pc:sldChg>
      <pc:sldChg chg="addSp delSp modSp add mod modAnim">
        <pc:chgData name="Hamlet Markarian" userId="4926d2b407f31d77" providerId="LiveId" clId="{1A634700-36B3-4455-A058-5071D9319E52}" dt="2020-05-19T23:29:52.415" v="2636"/>
        <pc:sldMkLst>
          <pc:docMk/>
          <pc:sldMk cId="152028107" sldId="1471"/>
        </pc:sldMkLst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2" creationId="{0F7D9BC9-78EC-49AC-93C3-EFE2D0ABA9BB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3" creationId="{4C63C109-8517-4E07-B1F1-78D098D22C45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4" creationId="{6FF3415F-7D63-40C8-96F5-1941BE4454AC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5" creationId="{E134C58C-FE57-4E62-9DF1-A88342A169FE}"/>
          </ac:spMkLst>
        </pc:spChg>
        <pc:spChg chg="mo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7" creationId="{5848D5BC-4925-40F5-97C1-D1F21896DC63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8" creationId="{3C2EFEE9-08C1-44D8-9CAA-F371275D1A1E}"/>
          </ac:spMkLst>
        </pc:spChg>
        <pc:spChg chg="ord">
          <ac:chgData name="Hamlet Markarian" userId="4926d2b407f31d77" providerId="LiveId" clId="{1A634700-36B3-4455-A058-5071D9319E52}" dt="2020-05-18T23:26:06.905" v="1695" actId="167"/>
          <ac:spMkLst>
            <pc:docMk/>
            <pc:sldMk cId="152028107" sldId="1471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20" creationId="{0C5C0D7A-B264-461C-BC8E-FA53402BE91A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5:11.344" v="1680" actId="478"/>
          <ac:spMkLst>
            <pc:docMk/>
            <pc:sldMk cId="152028107" sldId="1471"/>
            <ac:spMk id="45" creationId="{DD36E3AD-AF9C-4CA6-B58F-4D6D980425D9}"/>
          </ac:spMkLst>
        </pc:spChg>
        <pc:grpChg chg="add mod">
          <ac:chgData name="Hamlet Markarian" userId="4926d2b407f31d77" providerId="LiveId" clId="{1A634700-36B3-4455-A058-5071D9319E52}" dt="2020-05-18T23:44:11.526" v="1953" actId="164"/>
          <ac:grpSpMkLst>
            <pc:docMk/>
            <pc:sldMk cId="152028107" sldId="1471"/>
            <ac:grpSpMk id="2" creationId="{4C6D2B1A-8CA9-4CAD-B18E-46DCD1B88E02}"/>
          </ac:grpSpMkLst>
        </pc:grpChg>
        <pc:picChg chg="mod">
          <ac:chgData name="Hamlet Markarian" userId="4926d2b407f31d77" providerId="LiveId" clId="{1A634700-36B3-4455-A058-5071D9319E52}" dt="2020-05-18T23:44:11.526" v="1953" actId="164"/>
          <ac:picMkLst>
            <pc:docMk/>
            <pc:sldMk cId="152028107" sldId="1471"/>
            <ac:picMk id="46" creationId="{7355C654-6F32-4E63-80CD-EABE2479314A}"/>
          </ac:picMkLst>
        </pc:picChg>
      </pc:sldChg>
      <pc:sldChg chg="add del">
        <pc:chgData name="Hamlet Markarian" userId="4926d2b407f31d77" providerId="LiveId" clId="{1A634700-36B3-4455-A058-5071D9319E52}" dt="2020-05-18T23:25:51.754" v="1690"/>
        <pc:sldMkLst>
          <pc:docMk/>
          <pc:sldMk cId="1517825595" sldId="1472"/>
        </pc:sldMkLst>
      </pc:sldChg>
      <pc:sldChg chg="add ord">
        <pc:chgData name="Hamlet Markarian" userId="4926d2b407f31d77" providerId="LiveId" clId="{1A634700-36B3-4455-A058-5071D9319E52}" dt="2020-05-19T21:05:36.426" v="1964"/>
        <pc:sldMkLst>
          <pc:docMk/>
          <pc:sldMk cId="1535038463" sldId="1472"/>
        </pc:sldMkLst>
      </pc:sldChg>
      <pc:sldChg chg="delSp add del mod">
        <pc:chgData name="Hamlet Markarian" userId="4926d2b407f31d77" providerId="LiveId" clId="{1A634700-36B3-4455-A058-5071D9319E52}" dt="2020-05-19T22:22:23.775" v="2236" actId="2696"/>
        <pc:sldMkLst>
          <pc:docMk/>
          <pc:sldMk cId="1532682669" sldId="1473"/>
        </pc:sldMkLst>
        <pc:grpChg chg="del">
          <ac:chgData name="Hamlet Markarian" userId="4926d2b407f31d77" providerId="LiveId" clId="{1A634700-36B3-4455-A058-5071D9319E52}" dt="2020-05-19T22:12:15.898" v="2106" actId="21"/>
          <ac:grpSpMkLst>
            <pc:docMk/>
            <pc:sldMk cId="1532682669" sldId="1473"/>
            <ac:grpSpMk id="31" creationId="{53CCAA20-5AE7-42EE-BEC6-D89C6DFDB476}"/>
          </ac:grpSpMkLst>
        </pc:grpChg>
      </pc:sldChg>
      <pc:sldChg chg="addSp delSp modSp add mod delAnim">
        <pc:chgData name="Hamlet Markarian" userId="4926d2b407f31d77" providerId="LiveId" clId="{1A634700-36B3-4455-A058-5071D9319E52}" dt="2020-05-19T23:03:34.423" v="2378" actId="208"/>
        <pc:sldMkLst>
          <pc:docMk/>
          <pc:sldMk cId="3325767472" sldId="1473"/>
        </pc:sldMkLst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14" creationId="{FB0C7341-DC20-4E1A-BC38-2DFAC6B1005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32:36.590" v="2301" actId="1076"/>
          <ac:spMkLst>
            <pc:docMk/>
            <pc:sldMk cId="3325767472" sldId="1473"/>
            <ac:spMk id="25" creationId="{3C5AF983-EB23-4FB6-A0BD-70999F3B1CEB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6" creationId="{BB4EC12D-D8DB-4E0A-AEEB-EAD57076AF01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7" creationId="{5E245FA2-D2B2-4B1A-805D-0B8E0AC15651}"/>
          </ac:spMkLst>
        </pc:spChg>
        <pc:spChg chg="mod topLvl">
          <ac:chgData name="Hamlet Markarian" userId="4926d2b407f31d77" providerId="LiveId" clId="{1A634700-36B3-4455-A058-5071D9319E52}" dt="2020-05-19T22:31:35.783" v="2286" actId="165"/>
          <ac:spMkLst>
            <pc:docMk/>
            <pc:sldMk cId="3325767472" sldId="1473"/>
            <ac:spMk id="30" creationId="{32625307-4F5A-4A1B-987A-2394A0E927D4}"/>
          </ac:spMkLst>
        </pc:spChg>
        <pc:spChg chg="mod topLvl">
          <ac:chgData name="Hamlet Markarian" userId="4926d2b407f31d77" providerId="LiveId" clId="{1A634700-36B3-4455-A058-5071D9319E52}" dt="2020-05-19T22:32:40.423" v="2302" actId="1076"/>
          <ac:spMkLst>
            <pc:docMk/>
            <pc:sldMk cId="3325767472" sldId="1473"/>
            <ac:spMk id="36" creationId="{6F317712-9D34-4CE8-9D7A-028BA0A9E673}"/>
          </ac:spMkLst>
        </pc:spChg>
        <pc:spChg chg="mod topLvl">
          <ac:chgData name="Hamlet Markarian" userId="4926d2b407f31d77" providerId="LiveId" clId="{1A634700-36B3-4455-A058-5071D9319E52}" dt="2020-05-19T22:32:03.390" v="2291" actId="1076"/>
          <ac:spMkLst>
            <pc:docMk/>
            <pc:sldMk cId="3325767472" sldId="1473"/>
            <ac:spMk id="40" creationId="{F00AD987-DAFD-4D88-8709-679602796274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3" creationId="{251533A1-E50E-4B64-951F-82BF114917A2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4" creationId="{6CC35824-11C5-43B2-A182-058785CEE1C8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37:43.266" v="2307" actId="21"/>
          <ac:spMkLst>
            <pc:docMk/>
            <pc:sldMk cId="3325767472" sldId="1473"/>
            <ac:spMk id="55" creationId="{E57D7C0E-8347-418A-B8DF-478083AA06AD}"/>
          </ac:spMkLst>
        </pc:spChg>
        <pc:spChg chg="add del mod">
          <ac:chgData name="Hamlet Markarian" userId="4926d2b407f31d77" providerId="LiveId" clId="{1A634700-36B3-4455-A058-5071D9319E52}" dt="2020-05-19T22:38:59.185" v="2323" actId="21"/>
          <ac:spMkLst>
            <pc:docMk/>
            <pc:sldMk cId="3325767472" sldId="1473"/>
            <ac:spMk id="56" creationId="{5458810D-990B-4EC8-A771-33545B161007}"/>
          </ac:spMkLst>
        </pc:spChg>
        <pc:spChg chg="add del mod">
          <ac:chgData name="Hamlet Markarian" userId="4926d2b407f31d77" providerId="LiveId" clId="{1A634700-36B3-4455-A058-5071D9319E52}" dt="2020-05-19T22:54:34.969" v="2364" actId="21"/>
          <ac:spMkLst>
            <pc:docMk/>
            <pc:sldMk cId="3325767472" sldId="1473"/>
            <ac:spMk id="57" creationId="{28002435-1FA7-4ACC-9967-9DF7D9F36615}"/>
          </ac:spMkLst>
        </pc:spChg>
        <pc:spChg chg="add del mod">
          <ac:chgData name="Hamlet Markarian" userId="4926d2b407f31d77" providerId="LiveId" clId="{1A634700-36B3-4455-A058-5071D9319E52}" dt="2020-05-19T22:52:48.135" v="2352" actId="21"/>
          <ac:spMkLst>
            <pc:docMk/>
            <pc:sldMk cId="3325767472" sldId="1473"/>
            <ac:spMk id="58" creationId="{5AF51F54-44FF-4E13-BC1F-6F627D62597A}"/>
          </ac:spMkLst>
        </pc:spChg>
        <pc:spChg chg="mod topLvl">
          <ac:chgData name="Hamlet Markarian" userId="4926d2b407f31d77" providerId="LiveId" clId="{1A634700-36B3-4455-A058-5071D9319E52}" dt="2020-05-19T22:30:58.265" v="2284" actId="3064"/>
          <ac:spMkLst>
            <pc:docMk/>
            <pc:sldMk cId="3325767472" sldId="1473"/>
            <ac:spMk id="60" creationId="{8B4153DD-7F52-41B6-A67B-6917683C7639}"/>
          </ac:spMkLst>
        </pc:spChg>
        <pc:spChg chg="mod topLvl">
          <ac:chgData name="Hamlet Markarian" userId="4926d2b407f31d77" providerId="LiveId" clId="{1A634700-36B3-4455-A058-5071D9319E52}" dt="2020-05-19T22:30:38.403" v="2276" actId="14100"/>
          <ac:spMkLst>
            <pc:docMk/>
            <pc:sldMk cId="3325767472" sldId="1473"/>
            <ac:spMk id="61" creationId="{EB3541E2-71BF-408A-94DB-002A39A3FDB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66" creationId="{1099882B-583B-4535-9436-BC34E2C173C2}"/>
          </ac:spMkLst>
        </pc:spChg>
        <pc:spChg chg="add del mod">
          <ac:chgData name="Hamlet Markarian" userId="4926d2b407f31d77" providerId="LiveId" clId="{1A634700-36B3-4455-A058-5071D9319E52}" dt="2020-05-19T22:37:49.974" v="2310" actId="478"/>
          <ac:spMkLst>
            <pc:docMk/>
            <pc:sldMk cId="3325767472" sldId="1473"/>
            <ac:spMk id="72" creationId="{DE18B7FE-AE0F-40E2-849A-298A0F94C6E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75" creationId="{02DCB205-93AB-4853-A755-0F0E0A7293C1}"/>
          </ac:spMkLst>
        </pc:spChg>
        <pc:spChg chg="add del mod">
          <ac:chgData name="Hamlet Markarian" userId="4926d2b407f31d77" providerId="LiveId" clId="{1A634700-36B3-4455-A058-5071D9319E52}" dt="2020-05-19T22:39:20.326" v="2329" actId="478"/>
          <ac:spMkLst>
            <pc:docMk/>
            <pc:sldMk cId="3325767472" sldId="1473"/>
            <ac:spMk id="78" creationId="{028CA7BC-F0D0-4EA7-9CB2-4C64A8A77C13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79" creationId="{D63DA046-A199-4948-8EE0-ED30D7391567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3" creationId="{0A87973C-8C34-42C2-839E-7CAD0A8CDC5C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4" creationId="{1882BD9D-64E4-481E-9B05-6F9F8F6DF46B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5" creationId="{403BF2BF-3C25-4A25-A16E-3522552BEB30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6" creationId="{97758A87-4C24-4D54-AF1E-52BB8B87EBD4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7" creationId="{D2F0357D-FE66-43BC-97C0-B0208E7CAFC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88" creationId="{248E298B-C233-4E38-A9C9-E192A42EBE4F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9" creationId="{F8A3BE25-5A29-4A76-A586-C46A93D8F882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4" creationId="{9231720B-66DD-4EA5-990A-D2C2FB6F3F6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5" creationId="{5B5798D5-5BC4-49DF-80CB-1AA0F1C682C9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0" creationId="{CD90C532-BA7F-4A05-B8AA-ADBD5C1B7D75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2" creationId="{F73BEF26-1D2E-4624-A9AD-16ACF82A3AE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4" creationId="{81A34E8E-9FBE-4411-AF89-6A61A3E2FE0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6" creationId="{B87D045E-AD22-4040-AD3D-B1CFF2F501AB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2" creationId="{2DEF8C36-DECE-41A5-93EE-F3178DD0E4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4" creationId="{5A33C66D-4CFA-4366-8289-680D86F477FE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6" creationId="{CB02F0A9-1153-49E4-91A0-2BD499E42714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7" creationId="{23C4084B-CB9E-4709-A743-48B5D82A9146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8" creationId="{EBF795B6-DDA5-4D34-A82D-DB6EDC731CC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9" creationId="{1FC40F7B-073A-4466-8497-EB5735D14A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0" creationId="{7E9AD768-C7D9-47E0-921A-0B987AB4C06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1" creationId="{9535904F-7901-4BC2-BB0B-CCC5126BA5A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9T22:31:35.783" v="2286" actId="165"/>
          <ac:grpSpMkLst>
            <pc:docMk/>
            <pc:sldMk cId="3325767472" sldId="1473"/>
            <ac:grpSpMk id="29" creationId="{8AC2C7B8-17AD-44AC-BB7E-0A18B4A1CAA9}"/>
          </ac:grpSpMkLst>
        </pc:grpChg>
        <pc:grpChg chg="mod topLvl">
          <ac:chgData name="Hamlet Markarian" userId="4926d2b407f31d77" providerId="LiveId" clId="{1A634700-36B3-4455-A058-5071D9319E52}" dt="2020-05-19T22:32:15.361" v="2297" actId="1076"/>
          <ac:grpSpMkLst>
            <pc:docMk/>
            <pc:sldMk cId="3325767472" sldId="1473"/>
            <ac:grpSpMk id="32" creationId="{EF199A34-D653-4FD3-B46E-17F190ECF03F}"/>
          </ac:grpSpMkLst>
        </pc:grpChg>
        <pc:grpChg chg="mod topLvl">
          <ac:chgData name="Hamlet Markarian" userId="4926d2b407f31d77" providerId="LiveId" clId="{1A634700-36B3-4455-A058-5071D9319E52}" dt="2020-05-19T22:32:11.890" v="2296" actId="1076"/>
          <ac:grpSpMkLst>
            <pc:docMk/>
            <pc:sldMk cId="3325767472" sldId="1473"/>
            <ac:grpSpMk id="34" creationId="{84D8C50C-236A-467E-BCCF-76938E72B26B}"/>
          </ac:grpSpMkLst>
        </pc:grpChg>
        <pc:grpChg chg="mod topLvl">
          <ac:chgData name="Hamlet Markarian" userId="4926d2b407f31d77" providerId="LiveId" clId="{1A634700-36B3-4455-A058-5071D9319E52}" dt="2020-05-19T22:32:03.390" v="2291" actId="1076"/>
          <ac:grpSpMkLst>
            <pc:docMk/>
            <pc:sldMk cId="3325767472" sldId="1473"/>
            <ac:grpSpMk id="39" creationId="{344CA5D7-8A11-4850-9BF8-82FA3D45CA53}"/>
          </ac:grpSpMkLst>
        </pc:grpChg>
        <pc:grpChg chg="mod topLvl">
          <ac:chgData name="Hamlet Markarian" userId="4926d2b407f31d77" providerId="LiveId" clId="{1A634700-36B3-4455-A058-5071D9319E52}" dt="2020-05-19T22:32:29.603" v="2298" actId="1076"/>
          <ac:grpSpMkLst>
            <pc:docMk/>
            <pc:sldMk cId="3325767472" sldId="1473"/>
            <ac:grpSpMk id="42" creationId="{846FA170-7F62-4333-8835-63F9F70B7ECB}"/>
          </ac:grpSpMkLst>
        </pc:grpChg>
        <pc:grpChg chg="add del mod">
          <ac:chgData name="Hamlet Markarian" userId="4926d2b407f31d77" providerId="LiveId" clId="{1A634700-36B3-4455-A058-5071D9319E52}" dt="2020-05-19T22:28:56.527" v="2252" actId="165"/>
          <ac:grpSpMkLst>
            <pc:docMk/>
            <pc:sldMk cId="3325767472" sldId="1473"/>
            <ac:grpSpMk id="59" creationId="{7358A5B9-0EF5-46E9-BE87-F9BA6A6C46D2}"/>
          </ac:grpSpMkLst>
        </pc:grpChg>
        <pc:picChg chg="add mod">
          <ac:chgData name="Hamlet Markarian" userId="4926d2b407f31d77" providerId="LiveId" clId="{1A634700-36B3-4455-A058-5071D9319E52}" dt="2020-05-19T22:45:17.631" v="2331" actId="208"/>
          <ac:picMkLst>
            <pc:docMk/>
            <pc:sldMk cId="3325767472" sldId="1473"/>
            <ac:picMk id="11" creationId="{E1323018-B88D-43D9-999F-AE4D7D271B2A}"/>
          </ac:picMkLst>
        </pc:picChg>
        <pc:picChg chg="add del mod">
          <ac:chgData name="Hamlet Markarian" userId="4926d2b407f31d77" providerId="LiveId" clId="{1A634700-36B3-4455-A058-5071D9319E52}" dt="2020-05-19T22:47:43.669" v="2342" actId="478"/>
          <ac:picMkLst>
            <pc:docMk/>
            <pc:sldMk cId="3325767472" sldId="1473"/>
            <ac:picMk id="21" creationId="{32D2AF8F-D051-4E20-8512-87AD562C22B8}"/>
          </ac:picMkLst>
        </pc:picChg>
        <pc:picChg chg="add mod">
          <ac:chgData name="Hamlet Markarian" userId="4926d2b407f31d77" providerId="LiveId" clId="{1A634700-36B3-4455-A058-5071D9319E52}" dt="2020-05-19T22:49:45.410" v="2349" actId="1076"/>
          <ac:picMkLst>
            <pc:docMk/>
            <pc:sldMk cId="3325767472" sldId="1473"/>
            <ac:picMk id="22" creationId="{7C42942B-2C40-4C74-9B8F-B17313555FF6}"/>
          </ac:picMkLst>
        </pc:picChg>
        <pc:picChg chg="add mod">
          <ac:chgData name="Hamlet Markarian" userId="4926d2b407f31d77" providerId="LiveId" clId="{1A634700-36B3-4455-A058-5071D9319E52}" dt="2020-05-19T22:53:20.534" v="2363" actId="1076"/>
          <ac:picMkLst>
            <pc:docMk/>
            <pc:sldMk cId="3325767472" sldId="1473"/>
            <ac:picMk id="23" creationId="{95C7FBDB-EAC4-4DD2-A597-47BF5DD06AF2}"/>
          </ac:picMkLst>
        </pc:picChg>
        <pc:picChg chg="add mod">
          <ac:chgData name="Hamlet Markarian" userId="4926d2b407f31d77" providerId="LiveId" clId="{1A634700-36B3-4455-A058-5071D9319E52}" dt="2020-05-19T22:23:21.469" v="2239"/>
          <ac:picMkLst>
            <pc:docMk/>
            <pc:sldMk cId="3325767472" sldId="1473"/>
            <ac:picMk id="28" creationId="{18435342-5EC7-4CA0-AD4B-26783EACEF42}"/>
          </ac:picMkLst>
        </pc:picChg>
        <pc:picChg chg="del">
          <ac:chgData name="Hamlet Markarian" userId="4926d2b407f31d77" providerId="LiveId" clId="{1A634700-36B3-4455-A058-5071D9319E52}" dt="2020-05-19T22:23:20.491" v="2238" actId="478"/>
          <ac:picMkLst>
            <pc:docMk/>
            <pc:sldMk cId="3325767472" sldId="1473"/>
            <ac:picMk id="46" creationId="{7355C654-6F32-4E63-80CD-EABE2479314A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7" creationId="{63314CB1-31D0-44D6-BC24-8BF52EF30B34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8" creationId="{548CB518-456F-4D22-9C8C-9569BC7C26F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9" creationId="{B163C862-3C4C-497D-9348-AB4C333C726F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0" creationId="{F6A75C28-6C76-43C5-A6F8-EF2817B2FC85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1" creationId="{2B86CADA-6DDF-4B3E-8548-7177936B2D5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2" creationId="{6028953C-6460-434A-A4AB-3269F1861C37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3" creationId="{FD730804-1628-4E82-BD39-3D690E2789B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4" creationId="{D35E8AC8-6818-4046-B6F2-1C4F1D37159D}"/>
          </ac:picMkLst>
        </pc:picChg>
        <pc:picChg chg="add mod">
          <ac:chgData name="Hamlet Markarian" userId="4926d2b407f31d77" providerId="LiveId" clId="{1A634700-36B3-4455-A058-5071D9319E52}" dt="2020-05-19T23:03:05.206" v="2376" actId="1076"/>
          <ac:picMkLst>
            <pc:docMk/>
            <pc:sldMk cId="3325767472" sldId="1473"/>
            <ac:picMk id="65" creationId="{9337920D-C579-490B-92BC-87F7C3969FA8}"/>
          </ac:picMkLst>
        </pc:pic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1" creationId="{14874B3D-BB7A-4F4E-92CF-12897BFF7AD4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3" creationId="{8669BB11-17F9-4117-B4B6-95AAE66BA32F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5" creationId="{5007B8BF-8DAF-4B34-AC3F-1DFF201D89B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7" creationId="{8DC09335-A967-44B2-ACE1-8D89BAABD9D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8" creationId="{68130F1B-4796-4F1F-AEB8-22188F1DB403}"/>
          </ac:cxnSpMkLst>
        </pc:cxnChg>
        <pc:cxnChg chg="mod topLvl">
          <ac:chgData name="Hamlet Markarian" userId="4926d2b407f31d77" providerId="LiveId" clId="{1A634700-36B3-4455-A058-5071D9319E52}" dt="2020-05-19T22:38:59.185" v="2323" actId="21"/>
          <ac:cxnSpMkLst>
            <pc:docMk/>
            <pc:sldMk cId="3325767472" sldId="1473"/>
            <ac:cxnSpMk id="41" creationId="{95E5932F-57A7-4409-9350-7822C7432C1F}"/>
          </ac:cxnSpMkLst>
        </pc:cxnChg>
        <pc:cxnChg chg="del mod">
          <ac:chgData name="Hamlet Markarian" userId="4926d2b407f31d77" providerId="LiveId" clId="{1A634700-36B3-4455-A058-5071D9319E52}" dt="2020-05-19T22:23:20.491" v="2238" actId="478"/>
          <ac:cxnSpMkLst>
            <pc:docMk/>
            <pc:sldMk cId="3325767472" sldId="1473"/>
            <ac:cxnSpMk id="64" creationId="{209257B9-D177-4A86-80B1-60FE6B69553E}"/>
          </ac:cxnSpMkLst>
        </pc:cxnChg>
      </pc:sldChg>
      <pc:sldChg chg="add ord">
        <pc:chgData name="Hamlet Markarian" userId="4926d2b407f31d77" providerId="LiveId" clId="{1A634700-36B3-4455-A058-5071D9319E52}" dt="2020-05-19T22:25:55.795" v="2249"/>
        <pc:sldMkLst>
          <pc:docMk/>
          <pc:sldMk cId="896332561" sldId="1474"/>
        </pc:sldMkLst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9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010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1111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212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1313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414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515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1616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717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818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919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020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221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3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2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4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5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66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7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8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13-4F7D-AD74-0FBC2AE082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3-4F7D-AD74-0FBC2AE0822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13-4F7D-AD74-0FBC2AE08222}"/>
              </c:ext>
            </c:extLst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66,7%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25,1%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8,2%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13-4F7D-AD74-0FBC2AE08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553360439682E-4"/>
          <c:y val="6.8261019976975951E-2"/>
          <c:w val="0.93951771653543303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#\ ###\ ##0</c:formatCode>
                <c:ptCount val="2"/>
                <c:pt idx="0">
                  <c:v>905</c:v>
                </c:pt>
                <c:pt idx="1">
                  <c:v>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53375744"/>
        <c:axId val="53395456"/>
      </c:barChart>
      <c:catAx>
        <c:axId val="53375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3395456"/>
        <c:crosses val="autoZero"/>
        <c:auto val="1"/>
        <c:lblAlgn val="ctr"/>
        <c:lblOffset val="100"/>
        <c:noMultiLvlLbl val="0"/>
      </c:catAx>
      <c:valAx>
        <c:axId val="53395456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5337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5924376500454256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296</c:v>
                </c:pt>
                <c:pt idx="1">
                  <c:v>115</c:v>
                </c:pt>
                <c:pt idx="2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53535872"/>
        <c:axId val="66720512"/>
      </c:barChart>
      <c:catAx>
        <c:axId val="53535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6720512"/>
        <c:crosses val="autoZero"/>
        <c:auto val="1"/>
        <c:lblAlgn val="ctr"/>
        <c:lblOffset val="100"/>
        <c:noMultiLvlLbl val="0"/>
      </c:catAx>
      <c:valAx>
        <c:axId val="6672051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5353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0.17058673138930178"/>
                  <c:y val="-9.065726610341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227323414387909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0706283251379"/>
                  <c:y val="4.532882425824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227323414387909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114.8</c:v>
                </c:pt>
                <c:pt idx="1">
                  <c:v>544.6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780000727696407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1456</c:v>
                </c:pt>
                <c:pt idx="1">
                  <c:v>1243</c:v>
                </c:pt>
                <c:pt idx="2">
                  <c:v>145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67292544"/>
        <c:axId val="140381568"/>
      </c:barChart>
      <c:catAx>
        <c:axId val="672925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0381568"/>
        <c:crosses val="autoZero"/>
        <c:auto val="1"/>
        <c:lblAlgn val="ctr"/>
        <c:lblOffset val="100"/>
        <c:noMultiLvlLbl val="0"/>
      </c:catAx>
      <c:valAx>
        <c:axId val="140381568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6729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0.17058673138930178"/>
                  <c:y val="-0.152174783171785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104288380251168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332876568558997"/>
                  <c:y val="0.14084286391703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126952728644779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1439.3</c:v>
                </c:pt>
                <c:pt idx="1">
                  <c:v>4399.5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0063169960356E-2"/>
          <c:y val="1.9527821538057957E-2"/>
          <c:w val="0.84886387665045537"/>
          <c:h val="0.94502983993737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00-4CA7-9718-06E6B174AE3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0-4CA7-9718-06E6B174AE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Лист1!$A$2:$A$8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259</c:v>
                </c:pt>
                <c:pt idx="1">
                  <c:v>5</c:v>
                </c:pt>
                <c:pt idx="2">
                  <c:v>183</c:v>
                </c:pt>
                <c:pt idx="3">
                  <c:v>30</c:v>
                </c:pt>
                <c:pt idx="4">
                  <c:v>16</c:v>
                </c:pt>
                <c:pt idx="5">
                  <c:v>14</c:v>
                </c:pt>
                <c:pt idx="6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5780352"/>
        <c:axId val="45804544"/>
      </c:barChart>
      <c:catAx>
        <c:axId val="457803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5804544"/>
        <c:crosses val="autoZero"/>
        <c:auto val="1"/>
        <c:lblAlgn val="ctr"/>
        <c:lblOffset val="100"/>
        <c:noMultiLvlLbl val="0"/>
      </c:catAx>
      <c:valAx>
        <c:axId val="4580454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4578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0638507948472113"/>
          <c:h val="0.93080104821527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42.5</c:v>
                </c:pt>
                <c:pt idx="1">
                  <c:v>39.299999999999997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41007488"/>
        <c:axId val="141011200"/>
      </c:barChart>
      <c:catAx>
        <c:axId val="141007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1011200"/>
        <c:crosses val="autoZero"/>
        <c:auto val="1"/>
        <c:lblAlgn val="ctr"/>
        <c:lblOffset val="100"/>
        <c:noMultiLvlLbl val="0"/>
      </c:catAx>
      <c:valAx>
        <c:axId val="14101120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4100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0.17058673138930178"/>
                  <c:y val="-9.065726610341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227323414387909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0706283251379"/>
                  <c:y val="4.532882425824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227323414387909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42.5</c:v>
                </c:pt>
                <c:pt idx="1">
                  <c:v>324.60000000000002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87569293950546989"/>
          <c:h val="0.924995538514095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4C-4A6D-89AC-0DA8855B5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131.5</c:v>
                </c:pt>
                <c:pt idx="1">
                  <c:v>102.2</c:v>
                </c:pt>
                <c:pt idx="2">
                  <c:v>15.7</c:v>
                </c:pt>
                <c:pt idx="3">
                  <c:v>8.1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54030464"/>
        <c:axId val="154039040"/>
      </c:barChart>
      <c:catAx>
        <c:axId val="1540304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4039040"/>
        <c:crosses val="autoZero"/>
        <c:auto val="1"/>
        <c:lblAlgn val="ctr"/>
        <c:lblOffset val="100"/>
        <c:noMultiLvlLbl val="0"/>
      </c:catAx>
      <c:valAx>
        <c:axId val="15403904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5403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1939742385797E-2"/>
          <c:y val="6.1098200638518577E-2"/>
          <c:w val="0.92703612051522843"/>
          <c:h val="0.85598281278063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1176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en-US" baseline="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 242</a:t>
                    </a:r>
                    <a:endParaRPr lang="en-US" dirty="0">
                      <a:solidFill>
                        <a:schemeClr val="tx1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2 073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A-4F51-95A7-2F3238AC992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5A-4F51-95A7-2F3238AC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154138880"/>
        <c:axId val="154152960"/>
      </c:barChart>
      <c:catAx>
        <c:axId val="1541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54152960"/>
        <c:crosses val="autoZero"/>
        <c:auto val="1"/>
        <c:lblAlgn val="ctr"/>
        <c:lblOffset val="100"/>
        <c:noMultiLvlLbl val="0"/>
      </c:catAx>
      <c:valAx>
        <c:axId val="154152960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541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E1-4966-A2A0-5E99F1759A33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E1-4966-A2A0-5E99F1759A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E1-4966-A2A0-5E99F1759A33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E1-4966-A2A0-5E99F1759A33}"/>
              </c:ext>
            </c:extLst>
          </c:dPt>
          <c:dLbls>
            <c:dLbl>
              <c:idx val="0"/>
              <c:layout>
                <c:manualLayout>
                  <c:x val="0.10784399135361021"/>
                  <c:y val="-0.103770639649985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E1-4966-A2A0-5E99F1759A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784399135361035"/>
                  <c:y val="-0.134037076214564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E1-4966-A2A0-5E99F1759A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47268817109611"/>
                  <c:y val="0.15997973612706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E1-4966-A2A0-5E99F1759A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884438039711375E-2"/>
                  <c:y val="-0.338851312130031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E1-4966-A2A0-5E99F1759A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0.18699999999999997</c:v>
                </c:pt>
                <c:pt idx="2">
                  <c:v>0.114</c:v>
                </c:pt>
                <c:pt idx="3">
                  <c:v>0.66400000000000003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E1-4966-A2A0-5E99F1759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7642851992562"/>
          <c:y val="2.5231973407631291E-2"/>
          <c:w val="0.48091402873945827"/>
          <c:h val="0.952516168151118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Сахалинская область</c:v>
                </c:pt>
                <c:pt idx="2">
                  <c:v>Ямало-Ненецкий АО</c:v>
                </c:pt>
                <c:pt idx="3">
                  <c:v>Ханты-Мансийский АО — Югра</c:v>
                </c:pt>
                <c:pt idx="4">
                  <c:v>Тюменская область</c:v>
                </c:pt>
                <c:pt idx="5">
                  <c:v>Омская область</c:v>
                </c:pt>
                <c:pt idx="6">
                  <c:v>Ленинградская область</c:v>
                </c:pt>
                <c:pt idx="7">
                  <c:v>Воронежская область</c:v>
                </c:pt>
                <c:pt idx="8">
                  <c:v>Пермский край</c:v>
                </c:pt>
                <c:pt idx="9">
                  <c:v>Волгоградская область</c:v>
                </c:pt>
                <c:pt idx="10">
                  <c:v>Красноярский край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0.14599999999999999</c:v>
                </c:pt>
                <c:pt idx="1">
                  <c:v>0.79300000000000004</c:v>
                </c:pt>
                <c:pt idx="2">
                  <c:v>1.006</c:v>
                </c:pt>
                <c:pt idx="3">
                  <c:v>3.1709999999999998</c:v>
                </c:pt>
                <c:pt idx="4">
                  <c:v>4.4909999999999997</c:v>
                </c:pt>
                <c:pt idx="5">
                  <c:v>4.8419999999999996</c:v>
                </c:pt>
                <c:pt idx="6">
                  <c:v>5.7720000000000002</c:v>
                </c:pt>
                <c:pt idx="7">
                  <c:v>6.1559999999999997</c:v>
                </c:pt>
                <c:pt idx="8">
                  <c:v>6.452</c:v>
                </c:pt>
                <c:pt idx="9">
                  <c:v>6.5220000000000002</c:v>
                </c:pt>
                <c:pt idx="10">
                  <c:v>7.07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92-43C8-B6D4-7DE728F75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2557824"/>
        <c:axId val="2559360"/>
      </c:barChart>
      <c:catAx>
        <c:axId val="255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559360"/>
        <c:crosses val="autoZero"/>
        <c:auto val="1"/>
        <c:lblAlgn val="ctr"/>
        <c:lblOffset val="100"/>
        <c:noMultiLvlLbl val="0"/>
      </c:catAx>
      <c:valAx>
        <c:axId val="2559360"/>
        <c:scaling>
          <c:orientation val="minMax"/>
          <c:max val="300"/>
        </c:scaling>
        <c:delete val="1"/>
        <c:axPos val="b"/>
        <c:numFmt formatCode="0.0" sourceLinked="1"/>
        <c:majorTickMark val="out"/>
        <c:minorTickMark val="none"/>
        <c:tickLblPos val="nextTo"/>
        <c:crossAx val="25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59832592340578"/>
          <c:y val="2.5231973407631291E-2"/>
          <c:w val="0.43290525863342316"/>
          <c:h val="0.94953605318473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Лист1!$A$13:$A$24</c:f>
              <c:strCache>
                <c:ptCount val="12"/>
                <c:pt idx="0">
                  <c:v>Нижегородская область</c:v>
                </c:pt>
                <c:pt idx="1">
                  <c:v>Челябинская область</c:v>
                </c:pt>
                <c:pt idx="2">
                  <c:v>Новосибирская область</c:v>
                </c:pt>
                <c:pt idx="3">
                  <c:v>Республика Башкортостан</c:v>
                </c:pt>
                <c:pt idx="4">
                  <c:v>Ростовская область</c:v>
                </c:pt>
                <c:pt idx="5">
                  <c:v>Самарская область</c:v>
                </c:pt>
                <c:pt idx="6">
                  <c:v>Свердловская область</c:v>
                </c:pt>
                <c:pt idx="7">
                  <c:v>Санкт-Петербург</c:v>
                </c:pt>
                <c:pt idx="8">
                  <c:v>Калужская область</c:v>
                </c:pt>
                <c:pt idx="9">
                  <c:v>Республика Татарстан</c:v>
                </c:pt>
                <c:pt idx="10">
                  <c:v>Московская область</c:v>
                </c:pt>
                <c:pt idx="11">
                  <c:v>Москва</c:v>
                </c:pt>
              </c:strCache>
            </c:strRef>
          </c:cat>
          <c:val>
            <c:numRef>
              <c:f>Лист1!$B$13:$B$24</c:f>
              <c:numCache>
                <c:formatCode>0.0</c:formatCode>
                <c:ptCount val="12"/>
                <c:pt idx="0">
                  <c:v>7.3540000000000001</c:v>
                </c:pt>
                <c:pt idx="1">
                  <c:v>7.6210000000000004</c:v>
                </c:pt>
                <c:pt idx="2">
                  <c:v>8.9090000000000007</c:v>
                </c:pt>
                <c:pt idx="3">
                  <c:v>9.4</c:v>
                </c:pt>
                <c:pt idx="4">
                  <c:v>10.944000000000001</c:v>
                </c:pt>
                <c:pt idx="5">
                  <c:v>11.895</c:v>
                </c:pt>
                <c:pt idx="6">
                  <c:v>12.308</c:v>
                </c:pt>
                <c:pt idx="7">
                  <c:v>25.634</c:v>
                </c:pt>
                <c:pt idx="8">
                  <c:v>9.3089999999999993</c:v>
                </c:pt>
                <c:pt idx="9">
                  <c:v>65.826999999999998</c:v>
                </c:pt>
                <c:pt idx="10">
                  <c:v>92.388000000000005</c:v>
                </c:pt>
                <c:pt idx="11">
                  <c:v>255.762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92-43C8-B6D4-7DE728F75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55422720"/>
        <c:axId val="155424256"/>
      </c:barChart>
      <c:catAx>
        <c:axId val="15542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55424256"/>
        <c:crosses val="autoZero"/>
        <c:auto val="1"/>
        <c:lblAlgn val="ctr"/>
        <c:lblOffset val="100"/>
        <c:noMultiLvlLbl val="0"/>
      </c:catAx>
      <c:valAx>
        <c:axId val="155424256"/>
        <c:scaling>
          <c:orientation val="minMax"/>
          <c:max val="300"/>
        </c:scaling>
        <c:delete val="1"/>
        <c:axPos val="b"/>
        <c:numFmt formatCode="0.0" sourceLinked="1"/>
        <c:majorTickMark val="out"/>
        <c:minorTickMark val="none"/>
        <c:tickLblPos val="nextTo"/>
        <c:crossAx val="15542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5226768842282405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#\ ###\ ##0</c:formatCode>
                <c:ptCount val="4"/>
                <c:pt idx="0">
                  <c:v>1682</c:v>
                </c:pt>
                <c:pt idx="1">
                  <c:v>1284</c:v>
                </c:pt>
                <c:pt idx="2">
                  <c:v>310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57106944"/>
        <c:axId val="157109632"/>
      </c:barChart>
      <c:catAx>
        <c:axId val="1571069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7109632"/>
        <c:crosses val="autoZero"/>
        <c:auto val="1"/>
        <c:lblAlgn val="ctr"/>
        <c:lblOffset val="100"/>
        <c:noMultiLvlLbl val="0"/>
      </c:catAx>
      <c:valAx>
        <c:axId val="157109632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15710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21176A"/>
              </a:solidFill>
            </a:ln>
            <a:effectLst/>
          </c:spPr>
          <c:marker>
            <c:symbol val="circle"/>
            <c:size val="13"/>
            <c:spPr>
              <a:solidFill>
                <a:srgbClr val="21176A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7,3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59-47F7-86B1-570234BF37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4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6,4</a:t>
                    </a:r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59-47F7-86B1-570234BF37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01.04.2015</c:v>
                </c:pt>
                <c:pt idx="1">
                  <c:v>01.04.2016</c:v>
                </c:pt>
                <c:pt idx="2">
                  <c:v>01.04.2017</c:v>
                </c:pt>
                <c:pt idx="3">
                  <c:v>01.04.2018</c:v>
                </c:pt>
                <c:pt idx="4">
                  <c:v>01.04.2019</c:v>
                </c:pt>
                <c:pt idx="5">
                  <c:v>01.04.2020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9.8000000000000007</c:v>
                </c:pt>
                <c:pt idx="1">
                  <c:v>9</c:v>
                </c:pt>
                <c:pt idx="2">
                  <c:v>12.2</c:v>
                </c:pt>
                <c:pt idx="3">
                  <c:v>9</c:v>
                </c:pt>
                <c:pt idx="4">
                  <c:v>7.3</c:v>
                </c:pt>
                <c:pt idx="5">
                  <c:v>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59-47F7-86B1-570234BF3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823808"/>
        <c:axId val="164825344"/>
      </c:lineChart>
      <c:catAx>
        <c:axId val="164823808"/>
        <c:scaling>
          <c:orientation val="minMax"/>
          <c:max val="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16482534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164825344"/>
        <c:scaling>
          <c:orientation val="minMax"/>
          <c:max val="13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164823808"/>
        <c:crossesAt val="42095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1C56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2E-45A2-BF59-2577F7EADC36}"/>
              </c:ext>
            </c:extLst>
          </c:dPt>
          <c:dPt>
            <c:idx val="1"/>
            <c:bubble3D val="0"/>
            <c:spPr>
              <a:solidFill>
                <a:srgbClr val="8EB2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2E-45A2-BF59-2577F7EADC36}"/>
              </c:ext>
            </c:extLst>
          </c:dPt>
          <c:dPt>
            <c:idx val="2"/>
            <c:bubble3D val="0"/>
            <c:spPr>
              <a:solidFill>
                <a:srgbClr val="1C5686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2E-45A2-BF59-2577F7EADC36}"/>
              </c:ext>
            </c:extLst>
          </c:dPt>
          <c:dPt>
            <c:idx val="3"/>
            <c:bubble3D val="0"/>
            <c:spPr>
              <a:solidFill>
                <a:srgbClr val="1C5686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2E-45A2-BF59-2577F7EADC36}"/>
              </c:ext>
            </c:extLst>
          </c:dPt>
          <c:dPt>
            <c:idx val="4"/>
            <c:bubble3D val="0"/>
            <c:spPr>
              <a:solidFill>
                <a:srgbClr val="1C5686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2E-45A2-BF59-2577F7EADC36}"/>
              </c:ext>
            </c:extLst>
          </c:dPt>
          <c:dLbls>
            <c:dLbl>
              <c:idx val="0"/>
              <c:layout>
                <c:manualLayout>
                  <c:x val="-8.291873963515755E-3"/>
                  <c:y val="-0.427599611273080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2E-45A2-BF59-2577F7EADC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2E-45A2-BF59-2577F7EADC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437810945273632E-2"/>
                  <c:y val="0.25510204081632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2E-45A2-BF59-2577F7EADC36}"/>
                </c:ex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681592039800994"/>
                  <c:y val="7.288629737609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72E-45A2-BF59-2577F7EADC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4461028192371462"/>
                  <c:y val="-7.288629737609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72E-45A2-BF59-2577F7EADC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0.185</c:v>
                </c:pt>
                <c:pt idx="2">
                  <c:v>8.3000000000000004E-2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72E-45A2-BF59-2577F7EAD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9684069028484062E-2"/>
          <c:w val="1"/>
          <c:h val="0.6861015632798340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63500">
              <a:solidFill>
                <a:srgbClr val="21176A"/>
              </a:solidFill>
              <a:round/>
            </a:ln>
          </c:spPr>
          <c:marker>
            <c:symbol val="circle"/>
            <c:size val="15"/>
            <c:spPr>
              <a:solidFill>
                <a:srgbClr val="231A6F"/>
              </a:solidFill>
              <a:ln>
                <a:noFill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1486.9487859999999</c:v>
                </c:pt>
                <c:pt idx="1">
                  <c:v>2851.3</c:v>
                </c:pt>
                <c:pt idx="2" formatCode="0.0">
                  <c:v>5532.3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D1-42CD-A8B1-E432F019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80736"/>
        <c:axId val="45382272"/>
      </c:lineChart>
      <c:catAx>
        <c:axId val="453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45382272"/>
        <c:crosses val="autoZero"/>
        <c:auto val="1"/>
        <c:lblAlgn val="ctr"/>
        <c:lblOffset val="100"/>
        <c:noMultiLvlLbl val="0"/>
      </c:catAx>
      <c:valAx>
        <c:axId val="45382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5380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9684069028484062E-2"/>
          <c:w val="1"/>
          <c:h val="0.68999556340494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0">
              <a:solidFill>
                <a:srgbClr val="21176A"/>
              </a:solidFill>
              <a:round/>
            </a:ln>
          </c:spPr>
          <c:marker>
            <c:symbol val="circle"/>
            <c:size val="15"/>
            <c:spPr>
              <a:solidFill>
                <a:srgbClr val="231A6F"/>
              </a:solidFill>
              <a:ln>
                <a:noFill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998</c:v>
                </c:pt>
                <c:pt idx="1">
                  <c:v>1808</c:v>
                </c:pt>
                <c:pt idx="2" formatCode="0.0">
                  <c:v>3153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F9-4247-89EE-9D84D4803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635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499</c:v>
                </c:pt>
                <c:pt idx="1">
                  <c:v>1043</c:v>
                </c:pt>
                <c:pt idx="2">
                  <c:v>2379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F9-4247-89EE-9D84D480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14560"/>
        <c:axId val="46920448"/>
      </c:lineChart>
      <c:catAx>
        <c:axId val="4691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46920448"/>
        <c:crosses val="autoZero"/>
        <c:auto val="1"/>
        <c:lblAlgn val="ctr"/>
        <c:lblOffset val="400"/>
        <c:noMultiLvlLbl val="0"/>
      </c:catAx>
      <c:valAx>
        <c:axId val="46920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691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7955523517818693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127-4B17-82D1-6102678FD99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27-4B17-82D1-6102678FD9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328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27-4B17-82D1-6102678FD9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1 204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27-4B17-82D1-6102678FD9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lIns="144000"/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882.09794099999999</c:v>
                </c:pt>
                <c:pt idx="1">
                  <c:v>254.75870399999999</c:v>
                </c:pt>
                <c:pt idx="2">
                  <c:v>1136.8566450000001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7601152"/>
        <c:axId val="47602688"/>
      </c:barChart>
      <c:catAx>
        <c:axId val="47601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7602688"/>
        <c:crosses val="autoZero"/>
        <c:auto val="1"/>
        <c:lblAlgn val="ctr"/>
        <c:lblOffset val="100"/>
        <c:noMultiLvlLbl val="0"/>
      </c:catAx>
      <c:valAx>
        <c:axId val="476026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76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rgbClr val="21176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-0.12560629092357017"/>
                  <c:y val="0.1141392136567358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889,7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25320052170899993"/>
                      <c:h val="0.198613625123009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568958333333334"/>
                  <c:y val="-0.117275347222222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327,6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705.5</c:v>
                </c:pt>
                <c:pt idx="1">
                  <c:v>254.75870900000001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7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553360439682E-4"/>
          <c:y val="6.8261019976975951E-2"/>
          <c:w val="0.8551427306645762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#\ ###\ ##0</c:formatCode>
                <c:ptCount val="2"/>
                <c:pt idx="0">
                  <c:v>1116</c:v>
                </c:pt>
                <c:pt idx="1">
                  <c:v>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46676224"/>
        <c:axId val="46707840"/>
      </c:barChart>
      <c:catAx>
        <c:axId val="466762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6707840"/>
        <c:crosses val="autoZero"/>
        <c:auto val="1"/>
        <c:lblAlgn val="ctr"/>
        <c:lblOffset val="100"/>
        <c:noMultiLvlLbl val="0"/>
      </c:catAx>
      <c:valAx>
        <c:axId val="46707840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4667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rgbClr val="231A6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0.14745632713312537"/>
                  <c:y val="-0.1036084497993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7607207488605"/>
                  <c:y val="0.12951056224920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1116.2122649999999</c:v>
                </c:pt>
                <c:pt idx="1">
                  <c:v>3436.580453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1 217,3</a:t>
          </a:r>
          <a:endParaRPr lang="ru-RU" sz="1800" b="1" dirty="0">
            <a:solidFill>
              <a:schemeClr val="tx1">
                <a:lumMod val="7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4 552,8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659,4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5 838,8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367,1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В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квартале 2020 года отмечается некоторое ускорение темпов роста экономики относительно соответствующего периода прошлого года. По предварительной оценке Росстата, ВВП вырос на 1,6% (в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квартале 2019 года – на 0,4%).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Промышленность показала умеренный рост (+1,5%, или -0,9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 относительно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квартале 2019 года). В разрезе секторов экономики наибольший рост показывают обрабатывающие производства (+3,8%, или +3,0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.). Темп роста добывающих отраслей замедлился до 100,0% против 105,2% в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квартале 2019 года.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Оборот розничной торговли продолжает демонстрировать положительный темп роста (+4,3%, или +2,0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 относительно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квартала 2019 года. Дополнительным сигналом восстановления уровня потребления в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квартале 2020 года служит динамика оптовой торговли (+9,9% за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 2020 года к соответствующему периоду 2019 года, что составляет +16,3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.).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При этом динамика прибыли прибыльных организаций демонстрирует снижение (-2,6%, или «минус» 42,8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Между тем, положительная тенденция уровня потребления подкрепляется более высокими темпами роста заработной платы относительно соответствующего периода 2019 года (номинальный +8,8% (или +3,0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.), реальный +6,3% (или +5,6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2019 года в соответствии с Федеральным законом от 27.11.2018 № 422-ФЗ начался эксперимент по введению специального налогового режима «Налог на профессиональный доход», который стартовал в 4 регионах: в Москве, в Московской и Калужской областях, а также в Республике Татарстан.</a:t>
            </a:r>
          </a:p>
          <a:p>
            <a:endParaRPr lang="ru-RU" dirty="0"/>
          </a:p>
          <a:p>
            <a:r>
              <a:rPr lang="ru-RU" dirty="0"/>
              <a:t>С 1 января 2020 года к эксперименту по установлению специального налогового режима НПД присоединились еще 19 субъектов Российской Федерации.</a:t>
            </a:r>
          </a:p>
          <a:p>
            <a:endParaRPr lang="ru-RU" dirty="0"/>
          </a:p>
          <a:p>
            <a:r>
              <a:rPr lang="ru-RU" dirty="0"/>
              <a:t>На 1 апреля 2020 года в качестве налогоплательщиков налога на профессиональный доход зарегистрировалось всего более 563,8 тыс. человек, суммарный оборот по которым за I квартал 2020 года составил 25,4 млрд рублей.</a:t>
            </a:r>
          </a:p>
          <a:p>
            <a:endParaRPr lang="ru-RU" dirty="0"/>
          </a:p>
          <a:p>
            <a:r>
              <a:rPr lang="ru-RU" dirty="0"/>
              <a:t>Сумма уплаченного налога этой категорией налогоплательщиков за I квартал 2020 года составила 811,3 млн рублей. При этом поступления налога за весь 2019 год составили 1 137,7 млн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Поступления страховых взносов на обязательное социальное страхование (ОСС), администрируемых ФНС России, в январе-марте 2020 года составили 1 682,3 млрд рублей, что на 13,1%, или на 194,4 млрд рублей больше аналогичного периода 2019 года.</a:t>
            </a:r>
          </a:p>
          <a:p>
            <a:endParaRPr lang="ru-RU" dirty="0"/>
          </a:p>
          <a:p>
            <a:r>
              <a:rPr lang="ru-RU" dirty="0"/>
              <a:t>Темпы роста поступлений страховых взносов, администрируемых ФНС России, в государственные внебюджетные фонды Российской Федерации в январе-марте 2020 года превышают темпы роста заработной платы (108,8% в январе-марте 2020 года) на 4,3 </a:t>
            </a:r>
            <a:r>
              <a:rPr lang="ru-RU" dirty="0" err="1"/>
              <a:t>п.п</a:t>
            </a:r>
            <a:r>
              <a:rPr lang="ru-RU" dirty="0"/>
              <a:t>., в том числе темпы роста поступлений в ПФР – на 3,0 </a:t>
            </a:r>
            <a:r>
              <a:rPr lang="ru-RU" dirty="0" err="1"/>
              <a:t>п.п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Таким образом, за счет превышения динамики поступлений над заработной платой дополнительно поступило по всем фондам порядка 63,5 млрд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Развитие и совершенствование механизмов налогового контроля направлено на повышение качества и эффективности выявления сокрытой налоговой базы и недостоверной информации при расчете налогов, сборов и страховых взносов при неукоснительном соблюдении законных прав и интересов налогоплательщиков и плательщиков страховых взносов.</a:t>
            </a:r>
          </a:p>
          <a:p>
            <a:endParaRPr lang="ru-RU" dirty="0"/>
          </a:p>
          <a:p>
            <a:r>
              <a:rPr lang="ru-RU" dirty="0"/>
              <a:t>Последовательная реализация стратегии приоритетного применения аналитической составляющей контрольной работы, посредством использования современных автоматизированных аналитических инструментов, приносит ощутимые результаты, в том числе в стабильном росте поступлений по контрольно-аналитической работе, величина которых за I квартал 2020 года составила 95 млрд рублей, что на 13,5 млрд рублей больше, чем в аналогичном периоде 2019 года.</a:t>
            </a:r>
          </a:p>
          <a:p>
            <a:endParaRPr lang="ru-RU" dirty="0"/>
          </a:p>
          <a:p>
            <a:r>
              <a:rPr lang="ru-RU" dirty="0"/>
              <a:t>В частности, по результатам проведенных выездных налоговых проверок в бюджет дополнительно поступило 53 млрд рублей. </a:t>
            </a:r>
          </a:p>
          <a:p>
            <a:endParaRPr lang="ru-RU" dirty="0"/>
          </a:p>
          <a:p>
            <a:r>
              <a:rPr lang="ru-RU" dirty="0"/>
              <a:t>По результатам аналитической работы посредством добровольной уплаты дополнительно поступило 38 млрд рублей, что составляет 40% в общем объеме поступлений в бюджет по результатам контрольно-аналитической работы.</a:t>
            </a:r>
          </a:p>
          <a:p>
            <a:endParaRPr lang="ru-RU" dirty="0"/>
          </a:p>
          <a:p>
            <a:r>
              <a:rPr lang="ru-RU" dirty="0"/>
              <a:t>Имеющиеся информационные ресурсы позволяют Службе в </a:t>
            </a:r>
            <a:r>
              <a:rPr lang="ru-RU" dirty="0" err="1"/>
              <a:t>online</a:t>
            </a:r>
            <a:r>
              <a:rPr lang="ru-RU" dirty="0"/>
              <a:t>-режиме выявлять максимальные риски и оперативно на них реагировать. Так, в  I квартале 2020 года сумма схемных расхождений, сформированных по результатам анализа деклараций по НДС, сократилась на 14% и составила 98 млрд рублей по сравнению с аналогичным периодом прошлого года. Налоговыми органами идентифицирован каждый четвертый выгодоприобретатель, использующий схему.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2015 года ФНС России внедрена в эксплуатацию новая система (АСК НДС-2), позволившая изменить саму архитектуру налогового контроля, заменить ручную работу на автоматизированные бизнес-процессы и свести к минимуму влияние субъективного человеческого фактора при проведении проверок.</a:t>
            </a:r>
          </a:p>
          <a:p>
            <a:endParaRPr lang="ru-RU" dirty="0"/>
          </a:p>
          <a:p>
            <a:r>
              <a:rPr lang="ru-RU" dirty="0"/>
              <a:t>Контроль формирования добавленной стоимости от производителя до конечного потребителя позволяет исключить незаконную налоговую оптимизацию и выстраивать прозрачную экономику. При этом в условиях непростой экономической ситуации глобальная модернизация налоговой системы позволила обеспечить рост налоговых поступлений по НДС. В I квартале 2020 года поступило НДС на 5,1%, или на 54,1 млрд рублей больше по сравнению с аналогичным периодом прошлого года. </a:t>
            </a:r>
          </a:p>
          <a:p>
            <a:endParaRPr lang="ru-RU" dirty="0"/>
          </a:p>
          <a:p>
            <a:r>
              <a:rPr lang="ru-RU" dirty="0"/>
              <a:t>Сейчас ФНС России имеет возможность с использованием результатов обработки больших данных АСК НДС-2 определить размер не исчисленной суммы НДС.</a:t>
            </a:r>
          </a:p>
          <a:p>
            <a:endParaRPr lang="ru-RU" dirty="0"/>
          </a:p>
          <a:p>
            <a:r>
              <a:rPr lang="ru-RU" dirty="0"/>
              <a:t>Если в первом квартале 2016 года среднероссийский показатель расчета налогового разрыва по НДС составлял 8% от всего НДС-оборота, то к настоящему времени на фоне роста НДС-оборота удалось добиться его снижения до 0,45% (в аналогичном периоде прошлого года – 0,74%).</a:t>
            </a:r>
          </a:p>
          <a:p>
            <a:endParaRPr lang="ru-RU" dirty="0"/>
          </a:p>
          <a:p>
            <a:r>
              <a:rPr lang="ru-RU" dirty="0"/>
              <a:t>Конечной целью стратегии Службы является неотвратимость наказания для тех, кто не соблюдает налоговое законодательство, и создание стабильной налоговой среды для добросовестных, «прозрачных» налогоплательщиков, с предоставлением им комфортных условий налогового администрирования и исполнения налоговых обязательств. </a:t>
            </a:r>
          </a:p>
          <a:p>
            <a:endParaRPr lang="ru-RU" dirty="0"/>
          </a:p>
          <a:p>
            <a:r>
              <a:rPr lang="ru-RU" dirty="0"/>
              <a:t>Таким образом, ФНС России создает условия, когда налогоплательщику выгоднее платить, быть добросовестным, выстраивая деятельность для приобретения репутации, позволяющей иметь связи с такими же добросовестными контрагентами, взаимодействовать с государством.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состоянию на 01.04.2020:</a:t>
            </a:r>
          </a:p>
          <a:p>
            <a:r>
              <a:rPr lang="ru-RU" dirty="0"/>
              <a:t>- уменьшены убытки на сумму 2,8 млрд рублей, что привело к увеличению суммы налога на прибыль к уплате в бюджет на 0,56 млрд рублей в налоговых периодах использования убытков в уменьшение налоговой базы;</a:t>
            </a:r>
          </a:p>
          <a:p>
            <a:endParaRPr lang="ru-RU" dirty="0"/>
          </a:p>
          <a:p>
            <a:r>
              <a:rPr lang="ru-RU" dirty="0"/>
              <a:t>В стадии проведения и оформления результатов находится 9 проверок.</a:t>
            </a:r>
          </a:p>
          <a:p>
            <a:endParaRPr lang="ru-RU" dirty="0"/>
          </a:p>
          <a:p>
            <a:r>
              <a:rPr lang="ru-RU" dirty="0"/>
              <a:t>В рамках реализации полномочий, предусмотренных главой 14.6 НК РФ, по состоянию на 01.04.2020: </a:t>
            </a:r>
          </a:p>
          <a:p>
            <a:endParaRPr lang="ru-RU" dirty="0"/>
          </a:p>
          <a:p>
            <a:r>
              <a:rPr lang="ru-RU" dirty="0"/>
              <a:t>По состоянию на 01.04.2020 ФНС России рассматриваются 23 заявления о заключении соглашений о ценообразовании для целей налогообложения, 11 из которых в отношении внешнеторговых сделок с участием уполномоченного органа исполнительной власти иностранного государства. </a:t>
            </a:r>
          </a:p>
          <a:p>
            <a:endParaRPr lang="ru-RU" dirty="0"/>
          </a:p>
          <a:p>
            <a:r>
              <a:rPr lang="ru-RU" dirty="0"/>
              <a:t>В стадии рассмотрения и анализа находится 2 отчета по исполнению условий ранее заключенных соглашений о ценообразовании.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Снижение числа проведённых проверок и общего количества выявленных нарушений обусловлено работой налоговых органов, направленной в первую очередь на выявление существенных (имеющих большую общественную опасность) нарушений, связанных с осуществлением незаконных валютных операций и </a:t>
            </a:r>
            <a:r>
              <a:rPr lang="ru-RU" dirty="0" err="1"/>
              <a:t>нерепатриацией</a:t>
            </a:r>
            <a:r>
              <a:rPr lang="ru-RU" dirty="0"/>
              <a:t> денежных средств.</a:t>
            </a:r>
          </a:p>
          <a:p>
            <a:endParaRPr lang="ru-RU" dirty="0"/>
          </a:p>
          <a:p>
            <a:r>
              <a:rPr lang="ru-RU" dirty="0"/>
              <a:t>Кроме того, доля дел, возбуждённых за осуществление незаконных валютных операций и </a:t>
            </a:r>
            <a:r>
              <a:rPr lang="ru-RU" dirty="0" err="1"/>
              <a:t>нерепатриацию</a:t>
            </a:r>
            <a:r>
              <a:rPr lang="ru-RU" dirty="0"/>
              <a:t> денежных средств (ч. 1, 4, и 5 ст. 15.25. КоАП РФ), составила 41% от общего количества возбуждённых дел за нарушения валютного законодательства, в то время как в I квартале 2019 года данный показатель составлял 14%. Доля взысканных штрафов за такие нарушения в I квартале 2020 года составила 76% в общей сумме взысканных штрафов за нарушения валютного законодательства, в то время как в I квартале 2019 года она составляла лишь 39%.</a:t>
            </a:r>
          </a:p>
          <a:p>
            <a:endParaRPr lang="ru-RU" dirty="0"/>
          </a:p>
          <a:p>
            <a:r>
              <a:rPr lang="ru-RU" dirty="0"/>
              <a:t>В целом по результатам рассмотрения административных дел за нарушения валютного законодательства в I квартале 2020 года предъявлено штрафных санкций по вступившим в законную силу постановлений о назначении административного наказания на сумму 143,65 млн. рублей, из которых взыскано 258,89 млн. рублей (на 52,66 млн. рублей или на 26% больше, чем за I квартал 2019 года). </a:t>
            </a:r>
          </a:p>
          <a:p>
            <a:endParaRPr lang="ru-RU" dirty="0"/>
          </a:p>
          <a:p>
            <a:r>
              <a:rPr lang="ru-RU" dirty="0"/>
              <a:t>Также в I квартале 2020 года налоговыми органами вынесено 2 487 представлений об устранении причин и условий, способствовавших совершению административного правонарушения, а также 809 предписаний об устранении нарушений валютного законодательства.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2016 года Служба реализует новую форму налогового контроля – налоговый мониторинг, который введен в действие Федеральным законом от 04.11.2014 № 348-ФЗ «О внесении изменений в часть первую Налогового кодекса Российской Федерации».</a:t>
            </a:r>
          </a:p>
          <a:p>
            <a:endParaRPr lang="ru-RU" dirty="0"/>
          </a:p>
          <a:p>
            <a:r>
              <a:rPr lang="ru-RU" dirty="0"/>
              <a:t>В 2020 году налоговый мониторинг проводится в отношении 95 организаций, в том числе 48 компаний с государственным участием, которые обеспечивают 30% поступлений федерального бюджета. </a:t>
            </a:r>
          </a:p>
          <a:p>
            <a:endParaRPr lang="ru-RU" dirty="0"/>
          </a:p>
          <a:p>
            <a:r>
              <a:rPr lang="ru-RU" dirty="0"/>
              <a:t>За четыре года в рамках налогового мониторинга налоговые органы выпустили 57 мотивированных мнений. Совокупная сумма налогов по урегулированным позициям составила 39 млрд рублей.</a:t>
            </a:r>
          </a:p>
          <a:p>
            <a:endParaRPr lang="ru-RU" dirty="0"/>
          </a:p>
          <a:p>
            <a:r>
              <a:rPr lang="ru-RU" dirty="0"/>
              <a:t>Правительством Российской Федерации утверждена  «Концепция развития и функционирования в Российской Федерации системы налогового мониторинга» от 21.02.2020 № 381-р.</a:t>
            </a:r>
          </a:p>
          <a:p>
            <a:endParaRPr lang="ru-RU" dirty="0"/>
          </a:p>
          <a:p>
            <a:r>
              <a:rPr lang="ru-RU" dirty="0"/>
              <a:t>Подготовлен законопроект по снижению суммовых критериев для перехода на налоговый мониторинг до 2 млрд рублей стоимости активов, 2 млрд рублей доходов и 200 млн рублей налогов, что будет способствовать расширению применения такой практики.</a:t>
            </a:r>
          </a:p>
          <a:p>
            <a:endParaRPr lang="ru-RU" dirty="0"/>
          </a:p>
          <a:p>
            <a:r>
              <a:rPr lang="ru-RU" dirty="0"/>
              <a:t>В начале 2020 года введена в промышленную  эксплуатацию прикладная подсистема «Налоговый мониторинг» АИС «Налог-3». </a:t>
            </a:r>
          </a:p>
          <a:p>
            <a:endParaRPr lang="ru-RU" dirty="0"/>
          </a:p>
          <a:p>
            <a:r>
              <a:rPr lang="ru-RU" dirty="0"/>
              <a:t>В настоящее время ведется работа в направлении интеграции с информационными системами налогоплательщиков.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Совокупная задолженность по налогам, сборам и страховым взносам по состоянию на 01.04.2020 составила 1 935,0 млрд рублей и снизилась по сравнению с 01.04.2019 на 124,7 млрд рублей, или на 6,0%.</a:t>
            </a:r>
          </a:p>
          <a:p>
            <a:endParaRPr lang="ru-RU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Показатель DTI - международный показатель, который отражает зрелость и эффективность системы по управлению долгом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debt-to-income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ratio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отношение долга к поступлениям)</a:t>
            </a:r>
            <a:r>
              <a:rPr lang="ru-RU" sz="16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 состоянию на 01.04.2020 составил 6,4%.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Сохранилась тенденция увеличения роли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мест.</a:t>
            </a:r>
          </a:p>
          <a:p>
            <a:endParaRPr lang="ru-RU" dirty="0"/>
          </a:p>
          <a:p>
            <a:r>
              <a:rPr lang="ru-RU" dirty="0"/>
              <a:t>В связи с этим мировое соглашение является одним из основных способов внесудебного решения вопросов, возникающих при деятельности субъектов гражданского права, в основе которого лежит построенная на принципах доброй воли договоренность сторон о прекращении спора на устраивающих стороны условиях, и направлено на восстановление платежеспособности своей организации и деловой репутации на рынке.</a:t>
            </a:r>
          </a:p>
          <a:p>
            <a:endParaRPr lang="ru-RU" dirty="0"/>
          </a:p>
          <a:p>
            <a:r>
              <a:rPr lang="ru-RU" dirty="0"/>
              <a:t>Эффективность поступлений по результатам согласительных процедур (добровольное погашение, мировое соглашение) по итогам I квартала 2020 года составила 31%. </a:t>
            </a:r>
          </a:p>
          <a:p>
            <a:endParaRPr lang="ru-RU" dirty="0"/>
          </a:p>
          <a:p>
            <a:r>
              <a:rPr lang="ru-RU" dirty="0"/>
              <a:t>Эффективность погашения задолженности, включенной в реестр требований кредиторов, составила 21%.</a:t>
            </a:r>
          </a:p>
          <a:p>
            <a:endParaRPr lang="ru-RU" dirty="0"/>
          </a:p>
          <a:p>
            <a:r>
              <a:rPr lang="ru-RU" dirty="0"/>
              <a:t>Повышена эффективность направления материалов в правоохранительные органы для решения вопроса о возбуждении уголовных дел. В январе – марте 2020 года правоохранительными органами возбуждено 98 уголовных дел. Эффективность направления материалов в правоохранительные органы составила 68 %.</a:t>
            </a:r>
          </a:p>
          <a:p>
            <a:endParaRPr lang="ru-RU" dirty="0"/>
          </a:p>
          <a:p>
            <a:r>
              <a:rPr lang="ru-RU" dirty="0"/>
              <a:t>В I квартале 2020 года уполномоченным органом направлена 391 жалоба на действия арбитражных управляющих, из которых 203 удовлетворены. Процент соотношения удовлетворенных арбитражными судами жалоб к направленным составил 52%.</a:t>
            </a:r>
          </a:p>
          <a:p>
            <a:endParaRPr lang="ru-RU" dirty="0"/>
          </a:p>
          <a:p>
            <a:r>
              <a:rPr lang="ru-RU" dirty="0"/>
              <a:t>В результате проводимой работы по привлечению контролирующих должников лиц к субсидиарной ответственности в I квартале 2020 года в бюджет поступило 267,5 млн. руб., что превышает аналогичные поступления января – марта прошлого года в 3,1 раза.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0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За I квартал 2020 года по сравнению с I кварталом 2019 года количество поступивших жалоб по налоговым спорам снизилось на 2,4%, а количество рассмотренных жалоб снизилось на 4,9%. На 1,3 процентных пункта снизилась доля удовлетворенных жалоб из числа рассмотренных. (за 1 квартал 2019 года данный показатель составил 28,8%, за 1 квартал 2020 года – 27,5%). 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При этом количество рассмотренных жалоб на решения по налоговым проверкам по сравнению с I кварталом 2019 года снизилось на 22,4%.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Одновременно ввиду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в 1 квартале 2020 года 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15,8% по сравнению с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I кварталом 2019 года.</a:t>
            </a: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Сохранение положительной тенденции сокращения числа споров в I квартале 2020 года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600" dirty="0">
                <a:latin typeface="Arial Narrow" panose="020B0606020202030204" pitchFamily="34" charset="0"/>
              </a:rPr>
              <a:t>on-line</a:t>
            </a:r>
            <a:r>
              <a:rPr lang="ru-RU" sz="1600" dirty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Служба 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налоговыми органами жалоб (обращений) налогоплательщиков на акты налоговых органов ненормативного характера, действия или бездействие их должностных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Поступления по налогу на прибыль организаций в январе-марте 2020 года составили 1 203,9 млрд. рублей, что на 67,1 млрд рублей или на 5,9% больше аналогичного периода 2019 года.</a:t>
            </a:r>
          </a:p>
          <a:p>
            <a:pPr indent="0" algn="just"/>
            <a:endParaRPr lang="ru-RU" sz="1600" b="1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По налогу на прибыль организаций, зачисляемого по соответствующим ставкам </a:t>
            </a:r>
            <a:r>
              <a:rPr lang="ru-RU" sz="1600" dirty="0">
                <a:latin typeface="Arial Narrow" panose="020B0606020202030204" pitchFamily="34" charset="0"/>
              </a:rPr>
              <a:t>поступления составили 975,1 млрд рублей, что на 54,7 млрд рублей или на 5,3% меньше аналогичного периода 2019 года, что обусловлено снижением поступлений от организаций нефтегазового и химического секторов экономики.</a:t>
            </a:r>
          </a:p>
          <a:p>
            <a:pPr indent="0" algn="just"/>
            <a:endParaRPr lang="ru-RU" sz="1600" b="1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По налогу на прибыль организаций при выполнении соглашений о разделе продукции нефти и газа</a:t>
            </a:r>
            <a:r>
              <a:rPr lang="ru-RU" sz="1600" dirty="0">
                <a:latin typeface="Arial Narrow" panose="020B0606020202030204" pitchFamily="34" charset="0"/>
              </a:rPr>
              <a:t> поступления составили 139,5 млрд рублей, что на 107,1 млрд рублей, или в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4,3 раза больше аналогичного периода 2019 года, что обусловлено досрочной уплатой налога налогоплательщиком в марте 2020 года.</a:t>
            </a:r>
          </a:p>
          <a:p>
            <a:pPr indent="0" algn="just"/>
            <a:endParaRPr lang="ru-RU" sz="1600" b="1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По налогу на прибыль организаций с доходов, полученных в виде дивидендов</a:t>
            </a:r>
            <a:r>
              <a:rPr lang="ru-RU" sz="1600" dirty="0">
                <a:latin typeface="Arial Narrow" panose="020B0606020202030204" pitchFamily="34" charset="0"/>
              </a:rPr>
              <a:t> поступления составили 67,5 млрд рублей, что на 19,0 млрд рублей, или на 39,3% больше аналогичного периода 2019 года за счет роста доходности акций по эмитентам нефтегазового и металлургического секторов экономики.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3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Рост показателей судебной работы за I квартал 2020 года связан с эффективным участием Правового управления ФНС России совместно с правовыми подразделениями Управлений ФНС России по субъектам Российской Федерации в рассмотрении материалов налоговых проверок, а также жалоб налогоплательщиков на стадии досудебного урегулирования судебных споров, осуществляемом в особом порядке, с целью выработки единообразного правового подхода по применению новых правовых концепций, введённых в налоговое законодательство Федеральным законом от 18.07.2017  № 163-ФЗ.</a:t>
            </a:r>
          </a:p>
          <a:p>
            <a:endParaRPr lang="ru-RU" dirty="0"/>
          </a:p>
          <a:p>
            <a:r>
              <a:rPr lang="ru-RU" dirty="0"/>
              <a:t>По состоянию на I квартал 2020 года количество рассмотренных судами споров с бизнесом снизилось на 29%   по сравнению с аналогичным периодом прошлого года. Количество  споров, связанных с обжалованием результатов налоговых проверок также снижено на 35% по сравнению с показателем за I квартал 2019 года.</a:t>
            </a:r>
          </a:p>
          <a:p>
            <a:endParaRPr lang="ru-RU" dirty="0"/>
          </a:p>
          <a:p>
            <a:r>
              <a:rPr lang="ru-RU" dirty="0"/>
              <a:t>Отмечается рост соотношения сумм требований, рассмотренных в пользу налоговых органов. Так, из общей суммы рассмотренных судами требований по всем спорам с налогоплательщиками в пользу налоговых органов удовлетворено 90%, или 31 млрд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0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Продолжается формирование рынка профессиональных участников реформы контрольно-кассовой техники. Так, по состоянию на 01.04.2020:</a:t>
            </a:r>
          </a:p>
          <a:p>
            <a:r>
              <a:rPr lang="ru-RU" dirty="0"/>
              <a:t>- в реестр экспертных организаций включены сведения о 9 экспертных организациях; </a:t>
            </a:r>
          </a:p>
          <a:p>
            <a:r>
              <a:rPr lang="ru-RU" dirty="0"/>
              <a:t>- выданы разрешения на обработку фискальных данных 21 организациям; </a:t>
            </a:r>
          </a:p>
          <a:p>
            <a:r>
              <a:rPr lang="ru-RU" dirty="0"/>
              <a:t>- в реестре контрольно-кассовой техники содержатся сведения о 181 модели контрольно-кассовой техники; </a:t>
            </a:r>
          </a:p>
          <a:p>
            <a:r>
              <a:rPr lang="ru-RU" dirty="0"/>
              <a:t>- в реестр фискальных накопителей включены сведения о 18 моделях фискальных накопителей.</a:t>
            </a:r>
          </a:p>
          <a:p>
            <a:endParaRPr lang="ru-RU" dirty="0"/>
          </a:p>
          <a:p>
            <a:r>
              <a:rPr lang="ru-RU" dirty="0"/>
              <a:t>В ходе осуществления следующего этапа перехода на новый порядок применения ККТ до 01.07.2021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1 апреля 2020 года в Едином государственном реестре юридических лиц (ЕГРЮЛ) содержатся сведения о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3 690,0 тыс.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юридических лицах (кроме прекративших свою деятельность) и о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7 294,2 тыс.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юридических лицах, прекративших свою деятельность.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1 апреля 2020 года в Едином государственном реестре индивидуальных предпринимателей (ЕГРИП) содержатся сведения о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4 034,7 тыс.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 индивидуальных предпринимателях и крестьянских (фермерских) хозяйств, кроме прекративших свою деятельность.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сервиса «Подача электронных документов на государственную регистрацию» за 1 кв. 2020 года направлено более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566,2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тыс. пакетов электронных документов.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С 1 августа 2016 года Служба осуществляет ведение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Единого реестра субъектов малого и среднего предпринимательства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10 апреля 2020 года в реестре содержатся сведения о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5,98 млн.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малого и среднего предпринимательства, из них – 5,7 млн. микропредприятий с доходами до 120 млн. рублей, 222 тыс. малых предприятий и 17,0 тыс. средних предприятий.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За 1 кв. 2020 года пользователями выполнено более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14,3 млн. поисковых запросов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, в том числе сформировано около </a:t>
            </a:r>
            <a:r>
              <a:rPr lang="ru-RU" sz="1800" b="1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1,1 млн. выписок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из Единого реестра субъектов малого и среднего предпринимательства.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1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0" algn="just">
              <a:lnSpc>
                <a:spcPct val="900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В рамках работ по совершенствованию 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0" algn="just">
              <a:lnSpc>
                <a:spcPct val="900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Начиная с апреля 2015 года ФНС России открыла для налогоплательщиков бесплатный общефедеральный телефонный номер единого Контакт-центра 8-800-222-22-22 (далее – ЕКЦ). Сейчас этот номер доступен во всех регионах Российской Федерации. Таким образом, налогоплательщики могут получать информацию по наиболее актуальным вопросам налогового администрирования бесплатно, вне зависимости от места регистрации, места нахождения и в удобное для них время. За 1 квартал 2020 год в ЕКЦ поступило более 2,5 млн. вызовов.</a:t>
            </a:r>
          </a:p>
          <a:p>
            <a:pPr indent="0" algn="just">
              <a:lnSpc>
                <a:spcPct val="900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Указом Президента Российской Федерации от 07.05.2012 № 601 установлено значение целевого показателя «Уровень удовлетворённости граждан Российской Федерации качеством предоставления государственных услуг - не менее 90%».</a:t>
            </a:r>
          </a:p>
          <a:p>
            <a:pPr indent="0" algn="just">
              <a:lnSpc>
                <a:spcPct val="900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В соответствии с постановлением Правительства Российской Федерации от 12.12.2012 № 1284 в ФНС России внедрена система мониторинга качества предоставления государственных услуг территориальными налоговыми органами, полученные результаты учитываются при решении кадровых вопросов. </a:t>
            </a:r>
          </a:p>
          <a:p>
            <a:pPr indent="0" algn="just">
              <a:lnSpc>
                <a:spcPct val="90000"/>
              </a:lnSpc>
            </a:pPr>
            <a:endParaRPr lang="ru-RU" sz="1600" dirty="0">
              <a:latin typeface="Arial Narrow" panose="020B0606020202030204" pitchFamily="3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>
                <a:latin typeface="Arial Narrow" panose="020B0606020202030204" pitchFamily="34" charset="0"/>
              </a:rPr>
              <a:t>По результатам 1 квартала 2020 года ФНС России получено более 2,1 млн. оценок граждан, а среднее значение показателя уровня удовлетворённости граждан качеством предоставления государственных услуг ФНС России составило 99,4%.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2019 году начала функционировать новая вертикально интегрированная модель организации администрирования крупнейших налогоплательщиков.</a:t>
            </a:r>
          </a:p>
          <a:p>
            <a:endParaRPr lang="ru-RU" dirty="0"/>
          </a:p>
          <a:p>
            <a:r>
              <a:rPr lang="ru-RU" dirty="0"/>
              <a:t>Система администрирования межрегиональных инспекций и находящихся в их подчинении межрайонных инспекций по крупнейшим налогоплательщикам обеспечивает повышение качества 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endParaRPr lang="ru-RU" dirty="0"/>
          </a:p>
          <a:p>
            <a:r>
              <a:rPr lang="ru-RU" dirty="0"/>
              <a:t>По состоянию на 01.04.2020 в межрегиональных (межрайонных) инспекциях ФНС России по крупнейшим налогоплательщикам администрируются 2 993 крупнейших налогоплательщика.</a:t>
            </a:r>
          </a:p>
          <a:p>
            <a:endParaRPr lang="ru-RU" dirty="0"/>
          </a:p>
          <a:p>
            <a:r>
              <a:rPr lang="ru-RU" dirty="0"/>
              <a:t>Межрегиональными и межрайонными инспекциями ФНС России по крупнейшим налогоплательщикам за I квартал 2020 года обеспечен более чем в 2 раза рост поступлений в бюджет по результатам контрольной работы по сравнению с аналогичным периодом прошлого года.</a:t>
            </a:r>
          </a:p>
          <a:p>
            <a:endParaRPr lang="ru-RU" dirty="0"/>
          </a:p>
          <a:p>
            <a:r>
              <a:rPr lang="ru-RU" dirty="0"/>
              <a:t>За I квартал 2020 года в сопоставлении I кварталом 2019 года уменьшилось на 91 единицу (или в 2,9 раза) совокупное количество выездных налоговых проверок, проведенных межрегиональными и межрайонными инспекциями ФНС России по крупнейшим налогоплательщикам и одновременно на 2% возросла их эффективность.</a:t>
            </a:r>
          </a:p>
          <a:p>
            <a:endParaRPr lang="ru-RU" dirty="0"/>
          </a:p>
          <a:p>
            <a:r>
              <a:rPr lang="ru-RU" dirty="0"/>
              <a:t>Также, с 2019 года ФНС России смещены акценты в работе по обеспечению дополнительных поступлений в бюджет с выездного налогового контроля на побуждение крупнейших налогоплательщиков к добровольному уточнению своих обязательств и сокращению налоговых споров. Так по итогам </a:t>
            </a:r>
            <a:br>
              <a:rPr lang="ru-RU" dirty="0"/>
            </a:br>
            <a:r>
              <a:rPr lang="ru-RU" dirty="0"/>
              <a:t>I квартала 2020 года сумма поступлений в бюджет от добровольного уточнения крупнейшими налогоплательщиками налоговых обязательств соответствует данному показателю за </a:t>
            </a:r>
            <a:br>
              <a:rPr lang="ru-RU" dirty="0"/>
            </a:br>
            <a:r>
              <a:rPr lang="ru-RU" dirty="0"/>
              <a:t>I квартал 2019 года и составляет 8 млрд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4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06.02.2020 №8-ФЗ «О внесении изменений в статьи 346.43 и 346.45 части второй Налогового кодекса Российской </a:t>
            </a:r>
            <a:r>
              <a:rPr lang="ru-RU" sz="1600" b="1" dirty="0">
                <a:latin typeface="Arial Narrow" panose="020B0606020202030204" pitchFamily="34" charset="0"/>
              </a:rPr>
              <a:t>Федерации»,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расширил установленный пунктом 2 статьи 346.43 Кодекса перечень видов предпринимательской деятельности, в отношении которых может применяться ПСН, включив в него такие виды деятельности, как животноводство и растениеводство, а также услуги, связанные с этими видами деятельности.</a:t>
            </a:r>
          </a:p>
          <a:p>
            <a:pPr indent="0" algn="just"/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 defTabSz="941388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01.04.2020 № 102-ФЗ «О внесении изменений в части первую и вторую Налогового кодекса Российской Федерации и отдельные законодательные акты Российской Федерации».</a:t>
            </a:r>
          </a:p>
          <a:p>
            <a:pPr indent="0" algn="just" defTabSz="941388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Правительству РФ предоставлены дополнительные полномочия по изданию в 2020 году нормативных правовых актов по отдельным вопросам налогового регулирования, в частности продления установленных Кодексом сроков уплаты налогов (авансовых платежей по налогам), в том числе предусмотренных специальными налоговыми режимами, сборов, страховых взносов,  продление сроков представления в налоговые органы налоговых деклараций (расчетов).</a:t>
            </a:r>
          </a:p>
          <a:p>
            <a:pPr indent="0" algn="just" defTabSz="941388"/>
            <a:r>
              <a:rPr lang="ru-RU" sz="1600" dirty="0">
                <a:latin typeface="Arial Narrow" panose="020B0606020202030204" pitchFamily="34" charset="0"/>
              </a:rPr>
              <a:t>Кроме того, статья 346.25 Кодекса дополнена пунктом 2.2, исходя из которого организации и ИП, применявшие ЕНВД или ПСН до перехода на УСН с объектом налогообложения в виде доходов, уменьшенных на величину расходов, при определении налоговой базы по налогу, уплачиваемому в связи с применением УСН, могут учесть произведенные до перехода на УСН расходы по оплате стоимости товаров, приобретенных для дальнейшей реализации, которые будут учитываться по мере реализации указанных товаров в соответствии с подпунктом 2 пункта 2 статьи 346.17 кодекса.</a:t>
            </a:r>
          </a:p>
          <a:p>
            <a:pPr indent="0" algn="just" defTabSz="941388"/>
            <a:r>
              <a:rPr lang="ru-RU" sz="1600" dirty="0">
                <a:latin typeface="Arial Narrow" panose="020B0606020202030204" pitchFamily="34" charset="0"/>
              </a:rPr>
              <a:t>При этом расходы, непосредственно связанные с реализацией указанных товаров, в том числе расходы по хранению, обслуживанию и транспортировке, при применении УСН учитываются в том отчетном (налоговом) периоде, в котором была произведена их фактическая оплата после перехода на УСН.</a:t>
            </a:r>
          </a:p>
          <a:p>
            <a:pPr indent="0" algn="just" defTabSz="941388"/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 defTabSz="941388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Постановление Правительства РФ «О мерах по обеспечению устойчивого развития экономики» от 02.04.2020 № 409 (с учетом изм. от 24.04.2020 №570).</a:t>
            </a:r>
          </a:p>
          <a:p>
            <a:pPr indent="0" algn="just" defTabSz="941388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Пунктом 1  Постановления № 409 предусмотрено продление сроков уплаты отдельных налогов (авансовых платежей) и страховых взносов для организаций и ИП, включенных в единый реестр субъектов малого и среднего предпринимательства по состоянию на 01.03.2020 и занятых в сферах деятельности, наиболее пострадавших в условиях ухудшения ситуации в связи с распространением новой коронавирусной инфекции, а именно:</a:t>
            </a:r>
          </a:p>
          <a:p>
            <a:pPr indent="0" algn="just" defTabSz="941388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 6 месяцев: налог на прибыль организаций, ЕСХН, УСН за 2019 год; </a:t>
            </a:r>
          </a:p>
          <a:p>
            <a:pPr indent="0" algn="just" defTabSz="941388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 6 месяцев: налоги (кроме НДС, НПД, налогов, уплачиваемых к качестве налогового агента) и авансовые платежи по налогам за март и 1 квартал 2020 года;</a:t>
            </a:r>
          </a:p>
          <a:p>
            <a:pPr indent="0" algn="just" defTabSz="941388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 4 месяца: налоги (кроме НДС, НПД, налогов, уплачиваемых к качестве налогового агента) и авансовые платежи по налогам за апрель-июнь, 2 квартал и первое полугодие 2020 года, а также ПСН, срок уплаты которого приходится на 2 квартал 2020 года.</a:t>
            </a:r>
          </a:p>
          <a:p>
            <a:pPr indent="0" algn="just" defTabSz="941388"/>
            <a:r>
              <a:rPr lang="ru-RU" sz="1600" b="1" i="1" dirty="0" err="1">
                <a:latin typeface="Arial Narrow" panose="020B0606020202030204" pitchFamily="34" charset="0"/>
              </a:rPr>
              <a:t>Справочно</a:t>
            </a:r>
            <a:r>
              <a:rPr lang="ru-RU" sz="1600" b="1" i="1" dirty="0">
                <a:latin typeface="Arial Narrow" panose="020B0606020202030204" pitchFamily="34" charset="0"/>
              </a:rPr>
              <a:t>: </a:t>
            </a:r>
          </a:p>
          <a:p>
            <a:pPr indent="0" algn="just" defTabSz="941388"/>
            <a:r>
              <a:rPr lang="ru-RU" sz="1600" i="1" dirty="0">
                <a:latin typeface="Arial Narrow" panose="020B0606020202030204" pitchFamily="34" charset="0"/>
              </a:rPr>
              <a:t>Из стенограммы выступления Президента РФ В.В. Путина от 11.05.2020 предусмотрены дополнительные меры поддержки:</a:t>
            </a:r>
          </a:p>
          <a:p>
            <a:pPr indent="0" algn="just" defTabSz="941388"/>
            <a:r>
              <a:rPr lang="ru-RU" sz="1600" i="1" dirty="0">
                <a:latin typeface="Arial Narrow" panose="020B0606020202030204" pitchFamily="34" charset="0"/>
              </a:rPr>
              <a:t>- списание платежей (кроме НДС) за 2 квартал 2020 года  для организаций и ИП, которые являются субъектами  МСП и относятся к пострадавшим отраслям, а также для социально ориентированных НКО;</a:t>
            </a:r>
          </a:p>
          <a:p>
            <a:pPr indent="0" algn="just" defTabSz="941388"/>
            <a:r>
              <a:rPr lang="ru-RU" sz="1600" i="1" dirty="0">
                <a:latin typeface="Arial Narrow" panose="020B0606020202030204" pitchFamily="34" charset="0"/>
              </a:rPr>
              <a:t>- возврат  налога на доход, уплаченного в 2019 году  самозанятыми гражданами.</a:t>
            </a:r>
            <a:endParaRPr lang="ru-RU" sz="1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 defTabSz="941388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Для тех организаций и ИП, которые являются субъектами МСП и относятся к пострадавшим отраслям, уплата сумм налогов (авансовых платежей), страховых взносов, предусмотренных подпунктами "а" - "в" пункта 1 постановления от 02.04.2020 № 409, производится равными частями в размере 1/12 указанной суммы ежемесячно, не позднее последнего числа, начиная с месяца, следующего за месяцем, в котором  наступает продленный срок уплаты соответствующих платежей.</a:t>
            </a:r>
          </a:p>
          <a:p>
            <a:pPr indent="0" algn="just" defTabSz="941388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Пунктом 3 Постановления №409 предусмотрено </a:t>
            </a:r>
            <a:r>
              <a:rPr lang="ru-RU" sz="1600" dirty="0">
                <a:latin typeface="Arial Narrow" panose="020B0606020202030204" pitchFamily="34" charset="0"/>
              </a:rPr>
              <a:t>продление сроков представления деклараций организациям и ИП, а именно:</a:t>
            </a:r>
          </a:p>
          <a:p>
            <a:pPr marL="285750" indent="-285750" algn="just" defTabSz="941388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на 3 месяца для деклараций (кроме НДС), налоговых расчетов о суммах, выплаченных иностранным организациям доходов, налоговых деклараций по налогу на  прибыль иностранных организаций, срок подачи которых приходится на март-май 2020;</a:t>
            </a:r>
          </a:p>
          <a:p>
            <a:pPr marL="285750" indent="-285750" algn="just" defTabSz="941388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до 15 мая 2020 года: для НДС за 1 квартал 2020 года.</a:t>
            </a:r>
          </a:p>
          <a:p>
            <a:pPr indent="0" algn="just">
              <a:lnSpc>
                <a:spcPct val="95000"/>
              </a:lnSpc>
            </a:pP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>
              <a:lnSpc>
                <a:spcPct val="95000"/>
              </a:lnSpc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 defTabSz="941388"/>
            <a:r>
              <a:rPr lang="ru-RU" sz="1600" b="1" dirty="0">
                <a:latin typeface="Arial Narrow" panose="020B0606020202030204" pitchFamily="34" charset="0"/>
              </a:rPr>
              <a:t>Федеральный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22.04.2020 № 121-ФЗ «О внесении изменений в часть вторую Налогового кодек</a:t>
            </a:r>
            <a:r>
              <a:rPr lang="ru-RU" sz="1600" b="1" dirty="0">
                <a:latin typeface="Arial Narrow" panose="020B0606020202030204" pitchFamily="34" charset="0"/>
              </a:rPr>
              <a:t>са Российской Федерации».</a:t>
            </a:r>
          </a:p>
          <a:p>
            <a:pPr indent="0" algn="just" defTabSz="941388"/>
            <a:r>
              <a:rPr lang="ru-RU" sz="1600" dirty="0">
                <a:latin typeface="Arial Narrow" panose="020B0606020202030204" pitchFamily="34" charset="0"/>
              </a:rPr>
              <a:t>Установлена возможность  учета в расходах по налогу  на прибыль затрат на</a:t>
            </a:r>
            <a:r>
              <a:rPr lang="en-US" sz="1600" dirty="0">
                <a:latin typeface="Arial Narrow" panose="020B0606020202030204" pitchFamily="34" charset="0"/>
              </a:rPr>
              <a:t>:</a:t>
            </a:r>
            <a:endParaRPr lang="ru-RU" sz="1600" dirty="0">
              <a:latin typeface="Arial Narrow" panose="020B0606020202030204" pitchFamily="34" charset="0"/>
            </a:endParaRPr>
          </a:p>
          <a:p>
            <a:pPr indent="0" algn="just" defTabSz="941388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 приобретение, сооружение, изготовление, доставку и доведение до состояния, в котором они пригодны для использования, медицинских изделий для диагностики (лечения) новой коронавирусной инфекции по перечню, утверждаемому Правительством РФ. Такие медицинские изделия не подлежат амортизации.</a:t>
            </a:r>
            <a:endParaRPr lang="en-US" sz="1600" dirty="0">
              <a:latin typeface="Arial Narrow" panose="020B0606020202030204" pitchFamily="34" charset="0"/>
            </a:endParaRPr>
          </a:p>
          <a:p>
            <a:pPr lvl="0" indent="0" algn="just" defTabSz="941388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 дезинфекцию помещений, приобретение приборов, лабораторного оборудования, спецодежды и других средств индивидуальной и коллективной защиты.</a:t>
            </a:r>
          </a:p>
          <a:p>
            <a:pPr lvl="0" indent="0" algn="just" defTabSz="941388"/>
            <a:r>
              <a:rPr lang="ru-RU" sz="1600" dirty="0">
                <a:latin typeface="Arial Narrow" panose="020B0606020202030204" pitchFamily="34" charset="0"/>
              </a:rPr>
              <a:t>Также предусмотрено, что не подлежат налогообложению доходы в виде субсидий, полученных из федерального бюджета субъектами  МСП, ведущими деятельность в отраслях российской экономики, в наибольшей степени пострадавших в результате распространением новой коронавирусной инфекции.</a:t>
            </a:r>
          </a:p>
          <a:p>
            <a:pPr indent="0" algn="just" defTabSz="941388"/>
            <a:r>
              <a:rPr lang="ru-RU" sz="1600" dirty="0">
                <a:latin typeface="Arial Narrow" panose="020B0606020202030204" pitchFamily="34" charset="0"/>
              </a:rPr>
              <a:t>Для налогоплательщиков, уплачивающих ежемесячные  авансовые платежи по налогу на прибыль организаций в  течение  отчетного (налогового) периода, предусмотрена возможность перехода на  уплату ежемесячных авансовых платежей, исходя из фактически полученной прибыли,  начиная  с  апреля 2020. Чтобы воспользоваться этим правом, налогоплательщик обязан уведомить налоговый орган. 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0" algn="just" defTabSz="941388"/>
            <a:r>
              <a:rPr lang="ru-RU" sz="1600" dirty="0">
                <a:latin typeface="Arial Narrow" panose="020B0606020202030204" pitchFamily="34" charset="0"/>
              </a:rPr>
              <a:t>Аналогично, с 01.01.2020 налогоплательщики ЕСХН и УСН, применяющие объект налогообложения в виде доходов, уменьшенных на величину расходов, при определении объекта налогообложения могут учесть расходы на дезинфекцию помещений и приобретение приборов, лабораторного оборудования, спецодежды и других средств индивидуальной и коллективной защиты для выполнения санитарно-эпидемиологических и гигиенических требований органов государственной власти и органов местного самоуправления, их должностных лиц в связи с распространением новой коронавирусной инфекции (подпункта 46 пункта 2 статьи 346.5, подпункт 39 пункта 1 статьи 346.16 Кодекса).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54,1 млрд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- законодательного фактора +106,0 млрд рублей </a:t>
            </a:r>
            <a:r>
              <a:rPr lang="ru-RU" sz="1600" dirty="0">
                <a:latin typeface="Arial Narrow" panose="020B0606020202030204" pitchFamily="34" charset="0"/>
              </a:rPr>
              <a:t>(повышение основной ставки НДС до 20%);</a:t>
            </a: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-  экономических факторов </a:t>
            </a:r>
            <a:r>
              <a:rPr lang="ru-RU" sz="1600" dirty="0">
                <a:latin typeface="Arial Narrow" panose="020B0606020202030204" pitchFamily="34" charset="0"/>
              </a:rPr>
              <a:t>+ </a:t>
            </a:r>
            <a:r>
              <a:rPr lang="ru-RU" sz="1600" b="1" dirty="0">
                <a:latin typeface="Arial Narrow" panose="020B0606020202030204" pitchFamily="34" charset="0"/>
              </a:rPr>
              <a:t>39,3 млрд рублей</a:t>
            </a:r>
            <a:r>
              <a:rPr lang="ru-RU" sz="1600" dirty="0">
                <a:latin typeface="Arial Narrow" panose="020B0606020202030204" pitchFamily="34" charset="0"/>
              </a:rPr>
              <a:t> (за счет роста инфляции и ВВП);</a:t>
            </a:r>
          </a:p>
          <a:p>
            <a:pPr indent="0" algn="just"/>
            <a:r>
              <a:rPr lang="ru-RU" sz="1600" b="1" dirty="0">
                <a:latin typeface="Arial Narrow" panose="020B0606020202030204" pitchFamily="34" charset="0"/>
              </a:rPr>
              <a:t>- структурных и временных факторов – «минус» 100,0 млрд рублей.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январе-марте 2020 года составили 905,5 млрд рублей, что на 96,9 млрд рублей, или на 12% больше, чем  в  январе-марте 2019 года.</a:t>
            </a:r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endParaRPr lang="ru-RU" sz="1600" dirty="0">
              <a:latin typeface="Arial Narrow" panose="020B0606020202030204" pitchFamily="34" charset="0"/>
            </a:endParaRP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Темп роста поступлений НДФЛ за </a:t>
            </a:r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ru-RU" sz="1600" dirty="0">
                <a:latin typeface="Arial Narrow" panose="020B0606020202030204" pitchFamily="34" charset="0"/>
              </a:rPr>
              <a:t>квартал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2020 года </a:t>
            </a:r>
            <a:r>
              <a:rPr lang="ru-RU" sz="1600" dirty="0">
                <a:latin typeface="Arial Narrow" panose="020B0606020202030204" pitchFamily="34" charset="0"/>
              </a:rPr>
              <a:t>превышает на 3,2 </a:t>
            </a:r>
            <a:r>
              <a:rPr lang="ru-RU" sz="1600" dirty="0" err="1">
                <a:latin typeface="Arial Narrow" panose="020B0606020202030204" pitchFamily="34" charset="0"/>
              </a:rPr>
              <a:t>п.п</a:t>
            </a:r>
            <a:r>
              <a:rPr lang="ru-RU" sz="1600" dirty="0">
                <a:latin typeface="Arial Narrow" panose="020B0606020202030204" pitchFamily="34" charset="0"/>
              </a:rPr>
              <a:t>. темп роста среднемесячной начисленной заработной платы работников за январь-март 2020 года, который в номинальном выражении составил 108,8%.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Акцизов поступило 296,0 млрд рублей – снижение на 1,2%, или на 3,5 млрд рублей. На динамику поступлений акцизов оказал влияние ряд факторов: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- изменение законодательства: поступления снизились на 7 млрд рублей: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- изменение перечня подакцизных товаров: </a:t>
            </a:r>
            <a:r>
              <a:rPr lang="ru-RU" sz="1600" b="1" dirty="0">
                <a:latin typeface="Arial Narrow" panose="020B0606020202030204" pitchFamily="34" charset="0"/>
              </a:rPr>
              <a:t>возмещение</a:t>
            </a:r>
            <a:r>
              <a:rPr lang="ru-RU" sz="1600" dirty="0">
                <a:latin typeface="Arial Narrow" panose="020B0606020202030204" pitchFamily="34" charset="0"/>
              </a:rPr>
              <a:t> акциза на нефтяное сырье, направленное на переработку, осуществлялось с февраля 2019 года (рост возмещения на 49 млрд рублей); 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- увеличение ставок: поступления увеличились на 42 млрд рублей: по акцизам на нефтепродукты – 24,4 млрд рублей, по акцизам на табачную продукцию – 16,9 млрд рублей, по акцизам на автомобили – 0,7 млрд рублей;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- изменение объемов реализации: поступления снизились на 10 млрд рублей за счет акцизов на нефтепродукты на 10,1 млрд рублей, на авиационный керосин – 1,1 млрд рублей, на средние дистилляты – 1,4 млрд рублей; на легковые автомобили – на 0,2 млрд рублей. В то же время выросли поступления акцизов на табачную продукцию на 2,8 млрд рублей; </a:t>
            </a:r>
          </a:p>
          <a:p>
            <a:pPr indent="0" algn="just"/>
            <a:r>
              <a:rPr lang="ru-RU" sz="1600" dirty="0">
                <a:latin typeface="Arial Narrow" panose="020B0606020202030204" pitchFamily="34" charset="0"/>
              </a:rPr>
              <a:t>- изменение макроэкономических показателей: поступления акцизов на природный газ снизились на 2,9 млрд рублей (изменение цены);</a:t>
            </a:r>
          </a:p>
          <a:p>
            <a:pPr indent="0" algn="just">
              <a:tabLst>
                <a:tab pos="268288" algn="l"/>
                <a:tab pos="355600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- за счет администрирования дополнительно поступило 16,6 млрд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НДПИ поступило 1 456 млрд рублей, что на 22,3 млрд рублей, или на 1,5% меньше аналогичного периода 2019 года.</a:t>
            </a:r>
          </a:p>
          <a:p>
            <a:pPr indent="0" algn="just">
              <a:lnSpc>
                <a:spcPct val="100000"/>
              </a:lnSpc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поступлений по НДПИ обусловлено влиянием следующих факторов.</a:t>
            </a:r>
          </a:p>
          <a:p>
            <a:pPr indent="0" algn="just">
              <a:lnSpc>
                <a:spcPct val="100000"/>
              </a:lnSpc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 НДПИ на добычу нефти установлен рост поступлений на 28,9 млрд рублей, что связано с: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изменениями законодательства и введением в соответствии с Федеральным законом от 03 августа 2018 года № 301-ФЗ «О внесении изменений в отдельные законодательные акты Российской Федерации» коэффициентов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Кман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и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Кабдт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увеличивающих ставку НДПИ в виде нефти в среднем на 1 540 рублей за 1 тыс. тонн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[дополнительно поступило – 113,8 млрд рублей];</a:t>
            </a:r>
          </a:p>
          <a:p>
            <a:pPr indent="0" algn="just" defTabSz="271463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снижения курса доллара США на 5,9% (с 66,84 в декабре 2019 года до 62,87 рублей за долл. США в феврале 2020 года)  при одновременном незначительном росте цены на нефть марки «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Urals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» на 0,5% (с 60,37 в декабре 2019 года до 60,69 долл./за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барр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 в феврале 2020 года)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[недопоступление составило – 56,3 млрд рублей];</a:t>
            </a:r>
          </a:p>
          <a:p>
            <a:pPr indent="0" algn="just" defTabSz="271463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перераспределением объемов добычи в результате увеличения роста на участках недр, облагаемых налогом на дополнительный доход от добычи углеводородного сырья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[недопоступление составило – 18,0 млрд рублей].</a:t>
            </a:r>
          </a:p>
          <a:p>
            <a:pPr indent="0" algn="just">
              <a:lnSpc>
                <a:spcPct val="100000"/>
              </a:lnSpc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 НДПИ на добычу газа горючего природного установлено снижение поступлений на 47,2 млрд рублей, что определено: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снижением коэффициента (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Кгп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), характеризующего экспортную доходность единицы условного топлива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Кгп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на 30% с 2,055 в январе 2019 до 1,444 в январе 2020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[недопоступление составило – 22,1 млрд рублей]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снижением цены реализации газа за пределы СНГ на 14% (с 17 146 до 14 739 рублей/тыс. куб. м.) [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недопоступление составило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 14,4 млрд рублей];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снижением объемов добычи газа горючего природного на 4,5 млрд.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куб.м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</a:rPr>
              <a:t>[недопоступление составило – 4,8 млрд рублей]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  январе-марте 2020 года составили 259,3 млрд рублей, что на 65,5 млрд рублей, или на 33,8% больше, чем в январе-марте 2019 года.</a:t>
            </a:r>
          </a:p>
          <a:p>
            <a:pPr algn="just" defTabSz="265113"/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265113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поступлений в январе-марте 2020 года по налогу на имущество организаций на 51,2%, или на 61,8 млрд рублей связано с поступлением </a:t>
            </a:r>
            <a:r>
              <a:rPr lang="ru-RU" sz="1600" dirty="0">
                <a:latin typeface="Arial Narrow" panose="020B0606020202030204" pitchFamily="34" charset="0"/>
              </a:rPr>
              <a:t>налоговых платежей по имуществу, входящему в Единую систему газоснабжения, за </a:t>
            </a:r>
            <a:r>
              <a:rPr lang="en-US" sz="1600" dirty="0">
                <a:latin typeface="Arial Narrow" panose="020B0606020202030204" pitchFamily="34" charset="0"/>
              </a:rPr>
              <a:t>IV</a:t>
            </a:r>
            <a:r>
              <a:rPr lang="ru-RU" sz="1600" dirty="0">
                <a:latin typeface="Arial Narrow" panose="020B0606020202030204" pitchFamily="34" charset="0"/>
              </a:rPr>
              <a:t> кв. 2019 года в </a:t>
            </a:r>
            <a:r>
              <a:rPr lang="en-US" sz="1600" dirty="0">
                <a:latin typeface="Arial Narrow" panose="020B0606020202030204" pitchFamily="34" charset="0"/>
              </a:rPr>
              <a:t>I</a:t>
            </a:r>
            <a:r>
              <a:rPr lang="ru-RU" sz="1600" dirty="0">
                <a:latin typeface="Arial Narrow" panose="020B0606020202030204" pitchFamily="34" charset="0"/>
              </a:rPr>
              <a:t> квартале 2020 года (в 2019 году указанные налоговые платежи были учтены во </a:t>
            </a:r>
            <a:r>
              <a:rPr lang="en-US" sz="1600" dirty="0">
                <a:latin typeface="Arial Narrow" panose="020B0606020202030204" pitchFamily="34" charset="0"/>
              </a:rPr>
              <a:t>II</a:t>
            </a:r>
            <a:r>
              <a:rPr lang="ru-RU" sz="1600" dirty="0">
                <a:latin typeface="Arial Narrow" panose="020B0606020202030204" pitchFamily="34" charset="0"/>
              </a:rPr>
              <a:t> квартале 2019 года, в связи с тем, что 30.03.2019 был выходным днем и срок их уплаты считался первый рабочий день - 01.04.2019).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Снижение поступлений утилизационного сбора в январе-марте 2020 года на 13,5 млрд рублей обусловлено  снижением объема производства колесных транспортных средств на 3% относительно аналогичного периода прошлого года.</a:t>
            </a:r>
          </a:p>
          <a:p>
            <a:endParaRPr lang="ru-RU" dirty="0"/>
          </a:p>
          <a:p>
            <a:r>
              <a:rPr lang="ru-RU" dirty="0"/>
              <a:t>Одновременно с этим, на снижение поступлений повлияла досрочная уплата сбора крупнейшими производителями колесных транспортных средств и самоходных машин в декабре 2019 года на общую сумму 6,7 млрд рублей, срок уплаты которых приходился на I квартал 2020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Поступления налогов, уплачиваемых в связи с применением специальных налоговых режимов, в консолидированные бюджеты субъектов Российской Федерации за I квартал 2020 года составили 131,5 млрд рублей, что на 16,6%, или на 18,7 млрд рублей больше, чем в I квартале 2019 года. При этом в местные бюджеты поступило 47,9 млрд рублей, что на 6,7 млрд рублей, или на 16,3% больше чем в I квартале 2019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0"/>
            <a:ext cx="262862" cy="2606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6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8.svg"/><Relationship Id="rId5" Type="http://schemas.openxmlformats.org/officeDocument/2006/relationships/image" Target="../media/image14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6.svg"/><Relationship Id="rId5" Type="http://schemas.openxmlformats.org/officeDocument/2006/relationships/image" Target="../media/image18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4.sv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23.png"/><Relationship Id="rId1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6.svg"/><Relationship Id="rId5" Type="http://schemas.openxmlformats.org/officeDocument/2006/relationships/image" Target="../media/image18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0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Relationship Id="rId5" Type="http://schemas.openxmlformats.org/officeDocument/2006/relationships/image" Target="../media/image26.png"/><Relationship Id="rId10" Type="http://schemas.openxmlformats.org/officeDocument/2006/relationships/image" Target="../media/image56.svg"/><Relationship Id="rId4" Type="http://schemas.openxmlformats.org/officeDocument/2006/relationships/image" Target="../media/image34.sv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Relationship Id="rId5" Type="http://schemas.openxmlformats.org/officeDocument/2006/relationships/image" Target="../media/image26.png"/><Relationship Id="rId4" Type="http://schemas.openxmlformats.org/officeDocument/2006/relationships/image" Target="../media/image5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0.svg"/><Relationship Id="rId5" Type="http://schemas.openxmlformats.org/officeDocument/2006/relationships/image" Target="../media/image30.png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svg"/><Relationship Id="rId5" Type="http://schemas.openxmlformats.org/officeDocument/2006/relationships/image" Target="../media/image21.png"/><Relationship Id="rId4" Type="http://schemas.openxmlformats.org/officeDocument/2006/relationships/image" Target="../media/image6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6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4.svg"/><Relationship Id="rId5" Type="http://schemas.openxmlformats.org/officeDocument/2006/relationships/image" Target="../media/image37.png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0.png"/><Relationship Id="rId1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8.png"/><Relationship Id="rId14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6.svg"/><Relationship Id="rId5" Type="http://schemas.openxmlformats.org/officeDocument/2006/relationships/image" Target="../media/image38.png"/><Relationship Id="rId10" Type="http://schemas.openxmlformats.org/officeDocument/2006/relationships/image" Target="../media/image80.svg"/><Relationship Id="rId4" Type="http://schemas.openxmlformats.org/officeDocument/2006/relationships/image" Target="../media/image34.sv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3025CE-DC27-4F0A-8A48-34AC69CEF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8832" y="0"/>
            <a:ext cx="4763168" cy="6858000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7428832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18073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МОСКВА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027548" y="2875000"/>
            <a:ext cx="7380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  <a:t>ИТОГИ ДЕЯТЕЛЬНОСТИ </a:t>
            </a:r>
            <a:b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</a:br>
            <a: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  <a:t>ФНС РОССИИ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CE9063-46A2-4B3C-BD09-2E6C932F605A}"/>
              </a:ext>
            </a:extLst>
          </p:cNvPr>
          <p:cNvSpPr txBox="1"/>
          <p:nvPr/>
        </p:nvSpPr>
        <p:spPr>
          <a:xfrm>
            <a:off x="2027548" y="4123764"/>
            <a:ext cx="759684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I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КВАРТАЛ 2020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2E8695E-A143-418C-8D77-1DF2ABD76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64904" y="1268760"/>
            <a:ext cx="4091024" cy="42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АКЦИЗЫ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825689"/>
            <a:ext cx="356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бюджета на 2020 год по акцизам по подакцизным товарам (продукции), производимым на территории Российской Федерации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098397"/>
              </p:ext>
            </p:extLst>
          </p:nvPr>
        </p:nvGraphicFramePr>
        <p:xfrm>
          <a:off x="-1" y="1124744"/>
          <a:ext cx="7448161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3198058" y="3264760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-9,2%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4553060" y="4810432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+4,7%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757138" y="1599452"/>
            <a:ext cx="76535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-1,2%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3352" y="2858865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263352" y="44556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КБС РФ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75035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62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ДОБЫЧУ ПОЛЕЗНЫХ ИСКОПАЕМЫХ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1235460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на 2020 год по налогу на добычу полезных ископаемых 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992501"/>
              </p:ext>
            </p:extLst>
          </p:nvPr>
        </p:nvGraphicFramePr>
        <p:xfrm>
          <a:off x="-1" y="1124744"/>
          <a:ext cx="7448161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5673774" y="2813946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+2,4%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749082" y="5304931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-4,1%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597128" y="1599452"/>
            <a:ext cx="76535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-1,5%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147167" y="2517192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НЕФТЬ В 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147167" y="4977410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ГАЗОВЫЙ КОНДЕНСАТ В ФБ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147167" y="1272743"/>
            <a:ext cx="1440160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373224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798418-FD5F-41D6-8C41-B6FA8FB28C36}"/>
              </a:ext>
            </a:extLst>
          </p:cNvPr>
          <p:cNvSpPr txBox="1"/>
          <p:nvPr/>
        </p:nvSpPr>
        <p:spPr bwMode="auto">
          <a:xfrm>
            <a:off x="147167" y="3747301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ГАЗ ГОРЮЧИЙ ПРИРОДНЫЙ В ФБ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FCB73D-BD5A-48D2-BF2B-DCF036A82F5B}"/>
              </a:ext>
            </a:extLst>
          </p:cNvPr>
          <p:cNvSpPr txBox="1"/>
          <p:nvPr/>
        </p:nvSpPr>
        <p:spPr bwMode="auto">
          <a:xfrm>
            <a:off x="1334094" y="4091177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-24,6%</a:t>
            </a:r>
          </a:p>
        </p:txBody>
      </p:sp>
    </p:spTree>
    <p:extLst>
      <p:ext uri="{BB962C8B-B14F-4D97-AF65-F5344CB8AC3E}">
        <p14:creationId xmlns:p14="http://schemas.microsoft.com/office/powerpoint/2010/main" val="133159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ИМУЩЕСТВЕННЫЕ НАЛОГИ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040531"/>
              </p:ext>
            </p:extLst>
          </p:nvPr>
        </p:nvGraphicFramePr>
        <p:xfrm>
          <a:off x="3390403" y="1124744"/>
          <a:ext cx="865443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4476812" y="1865185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-2,3%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384154" y="3427850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+12,9%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11009082" y="1020905"/>
            <a:ext cx="1623108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+33,8%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147167" y="2113279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ИМУЩЕСТВО ФЛ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147167" y="3647369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 НАЛОГ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147166" y="1346234"/>
            <a:ext cx="4076625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ИМУЩЕСТВЕННЫЕ НАЛОГИ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798418-FD5F-41D6-8C41-B6FA8FB28C36}"/>
              </a:ext>
            </a:extLst>
          </p:cNvPr>
          <p:cNvSpPr txBox="1"/>
          <p:nvPr/>
        </p:nvSpPr>
        <p:spPr bwMode="auto">
          <a:xfrm>
            <a:off x="147167" y="2880324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ИМУЩЕСТВО ОРГАНИЗАЦИЙ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FCB73D-BD5A-48D2-BF2B-DCF036A82F5B}"/>
              </a:ext>
            </a:extLst>
          </p:cNvPr>
          <p:cNvSpPr txBox="1"/>
          <p:nvPr/>
        </p:nvSpPr>
        <p:spPr bwMode="auto">
          <a:xfrm>
            <a:off x="9228348" y="2642733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+51,2%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4A2A7AA-A58C-480D-A9F0-0E00147206D8}"/>
              </a:ext>
            </a:extLst>
          </p:cNvPr>
          <p:cNvSpPr txBox="1"/>
          <p:nvPr/>
        </p:nvSpPr>
        <p:spPr bwMode="auto">
          <a:xfrm>
            <a:off x="657868" y="4414414"/>
            <a:ext cx="2890798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5D7A9F-2D7F-425F-8375-01A634545831}"/>
              </a:ext>
            </a:extLst>
          </p:cNvPr>
          <p:cNvSpPr txBox="1"/>
          <p:nvPr/>
        </p:nvSpPr>
        <p:spPr bwMode="auto">
          <a:xfrm>
            <a:off x="657868" y="5181459"/>
            <a:ext cx="2890798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ФИЗИЧЕСКИХ ЛИЦ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CAAD7F4-C537-4906-9898-92EEB92B2B88}"/>
              </a:ext>
            </a:extLst>
          </p:cNvPr>
          <p:cNvSpPr txBox="1"/>
          <p:nvPr/>
        </p:nvSpPr>
        <p:spPr bwMode="auto">
          <a:xfrm>
            <a:off x="147167" y="5948506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ЗЕМЕЛЬНЫЙ НАЛОГ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9CF15C3-2A3A-4DBD-BCC0-B15178ADCEAD}"/>
              </a:ext>
            </a:extLst>
          </p:cNvPr>
          <p:cNvSpPr txBox="1"/>
          <p:nvPr/>
        </p:nvSpPr>
        <p:spPr bwMode="auto">
          <a:xfrm>
            <a:off x="4966541" y="4189930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+18,4%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A76E7B2-24CD-4CC3-8753-7EFA2641343F}"/>
              </a:ext>
            </a:extLst>
          </p:cNvPr>
          <p:cNvSpPr txBox="1"/>
          <p:nvPr/>
        </p:nvSpPr>
        <p:spPr bwMode="auto">
          <a:xfrm>
            <a:off x="4956050" y="4997978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+7,4%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157A21F-FB12-42E3-B728-25DD00F174FF}"/>
              </a:ext>
            </a:extLst>
          </p:cNvPr>
          <p:cNvSpPr txBox="1"/>
          <p:nvPr/>
        </p:nvSpPr>
        <p:spPr bwMode="auto">
          <a:xfrm>
            <a:off x="5549727" y="5714076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+1%</a:t>
            </a:r>
          </a:p>
        </p:txBody>
      </p:sp>
    </p:spTree>
    <p:extLst>
      <p:ext uri="{BB962C8B-B14F-4D97-AF65-F5344CB8AC3E}">
        <p14:creationId xmlns:p14="http://schemas.microsoft.com/office/powerpoint/2010/main" val="205878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УТИЛИЗАЦИОННЫЙ СБОР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1470813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</a:t>
            </a:r>
          </a:p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2020 год по утилизационному сбору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228307"/>
              </p:ext>
            </p:extLst>
          </p:nvPr>
        </p:nvGraphicFramePr>
        <p:xfrm>
          <a:off x="-1" y="1124744"/>
          <a:ext cx="7448161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6181708" y="3590088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-23,2%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498156" y="1738429"/>
            <a:ext cx="106704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-24,2%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3352" y="3015512"/>
            <a:ext cx="6750814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 ЗА КОЛЕСНЫЕ ТРАНСПОРТНЫЕ СРЕДСТВА И ПРИЦЕПЫ К НИМ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263352" y="4861872"/>
            <a:ext cx="6750814" cy="584489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 ЗА САМОХОДНЫЕ МАШИНЫ И ПРИЦЕПЫ К НИМ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4536504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СБОР, ВСЕГО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424419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1114113" y="5423034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-37,3%</a:t>
            </a:r>
          </a:p>
        </p:txBody>
      </p:sp>
    </p:spTree>
    <p:extLst>
      <p:ext uri="{BB962C8B-B14F-4D97-AF65-F5344CB8AC3E}">
        <p14:creationId xmlns:p14="http://schemas.microsoft.com/office/powerpoint/2010/main" val="5481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НАЛОГИ, УПЛАЧИВАЕМЫЕ В СВЯЗИ С ПРИМЕНЕНИЕМ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СПЕЦИАЛЬНЫХ НАЛОГОВЫХ РЕЖИМОВ*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844911"/>
            <a:ext cx="3564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Численность плательщиков налогов, уплачиваемых в связи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применением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спецрежимов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видам налогов в 2018 году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плательщиков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082874"/>
              </p:ext>
            </p:extLst>
          </p:nvPr>
        </p:nvGraphicFramePr>
        <p:xfrm>
          <a:off x="-1" y="2614102"/>
          <a:ext cx="7448161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562574" y="2740248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+16,6%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119336" y="2753421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ВСЕГО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A0D2D4-4241-4BE9-89F0-AB979AA78230}"/>
              </a:ext>
            </a:extLst>
          </p:cNvPr>
          <p:cNvSpPr txBox="1"/>
          <p:nvPr/>
        </p:nvSpPr>
        <p:spPr>
          <a:xfrm>
            <a:off x="1595500" y="65141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* </a:t>
            </a:r>
            <a:r>
              <a:rPr lang="en-US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—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за исключением СРП и налога на профессиональный доход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E819931-139A-413F-8133-F440E06D9115}"/>
              </a:ext>
            </a:extLst>
          </p:cNvPr>
          <p:cNvSpPr/>
          <p:nvPr/>
        </p:nvSpPr>
        <p:spPr>
          <a:xfrm>
            <a:off x="155994" y="1408946"/>
            <a:ext cx="651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I квартале 2020 году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EE79763-A1DF-40C8-B90C-E98541B432C5}"/>
              </a:ext>
            </a:extLst>
          </p:cNvPr>
          <p:cNvSpPr txBox="1"/>
          <p:nvPr/>
        </p:nvSpPr>
        <p:spPr bwMode="auto">
          <a:xfrm>
            <a:off x="5513589" y="3561540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+17,3%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99739E6-8D17-4715-AA78-4C5863490A63}"/>
              </a:ext>
            </a:extLst>
          </p:cNvPr>
          <p:cNvSpPr txBox="1"/>
          <p:nvPr/>
        </p:nvSpPr>
        <p:spPr bwMode="auto">
          <a:xfrm>
            <a:off x="1559496" y="4248401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A53476B-6F38-4FCB-BFA8-21F911AD30B0}"/>
              </a:ext>
            </a:extLst>
          </p:cNvPr>
          <p:cNvSpPr txBox="1"/>
          <p:nvPr/>
        </p:nvSpPr>
        <p:spPr bwMode="auto">
          <a:xfrm>
            <a:off x="1027699" y="5000083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+24,1%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B61F89D-E63E-4849-860E-DABCC7183B2D}"/>
              </a:ext>
            </a:extLst>
          </p:cNvPr>
          <p:cNvSpPr txBox="1"/>
          <p:nvPr/>
        </p:nvSpPr>
        <p:spPr bwMode="auto">
          <a:xfrm>
            <a:off x="920576" y="5810291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+16,6%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8515561-304E-4305-AA66-69DC7E6DE200}"/>
              </a:ext>
            </a:extLst>
          </p:cNvPr>
          <p:cNvSpPr txBox="1"/>
          <p:nvPr/>
        </p:nvSpPr>
        <p:spPr bwMode="auto">
          <a:xfrm>
            <a:off x="119336" y="3538629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УСН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0153B89-3DEF-4102-ABE7-4933655F9E24}"/>
              </a:ext>
            </a:extLst>
          </p:cNvPr>
          <p:cNvSpPr txBox="1"/>
          <p:nvPr/>
        </p:nvSpPr>
        <p:spPr bwMode="auto">
          <a:xfrm>
            <a:off x="119336" y="4248401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ЕНВД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E2AC818-48D2-48ED-B12F-3D44D0B18D6D}"/>
              </a:ext>
            </a:extLst>
          </p:cNvPr>
          <p:cNvSpPr txBox="1"/>
          <p:nvPr/>
        </p:nvSpPr>
        <p:spPr bwMode="auto">
          <a:xfrm>
            <a:off x="119336" y="4977172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8A1BE58-7260-428A-98CD-E7A2A2BD6803}"/>
              </a:ext>
            </a:extLst>
          </p:cNvPr>
          <p:cNvSpPr txBox="1"/>
          <p:nvPr/>
        </p:nvSpPr>
        <p:spPr bwMode="auto">
          <a:xfrm>
            <a:off x="119336" y="5697252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ПАТЕНТ</a:t>
            </a:r>
          </a:p>
        </p:txBody>
      </p:sp>
      <p:graphicFrame>
        <p:nvGraphicFramePr>
          <p:cNvPr id="69" name="Диаграмма 68">
            <a:extLst>
              <a:ext uri="{FF2B5EF4-FFF2-40B4-BE49-F238E27FC236}">
                <a16:creationId xmlns:a16="http://schemas.microsoft.com/office/drawing/2014/main" xmlns="" id="{0E49B662-3967-4D01-8BD9-92F1E7244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449549"/>
              </p:ext>
            </p:extLst>
          </p:nvPr>
        </p:nvGraphicFramePr>
        <p:xfrm>
          <a:off x="8040223" y="2492896"/>
          <a:ext cx="3829292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Надпись 2">
            <a:extLst>
              <a:ext uri="{FF2B5EF4-FFF2-40B4-BE49-F238E27FC236}">
                <a16:creationId xmlns:a16="http://schemas.microsoft.com/office/drawing/2014/main" xmlns="" id="{6908F58D-6FC3-4524-9777-6D2F8F71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063" y="3203931"/>
            <a:ext cx="1581028" cy="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+1,4</a:t>
            </a:r>
            <a:r>
              <a:rPr lang="ru-RU" sz="1800" b="1" dirty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" name="Надпись 2">
            <a:extLst>
              <a:ext uri="{FF2B5EF4-FFF2-40B4-BE49-F238E27FC236}">
                <a16:creationId xmlns:a16="http://schemas.microsoft.com/office/drawing/2014/main" xmlns="" id="{00FD19B4-75FC-4D2F-8475-A0F07278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654" y="5655462"/>
            <a:ext cx="726118" cy="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-3,6</a:t>
            </a:r>
            <a:r>
              <a:rPr lang="ru-RU" sz="1800" b="1" dirty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2" name="Надпись 2">
            <a:extLst>
              <a:ext uri="{FF2B5EF4-FFF2-40B4-BE49-F238E27FC236}">
                <a16:creationId xmlns:a16="http://schemas.microsoft.com/office/drawing/2014/main" xmlns="" id="{2F255011-07F4-4474-8CC9-F6CB6CD0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347" y="5395137"/>
            <a:ext cx="1032335" cy="2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750"/>
              </a:spcAft>
            </a:pPr>
            <a:r>
              <a:rPr lang="ru-RU" sz="1800" b="1" dirty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+13,2%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" name="Надпись 2">
            <a:extLst>
              <a:ext uri="{FF2B5EF4-FFF2-40B4-BE49-F238E27FC236}">
                <a16:creationId xmlns:a16="http://schemas.microsoft.com/office/drawing/2014/main" xmlns="" id="{6C2A41F9-2DE9-4A50-8641-ED79A1E9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479" y="2307710"/>
            <a:ext cx="1494098" cy="3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+6,1%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xmlns="" id="{68C078B0-C832-4AC5-93FB-32A18D804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349488"/>
              </p:ext>
            </p:extLst>
          </p:nvPr>
        </p:nvGraphicFramePr>
        <p:xfrm>
          <a:off x="6744072" y="2459608"/>
          <a:ext cx="7142445" cy="42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679484" y="-40696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ПРОФЕССИОНАЛЬНЫЙ ДОХОД</a:t>
            </a:r>
            <a:endParaRPr lang="ru-RU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E819931-139A-413F-8133-F440E06D9115}"/>
              </a:ext>
            </a:extLst>
          </p:cNvPr>
          <p:cNvSpPr/>
          <p:nvPr/>
        </p:nvSpPr>
        <p:spPr>
          <a:xfrm>
            <a:off x="486486" y="1805505"/>
            <a:ext cx="742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Численность зарегистрированных плательщиков налога на профессиональный доход по состоянию на 01.04.2020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тыс.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плательщиков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xmlns="" id="{90966C37-A813-4555-BB33-D7F5626FA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178837"/>
              </p:ext>
            </p:extLst>
          </p:nvPr>
        </p:nvGraphicFramePr>
        <p:xfrm>
          <a:off x="-132692" y="2426320"/>
          <a:ext cx="7142445" cy="42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52B33209-C6CE-4785-9C53-63AEA6465498}"/>
              </a:ext>
            </a:extLst>
          </p:cNvPr>
          <p:cNvSpPr/>
          <p:nvPr/>
        </p:nvSpPr>
        <p:spPr>
          <a:xfrm>
            <a:off x="1627708" y="960165"/>
            <a:ext cx="5948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уплаченного налога </a:t>
            </a:r>
            <a:r>
              <a:rPr lang="ru-RU" sz="44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811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млн рублей 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СТРАХОВЫЕ ВЗНОСЫ НА ОБЯЗАТЕЛЬНОЕ СОЦИАЛЬНОЕ СТРАХОВАНИЕ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370285"/>
              </p:ext>
            </p:extLst>
          </p:nvPr>
        </p:nvGraphicFramePr>
        <p:xfrm>
          <a:off x="-1" y="1124744"/>
          <a:ext cx="108579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8544272" y="2778343"/>
            <a:ext cx="1466342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+11,8%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1281560" y="5304931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+33,4%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10668508" y="1515394"/>
            <a:ext cx="1767124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+13,1%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147167" y="2517192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ПФР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147167" y="4977410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ФСС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147166" y="1272743"/>
            <a:ext cx="4220641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Страховые взносы на ОСС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798418-FD5F-41D6-8C41-B6FA8FB28C36}"/>
              </a:ext>
            </a:extLst>
          </p:cNvPr>
          <p:cNvSpPr txBox="1"/>
          <p:nvPr/>
        </p:nvSpPr>
        <p:spPr bwMode="auto">
          <a:xfrm>
            <a:off x="147167" y="3747301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ФОМС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FCB73D-BD5A-48D2-BF2B-DCF036A82F5B}"/>
              </a:ext>
            </a:extLst>
          </p:cNvPr>
          <p:cNvSpPr txBox="1"/>
          <p:nvPr/>
        </p:nvSpPr>
        <p:spPr bwMode="auto">
          <a:xfrm>
            <a:off x="2741845" y="4052764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+13,3%</a:t>
            </a:r>
          </a:p>
        </p:txBody>
      </p:sp>
    </p:spTree>
    <p:extLst>
      <p:ext uri="{BB962C8B-B14F-4D97-AF65-F5344CB8AC3E}">
        <p14:creationId xmlns:p14="http://schemas.microsoft.com/office/powerpoint/2010/main" val="282860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КОНТРОЛЬНАЯ РАБОТА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ПО РЕЗУЛЬТАТАМ КОНТРОЛЬНОЙ И АНАЛИТИЧЕСКОЙ РАБОТЫ</a:t>
            </a:r>
            <a:endParaRPr lang="ru-RU" sz="1000" b="0" strike="noStrike" spc="-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5AADE43-72A4-4893-96DD-7C37BA6E8A49}"/>
              </a:ext>
            </a:extLst>
          </p:cNvPr>
          <p:cNvSpPr/>
          <p:nvPr/>
        </p:nvSpPr>
        <p:spPr>
          <a:xfrm>
            <a:off x="6808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Т.Ч. ПО РЕЗУЛЬТАТАМ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АНАЛИТИЧЕСКОЙ РАБОТЫ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97984601-C19D-41A0-A6A3-43695CEC9522}"/>
              </a:ext>
            </a:extLst>
          </p:cNvPr>
          <p:cNvSpPr/>
          <p:nvPr/>
        </p:nvSpPr>
        <p:spPr>
          <a:xfrm>
            <a:off x="36313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СФОРМИРОВАНО СХЕМНЫХ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РАСХОЖДЕНИЙ ПО НДС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4FBA6BBA-2521-44F5-A7D5-65BC8B8BB487}"/>
              </a:ext>
            </a:extLst>
          </p:cNvPr>
          <p:cNvSpPr/>
          <p:nvPr/>
        </p:nvSpPr>
        <p:spPr>
          <a:xfrm>
            <a:off x="62301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98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2536CBE4-CE23-44E4-991C-BBF7572C1EFB}"/>
              </a:ext>
            </a:extLst>
          </p:cNvPr>
          <p:cNvSpPr/>
          <p:nvPr/>
        </p:nvSpPr>
        <p:spPr>
          <a:xfrm>
            <a:off x="65818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772313-A003-4C12-B2FE-25F16C58BFB0}"/>
              </a:ext>
            </a:extLst>
          </p:cNvPr>
          <p:cNvSpPr txBox="1"/>
          <p:nvPr/>
        </p:nvSpPr>
        <p:spPr bwMode="auto">
          <a:xfrm>
            <a:off x="7034925" y="1795102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-14%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06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УСТАНОВЛЕНО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ВЫГОДОПРИОБРЕТАТЕЛЕЙ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2F52429-8B02-4858-B5CB-47029BA006C5}"/>
              </a:ext>
            </a:extLst>
          </p:cNvPr>
          <p:cNvSpPr/>
          <p:nvPr/>
        </p:nvSpPr>
        <p:spPr>
          <a:xfrm>
            <a:off x="91806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91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74356C-FA7A-4E3E-9D84-734C8B75CE85}"/>
              </a:ext>
            </a:extLst>
          </p:cNvPr>
          <p:cNvSpPr txBox="1"/>
          <p:nvPr/>
        </p:nvSpPr>
        <p:spPr bwMode="auto">
          <a:xfrm>
            <a:off x="1133925" y="1795102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+17%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BA02C38-7AC1-495A-8432-140BEF9136C4}"/>
              </a:ext>
            </a:extLst>
          </p:cNvPr>
          <p:cNvSpPr/>
          <p:nvPr/>
        </p:nvSpPr>
        <p:spPr>
          <a:xfrm>
            <a:off x="32796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7EA8E5-160B-4F8B-B313-457EE93884F6}"/>
              </a:ext>
            </a:extLst>
          </p:cNvPr>
          <p:cNvSpPr txBox="1"/>
          <p:nvPr/>
        </p:nvSpPr>
        <p:spPr bwMode="auto">
          <a:xfrm>
            <a:off x="4084425" y="1795102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+35%</a:t>
            </a:r>
          </a:p>
        </p:txBody>
      </p:sp>
      <p:pic>
        <p:nvPicPr>
          <p:cNvPr id="12" name="Рисунок 11" descr="Пользовательский интерфейс и взаимодействие с пользователем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294177"/>
            <a:ext cx="684076" cy="684076"/>
          </a:xfrm>
          <a:prstGeom prst="rect">
            <a:avLst/>
          </a:prstGeom>
        </p:spPr>
      </p:pic>
      <p:pic>
        <p:nvPicPr>
          <p:cNvPr id="76" name="Рисунок 75" descr="Презентация с круговой диаграммой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294177"/>
            <a:ext cx="684076" cy="684076"/>
          </a:xfrm>
          <a:prstGeom prst="rect">
            <a:avLst/>
          </a:prstGeom>
        </p:spPr>
      </p:pic>
      <p:pic>
        <p:nvPicPr>
          <p:cNvPr id="77" name="Рисунок 76" descr="Лабиринт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294177"/>
            <a:ext cx="684076" cy="684076"/>
          </a:xfrm>
          <a:prstGeom prst="rect">
            <a:avLst/>
          </a:prstGeom>
        </p:spPr>
      </p:pic>
      <p:pic>
        <p:nvPicPr>
          <p:cNvPr id="78" name="Рисунок 77" descr="Целевая аудитория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179711" y="5294177"/>
            <a:ext cx="684076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КАМЕРАЛЬНЫЙ КОНТРОЛЬ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ДОНАЧИСЛЕНО ПО РЕЗУЛЬТАТАМ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КАМЕРАЛЬНЫХ  ПРОВЕРОК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5AADE43-72A4-4893-96DD-7C37BA6E8A49}"/>
              </a:ext>
            </a:extLst>
          </p:cNvPr>
          <p:cNvSpPr/>
          <p:nvPr/>
        </p:nvSpPr>
        <p:spPr>
          <a:xfrm>
            <a:off x="680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СУММЫ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РАСХОЖДЕНИЙ ПО ДЕКЛАРАЦИЯМ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НДС В ОБЩЕЙ СУММЕ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ВЫЧЕТОВ ПО НДС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ПО РЕЗУЛЬТАТАМ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КАМЕРАЛЬНЫХ ПРОВЕРОК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4FBA6BBA-2521-44F5-A7D5-65BC8B8BB487}"/>
              </a:ext>
            </a:extLst>
          </p:cNvPr>
          <p:cNvSpPr/>
          <p:nvPr/>
        </p:nvSpPr>
        <p:spPr>
          <a:xfrm>
            <a:off x="6230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3,8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2536CBE4-CE23-44E4-991C-BBF7572C1EFB}"/>
              </a:ext>
            </a:extLst>
          </p:cNvPr>
          <p:cNvSpPr/>
          <p:nvPr/>
        </p:nvSpPr>
        <p:spPr>
          <a:xfrm>
            <a:off x="6581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772313-A003-4C12-B2FE-25F16C58BFB0}"/>
              </a:ext>
            </a:extLst>
          </p:cNvPr>
          <p:cNvSpPr txBox="1"/>
          <p:nvPr/>
        </p:nvSpPr>
        <p:spPr bwMode="auto">
          <a:xfrm>
            <a:off x="7034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-24,1%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1725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ПОСТУПЛЕНИЕ НДС В БЮДЖЕТ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(ВСЕГО)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9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10,3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74356C-FA7A-4E3E-9D84-734C8B75CE85}"/>
              </a:ext>
            </a:extLst>
          </p:cNvPr>
          <p:cNvSpPr txBox="1"/>
          <p:nvPr/>
        </p:nvSpPr>
        <p:spPr bwMode="auto">
          <a:xfrm>
            <a:off x="1133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+4,2%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BA02C38-7AC1-495A-8432-140BEF9136C4}"/>
              </a:ext>
            </a:extLst>
          </p:cNvPr>
          <p:cNvSpPr/>
          <p:nvPr/>
        </p:nvSpPr>
        <p:spPr>
          <a:xfrm>
            <a:off x="3279600" y="2303583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0,45%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7EA8E5-160B-4F8B-B313-457EE93884F6}"/>
              </a:ext>
            </a:extLst>
          </p:cNvPr>
          <p:cNvSpPr txBox="1"/>
          <p:nvPr/>
        </p:nvSpPr>
        <p:spPr bwMode="auto">
          <a:xfrm>
            <a:off x="3816223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-0,29 </a:t>
            </a:r>
            <a:r>
              <a:rPr lang="ru-RU" b="1" dirty="0" err="1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п.п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12" name="Рисунок 11" descr="Деньги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Круговая диаграмма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Поиск запасов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Бумажник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0A0FCB6-B1FB-479C-A988-EE079E4BA890}"/>
              </a:ext>
            </a:extLst>
          </p:cNvPr>
          <p:cNvSpPr/>
          <p:nvPr/>
        </p:nvSpPr>
        <p:spPr>
          <a:xfrm>
            <a:off x="9181725" y="2458496"/>
            <a:ext cx="2682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1 116,2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8729BB7-3D24-4C0C-9328-A2AB109549CC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AE9310C-1DAE-4948-86BA-7310E0C87D42}"/>
              </a:ext>
            </a:extLst>
          </p:cNvPr>
          <p:cNvSpPr txBox="1"/>
          <p:nvPr/>
        </p:nvSpPr>
        <p:spPr bwMode="auto">
          <a:xfrm>
            <a:off x="9986550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+5,1%</a:t>
            </a:r>
          </a:p>
        </p:txBody>
      </p:sp>
    </p:spTree>
    <p:extLst>
      <p:ext uri="{BB962C8B-B14F-4D97-AF65-F5344CB8AC3E}">
        <p14:creationId xmlns:p14="http://schemas.microsoft.com/office/powerpoint/2010/main" val="32304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НАЛОГОВЫЙ КОНТРОЛЬ ЦЕН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236936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237057" y="5332668"/>
            <a:ext cx="1980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ПРОВЕРОК ПОЛНОТЫ ИСЧИСЛЕНИЯ И УПЛАТЫ НАЛОГОВ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СВЯЗИ С СОВЕРШЕНИЕМ СДЕЛОК МЕЖДУ ВЗАИМОЗАВИСИМЫМИ ЛИЦАМИ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5AADE43-72A4-4893-96DD-7C37BA6E8A49}"/>
              </a:ext>
            </a:extLst>
          </p:cNvPr>
          <p:cNvSpPr/>
          <p:nvPr/>
        </p:nvSpPr>
        <p:spPr>
          <a:xfrm>
            <a:off x="237769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2171425" y="5332668"/>
            <a:ext cx="1980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ВЫНЕСЕНО РЕШЕНИЙ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4102760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СУММЫ  ДОНАЧИСЛЕНИЙ НАЛОГА НА ПРИБЫЛЬ ОРГАНИЗАЦИЙ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6035611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УВЕДОМЛЕНИЙ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КОНТРОЛИРУЕМЫХ СДЕЛКАХ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7024" y="1951913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</a:p>
        </p:txBody>
      </p:sp>
      <p:pic>
        <p:nvPicPr>
          <p:cNvPr id="12" name="Рисунок 11" descr="Исследование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85086" y="4604256"/>
            <a:ext cx="684076" cy="684076"/>
          </a:xfrm>
          <a:prstGeom prst="rect">
            <a:avLst/>
          </a:prstGeom>
        </p:spPr>
      </p:pic>
      <p:pic>
        <p:nvPicPr>
          <p:cNvPr id="76" name="Рисунок 75" descr="Молоток судьи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819455" y="4604256"/>
            <a:ext cx="684076" cy="684076"/>
          </a:xfrm>
          <a:prstGeom prst="rect">
            <a:avLst/>
          </a:prstGeom>
        </p:spPr>
      </p:pic>
      <p:pic>
        <p:nvPicPr>
          <p:cNvPr id="77" name="Рисунок 76" descr="Деньги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753824" y="4604256"/>
            <a:ext cx="684076" cy="684076"/>
          </a:xfrm>
          <a:prstGeom prst="rect">
            <a:avLst/>
          </a:prstGeom>
        </p:spPr>
      </p:pic>
      <p:pic>
        <p:nvPicPr>
          <p:cNvPr id="78" name="Рисунок 77" descr="Документ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88193" y="4604256"/>
            <a:ext cx="684076" cy="6840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285CE6-63AA-4213-808B-CBB236571D68}"/>
              </a:ext>
            </a:extLst>
          </p:cNvPr>
          <p:cNvSpPr txBox="1"/>
          <p:nvPr/>
        </p:nvSpPr>
        <p:spPr>
          <a:xfrm>
            <a:off x="7974532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КОНТРОЛИРУЕМЫХ СДЕЛОК </a:t>
            </a:r>
          </a:p>
        </p:txBody>
      </p:sp>
      <p:pic>
        <p:nvPicPr>
          <p:cNvPr id="58" name="Рисунок 57" descr="Поиск запасов">
            <a:extLst>
              <a:ext uri="{FF2B5EF4-FFF2-40B4-BE49-F238E27FC236}">
                <a16:creationId xmlns:a16="http://schemas.microsoft.com/office/drawing/2014/main" xmlns="" id="{514710AC-8D3D-4C59-BB22-319C5B4D7B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622562" y="4604256"/>
            <a:ext cx="684076" cy="68407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D8DB5A2-C22C-4627-81CF-E030F2B9DCE0}"/>
              </a:ext>
            </a:extLst>
          </p:cNvPr>
          <p:cNvSpPr txBox="1"/>
          <p:nvPr/>
        </p:nvSpPr>
        <p:spPr>
          <a:xfrm>
            <a:off x="9911103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КОНТРОЛИРУЕМЫХ СДЕЛОК</a:t>
            </a:r>
          </a:p>
        </p:txBody>
      </p:sp>
      <p:pic>
        <p:nvPicPr>
          <p:cNvPr id="71" name="Рисунок 70" descr="Сейф">
            <a:extLst>
              <a:ext uri="{FF2B5EF4-FFF2-40B4-BE49-F238E27FC236}">
                <a16:creationId xmlns:a16="http://schemas.microsoft.com/office/drawing/2014/main" xmlns="" id="{DC6AD50D-DF4A-4730-8DAF-3A86E17853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0556930" y="4604256"/>
            <a:ext cx="684076" cy="684076"/>
          </a:xfrm>
          <a:prstGeom prst="rect">
            <a:avLst/>
          </a:prstGeom>
        </p:spPr>
      </p:pic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77596A7A-72E5-494A-8FBE-59019E0670EB}"/>
              </a:ext>
            </a:extLst>
          </p:cNvPr>
          <p:cNvSpPr/>
          <p:nvPr/>
        </p:nvSpPr>
        <p:spPr>
          <a:xfrm>
            <a:off x="2171425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7D1882D-FB99-450A-BD7D-F5761AD5053C}"/>
              </a:ext>
            </a:extLst>
          </p:cNvPr>
          <p:cNvSpPr/>
          <p:nvPr/>
        </p:nvSpPr>
        <p:spPr>
          <a:xfrm>
            <a:off x="2172258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2962C28-2FF6-48C5-955E-A249C4C4CD5B}"/>
              </a:ext>
            </a:extLst>
          </p:cNvPr>
          <p:cNvSpPr/>
          <p:nvPr/>
        </p:nvSpPr>
        <p:spPr>
          <a:xfrm>
            <a:off x="2261513" y="1951913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554625E4-592D-47C0-ADB6-A23EE1A9A2C6}"/>
              </a:ext>
            </a:extLst>
          </p:cNvPr>
          <p:cNvSpPr/>
          <p:nvPr/>
        </p:nvSpPr>
        <p:spPr>
          <a:xfrm>
            <a:off x="4115624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7B8148B4-A57D-4BEC-BAAB-42B7EC3B9AA1}"/>
              </a:ext>
            </a:extLst>
          </p:cNvPr>
          <p:cNvSpPr/>
          <p:nvPr/>
        </p:nvSpPr>
        <p:spPr>
          <a:xfrm>
            <a:off x="4116457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42EB8B00-B680-4DF9-8BA4-3EEC60E228D4}"/>
              </a:ext>
            </a:extLst>
          </p:cNvPr>
          <p:cNvSpPr/>
          <p:nvPr/>
        </p:nvSpPr>
        <p:spPr>
          <a:xfrm>
            <a:off x="4205712" y="1951913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4,6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A9529938-2EA7-409E-9ED7-11FAADE5FC37}"/>
              </a:ext>
            </a:extLst>
          </p:cNvPr>
          <p:cNvSpPr/>
          <p:nvPr/>
        </p:nvSpPr>
        <p:spPr>
          <a:xfrm>
            <a:off x="6035611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B7AFF9CA-38AF-4932-B854-773EBAAF21A8}"/>
              </a:ext>
            </a:extLst>
          </p:cNvPr>
          <p:cNvSpPr/>
          <p:nvPr/>
        </p:nvSpPr>
        <p:spPr>
          <a:xfrm>
            <a:off x="6036444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236C6D8C-1512-45F3-9F39-262EB4E19C47}"/>
              </a:ext>
            </a:extLst>
          </p:cNvPr>
          <p:cNvSpPr/>
          <p:nvPr/>
        </p:nvSpPr>
        <p:spPr>
          <a:xfrm>
            <a:off x="6125699" y="1951913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517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AA087581-C0CC-4A19-8E6F-5673FB350E15}"/>
              </a:ext>
            </a:extLst>
          </p:cNvPr>
          <p:cNvSpPr/>
          <p:nvPr/>
        </p:nvSpPr>
        <p:spPr>
          <a:xfrm>
            <a:off x="7970100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CB416E9F-A708-447B-BC43-805B58C6B9FA}"/>
              </a:ext>
            </a:extLst>
          </p:cNvPr>
          <p:cNvSpPr/>
          <p:nvPr/>
        </p:nvSpPr>
        <p:spPr>
          <a:xfrm>
            <a:off x="7970933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ЕД,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CE3064E-BF40-4B5B-8A8F-ABA552D6DC3A}"/>
              </a:ext>
            </a:extLst>
          </p:cNvPr>
          <p:cNvSpPr/>
          <p:nvPr/>
        </p:nvSpPr>
        <p:spPr>
          <a:xfrm>
            <a:off x="8060188" y="202803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848,3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6330B15B-8989-483F-961B-3B8D900ECAC3}"/>
              </a:ext>
            </a:extLst>
          </p:cNvPr>
          <p:cNvSpPr/>
          <p:nvPr/>
        </p:nvSpPr>
        <p:spPr>
          <a:xfrm>
            <a:off x="9914299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DC3B5600-5A18-4965-8FF3-AADEDA62B80D}"/>
              </a:ext>
            </a:extLst>
          </p:cNvPr>
          <p:cNvSpPr/>
          <p:nvPr/>
        </p:nvSpPr>
        <p:spPr>
          <a:xfrm>
            <a:off x="9915132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F3CD7C9-D198-46A8-98AA-549E3086AD84}"/>
              </a:ext>
            </a:extLst>
          </p:cNvPr>
          <p:cNvSpPr/>
          <p:nvPr/>
        </p:nvSpPr>
        <p:spPr>
          <a:xfrm>
            <a:off x="10004387" y="202803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226,7</a:t>
            </a:r>
          </a:p>
        </p:txBody>
      </p:sp>
    </p:spTree>
    <p:extLst>
      <p:ext uri="{BB962C8B-B14F-4D97-AF65-F5344CB8AC3E}">
        <p14:creationId xmlns:p14="http://schemas.microsoft.com/office/powerpoint/2010/main" val="36874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СОДЕРЖАНИЕ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xmlns="" id="{53E3842A-38D9-4B0A-A832-A1B24DC2D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79588"/>
              </p:ext>
            </p:extLst>
          </p:nvPr>
        </p:nvGraphicFramePr>
        <p:xfrm>
          <a:off x="288874" y="1443655"/>
          <a:ext cx="11614252" cy="519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9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Динамика ключевых социально-экономических показателей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Камеральный контроль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Государственные финансы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Налоговый контроль цен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Поступление администрируемых ФНС России доходов 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Валютный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контроль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 организаций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Налоговый мониторинг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добавленную стоимость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Задолженность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Обеспечение процедур банкротства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Акцизы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Досудебное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урегулирование налоговых споров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добычу полезных ископаемых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Судебная работа налоговых органов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Имущественные налоги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Контрольно-кассовая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техника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Утилизационный сбор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Государственная регистрация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и учет налогоплательщиков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Налоги, уплачиваемые в связи с применением специальных налоговых режимов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Официальный сайт ФНС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России и сервисы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профессиональный доход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Оказание услуг налогоплательщикам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Страховые взносы на обязательное социальное страхование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Администрирование крупнейших налогоплательщиков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Контрольная работа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Основные изменения налогового законодательства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5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ВАЛЮТНЫЙ КОНТРОЛЬ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ПРОВЕРОК СОБЛЮДЕНИЯ ВАЛЮТНОГО ЗАКОНОДАТЕЛЬСТВА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ДЕЛ, ВОЗБУЖДЕННЫХ ЗА НАРУШЕНИЕ ВАЛЮТНОГО ЗАКОНОДАТЕЛЬСТВА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ДЕЛ, ВОЗБУЖДЕННЫХ ЗА ОСУЩЕСТВЛЕНИЕ НЕЗАКОННЫХ ВАЛЮТНЫХ ОПЕРАЦИЙ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4FBA6BBA-2521-44F5-A7D5-65BC8B8BB487}"/>
              </a:ext>
            </a:extLst>
          </p:cNvPr>
          <p:cNvSpPr/>
          <p:nvPr/>
        </p:nvSpPr>
        <p:spPr>
          <a:xfrm>
            <a:off x="6230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x2.5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1725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ВЗЫСКАННЫХ ШТРАФОВ ЗА ОСУЩЕСТВЛЕНИЕ НЕЗАКОННЫХ ВАЛЮТНЫХ ОПЕРАЦИЙ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9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-14%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Деньги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Круговая диаграмма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Поиск запасов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Бумажник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0A0FCB6-B1FB-479C-A988-EE079E4BA890}"/>
              </a:ext>
            </a:extLst>
          </p:cNvPr>
          <p:cNvSpPr/>
          <p:nvPr/>
        </p:nvSpPr>
        <p:spPr>
          <a:xfrm>
            <a:off x="9181725" y="2242028"/>
            <a:ext cx="268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184,1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8729BB7-3D24-4C0C-9328-A2AB109549CC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AE9310C-1DAE-4948-86BA-7310E0C87D42}"/>
              </a:ext>
            </a:extLst>
          </p:cNvPr>
          <p:cNvSpPr txBox="1"/>
          <p:nvPr/>
        </p:nvSpPr>
        <p:spPr bwMode="auto">
          <a:xfrm>
            <a:off x="9533519" y="1780770"/>
            <a:ext cx="192707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6A158365-36CD-4B2C-8224-C038B6132418}"/>
              </a:ext>
            </a:extLst>
          </p:cNvPr>
          <p:cNvSpPr/>
          <p:nvPr/>
        </p:nvSpPr>
        <p:spPr>
          <a:xfrm>
            <a:off x="3267825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-6%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9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НАЛОГОВЫЙ МОНИТОРИНГ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1037437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103743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УЧАСТНИКОВ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НАЛОГОВОГО МОНИТОРИНГА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47542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475428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МОТИВИРОВАННЫЕ МНЕНИЯ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 ПЕРИОД 2016-2019 ГГ.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84733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8472264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ДОЛЯ НАЛОГОВЫХ ПОСТУПЛЕНИЙ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УЧАСТНИКОВ НАЛОГОВОГО МОНИТОРИНГА</a:t>
            </a:r>
          </a:p>
        </p:txBody>
      </p:sp>
      <p:pic>
        <p:nvPicPr>
          <p:cNvPr id="12" name="Рисунок 11" descr="Целевая аудитория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036548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Контракт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753399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Круговая диаграмма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71374" y="5301208"/>
            <a:ext cx="684076" cy="6840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961442C-1D8A-4913-9A9E-9C19764F2040}"/>
              </a:ext>
            </a:extLst>
          </p:cNvPr>
          <p:cNvSpPr/>
          <p:nvPr/>
        </p:nvSpPr>
        <p:spPr>
          <a:xfrm>
            <a:off x="13965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E3EE137-0E99-41FA-85C3-C2B4D22DC477}"/>
              </a:ext>
            </a:extLst>
          </p:cNvPr>
          <p:cNvSpPr/>
          <p:nvPr/>
        </p:nvSpPr>
        <p:spPr>
          <a:xfrm>
            <a:off x="10447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95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552FE5A-6D24-4DAD-A4D9-68C1BD8EB684}"/>
              </a:ext>
            </a:extLst>
          </p:cNvPr>
          <p:cNvSpPr/>
          <p:nvPr/>
        </p:nvSpPr>
        <p:spPr>
          <a:xfrm>
            <a:off x="50922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91072C5-4EB7-443F-ADA3-87E295BB371A}"/>
              </a:ext>
            </a:extLst>
          </p:cNvPr>
          <p:cNvSpPr/>
          <p:nvPr/>
        </p:nvSpPr>
        <p:spPr>
          <a:xfrm>
            <a:off x="47404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48C1F8C-5023-4439-8DF9-76A098036C4B}"/>
              </a:ext>
            </a:extLst>
          </p:cNvPr>
          <p:cNvSpPr/>
          <p:nvPr/>
        </p:nvSpPr>
        <p:spPr>
          <a:xfrm>
            <a:off x="8464737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64754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ЗАДОЛЖЕННОСТЬ</a:t>
            </a:r>
            <a:endParaRPr lang="ru-RU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E819931-139A-413F-8133-F440E06D9115}"/>
              </a:ext>
            </a:extLst>
          </p:cNvPr>
          <p:cNvSpPr/>
          <p:nvPr/>
        </p:nvSpPr>
        <p:spPr>
          <a:xfrm>
            <a:off x="1595500" y="159811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Показатель (Debt-to-income) – отношение долга к поступлениям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%</a:t>
            </a:r>
          </a:p>
          <a:p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556EE3E-CF6D-4A14-AD74-0D7059154E86}"/>
              </a:ext>
            </a:extLst>
          </p:cNvPr>
          <p:cNvSpPr/>
          <p:nvPr/>
        </p:nvSpPr>
        <p:spPr>
          <a:xfrm>
            <a:off x="7650461" y="-139312"/>
            <a:ext cx="3098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1 935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3288DFF-08F6-4D3E-B671-D6D5D0B10564}"/>
              </a:ext>
            </a:extLst>
          </p:cNvPr>
          <p:cNvSpPr/>
          <p:nvPr/>
        </p:nvSpPr>
        <p:spPr>
          <a:xfrm>
            <a:off x="10566441" y="460852"/>
            <a:ext cx="152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0370BBE-98D5-4375-888B-553BA1EF29B1}"/>
              </a:ext>
            </a:extLst>
          </p:cNvPr>
          <p:cNvSpPr/>
          <p:nvPr/>
        </p:nvSpPr>
        <p:spPr>
          <a:xfrm>
            <a:off x="5791278" y="322353"/>
            <a:ext cx="209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СОВОКУПНАЯ ЗАДОЛЖЕННОСТЬ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0D99A91-58AD-4536-AC7E-1174DF3159D8}"/>
              </a:ext>
            </a:extLst>
          </p:cNvPr>
          <p:cNvSpPr txBox="1"/>
          <p:nvPr/>
        </p:nvSpPr>
        <p:spPr bwMode="auto">
          <a:xfrm>
            <a:off x="10506955" y="-61977"/>
            <a:ext cx="192707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-6,0%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74135568-BEAE-4E95-8F46-23E91780C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980253"/>
              </p:ext>
            </p:extLst>
          </p:nvPr>
        </p:nvGraphicFramePr>
        <p:xfrm>
          <a:off x="1165" y="1953177"/>
          <a:ext cx="12089913" cy="473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864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ОБЕСПЕЧЕНИЕ ПРОЦЕДУР БАНКРОТСТВА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В БЮДЖЕТ В ХОДЕ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СОПРОВОЖДЕНИЯ ДЕЛ О БАНКРОТСТВЕ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5AADE43-72A4-4893-96DD-7C37BA6E8A49}"/>
              </a:ext>
            </a:extLst>
          </p:cNvPr>
          <p:cNvSpPr/>
          <p:nvPr/>
        </p:nvSpPr>
        <p:spPr>
          <a:xfrm>
            <a:off x="680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ПОГАШЕНО ТЕКУЩИХ ПЛАТЕЖЕЙ ДОЛЖНИКАМИ - БАНКРОТАМИ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В РАМКАХ ЗАКЛЮЧЕННЫХ МИРОВЫХ СОГЛАШЕНИЙ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4FBA6BBA-2521-44F5-A7D5-65BC8B8BB487}"/>
              </a:ext>
            </a:extLst>
          </p:cNvPr>
          <p:cNvSpPr/>
          <p:nvPr/>
        </p:nvSpPr>
        <p:spPr>
          <a:xfrm>
            <a:off x="6230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2,8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2536CBE4-CE23-44E4-991C-BBF7572C1EFB}"/>
              </a:ext>
            </a:extLst>
          </p:cNvPr>
          <p:cNvSpPr/>
          <p:nvPr/>
        </p:nvSpPr>
        <p:spPr>
          <a:xfrm>
            <a:off x="6581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772313-A003-4C12-B2FE-25F16C58BFB0}"/>
              </a:ext>
            </a:extLst>
          </p:cNvPr>
          <p:cNvSpPr txBox="1"/>
          <p:nvPr/>
        </p:nvSpPr>
        <p:spPr bwMode="auto">
          <a:xfrm>
            <a:off x="7034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+32,2%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1725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ПОГАШЕНО ДОБРОВОЛЬНО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9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30,7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74356C-FA7A-4E3E-9D84-734C8B75CE85}"/>
              </a:ext>
            </a:extLst>
          </p:cNvPr>
          <p:cNvSpPr txBox="1"/>
          <p:nvPr/>
        </p:nvSpPr>
        <p:spPr bwMode="auto">
          <a:xfrm>
            <a:off x="1133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+14,6%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7EA8E5-160B-4F8B-B313-457EE93884F6}"/>
              </a:ext>
            </a:extLst>
          </p:cNvPr>
          <p:cNvSpPr txBox="1"/>
          <p:nvPr/>
        </p:nvSpPr>
        <p:spPr bwMode="auto">
          <a:xfrm>
            <a:off x="3816223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+22,9%</a:t>
            </a:r>
          </a:p>
        </p:txBody>
      </p:sp>
      <p:pic>
        <p:nvPicPr>
          <p:cNvPr id="12" name="Рисунок 11" descr="Деньги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Папка-планшет с галочками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Весы правосудия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Поднятая рука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8729BB7-3D24-4C0C-9328-A2AB109549CC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AE9310C-1DAE-4948-86BA-7310E0C87D42}"/>
              </a:ext>
            </a:extLst>
          </p:cNvPr>
          <p:cNvSpPr txBox="1"/>
          <p:nvPr/>
        </p:nvSpPr>
        <p:spPr bwMode="auto">
          <a:xfrm>
            <a:off x="9986550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+7%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E613E75-766F-4D71-A724-AE50242D5CA7}"/>
              </a:ext>
            </a:extLst>
          </p:cNvPr>
          <p:cNvSpPr/>
          <p:nvPr/>
        </p:nvSpPr>
        <p:spPr>
          <a:xfrm>
            <a:off x="36241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479449A-BD7B-44B0-A2A9-A6123DA1EE38}"/>
              </a:ext>
            </a:extLst>
          </p:cNvPr>
          <p:cNvSpPr/>
          <p:nvPr/>
        </p:nvSpPr>
        <p:spPr>
          <a:xfrm>
            <a:off x="3272325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17,9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BD3167FD-B40E-465A-B093-AD665835553F}"/>
              </a:ext>
            </a:extLst>
          </p:cNvPr>
          <p:cNvSpPr/>
          <p:nvPr/>
        </p:nvSpPr>
        <p:spPr>
          <a:xfrm>
            <a:off x="9173325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6,8</a:t>
            </a:r>
          </a:p>
        </p:txBody>
      </p:sp>
    </p:spTree>
    <p:extLst>
      <p:ext uri="{BB962C8B-B14F-4D97-AF65-F5344CB8AC3E}">
        <p14:creationId xmlns:p14="http://schemas.microsoft.com/office/powerpoint/2010/main" val="152071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ДОСУДЕБНОЕ УРЕГУЛИРОВАНИЕ НАЛОГОВЫХ СПОРОВ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ПОСТУПИВШИХ ЖАЛОБ ПО НАЛОГОВЫМ СПОРАМ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РАССМОТРЕННЫХ ЖАЛОБ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РАССМОТРЕННЫХ ЖАЛОБ ПО РЕЗУЛЬТАТАМ ВНП И КНП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1725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ЧИСЛА УДОВЛЕТВОРЕННЫХ ЖАЛОБ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9100" y="2340385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-2,4%</a:t>
            </a:r>
          </a:p>
        </p:txBody>
      </p:sp>
      <p:pic>
        <p:nvPicPr>
          <p:cNvPr id="12" name="Рисунок 11" descr="Контракт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Папка-планшет с галочками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Знак одобрения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C79E093E-4483-4573-ADBD-DC439DC5222B}"/>
              </a:ext>
            </a:extLst>
          </p:cNvPr>
          <p:cNvSpPr/>
          <p:nvPr/>
        </p:nvSpPr>
        <p:spPr>
          <a:xfrm>
            <a:off x="3262800" y="2340385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-4,9%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CA5AB9F-4016-49FF-9268-05B7F6B67D1F}"/>
              </a:ext>
            </a:extLst>
          </p:cNvPr>
          <p:cNvSpPr/>
          <p:nvPr/>
        </p:nvSpPr>
        <p:spPr>
          <a:xfrm>
            <a:off x="6096000" y="2340385"/>
            <a:ext cx="2916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-22,4%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90098C27-532B-4CD8-A909-C1B7D8A30630}"/>
              </a:ext>
            </a:extLst>
          </p:cNvPr>
          <p:cNvSpPr/>
          <p:nvPr/>
        </p:nvSpPr>
        <p:spPr>
          <a:xfrm>
            <a:off x="9177825" y="2340385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27,5%</a:t>
            </a:r>
          </a:p>
        </p:txBody>
      </p:sp>
    </p:spTree>
    <p:extLst>
      <p:ext uri="{BB962C8B-B14F-4D97-AF65-F5344CB8AC3E}">
        <p14:creationId xmlns:p14="http://schemas.microsoft.com/office/powerpoint/2010/main" val="266690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СУДЕБНАЯ РАБОТА НАЛОГОВЫХ ОРГАНОВ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ДЕЛ, РАССМОТРЕННЫХ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СУДАМИ ПО ВСЕМ КАТЕГОРИЯМ ЛИЦ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ДЕЛ,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РАССМОТРЕННЫХ В ПОЛЬЗУ НАЛОГОВЫХ ОРГАНОВ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РАССМОТРЕННЫХ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ТРЕБОВАНИЙ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9181725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СУММ ТРЕБОВАНИЙ,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РАССМОТРЕННЫХ В ПОЛЬЗУ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ОРГАНОВ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170060" y="2348880"/>
            <a:ext cx="292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-32,8%</a:t>
            </a:r>
          </a:p>
        </p:txBody>
      </p:sp>
      <p:pic>
        <p:nvPicPr>
          <p:cNvPr id="12" name="Рисунок 11" descr="Молоток судьи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Здание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Деньги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C79E093E-4483-4573-ADBD-DC439DC5222B}"/>
              </a:ext>
            </a:extLst>
          </p:cNvPr>
          <p:cNvSpPr/>
          <p:nvPr/>
        </p:nvSpPr>
        <p:spPr>
          <a:xfrm>
            <a:off x="3262800" y="2348880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60,2%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20EE269-0F6F-4942-9864-B9743E7436C4}"/>
              </a:ext>
            </a:extLst>
          </p:cNvPr>
          <p:cNvSpPr txBox="1"/>
          <p:nvPr/>
        </p:nvSpPr>
        <p:spPr bwMode="auto">
          <a:xfrm>
            <a:off x="3816223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-10,3 </a:t>
            </a:r>
            <a:r>
              <a:rPr lang="ru-RU" b="1" dirty="0" err="1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п.п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52284EA-7C51-4D19-9CC6-5601F4F30C96}"/>
              </a:ext>
            </a:extLst>
          </p:cNvPr>
          <p:cNvSpPr/>
          <p:nvPr/>
        </p:nvSpPr>
        <p:spPr>
          <a:xfrm>
            <a:off x="6230100" y="2348880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34,9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BF32570-F333-44AA-A061-2E0478750829}"/>
              </a:ext>
            </a:extLst>
          </p:cNvPr>
          <p:cNvSpPr/>
          <p:nvPr/>
        </p:nvSpPr>
        <p:spPr>
          <a:xfrm>
            <a:off x="6581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46E541-D019-4555-ADC4-DAA1B54C7DDA}"/>
              </a:ext>
            </a:extLst>
          </p:cNvPr>
          <p:cNvSpPr txBox="1"/>
          <p:nvPr/>
        </p:nvSpPr>
        <p:spPr bwMode="auto">
          <a:xfrm>
            <a:off x="7034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-35,6%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0B68B276-BAAE-4628-A2CE-C2D00362AC88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14B2904-0C80-46AA-8DE6-01F58915B781}"/>
              </a:ext>
            </a:extLst>
          </p:cNvPr>
          <p:cNvSpPr txBox="1"/>
          <p:nvPr/>
        </p:nvSpPr>
        <p:spPr bwMode="auto">
          <a:xfrm>
            <a:off x="9986550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90,0%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3992673C-84A1-4F91-97AE-8C2D12E26752}"/>
              </a:ext>
            </a:extLst>
          </p:cNvPr>
          <p:cNvSpPr/>
          <p:nvPr/>
        </p:nvSpPr>
        <p:spPr>
          <a:xfrm>
            <a:off x="9173325" y="2348880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381733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КОНТРОЛЬНО-КАССОВАЯ ТЕХНИКА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1037437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1037438" y="6029620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ЗАРЕГИСТРИРОВАНО ККТ 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47542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475428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ПРОВЕРОК СОБЛЮДЕНИЯ ТРЕБОВАНИЙ К ККТ 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26EF43E-FD13-4349-B232-091B899C70B0}"/>
              </a:ext>
            </a:extLst>
          </p:cNvPr>
          <p:cNvSpPr/>
          <p:nvPr/>
        </p:nvSpPr>
        <p:spPr>
          <a:xfrm>
            <a:off x="84733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8472264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РЕЗУЛЬТАТАМ ПРОВЕРОК, ВЫЯВИВШИХ НАРУШЕНИЯ, ПРЕДЪЯВЛЕНЫ ШТРАФНЫЕ САНКЦИИ </a:t>
            </a:r>
          </a:p>
        </p:txBody>
      </p:sp>
      <p:pic>
        <p:nvPicPr>
          <p:cNvPr id="12" name="Рисунок 11" descr="Кассовый аппарат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036548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Исследование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753399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Деньги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71374" y="5301208"/>
            <a:ext cx="684076" cy="6840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961442C-1D8A-4913-9A9E-9C19764F2040}"/>
              </a:ext>
            </a:extLst>
          </p:cNvPr>
          <p:cNvSpPr/>
          <p:nvPr/>
        </p:nvSpPr>
        <p:spPr>
          <a:xfrm>
            <a:off x="13965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ЕД.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E3EE137-0E99-41FA-85C3-C2B4D22DC477}"/>
              </a:ext>
            </a:extLst>
          </p:cNvPr>
          <p:cNvSpPr/>
          <p:nvPr/>
        </p:nvSpPr>
        <p:spPr>
          <a:xfrm>
            <a:off x="10447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&gt;3</a:t>
            </a:r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552FE5A-6D24-4DAD-A4D9-68C1BD8EB684}"/>
              </a:ext>
            </a:extLst>
          </p:cNvPr>
          <p:cNvSpPr/>
          <p:nvPr/>
        </p:nvSpPr>
        <p:spPr>
          <a:xfrm>
            <a:off x="50922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91072C5-4EB7-443F-ADA3-87E295BB371A}"/>
              </a:ext>
            </a:extLst>
          </p:cNvPr>
          <p:cNvSpPr/>
          <p:nvPr/>
        </p:nvSpPr>
        <p:spPr>
          <a:xfrm>
            <a:off x="47404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48C1F8C-5023-4439-8DF9-76A098036C4B}"/>
              </a:ext>
            </a:extLst>
          </p:cNvPr>
          <p:cNvSpPr/>
          <p:nvPr/>
        </p:nvSpPr>
        <p:spPr>
          <a:xfrm>
            <a:off x="8464737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&gt;171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892B966-0245-4E4B-9922-BABC391B6711}"/>
              </a:ext>
            </a:extLst>
          </p:cNvPr>
          <p:cNvSpPr/>
          <p:nvPr/>
        </p:nvSpPr>
        <p:spPr>
          <a:xfrm>
            <a:off x="8825182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49790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ГОСУДАРСТВЕННАЯ РЕГИСТРАЦИЯ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УЧЕТ НАЛОГОПЛАТЕЛЬЩИКОВ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236936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237057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ЕГРЮЛ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ЮРИДИЧЕСКИХ ЛИЦАХ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2171425" y="5332668"/>
            <a:ext cx="19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ЕГРЮЛ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ЮРИДИЧЕСКИХ ЛИЦАХ, ПРЕКРАТИВШИХ СВОЮ ДЕЯТЕЛЬНОСТЬ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4102760" y="5332668"/>
            <a:ext cx="19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ПОДАННЫХ НА ГОСУДАРСТВЕННУЮ РЕГИСТРАЦИЮ ПАКЕТОВ ЭЛЕКТРОННЫХ ДОКУМЕНТОВ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6035611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ЕГРИП ОБ ИНДИВИДУАЛЬНЫХ ПРЕДПРИНИМАТЕЛЯХ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7024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,7</a:t>
            </a:r>
          </a:p>
        </p:txBody>
      </p:sp>
      <p:pic>
        <p:nvPicPr>
          <p:cNvPr id="12" name="Рисунок 11" descr="Значок &quot;Подписаться&quot;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85086" y="4604256"/>
            <a:ext cx="684076" cy="684076"/>
          </a:xfrm>
          <a:prstGeom prst="rect">
            <a:avLst/>
          </a:prstGeom>
        </p:spPr>
      </p:pic>
      <p:pic>
        <p:nvPicPr>
          <p:cNvPr id="76" name="Рисунок 75" descr="Картотечный шкаф (архив)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819455" y="4604256"/>
            <a:ext cx="684076" cy="684076"/>
          </a:xfrm>
          <a:prstGeom prst="rect">
            <a:avLst/>
          </a:prstGeom>
        </p:spPr>
      </p:pic>
      <p:pic>
        <p:nvPicPr>
          <p:cNvPr id="77" name="Рисунок 76" descr="Контрольный список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753824" y="4604256"/>
            <a:ext cx="684076" cy="684076"/>
          </a:xfrm>
          <a:prstGeom prst="rect">
            <a:avLst/>
          </a:prstGeom>
        </p:spPr>
      </p:pic>
      <p:pic>
        <p:nvPicPr>
          <p:cNvPr id="78" name="Рисунок 77" descr="Подписаться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88193" y="4604256"/>
            <a:ext cx="684076" cy="6840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285CE6-63AA-4213-808B-CBB236571D68}"/>
              </a:ext>
            </a:extLst>
          </p:cNvPr>
          <p:cNvSpPr txBox="1"/>
          <p:nvPr/>
        </p:nvSpPr>
        <p:spPr>
          <a:xfrm>
            <a:off x="7974532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ЕГРИП ОБ ИП, ПРЕКРАТИВШИХ СВОЮ ДЕЯТЕЛЬНОСТЬ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14710AC-8D3D-4C59-BB22-319C5B4D7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622562" y="4604256"/>
            <a:ext cx="684076" cy="68407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D8DB5A2-C22C-4627-81CF-E030F2B9DCE0}"/>
              </a:ext>
            </a:extLst>
          </p:cNvPr>
          <p:cNvSpPr txBox="1"/>
          <p:nvPr/>
        </p:nvSpPr>
        <p:spPr>
          <a:xfrm>
            <a:off x="9911103" y="5332668"/>
            <a:ext cx="1980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РЕЕСТР МСП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77596A7A-72E5-494A-8FBE-59019E0670EB}"/>
              </a:ext>
            </a:extLst>
          </p:cNvPr>
          <p:cNvSpPr/>
          <p:nvPr/>
        </p:nvSpPr>
        <p:spPr>
          <a:xfrm>
            <a:off x="2171425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2962C28-2FF6-48C5-955E-A249C4C4CD5B}"/>
              </a:ext>
            </a:extLst>
          </p:cNvPr>
          <p:cNvSpPr/>
          <p:nvPr/>
        </p:nvSpPr>
        <p:spPr>
          <a:xfrm>
            <a:off x="2261513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r>
              <a:rPr lang="ru-RU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,3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554625E4-592D-47C0-ADB6-A23EE1A9A2C6}"/>
              </a:ext>
            </a:extLst>
          </p:cNvPr>
          <p:cNvSpPr/>
          <p:nvPr/>
        </p:nvSpPr>
        <p:spPr>
          <a:xfrm>
            <a:off x="4115624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42EB8B00-B680-4DF9-8BA4-3EEC60E228D4}"/>
              </a:ext>
            </a:extLst>
          </p:cNvPr>
          <p:cNvSpPr/>
          <p:nvPr/>
        </p:nvSpPr>
        <p:spPr>
          <a:xfrm>
            <a:off x="4205712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566,2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A9529938-2EA7-409E-9ED7-11FAADE5FC37}"/>
              </a:ext>
            </a:extLst>
          </p:cNvPr>
          <p:cNvSpPr/>
          <p:nvPr/>
        </p:nvSpPr>
        <p:spPr>
          <a:xfrm>
            <a:off x="6035611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236C6D8C-1512-45F3-9F39-262EB4E19C47}"/>
              </a:ext>
            </a:extLst>
          </p:cNvPr>
          <p:cNvSpPr/>
          <p:nvPr/>
        </p:nvSpPr>
        <p:spPr>
          <a:xfrm>
            <a:off x="6125699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4,0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AA087581-C0CC-4A19-8E6F-5673FB350E15}"/>
              </a:ext>
            </a:extLst>
          </p:cNvPr>
          <p:cNvSpPr/>
          <p:nvPr/>
        </p:nvSpPr>
        <p:spPr>
          <a:xfrm>
            <a:off x="7970100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CE3064E-BF40-4B5B-8A8F-ABA552D6DC3A}"/>
              </a:ext>
            </a:extLst>
          </p:cNvPr>
          <p:cNvSpPr/>
          <p:nvPr/>
        </p:nvSpPr>
        <p:spPr>
          <a:xfrm>
            <a:off x="8060188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11,2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6330B15B-8989-483F-961B-3B8D900ECAC3}"/>
              </a:ext>
            </a:extLst>
          </p:cNvPr>
          <p:cNvSpPr/>
          <p:nvPr/>
        </p:nvSpPr>
        <p:spPr>
          <a:xfrm>
            <a:off x="9914299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F3CD7C9-D198-46A8-98AA-549E3086AD84}"/>
              </a:ext>
            </a:extLst>
          </p:cNvPr>
          <p:cNvSpPr/>
          <p:nvPr/>
        </p:nvSpPr>
        <p:spPr>
          <a:xfrm>
            <a:off x="10004387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5,98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11171C-27C5-4B27-9BC1-5AEF0AE3B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56931" y="4573957"/>
            <a:ext cx="638175" cy="71437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DC7A10F-9005-49B9-A768-F5BEF785F127}"/>
              </a:ext>
            </a:extLst>
          </p:cNvPr>
          <p:cNvSpPr txBox="1"/>
          <p:nvPr/>
        </p:nvSpPr>
        <p:spPr bwMode="auto">
          <a:xfrm>
            <a:off x="4453669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+65,5%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D0E7D94-AE7D-446B-BFE8-94D9E63F2A9B}"/>
              </a:ext>
            </a:extLst>
          </p:cNvPr>
          <p:cNvSpPr txBox="1"/>
          <p:nvPr/>
        </p:nvSpPr>
        <p:spPr bwMode="auto">
          <a:xfrm>
            <a:off x="690800" y="1700583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-9,5%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4A0BE2-C636-435B-B6B0-72143D727BEB}"/>
              </a:ext>
            </a:extLst>
          </p:cNvPr>
          <p:cNvSpPr txBox="1"/>
          <p:nvPr/>
        </p:nvSpPr>
        <p:spPr bwMode="auto">
          <a:xfrm>
            <a:off x="2469657" y="1700583"/>
            <a:ext cx="1383912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-37,0%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AEF89F9-9C42-4EB0-89F8-70AC39E885E5}"/>
              </a:ext>
            </a:extLst>
          </p:cNvPr>
          <p:cNvSpPr txBox="1"/>
          <p:nvPr/>
        </p:nvSpPr>
        <p:spPr bwMode="auto">
          <a:xfrm>
            <a:off x="10368163" y="1700583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-2,6%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DBE0BF-A3CC-49E8-949D-9AC56152860B}"/>
              </a:ext>
            </a:extLst>
          </p:cNvPr>
          <p:cNvSpPr txBox="1"/>
          <p:nvPr/>
        </p:nvSpPr>
        <p:spPr bwMode="auto">
          <a:xfrm>
            <a:off x="6373656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-1,1%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879490C-D5F6-4898-962B-1A551588C198}"/>
              </a:ext>
            </a:extLst>
          </p:cNvPr>
          <p:cNvSpPr txBox="1"/>
          <p:nvPr/>
        </p:nvSpPr>
        <p:spPr bwMode="auto">
          <a:xfrm>
            <a:off x="8308145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+18,5%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B46671F2-4A97-4958-B4AA-15EAB73317B2}"/>
              </a:ext>
            </a:extLst>
          </p:cNvPr>
          <p:cNvSpPr/>
          <p:nvPr/>
        </p:nvSpPr>
        <p:spPr>
          <a:xfrm>
            <a:off x="2296563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43A83FA-48C4-4A0D-BE98-49FF2B30CA66}"/>
              </a:ext>
            </a:extLst>
          </p:cNvPr>
          <p:cNvSpPr/>
          <p:nvPr/>
        </p:nvSpPr>
        <p:spPr>
          <a:xfrm>
            <a:off x="362074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F14FC06-CF76-4C5D-997E-94DC66B4B256}"/>
              </a:ext>
            </a:extLst>
          </p:cNvPr>
          <p:cNvSpPr/>
          <p:nvPr/>
        </p:nvSpPr>
        <p:spPr>
          <a:xfrm>
            <a:off x="4240762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F86FE02-822A-4F0D-9E21-6EB03A6108AC}"/>
              </a:ext>
            </a:extLst>
          </p:cNvPr>
          <p:cNvSpPr/>
          <p:nvPr/>
        </p:nvSpPr>
        <p:spPr>
          <a:xfrm>
            <a:off x="6160749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12024656-63BB-41C5-88F1-9798DB97F645}"/>
              </a:ext>
            </a:extLst>
          </p:cNvPr>
          <p:cNvSpPr/>
          <p:nvPr/>
        </p:nvSpPr>
        <p:spPr>
          <a:xfrm>
            <a:off x="8095238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C4ACA5A-D4C4-4B57-B66E-33CFC3ED96EC}"/>
              </a:ext>
            </a:extLst>
          </p:cNvPr>
          <p:cNvSpPr/>
          <p:nvPr/>
        </p:nvSpPr>
        <p:spPr>
          <a:xfrm>
            <a:off x="10039437" y="2927164"/>
            <a:ext cx="17301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СУБЪЕКТОВ МСП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ОФИЦИАЛЬНЫЙ САЙТ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ФНС РОССИИ И СЕРВИСЫ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Arc 6">
            <a:extLst>
              <a:ext uri="{FF2B5EF4-FFF2-40B4-BE49-F238E27FC236}">
                <a16:creationId xmlns:a16="http://schemas.microsoft.com/office/drawing/2014/main" xmlns="" id="{E815A63A-CF28-4A61-A111-81E8FB1ED97E}"/>
              </a:ext>
            </a:extLst>
          </p:cNvPr>
          <p:cNvSpPr/>
          <p:nvPr/>
        </p:nvSpPr>
        <p:spPr>
          <a:xfrm>
            <a:off x="1897808" y="2328767"/>
            <a:ext cx="8655445" cy="4088565"/>
          </a:xfrm>
          <a:prstGeom prst="arc">
            <a:avLst>
              <a:gd name="adj1" fmla="val 16200000"/>
              <a:gd name="adj2" fmla="val 11083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Arc 7">
            <a:extLst>
              <a:ext uri="{FF2B5EF4-FFF2-40B4-BE49-F238E27FC236}">
                <a16:creationId xmlns:a16="http://schemas.microsoft.com/office/drawing/2014/main" xmlns="" id="{4E9C6883-34A2-4F00-9289-5BAB2D2AFC30}"/>
              </a:ext>
            </a:extLst>
          </p:cNvPr>
          <p:cNvSpPr/>
          <p:nvPr/>
        </p:nvSpPr>
        <p:spPr>
          <a:xfrm>
            <a:off x="3431704" y="2794744"/>
            <a:ext cx="5364805" cy="2999701"/>
          </a:xfrm>
          <a:prstGeom prst="arc">
            <a:avLst>
              <a:gd name="adj1" fmla="val 16200000"/>
              <a:gd name="adj2" fmla="val 7689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Arc 8">
            <a:extLst>
              <a:ext uri="{FF2B5EF4-FFF2-40B4-BE49-F238E27FC236}">
                <a16:creationId xmlns:a16="http://schemas.microsoft.com/office/drawing/2014/main" xmlns="" id="{3713E51A-62FD-4EA5-A200-43089B93A1E4}"/>
              </a:ext>
            </a:extLst>
          </p:cNvPr>
          <p:cNvSpPr/>
          <p:nvPr/>
        </p:nvSpPr>
        <p:spPr>
          <a:xfrm>
            <a:off x="5015880" y="3258979"/>
            <a:ext cx="1982704" cy="1949091"/>
          </a:xfrm>
          <a:prstGeom prst="arc">
            <a:avLst>
              <a:gd name="adj1" fmla="val 16200000"/>
              <a:gd name="adj2" fmla="val 142502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Arc 22">
            <a:extLst>
              <a:ext uri="{FF2B5EF4-FFF2-40B4-BE49-F238E27FC236}">
                <a16:creationId xmlns:a16="http://schemas.microsoft.com/office/drawing/2014/main" xmlns="" id="{0963990B-D3F9-4E2F-836C-09163D39456A}"/>
              </a:ext>
            </a:extLst>
          </p:cNvPr>
          <p:cNvSpPr/>
          <p:nvPr/>
        </p:nvSpPr>
        <p:spPr>
          <a:xfrm flipH="1">
            <a:off x="1740654" y="2328767"/>
            <a:ext cx="8655445" cy="4088565"/>
          </a:xfrm>
          <a:prstGeom prst="arc">
            <a:avLst>
              <a:gd name="adj1" fmla="val 16200000"/>
              <a:gd name="adj2" fmla="val 21534639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Arc 23">
            <a:extLst>
              <a:ext uri="{FF2B5EF4-FFF2-40B4-BE49-F238E27FC236}">
                <a16:creationId xmlns:a16="http://schemas.microsoft.com/office/drawing/2014/main" xmlns="" id="{C541AE41-9F49-4174-9BF5-CACBC0E3F2E5}"/>
              </a:ext>
            </a:extLst>
          </p:cNvPr>
          <p:cNvSpPr/>
          <p:nvPr/>
        </p:nvSpPr>
        <p:spPr>
          <a:xfrm flipH="1">
            <a:off x="3503503" y="2794744"/>
            <a:ext cx="5364805" cy="2999701"/>
          </a:xfrm>
          <a:prstGeom prst="arc">
            <a:avLst>
              <a:gd name="adj1" fmla="val 16200000"/>
              <a:gd name="adj2" fmla="val 21583315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xmlns="" id="{767797A2-EE6C-452D-B370-9B4067D8D7A0}"/>
              </a:ext>
            </a:extLst>
          </p:cNvPr>
          <p:cNvSpPr/>
          <p:nvPr/>
        </p:nvSpPr>
        <p:spPr>
          <a:xfrm flipH="1">
            <a:off x="5301428" y="3258979"/>
            <a:ext cx="1982704" cy="1949091"/>
          </a:xfrm>
          <a:prstGeom prst="arc">
            <a:avLst>
              <a:gd name="adj1" fmla="val 16200000"/>
              <a:gd name="adj2" fmla="val 173907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1" name="Oval 29">
            <a:extLst>
              <a:ext uri="{FF2B5EF4-FFF2-40B4-BE49-F238E27FC236}">
                <a16:creationId xmlns:a16="http://schemas.microsoft.com/office/drawing/2014/main" xmlns="" id="{467D1EB1-E1A3-4EDE-8B6C-2D36E504EAB1}"/>
              </a:ext>
            </a:extLst>
          </p:cNvPr>
          <p:cNvSpPr/>
          <p:nvPr/>
        </p:nvSpPr>
        <p:spPr>
          <a:xfrm>
            <a:off x="4922144" y="944724"/>
            <a:ext cx="2606773" cy="2606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A3AEBA1-D49B-4FB1-B1F4-D6178A239F5A}"/>
              </a:ext>
            </a:extLst>
          </p:cNvPr>
          <p:cNvSpPr txBox="1"/>
          <p:nvPr/>
        </p:nvSpPr>
        <p:spPr>
          <a:xfrm>
            <a:off x="5235463" y="1319615"/>
            <a:ext cx="1980135" cy="196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САЙТЕ ФНС РОССИИ ПРЕДСТАВЛЕНО БОЛЕЕ </a:t>
            </a:r>
          </a:p>
          <a:p>
            <a:pPr algn="ctr">
              <a:lnSpc>
                <a:spcPct val="90000"/>
              </a:lnSpc>
            </a:pPr>
            <a:r>
              <a:rPr lang="ru-RU" sz="9600" b="1" strike="noStrike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</a:p>
          <a:p>
            <a:pPr algn="ctr">
              <a:lnSpc>
                <a:spcPct val="40000"/>
              </a:lnSpc>
            </a:pPr>
            <a:r>
              <a:rPr lang="ru-RU" sz="2000" b="1" strike="noStrike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СЕРВИСОВ</a:t>
            </a:r>
            <a:endParaRPr lang="ru-RU" sz="1100" b="1" strike="noStrike" spc="-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59EA817-B3F6-4A4B-A610-2F56D18102BA}"/>
              </a:ext>
            </a:extLst>
          </p:cNvPr>
          <p:cNvSpPr txBox="1"/>
          <p:nvPr/>
        </p:nvSpPr>
        <p:spPr>
          <a:xfrm>
            <a:off x="926237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ИНДИВИДУАЛЬНОГО ПРЕДПРИНИМАТЕЛЯ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5E77E52E-7478-4DF2-9A78-9A8B4F0D1924}"/>
              </a:ext>
            </a:extLst>
          </p:cNvPr>
          <p:cNvSpPr/>
          <p:nvPr/>
        </p:nvSpPr>
        <p:spPr>
          <a:xfrm>
            <a:off x="719016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ИП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EF0B15D6-D991-4667-89FE-D50CBCE58080}"/>
              </a:ext>
            </a:extLst>
          </p:cNvPr>
          <p:cNvSpPr/>
          <p:nvPr/>
        </p:nvSpPr>
        <p:spPr>
          <a:xfrm>
            <a:off x="883014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2,06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0419DCD-9BCA-4D80-9959-845E00F7F4CC}"/>
              </a:ext>
            </a:extLst>
          </p:cNvPr>
          <p:cNvSpPr txBox="1"/>
          <p:nvPr/>
        </p:nvSpPr>
        <p:spPr>
          <a:xfrm>
            <a:off x="2702143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 ЮРИДИЧЕСКОГО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ЛИЦА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A5BCEB03-C047-4816-BF76-8B94FCF57066}"/>
              </a:ext>
            </a:extLst>
          </p:cNvPr>
          <p:cNvSpPr/>
          <p:nvPr/>
        </p:nvSpPr>
        <p:spPr>
          <a:xfrm>
            <a:off x="2494922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ОРГАНИЗАЦИЙ 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90D7A930-B240-4386-A915-D5C4390DAF4F}"/>
              </a:ext>
            </a:extLst>
          </p:cNvPr>
          <p:cNvSpPr/>
          <p:nvPr/>
        </p:nvSpPr>
        <p:spPr>
          <a:xfrm>
            <a:off x="2658920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896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E28FAC1-2589-416A-A651-4C7753C8D712}"/>
              </a:ext>
            </a:extLst>
          </p:cNvPr>
          <p:cNvSpPr txBox="1"/>
          <p:nvPr/>
        </p:nvSpPr>
        <p:spPr>
          <a:xfrm>
            <a:off x="4478049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ДЛЯ ФИЗИЧЕСКИХ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 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64D31DA1-C5E6-4AF4-A384-7973346FDF23}"/>
              </a:ext>
            </a:extLst>
          </p:cNvPr>
          <p:cNvSpPr/>
          <p:nvPr/>
        </p:nvSpPr>
        <p:spPr>
          <a:xfrm>
            <a:off x="4270828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ЧЕЛОВЕК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663095C0-C501-4E06-8EBA-85AC495A188E}"/>
              </a:ext>
            </a:extLst>
          </p:cNvPr>
          <p:cNvSpPr/>
          <p:nvPr/>
        </p:nvSpPr>
        <p:spPr>
          <a:xfrm>
            <a:off x="4434826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29,9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B99C9D5-18F8-44FA-B4B6-2E9FB350C729}"/>
              </a:ext>
            </a:extLst>
          </p:cNvPr>
          <p:cNvSpPr txBox="1"/>
          <p:nvPr/>
        </p:nvSpPr>
        <p:spPr>
          <a:xfrm>
            <a:off x="6253955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«ПРОВЕРКА КОРРЕКТНОСТИ ЗАПОЛНЕНИЯ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СЧЕТОВ-ФАКТУР» 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3315A0DC-0371-4837-B20F-3F9B5C0B07F7}"/>
              </a:ext>
            </a:extLst>
          </p:cNvPr>
          <p:cNvSpPr/>
          <p:nvPr/>
        </p:nvSpPr>
        <p:spPr>
          <a:xfrm>
            <a:off x="6046734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WEB-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СЕРВИСУ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69E20E7C-6DE9-447E-B890-2AB8577B38CD}"/>
              </a:ext>
            </a:extLst>
          </p:cNvPr>
          <p:cNvSpPr/>
          <p:nvPr/>
        </p:nvSpPr>
        <p:spPr>
          <a:xfrm>
            <a:off x="6210732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&gt;39</a:t>
            </a:r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5540AC1-032D-43A5-8A89-CA9B12CE8203}"/>
              </a:ext>
            </a:extLst>
          </p:cNvPr>
          <p:cNvSpPr txBox="1"/>
          <p:nvPr/>
        </p:nvSpPr>
        <p:spPr>
          <a:xfrm>
            <a:off x="8029861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ГРУППА СЕРВИСОВ «РИСКИ БИЗНЕСА: ПРОВЕРЬ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СЕБЯ И КОНТРАГЕНТА»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6F4C683F-5D6E-45F4-A6F9-7E474F9A3DD7}"/>
              </a:ext>
            </a:extLst>
          </p:cNvPr>
          <p:cNvSpPr/>
          <p:nvPr/>
        </p:nvSpPr>
        <p:spPr>
          <a:xfrm>
            <a:off x="7822640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68E806E4-83DA-402B-B0F2-D33E0721407B}"/>
              </a:ext>
            </a:extLst>
          </p:cNvPr>
          <p:cNvSpPr/>
          <p:nvPr/>
        </p:nvSpPr>
        <p:spPr>
          <a:xfrm>
            <a:off x="7986638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&gt;225</a:t>
            </a:r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E605B6A-C688-4951-AB10-422813D34945}"/>
              </a:ext>
            </a:extLst>
          </p:cNvPr>
          <p:cNvSpPr txBox="1"/>
          <p:nvPr/>
        </p:nvSpPr>
        <p:spPr>
          <a:xfrm>
            <a:off x="9805764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«СВЕДЕНИЯ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 ИНН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ФИЗИЧЕСКОГО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ЛИЦА»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68638993-B8B1-4E74-8A0D-DA83917FB516}"/>
              </a:ext>
            </a:extLst>
          </p:cNvPr>
          <p:cNvSpPr/>
          <p:nvPr/>
        </p:nvSpPr>
        <p:spPr>
          <a:xfrm>
            <a:off x="9598543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9FD896B3-4206-4B4D-9B89-A2F018AF1E58}"/>
              </a:ext>
            </a:extLst>
          </p:cNvPr>
          <p:cNvSpPr/>
          <p:nvPr/>
        </p:nvSpPr>
        <p:spPr>
          <a:xfrm>
            <a:off x="9762541" y="5313402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212,3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BFE13D67-1279-466D-9E1A-CDADC4B72E2A}"/>
              </a:ext>
            </a:extLst>
          </p:cNvPr>
          <p:cNvCxnSpPr>
            <a:cxnSpLocks/>
          </p:cNvCxnSpPr>
          <p:nvPr/>
        </p:nvCxnSpPr>
        <p:spPr>
          <a:xfrm>
            <a:off x="2596324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7DE1BAC3-1CDB-4122-B54E-77D256DC6711}"/>
              </a:ext>
            </a:extLst>
          </p:cNvPr>
          <p:cNvCxnSpPr>
            <a:cxnSpLocks/>
          </p:cNvCxnSpPr>
          <p:nvPr/>
        </p:nvCxnSpPr>
        <p:spPr>
          <a:xfrm>
            <a:off x="4372230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4C97D5DB-0806-4F5F-A607-5A19ECF635E6}"/>
              </a:ext>
            </a:extLst>
          </p:cNvPr>
          <p:cNvCxnSpPr>
            <a:cxnSpLocks/>
          </p:cNvCxnSpPr>
          <p:nvPr/>
        </p:nvCxnSpPr>
        <p:spPr>
          <a:xfrm>
            <a:off x="6148136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72D7BC16-3736-4A5D-8561-0E1536882224}"/>
              </a:ext>
            </a:extLst>
          </p:cNvPr>
          <p:cNvCxnSpPr>
            <a:cxnSpLocks/>
          </p:cNvCxnSpPr>
          <p:nvPr/>
        </p:nvCxnSpPr>
        <p:spPr>
          <a:xfrm>
            <a:off x="7924042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xmlns="" id="{E94AAF1F-016D-4286-ABF0-883F4DBFB226}"/>
              </a:ext>
            </a:extLst>
          </p:cNvPr>
          <p:cNvCxnSpPr>
            <a:cxnSpLocks/>
          </p:cNvCxnSpPr>
          <p:nvPr/>
        </p:nvCxnSpPr>
        <p:spPr>
          <a:xfrm>
            <a:off x="9699948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4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ОКАЗАНИЕ УСЛУГ НАЛОГОПЛАТЕЛЬЩИКАМ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2896426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2896427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УРОВЕНЬ УДОВЛЕТВОРЕННОСТИ ГРАЖДАН КАЧЕСТВОМ ПРЕДОСТАВЛЕНИЯ ГОСУДАРСТВЕННЫХ УСЛУГ ФНС РОССИИ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6613277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6613277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ВЫЗОВОВ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ЕДИНЫЙ КОНТАКТ-ЦЕНТР</a:t>
            </a:r>
          </a:p>
        </p:txBody>
      </p:sp>
      <p:pic>
        <p:nvPicPr>
          <p:cNvPr id="12" name="Рисунок 11" descr="Знак одобрения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895537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Центр обработки вызовов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12388" y="5301208"/>
            <a:ext cx="684076" cy="684076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E3EE137-0E99-41FA-85C3-C2B4D22DC477}"/>
              </a:ext>
            </a:extLst>
          </p:cNvPr>
          <p:cNvSpPr/>
          <p:nvPr/>
        </p:nvSpPr>
        <p:spPr>
          <a:xfrm>
            <a:off x="2903751" y="2309100"/>
            <a:ext cx="268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99,4%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552FE5A-6D24-4DAD-A4D9-68C1BD8EB684}"/>
              </a:ext>
            </a:extLst>
          </p:cNvPr>
          <p:cNvSpPr/>
          <p:nvPr/>
        </p:nvSpPr>
        <p:spPr>
          <a:xfrm>
            <a:off x="6951245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91072C5-4EB7-443F-ADA3-87E295BB371A}"/>
              </a:ext>
            </a:extLst>
          </p:cNvPr>
          <p:cNvSpPr/>
          <p:nvPr/>
        </p:nvSpPr>
        <p:spPr>
          <a:xfrm>
            <a:off x="6599451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21279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ДИНАМИКА КЛЮЧЕВЫХ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СОЦИАЛЬНО-ЭКОНОМИЧЕСКИХ ПОКАЗАТЕЛЕЙ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A07FAEB-D114-4368-A96C-73CBF5DA5E3B}"/>
              </a:ext>
            </a:extLst>
          </p:cNvPr>
          <p:cNvGrpSpPr/>
          <p:nvPr/>
        </p:nvGrpSpPr>
        <p:grpSpPr>
          <a:xfrm>
            <a:off x="377081" y="1584338"/>
            <a:ext cx="3558678" cy="1390064"/>
            <a:chOff x="377081" y="1682153"/>
            <a:chExt cx="3558678" cy="13900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1CF494F-04DF-46AF-8EAD-15F928755E68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+1,6%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xmlns="" id="{FB4CE1DE-E209-41E4-962B-717C648E9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48FB126-6688-408E-97E4-22A6310D03EE}"/>
                </a:ext>
              </a:extLst>
            </p:cNvPr>
            <p:cNvSpPr txBox="1"/>
            <p:nvPr/>
          </p:nvSpPr>
          <p:spPr>
            <a:xfrm>
              <a:off x="587741" y="2733663"/>
              <a:ext cx="2447920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ВВП</a:t>
              </a:r>
            </a:p>
          </p:txBody>
        </p:sp>
        <p:pic>
          <p:nvPicPr>
            <p:cNvPr id="51" name="Рисунок 50" descr="Диаграмма с подъемом">
              <a:extLst>
                <a:ext uri="{FF2B5EF4-FFF2-40B4-BE49-F238E27FC236}">
                  <a16:creationId xmlns:a16="http://schemas.microsoft.com/office/drawing/2014/main" xmlns="" id="{05FB502C-A0E8-448F-A191-151E5A239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E82CDD1-A389-4837-A404-1CEA036548F4}"/>
              </a:ext>
            </a:extLst>
          </p:cNvPr>
          <p:cNvGrpSpPr/>
          <p:nvPr/>
        </p:nvGrpSpPr>
        <p:grpSpPr>
          <a:xfrm>
            <a:off x="377081" y="3326708"/>
            <a:ext cx="3558678" cy="1636285"/>
            <a:chOff x="377081" y="3429000"/>
            <a:chExt cx="3558678" cy="163628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3B5FACF-678B-46AA-9E3E-924783CA1D74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+8,8%</a:t>
              </a: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AAE906E7-B1C0-49B0-833D-8B7FB009F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5F9162D-BF21-46FB-9751-2A71FD7FD126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Заработная плата: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номинальная</a:t>
              </a:r>
            </a:p>
          </p:txBody>
        </p:sp>
        <p:pic>
          <p:nvPicPr>
            <p:cNvPr id="73" name="Рисунок 72" descr="Бумажник">
              <a:extLst>
                <a:ext uri="{FF2B5EF4-FFF2-40B4-BE49-F238E27FC236}">
                  <a16:creationId xmlns:a16="http://schemas.microsoft.com/office/drawing/2014/main" xmlns="" id="{7ABB986B-ACE0-4912-85E1-8E3B2641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5F26C78-9AE6-4ADB-BC0F-CAAF43FE1D26}"/>
              </a:ext>
            </a:extLst>
          </p:cNvPr>
          <p:cNvGrpSpPr/>
          <p:nvPr/>
        </p:nvGrpSpPr>
        <p:grpSpPr>
          <a:xfrm>
            <a:off x="377081" y="5069079"/>
            <a:ext cx="3558678" cy="1636285"/>
            <a:chOff x="377081" y="5166894"/>
            <a:chExt cx="3558678" cy="163628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E4722DE-558C-4955-819A-B1AE099DD34C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+4,3%</a:t>
              </a: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xmlns="" id="{6D2A5290-E769-44F2-9975-99F19366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C488CDDC-2AE7-48BA-A88D-1799337AB079}"/>
                </a:ext>
              </a:extLst>
            </p:cNvPr>
            <p:cNvSpPr txBox="1"/>
            <p:nvPr/>
          </p:nvSpPr>
          <p:spPr>
            <a:xfrm>
              <a:off x="587741" y="6218404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Оборот розничной 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торговли </a:t>
              </a:r>
            </a:p>
          </p:txBody>
        </p:sp>
        <p:pic>
          <p:nvPicPr>
            <p:cNvPr id="92" name="Рисунок 91" descr="Тележка для покупок">
              <a:extLst>
                <a:ext uri="{FF2B5EF4-FFF2-40B4-BE49-F238E27FC236}">
                  <a16:creationId xmlns:a16="http://schemas.microsoft.com/office/drawing/2014/main" xmlns="" id="{3D248A46-522A-4D2C-9952-1CE24390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55FD54D7-9AA8-4F5D-8C99-4F118DC6E99C}"/>
              </a:ext>
            </a:extLst>
          </p:cNvPr>
          <p:cNvGrpSpPr/>
          <p:nvPr/>
        </p:nvGrpSpPr>
        <p:grpSpPr>
          <a:xfrm>
            <a:off x="4282331" y="1584338"/>
            <a:ext cx="3558678" cy="1390064"/>
            <a:chOff x="377081" y="1682153"/>
            <a:chExt cx="3558678" cy="139006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D0BBDDB-5A85-421C-94B3-04342B4CEF09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+2,4%</a:t>
              </a:r>
            </a:p>
          </p:txBody>
        </p:sp>
        <p:sp>
          <p:nvSpPr>
            <p:cNvPr id="95" name="Oval 11">
              <a:extLst>
                <a:ext uri="{FF2B5EF4-FFF2-40B4-BE49-F238E27FC236}">
                  <a16:creationId xmlns:a16="http://schemas.microsoft.com/office/drawing/2014/main" xmlns="" id="{0CF9D5DB-603B-4079-97BB-D2A584807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D4B917CF-E5AA-4450-83FB-9D4B54F0F81F}"/>
                </a:ext>
              </a:extLst>
            </p:cNvPr>
            <p:cNvSpPr txBox="1"/>
            <p:nvPr/>
          </p:nvSpPr>
          <p:spPr>
            <a:xfrm>
              <a:off x="587741" y="2733663"/>
              <a:ext cx="2447920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Инфляция</a:t>
              </a:r>
            </a:p>
          </p:txBody>
        </p:sp>
        <p:pic>
          <p:nvPicPr>
            <p:cNvPr id="97" name="Рисунок 96" descr="Монеты">
              <a:extLst>
                <a:ext uri="{FF2B5EF4-FFF2-40B4-BE49-F238E27FC236}">
                  <a16:creationId xmlns:a16="http://schemas.microsoft.com/office/drawing/2014/main" xmlns="" id="{D9C28D31-DCDD-4601-BC08-625C1AB1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7041DE26-5544-418E-B4E9-A48368BDA5F8}"/>
              </a:ext>
            </a:extLst>
          </p:cNvPr>
          <p:cNvGrpSpPr/>
          <p:nvPr/>
        </p:nvGrpSpPr>
        <p:grpSpPr>
          <a:xfrm>
            <a:off x="4282331" y="3326708"/>
            <a:ext cx="3558678" cy="1636285"/>
            <a:chOff x="377081" y="3429000"/>
            <a:chExt cx="3558678" cy="163628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829BF344-3B1D-4AEF-9D2E-819B4F12D58C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+6,3%</a:t>
              </a:r>
            </a:p>
          </p:txBody>
        </p:sp>
        <p:sp>
          <p:nvSpPr>
            <p:cNvPr id="100" name="Oval 11">
              <a:extLst>
                <a:ext uri="{FF2B5EF4-FFF2-40B4-BE49-F238E27FC236}">
                  <a16:creationId xmlns:a16="http://schemas.microsoft.com/office/drawing/2014/main" xmlns="" id="{1EF53ECA-42CD-483E-AFDF-7C06E38EB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3D97274D-F9F1-4C7D-AD94-74A3D5EE81E7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Заработная плата: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реальная</a:t>
              </a:r>
            </a:p>
          </p:txBody>
        </p:sp>
        <p:pic>
          <p:nvPicPr>
            <p:cNvPr id="102" name="Рисунок 101" descr="Бумажник">
              <a:extLst>
                <a:ext uri="{FF2B5EF4-FFF2-40B4-BE49-F238E27FC236}">
                  <a16:creationId xmlns:a16="http://schemas.microsoft.com/office/drawing/2014/main" xmlns="" id="{16B1B554-3776-4A17-82EA-C2226638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5B0A2939-8BCB-4466-9D6D-357A75454BE1}"/>
              </a:ext>
            </a:extLst>
          </p:cNvPr>
          <p:cNvGrpSpPr/>
          <p:nvPr/>
        </p:nvGrpSpPr>
        <p:grpSpPr>
          <a:xfrm>
            <a:off x="4282331" y="5069079"/>
            <a:ext cx="3558678" cy="1636285"/>
            <a:chOff x="377081" y="5166894"/>
            <a:chExt cx="3558678" cy="163628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EC287D-1400-4FF8-B9B6-BEF4092A6AE3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66,3</a:t>
              </a:r>
            </a:p>
          </p:txBody>
        </p:sp>
        <p:sp>
          <p:nvSpPr>
            <p:cNvPr id="105" name="Oval 11">
              <a:extLst>
                <a:ext uri="{FF2B5EF4-FFF2-40B4-BE49-F238E27FC236}">
                  <a16:creationId xmlns:a16="http://schemas.microsoft.com/office/drawing/2014/main" xmlns="" id="{627A0D25-19C1-4918-9E5B-E90ECD12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F527CE94-403F-4DCB-A53D-A939B6F6C1DB}"/>
                </a:ext>
              </a:extLst>
            </p:cNvPr>
            <p:cNvSpPr txBox="1"/>
            <p:nvPr/>
          </p:nvSpPr>
          <p:spPr>
            <a:xfrm>
              <a:off x="587740" y="6218404"/>
              <a:ext cx="3223189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Средний курс доллара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(рублей за доллар)</a:t>
              </a:r>
            </a:p>
          </p:txBody>
        </p:sp>
        <p:pic>
          <p:nvPicPr>
            <p:cNvPr id="107" name="Рисунок 106" descr="Доллар">
              <a:extLst>
                <a:ext uri="{FF2B5EF4-FFF2-40B4-BE49-F238E27FC236}">
                  <a16:creationId xmlns:a16="http://schemas.microsoft.com/office/drawing/2014/main" xmlns="" id="{7FDAAB5B-095E-4BF6-B33A-E847406D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1C559891-40E1-4867-B9CF-29491D9B390B}"/>
              </a:ext>
            </a:extLst>
          </p:cNvPr>
          <p:cNvGrpSpPr/>
          <p:nvPr/>
        </p:nvGrpSpPr>
        <p:grpSpPr>
          <a:xfrm>
            <a:off x="8187581" y="1584338"/>
            <a:ext cx="3558678" cy="1636285"/>
            <a:chOff x="377081" y="1682153"/>
            <a:chExt cx="3558678" cy="163628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C68E679F-FD8A-4F01-A86A-920A1282BC52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+1,5%</a:t>
              </a: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xmlns="" id="{8EBF35D8-A34A-4D2A-8667-A1AC69E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3DB18C1-3A5A-4B52-A95C-EB7B89EF7EE8}"/>
                </a:ext>
              </a:extLst>
            </p:cNvPr>
            <p:cNvSpPr txBox="1"/>
            <p:nvPr/>
          </p:nvSpPr>
          <p:spPr>
            <a:xfrm>
              <a:off x="587741" y="2733663"/>
              <a:ext cx="334801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Индекс промышленного производства</a:t>
              </a:r>
            </a:p>
          </p:txBody>
        </p:sp>
        <p:pic>
          <p:nvPicPr>
            <p:cNvPr id="112" name="Рисунок 111" descr="Производство">
              <a:extLst>
                <a:ext uri="{FF2B5EF4-FFF2-40B4-BE49-F238E27FC236}">
                  <a16:creationId xmlns:a16="http://schemas.microsoft.com/office/drawing/2014/main" xmlns="" id="{647A0ADB-F661-4021-A0B1-86A4B99E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C09FF45A-E391-453B-B221-EEE0A58E5F12}"/>
              </a:ext>
            </a:extLst>
          </p:cNvPr>
          <p:cNvGrpSpPr/>
          <p:nvPr/>
        </p:nvGrpSpPr>
        <p:grpSpPr>
          <a:xfrm>
            <a:off x="8187581" y="3326708"/>
            <a:ext cx="3558678" cy="1636285"/>
            <a:chOff x="377081" y="3429000"/>
            <a:chExt cx="3558678" cy="163628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35005FF7-18ED-4015-AFE9-A2B47DE81956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-2,6%</a:t>
              </a:r>
            </a:p>
          </p:txBody>
        </p:sp>
        <p:sp>
          <p:nvSpPr>
            <p:cNvPr id="115" name="Oval 11">
              <a:extLst>
                <a:ext uri="{FF2B5EF4-FFF2-40B4-BE49-F238E27FC236}">
                  <a16:creationId xmlns:a16="http://schemas.microsoft.com/office/drawing/2014/main" xmlns="" id="{B1F6779D-45D9-4890-A45D-332EE5CA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A1A7A4D2-8797-43BC-8531-F6520AD50215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Прибыль прибыльных 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организаций </a:t>
              </a:r>
            </a:p>
          </p:txBody>
        </p:sp>
        <p:pic>
          <p:nvPicPr>
            <p:cNvPr id="117" name="Рисунок 116" descr="Деньги">
              <a:extLst>
                <a:ext uri="{FF2B5EF4-FFF2-40B4-BE49-F238E27FC236}">
                  <a16:creationId xmlns:a16="http://schemas.microsoft.com/office/drawing/2014/main" xmlns="" id="{6244FA40-3C9C-4B85-BE8F-4A727105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B9DDAFE0-FC30-4DF4-A78E-172051EAD7C3}"/>
              </a:ext>
            </a:extLst>
          </p:cNvPr>
          <p:cNvGrpSpPr/>
          <p:nvPr/>
        </p:nvGrpSpPr>
        <p:grpSpPr>
          <a:xfrm>
            <a:off x="8187581" y="5069079"/>
            <a:ext cx="3558678" cy="1636285"/>
            <a:chOff x="377081" y="5166894"/>
            <a:chExt cx="3558678" cy="163628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6AC84DA-7E1E-4C9C-AE94-7B7566D46DA4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48,5</a:t>
              </a:r>
            </a:p>
          </p:txBody>
        </p:sp>
        <p:sp>
          <p:nvSpPr>
            <p:cNvPr id="120" name="Oval 11">
              <a:extLst>
                <a:ext uri="{FF2B5EF4-FFF2-40B4-BE49-F238E27FC236}">
                  <a16:creationId xmlns:a16="http://schemas.microsoft.com/office/drawing/2014/main" xmlns="" id="{A2A0D5C9-F520-4213-BCC6-2E8F01B2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D256072C-655E-48BB-9B8D-D7C37E3D0C78}"/>
                </a:ext>
              </a:extLst>
            </p:cNvPr>
            <p:cNvSpPr txBox="1"/>
            <p:nvPr/>
          </p:nvSpPr>
          <p:spPr>
            <a:xfrm>
              <a:off x="587741" y="6218404"/>
              <a:ext cx="334801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Средняя цена на нефть марки “URALS” (долларов/баррель)</a:t>
              </a:r>
            </a:p>
          </p:txBody>
        </p:sp>
        <p:pic>
          <p:nvPicPr>
            <p:cNvPr id="122" name="Рисунок 121" descr="Баррель">
              <a:extLst>
                <a:ext uri="{FF2B5EF4-FFF2-40B4-BE49-F238E27FC236}">
                  <a16:creationId xmlns:a16="http://schemas.microsoft.com/office/drawing/2014/main" xmlns="" id="{681DA42D-C7EF-4C3E-AB8C-0F1ACE5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6456040" y="5127785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sz="2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+0,3%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8A7ACF1-A330-4DD2-A90D-52FB42F9E84F}"/>
              </a:ext>
            </a:extLst>
          </p:cNvPr>
          <p:cNvSpPr txBox="1"/>
          <p:nvPr/>
        </p:nvSpPr>
        <p:spPr>
          <a:xfrm>
            <a:off x="10329540" y="5127785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sz="2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-23,3%</a:t>
            </a:r>
          </a:p>
        </p:txBody>
      </p:sp>
    </p:spTree>
    <p:extLst>
      <p:ext uri="{BB962C8B-B14F-4D97-AF65-F5344CB8AC3E}">
        <p14:creationId xmlns:p14="http://schemas.microsoft.com/office/powerpoint/2010/main" val="413301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:a16="http://schemas.microsoft.com/office/drawing/2014/main" xmlns="" id="{74585F90-16A7-4795-A4F5-1EF04091F158}"/>
              </a:ext>
            </a:extLst>
          </p:cNvPr>
          <p:cNvSpPr/>
          <p:nvPr/>
        </p:nvSpPr>
        <p:spPr>
          <a:xfrm>
            <a:off x="0" y="4005064"/>
            <a:ext cx="12192000" cy="2852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АДМИНИСТРИРОВАНИЕ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КРУПНЕЙШИХ НАЛОГОПЛАТЕЛЬЩИКОВ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D07634DE-4001-4558-8693-DDA47C2B4275}"/>
              </a:ext>
            </a:extLst>
          </p:cNvPr>
          <p:cNvSpPr/>
          <p:nvPr/>
        </p:nvSpPr>
        <p:spPr>
          <a:xfrm>
            <a:off x="632575" y="2757808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08A6F0B-7D7A-4AD8-9234-44D828722045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В БЮДЖЕТ ПО РЕЗУЛЬТАТАМ КОНТРОЛЬНОЙ РАБОТЫ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E402F0E0-BE1C-48F8-A515-F2EBB88CE165}"/>
              </a:ext>
            </a:extLst>
          </p:cNvPr>
          <p:cNvSpPr/>
          <p:nvPr/>
        </p:nvSpPr>
        <p:spPr>
          <a:xfrm>
            <a:off x="3583451" y="2757808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9BD937C-1A76-4587-A523-47AA62543E3D}"/>
              </a:ext>
            </a:extLst>
          </p:cNvPr>
          <p:cNvSpPr txBox="1"/>
          <p:nvPr/>
        </p:nvSpPr>
        <p:spPr>
          <a:xfrm>
            <a:off x="32796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ВЫЕЗДНЫХ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ПРОВЕРОК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14504265-85D2-49D3-8D03-43DE0EB342E7}"/>
              </a:ext>
            </a:extLst>
          </p:cNvPr>
          <p:cNvSpPr/>
          <p:nvPr/>
        </p:nvSpPr>
        <p:spPr>
          <a:xfrm>
            <a:off x="6534327" y="2757808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42587D6-A30A-4A95-8D3E-CB25A1D60051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ЭФФЕКТИВНОСТЬ ВЫЕЗДНЫХ НАЛОГОВЫХ ПРОВЕРОК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19EBB9B8-58F3-4643-99DC-48D392E0ABDB}"/>
              </a:ext>
            </a:extLst>
          </p:cNvPr>
          <p:cNvSpPr/>
          <p:nvPr/>
        </p:nvSpPr>
        <p:spPr>
          <a:xfrm>
            <a:off x="9485200" y="2757808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FF24EB2-1E42-4F95-B7B7-7CFEDED96CE0}"/>
              </a:ext>
            </a:extLst>
          </p:cNvPr>
          <p:cNvSpPr txBox="1"/>
          <p:nvPr/>
        </p:nvSpPr>
        <p:spPr>
          <a:xfrm>
            <a:off x="9180601" y="6029620"/>
            <a:ext cx="268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В БЮДЖЕТ ОТ ДОБРОВОЛЬНОГО УТОЧНЕНИЯ КРУПНЕЙШИМИ НАЛОГОПЛАТЕЛЬЩИКАМИ НАЛОГОВЫХ ОБЯЗАТЕЛЬСТВ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2FF74BC-2AE1-49EA-8A1E-D3FEC4A239F6}"/>
              </a:ext>
            </a:extLst>
          </p:cNvPr>
          <p:cNvSpPr/>
          <p:nvPr/>
        </p:nvSpPr>
        <p:spPr>
          <a:xfrm>
            <a:off x="170060" y="3117848"/>
            <a:ext cx="292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х2</a:t>
            </a:r>
          </a:p>
        </p:txBody>
      </p:sp>
      <p:pic>
        <p:nvPicPr>
          <p:cNvPr id="55" name="Рисунок 54" descr="Деньги">
            <a:extLst>
              <a:ext uri="{FF2B5EF4-FFF2-40B4-BE49-F238E27FC236}">
                <a16:creationId xmlns:a16="http://schemas.microsoft.com/office/drawing/2014/main" xmlns="" id="{E355D4CB-E72C-4870-80EE-EDED7C7A6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56" name="Рисунок 55" descr="Скорая помощь">
            <a:extLst>
              <a:ext uri="{FF2B5EF4-FFF2-40B4-BE49-F238E27FC236}">
                <a16:creationId xmlns:a16="http://schemas.microsoft.com/office/drawing/2014/main" xmlns="" id="{9F4CD60A-6C31-4A64-8CE1-B846AFAC7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57" name="Рисунок 56" descr="Диаграмма с подъемом">
            <a:extLst>
              <a:ext uri="{FF2B5EF4-FFF2-40B4-BE49-F238E27FC236}">
                <a16:creationId xmlns:a16="http://schemas.microsoft.com/office/drawing/2014/main" xmlns="" id="{7A1476C8-DA10-4C2D-86C8-743824066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58" name="Рисунок 57" descr="Деньги">
            <a:extLst>
              <a:ext uri="{FF2B5EF4-FFF2-40B4-BE49-F238E27FC236}">
                <a16:creationId xmlns:a16="http://schemas.microsoft.com/office/drawing/2014/main" xmlns="" id="{D840B7F7-0F28-4667-9FE9-B1601AA0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499DF6B7-804D-49D5-BDEF-A06C1BCADD40}"/>
              </a:ext>
            </a:extLst>
          </p:cNvPr>
          <p:cNvSpPr/>
          <p:nvPr/>
        </p:nvSpPr>
        <p:spPr>
          <a:xfrm>
            <a:off x="3262800" y="3117848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х2,9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7C4C60AA-6B89-4302-BAE3-58B8A9A03AAC}"/>
              </a:ext>
            </a:extLst>
          </p:cNvPr>
          <p:cNvSpPr/>
          <p:nvPr/>
        </p:nvSpPr>
        <p:spPr>
          <a:xfrm>
            <a:off x="6230100" y="3117848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5C28FFC-93A0-42F3-B734-CA6CA2ADF92A}"/>
              </a:ext>
            </a:extLst>
          </p:cNvPr>
          <p:cNvSpPr/>
          <p:nvPr/>
        </p:nvSpPr>
        <p:spPr>
          <a:xfrm>
            <a:off x="6581894" y="4112600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F3E99F1A-D211-4C64-B7DE-031B94FC6305}"/>
              </a:ext>
            </a:extLst>
          </p:cNvPr>
          <p:cNvSpPr/>
          <p:nvPr/>
        </p:nvSpPr>
        <p:spPr>
          <a:xfrm>
            <a:off x="9533519" y="4112600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56AC0075-32C6-426B-8FDF-413909085BB6}"/>
              </a:ext>
            </a:extLst>
          </p:cNvPr>
          <p:cNvSpPr/>
          <p:nvPr/>
        </p:nvSpPr>
        <p:spPr>
          <a:xfrm>
            <a:off x="9173325" y="3117848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96E7F77-89AF-4849-BA5B-28C01FC23247}"/>
              </a:ext>
            </a:extLst>
          </p:cNvPr>
          <p:cNvSpPr txBox="1"/>
          <p:nvPr/>
        </p:nvSpPr>
        <p:spPr>
          <a:xfrm>
            <a:off x="329101" y="1970258"/>
            <a:ext cx="268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ВЕРТИКАЛЬНО ИНТЕГРИРОВАННАЯ</a:t>
            </a:r>
            <a:b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СИСТЕМА АДМИНИСТРИРОВАНИЯ</a:t>
            </a:r>
          </a:p>
        </p:txBody>
      </p:sp>
      <p:pic>
        <p:nvPicPr>
          <p:cNvPr id="70" name="Рисунок 69" descr="Иерархия">
            <a:extLst>
              <a:ext uri="{FF2B5EF4-FFF2-40B4-BE49-F238E27FC236}">
                <a16:creationId xmlns:a16="http://schemas.microsoft.com/office/drawing/2014/main" xmlns="" id="{F6B8A898-B869-40F9-84BA-0799C35AE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422798" y="1395295"/>
            <a:ext cx="494902" cy="49490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D503F64-162B-427E-B7A3-EA676D01B358}"/>
              </a:ext>
            </a:extLst>
          </p:cNvPr>
          <p:cNvSpPr txBox="1"/>
          <p:nvPr/>
        </p:nvSpPr>
        <p:spPr>
          <a:xfrm>
            <a:off x="3282553" y="1970258"/>
            <a:ext cx="268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МЕЖРЕГИОНАЛЬНЫХ </a:t>
            </a:r>
            <a:b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7BA9828-3FD7-42A1-AEC8-1A73F2D16D5B}"/>
              </a:ext>
            </a:extLst>
          </p:cNvPr>
          <p:cNvSpPr txBox="1"/>
          <p:nvPr/>
        </p:nvSpPr>
        <p:spPr>
          <a:xfrm>
            <a:off x="6230100" y="1970258"/>
            <a:ext cx="268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МЕЖРАЙОННЫХ </a:t>
            </a:r>
            <a:b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ИНСПЕКЦИЙ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7EC66C0-FF5A-4E4A-B41F-454224C26F2F}"/>
              </a:ext>
            </a:extLst>
          </p:cNvPr>
          <p:cNvSpPr txBox="1"/>
          <p:nvPr/>
        </p:nvSpPr>
        <p:spPr>
          <a:xfrm>
            <a:off x="9173325" y="1970258"/>
            <a:ext cx="268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</a:t>
            </a:r>
            <a:b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EC36D511-9A76-4D60-AAC9-C149C3728AE9}"/>
              </a:ext>
            </a:extLst>
          </p:cNvPr>
          <p:cNvSpPr/>
          <p:nvPr/>
        </p:nvSpPr>
        <p:spPr>
          <a:xfrm>
            <a:off x="3262800" y="1378513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AC2EFE65-D536-4450-879F-FC78DAE941AF}"/>
              </a:ext>
            </a:extLst>
          </p:cNvPr>
          <p:cNvSpPr/>
          <p:nvPr/>
        </p:nvSpPr>
        <p:spPr>
          <a:xfrm>
            <a:off x="6230100" y="1378513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A317377-F531-4263-89BE-2B021EA34287}"/>
              </a:ext>
            </a:extLst>
          </p:cNvPr>
          <p:cNvSpPr/>
          <p:nvPr/>
        </p:nvSpPr>
        <p:spPr>
          <a:xfrm>
            <a:off x="9173325" y="1378513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2 993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3524DC1E-81E0-4F17-BA9B-8573708D0B0B}"/>
              </a:ext>
            </a:extLst>
          </p:cNvPr>
          <p:cNvCxnSpPr>
            <a:cxnSpLocks/>
          </p:cNvCxnSpPr>
          <p:nvPr/>
        </p:nvCxnSpPr>
        <p:spPr>
          <a:xfrm flipH="1">
            <a:off x="3140968" y="1561344"/>
            <a:ext cx="9438" cy="230856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5F84162E-C672-444C-96B2-103752F4E22A}"/>
              </a:ext>
            </a:extLst>
          </p:cNvPr>
          <p:cNvCxnSpPr>
            <a:cxnSpLocks/>
          </p:cNvCxnSpPr>
          <p:nvPr/>
        </p:nvCxnSpPr>
        <p:spPr>
          <a:xfrm flipH="1">
            <a:off x="6091844" y="1561344"/>
            <a:ext cx="9438" cy="230856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7B827F1A-DA88-4D59-A8DB-90725CEA6954}"/>
              </a:ext>
            </a:extLst>
          </p:cNvPr>
          <p:cNvCxnSpPr>
            <a:cxnSpLocks/>
          </p:cNvCxnSpPr>
          <p:nvPr/>
        </p:nvCxnSpPr>
        <p:spPr>
          <a:xfrm flipH="1">
            <a:off x="9042720" y="1561344"/>
            <a:ext cx="9438" cy="230856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B59E25D7-FED2-4267-A7BE-FDB7FA15098E}"/>
              </a:ext>
            </a:extLst>
          </p:cNvPr>
          <p:cNvCxnSpPr>
            <a:cxnSpLocks/>
          </p:cNvCxnSpPr>
          <p:nvPr/>
        </p:nvCxnSpPr>
        <p:spPr>
          <a:xfrm flipH="1">
            <a:off x="3140968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341A21EA-DBE5-45EE-8291-98D11BE1C8FD}"/>
              </a:ext>
            </a:extLst>
          </p:cNvPr>
          <p:cNvCxnSpPr>
            <a:cxnSpLocks/>
          </p:cNvCxnSpPr>
          <p:nvPr/>
        </p:nvCxnSpPr>
        <p:spPr>
          <a:xfrm flipH="1">
            <a:off x="6091844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EA7245BA-FC66-410B-B589-D5659892EF8C}"/>
              </a:ext>
            </a:extLst>
          </p:cNvPr>
          <p:cNvCxnSpPr>
            <a:cxnSpLocks/>
          </p:cNvCxnSpPr>
          <p:nvPr/>
        </p:nvCxnSpPr>
        <p:spPr>
          <a:xfrm flipH="1">
            <a:off x="9042720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83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НАЛОГОВОГО ЗАКОНОДАТЕЛЬСТВА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8AD6C1E-F226-4B63-9421-F74D8F5565CF}"/>
              </a:ext>
            </a:extLst>
          </p:cNvPr>
          <p:cNvSpPr txBox="1"/>
          <p:nvPr/>
        </p:nvSpPr>
        <p:spPr>
          <a:xfrm>
            <a:off x="1473660" y="1484784"/>
            <a:ext cx="9976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06.02.2020 №8-ФЗ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внесении изменений в статьи 346.43 и 346.45 части второй Налогового кодекса Российской Федерации»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96DF3D1-8C54-4BE6-8C60-A8C16149B17D}"/>
              </a:ext>
            </a:extLst>
          </p:cNvPr>
          <p:cNvSpPr txBox="1"/>
          <p:nvPr/>
        </p:nvSpPr>
        <p:spPr>
          <a:xfrm>
            <a:off x="1473660" y="2788651"/>
            <a:ext cx="9976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01.04.2020 № 102-ФЗ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60C992B-3698-4E0B-B295-02054DA9BBDB}"/>
              </a:ext>
            </a:extLst>
          </p:cNvPr>
          <p:cNvSpPr txBox="1"/>
          <p:nvPr/>
        </p:nvSpPr>
        <p:spPr>
          <a:xfrm>
            <a:off x="1473660" y="4092518"/>
            <a:ext cx="9976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Постановление Правительства РФ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мерах по обеспечению устойчивого развития экономики» от 02.04.2020 № 409 </a:t>
            </a:r>
            <a:b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(с учетом изм. от 24.04.2020 №570)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7CA2785-DF5B-489B-94EC-43F899346623}"/>
              </a:ext>
            </a:extLst>
          </p:cNvPr>
          <p:cNvSpPr txBox="1"/>
          <p:nvPr/>
        </p:nvSpPr>
        <p:spPr>
          <a:xfrm>
            <a:off x="1473660" y="5396384"/>
            <a:ext cx="9976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22.04.2020 № 121-ФЗ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внесении изменений в часть вторую Налогового кодекса Российской </a:t>
            </a:r>
            <a:b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Федерации»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BB5A774E-0FDA-4F24-B0FB-04B408FFDD44}"/>
              </a:ext>
            </a:extLst>
          </p:cNvPr>
          <p:cNvCxnSpPr>
            <a:cxnSpLocks/>
          </p:cNvCxnSpPr>
          <p:nvPr/>
        </p:nvCxnSpPr>
        <p:spPr>
          <a:xfrm flipH="1">
            <a:off x="1595860" y="2630390"/>
            <a:ext cx="8892630" cy="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FDD74670-8939-4399-8370-13858BDC12E6}"/>
              </a:ext>
            </a:extLst>
          </p:cNvPr>
          <p:cNvCxnSpPr>
            <a:cxnSpLocks/>
          </p:cNvCxnSpPr>
          <p:nvPr/>
        </p:nvCxnSpPr>
        <p:spPr>
          <a:xfrm flipH="1">
            <a:off x="1595860" y="3938490"/>
            <a:ext cx="8892630" cy="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DDC9D324-4671-4BB9-B891-F3420D6A953E}"/>
              </a:ext>
            </a:extLst>
          </p:cNvPr>
          <p:cNvCxnSpPr>
            <a:cxnSpLocks/>
          </p:cNvCxnSpPr>
          <p:nvPr/>
        </p:nvCxnSpPr>
        <p:spPr>
          <a:xfrm flipH="1">
            <a:off x="1595860" y="5246590"/>
            <a:ext cx="8892630" cy="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ГОСУДАРСТВЕННЫЕ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ФИНАНСЫ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37C7814-7200-45F6-8FBF-D2CD0BA7EBE7}"/>
              </a:ext>
            </a:extLst>
          </p:cNvPr>
          <p:cNvSpPr txBox="1"/>
          <p:nvPr/>
        </p:nvSpPr>
        <p:spPr>
          <a:xfrm>
            <a:off x="170060" y="1412776"/>
            <a:ext cx="39457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КОНСОЛИДИРОВАННОГО БЮДЖЕТА РФ И БЮДЖЕТОВ ГОСУДАРСТВЕННЫХ ВНЕБЮДЖЕТНЫХ ФОНДОВ ПО ОСНОВНЫМ АДМИНИСТРАТОРАМ ДОХОДОВ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A30C5C9-300D-44C3-8431-4A85DFAFC003}"/>
              </a:ext>
            </a:extLst>
          </p:cNvPr>
          <p:cNvSpPr txBox="1"/>
          <p:nvPr/>
        </p:nvSpPr>
        <p:spPr>
          <a:xfrm>
            <a:off x="4703453" y="1412776"/>
            <a:ext cx="343316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КОНСОЛИДИРОВАННОГО </a:t>
            </a:r>
          </a:p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БЮДЖЕТА РФ </a:t>
            </a:r>
          </a:p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ПО ОСНОВНЫМ АДМИНИСТРАТОРАМ ДОХОДОВ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21235EC-3E6D-40C5-B6EC-7F3CA09169A1}"/>
              </a:ext>
            </a:extLst>
          </p:cNvPr>
          <p:cNvSpPr txBox="1"/>
          <p:nvPr/>
        </p:nvSpPr>
        <p:spPr>
          <a:xfrm>
            <a:off x="8724292" y="1412776"/>
            <a:ext cx="301390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</a:t>
            </a:r>
            <a:b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</a:br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ФЕДЕРАЛЬНОГО БЮДЖЕТА </a:t>
            </a:r>
            <a:b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</a:br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ПО ОСНОВНЫМ АДМИНИСТРАТОРАМ ДОХОДОВ</a:t>
            </a:r>
          </a:p>
        </p:txBody>
      </p:sp>
      <p:graphicFrame>
        <p:nvGraphicFramePr>
          <p:cNvPr id="78" name="Диаграмма 77">
            <a:extLst>
              <a:ext uri="{FF2B5EF4-FFF2-40B4-BE49-F238E27FC236}">
                <a16:creationId xmlns:a16="http://schemas.microsoft.com/office/drawing/2014/main" xmlns="" id="{F3A1B82D-1845-439F-B601-F21F87A35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747412"/>
              </p:ext>
            </p:extLst>
          </p:nvPr>
        </p:nvGraphicFramePr>
        <p:xfrm>
          <a:off x="8868308" y="2439769"/>
          <a:ext cx="3204629" cy="245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" name="Надпись 3">
            <a:extLst>
              <a:ext uri="{FF2B5EF4-FFF2-40B4-BE49-F238E27FC236}">
                <a16:creationId xmlns:a16="http://schemas.microsoft.com/office/drawing/2014/main" xmlns="" id="{D41F7DB6-FCB8-4A3D-A3DF-79406CA08C3F}"/>
              </a:ext>
            </a:extLst>
          </p:cNvPr>
          <p:cNvSpPr txBox="1"/>
          <p:nvPr/>
        </p:nvSpPr>
        <p:spPr>
          <a:xfrm>
            <a:off x="9509379" y="3323741"/>
            <a:ext cx="1519169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4 730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80" name="Диаграмма 79">
            <a:extLst>
              <a:ext uri="{FF2B5EF4-FFF2-40B4-BE49-F238E27FC236}">
                <a16:creationId xmlns:a16="http://schemas.microsoft.com/office/drawing/2014/main" xmlns="" id="{28F3047A-179F-405C-BCD7-FE8E00C1C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406478"/>
              </p:ext>
            </p:extLst>
          </p:nvPr>
        </p:nvGraphicFramePr>
        <p:xfrm>
          <a:off x="439195" y="2255949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1" name="Диаграмма 80">
            <a:extLst>
              <a:ext uri="{FF2B5EF4-FFF2-40B4-BE49-F238E27FC236}">
                <a16:creationId xmlns:a16="http://schemas.microsoft.com/office/drawing/2014/main" xmlns="" id="{5754E8B6-FCCE-4B37-95B6-8F6ADB4DC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16082"/>
              </p:ext>
            </p:extLst>
          </p:nvPr>
        </p:nvGraphicFramePr>
        <p:xfrm>
          <a:off x="5073380" y="2459856"/>
          <a:ext cx="3063240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Надпись 3">
            <a:extLst>
              <a:ext uri="{FF2B5EF4-FFF2-40B4-BE49-F238E27FC236}">
                <a16:creationId xmlns:a16="http://schemas.microsoft.com/office/drawing/2014/main" xmlns="" id="{41C96961-3640-4B26-9605-097300346CE7}"/>
              </a:ext>
            </a:extLst>
          </p:cNvPr>
          <p:cNvSpPr txBox="1"/>
          <p:nvPr/>
        </p:nvSpPr>
        <p:spPr>
          <a:xfrm>
            <a:off x="1244328" y="3323741"/>
            <a:ext cx="1575308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10 860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3" name="Поле 1">
            <a:extLst>
              <a:ext uri="{FF2B5EF4-FFF2-40B4-BE49-F238E27FC236}">
                <a16:creationId xmlns:a16="http://schemas.microsoft.com/office/drawing/2014/main" xmlns="" id="{7B6202C4-4720-423A-A2DC-B62CA321EDFC}"/>
              </a:ext>
            </a:extLst>
          </p:cNvPr>
          <p:cNvSpPr txBox="1"/>
          <p:nvPr/>
        </p:nvSpPr>
        <p:spPr>
          <a:xfrm>
            <a:off x="5627948" y="3323741"/>
            <a:ext cx="1548172" cy="9124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7 796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027E40-F5FC-4038-85C7-C3E574DF127A}"/>
              </a:ext>
            </a:extLst>
          </p:cNvPr>
          <p:cNvCxnSpPr/>
          <p:nvPr/>
        </p:nvCxnSpPr>
        <p:spPr>
          <a:xfrm>
            <a:off x="4403812" y="141277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99BB32D4-689A-48B0-B9D4-AD73D0146CDB}"/>
              </a:ext>
            </a:extLst>
          </p:cNvPr>
          <p:cNvCxnSpPr/>
          <p:nvPr/>
        </p:nvCxnSpPr>
        <p:spPr>
          <a:xfrm>
            <a:off x="8518612" y="141277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7626C6D-2AED-45D8-8F9A-8790D7CB474B}"/>
              </a:ext>
            </a:extLst>
          </p:cNvPr>
          <p:cNvSpPr txBox="1"/>
          <p:nvPr/>
        </p:nvSpPr>
        <p:spPr>
          <a:xfrm>
            <a:off x="635795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- 7 214,7 млрд. рублей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27C6E649-CF95-4774-A848-02EEC696F1B2}"/>
              </a:ext>
            </a:extLst>
          </p:cNvPr>
          <p:cNvSpPr txBox="1"/>
          <p:nvPr/>
        </p:nvSpPr>
        <p:spPr>
          <a:xfrm>
            <a:off x="635795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- 1 236,1 млрд. рублей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08124F7-C223-467F-8C1F-B7CF68472EBC}"/>
              </a:ext>
            </a:extLst>
          </p:cNvPr>
          <p:cNvSpPr txBox="1"/>
          <p:nvPr/>
        </p:nvSpPr>
        <p:spPr>
          <a:xfrm>
            <a:off x="635795" y="6290156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2 027,8 млрд. рублей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44F818C1-63AA-4ED4-9807-C3F7644EDB0D}"/>
              </a:ext>
            </a:extLst>
          </p:cNvPr>
          <p:cNvSpPr txBox="1"/>
          <p:nvPr/>
        </p:nvSpPr>
        <p:spPr>
          <a:xfrm>
            <a:off x="635795" y="5678088"/>
            <a:ext cx="352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ГВБФ - 381,6  млрд. рублей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(без СВ, администрируемых ФНС России)</a:t>
            </a: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193C983A-0594-420B-9992-F04A83FD9A45}"/>
              </a:ext>
            </a:extLst>
          </p:cNvPr>
          <p:cNvSpPr/>
          <p:nvPr/>
        </p:nvSpPr>
        <p:spPr>
          <a:xfrm>
            <a:off x="363833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A9E29CD2-034E-40F5-A4C5-91266D9FC4CA}"/>
              </a:ext>
            </a:extLst>
          </p:cNvPr>
          <p:cNvSpPr/>
          <p:nvPr/>
        </p:nvSpPr>
        <p:spPr>
          <a:xfrm>
            <a:off x="363833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B86F05E2-A064-4A5B-8CD5-71E1E195801D}"/>
              </a:ext>
            </a:extLst>
          </p:cNvPr>
          <p:cNvSpPr/>
          <p:nvPr/>
        </p:nvSpPr>
        <p:spPr>
          <a:xfrm>
            <a:off x="363833" y="6353744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490FFA55-573E-4D4B-9717-E19A044EF74B}"/>
              </a:ext>
            </a:extLst>
          </p:cNvPr>
          <p:cNvSpPr/>
          <p:nvPr/>
        </p:nvSpPr>
        <p:spPr>
          <a:xfrm>
            <a:off x="363833" y="5718602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FAC4567-B131-4CF1-9F25-C972B0E5612A}"/>
              </a:ext>
            </a:extLst>
          </p:cNvPr>
          <p:cNvSpPr txBox="1"/>
          <p:nvPr/>
        </p:nvSpPr>
        <p:spPr>
          <a:xfrm>
            <a:off x="4931570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- 5 532,3 млрд. рублей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E2C4DA6-C6C0-4F8D-9C09-360D741C8982}"/>
              </a:ext>
            </a:extLst>
          </p:cNvPr>
          <p:cNvSpPr txBox="1"/>
          <p:nvPr/>
        </p:nvSpPr>
        <p:spPr>
          <a:xfrm>
            <a:off x="4931570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- 1 236,1 млрд. рублей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025B730-C6BD-4E97-B870-E34DEAC40888}"/>
              </a:ext>
            </a:extLst>
          </p:cNvPr>
          <p:cNvSpPr txBox="1"/>
          <p:nvPr/>
        </p:nvSpPr>
        <p:spPr>
          <a:xfrm>
            <a:off x="4931570" y="6290156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1 011,6 млрд. рублей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977744F-10FE-4A28-8090-8A6484146BFA}"/>
              </a:ext>
            </a:extLst>
          </p:cNvPr>
          <p:cNvSpPr txBox="1"/>
          <p:nvPr/>
        </p:nvSpPr>
        <p:spPr>
          <a:xfrm>
            <a:off x="4931570" y="5662216"/>
            <a:ext cx="352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Росимущество -  10,8 млрд. рублей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58C80D39-E276-40BA-A406-F905BC3AB64E}"/>
              </a:ext>
            </a:extLst>
          </p:cNvPr>
          <p:cNvSpPr/>
          <p:nvPr/>
        </p:nvSpPr>
        <p:spPr>
          <a:xfrm>
            <a:off x="4659608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DE9DE04C-E5C4-4DC2-A17B-D645FBA2AD1B}"/>
              </a:ext>
            </a:extLst>
          </p:cNvPr>
          <p:cNvSpPr/>
          <p:nvPr/>
        </p:nvSpPr>
        <p:spPr>
          <a:xfrm>
            <a:off x="4659608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CCF4DEEE-C1D4-47EB-A43E-215C176E57F2}"/>
              </a:ext>
            </a:extLst>
          </p:cNvPr>
          <p:cNvSpPr/>
          <p:nvPr/>
        </p:nvSpPr>
        <p:spPr>
          <a:xfrm>
            <a:off x="4659608" y="6353744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4B4D3E53-CDD5-42EB-8007-6449DE2A5BC9}"/>
              </a:ext>
            </a:extLst>
          </p:cNvPr>
          <p:cNvSpPr/>
          <p:nvPr/>
        </p:nvSpPr>
        <p:spPr>
          <a:xfrm>
            <a:off x="4659608" y="5717093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5454BEE-7549-4A93-B8AB-50689C3CCEA1}"/>
              </a:ext>
            </a:extLst>
          </p:cNvPr>
          <p:cNvSpPr txBox="1"/>
          <p:nvPr/>
        </p:nvSpPr>
        <p:spPr>
          <a:xfrm>
            <a:off x="9046370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- 3 153,2 млрд. рублей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850349F7-5FB3-4DE8-B3A6-887CA13FC798}"/>
              </a:ext>
            </a:extLst>
          </p:cNvPr>
          <p:cNvSpPr txBox="1"/>
          <p:nvPr/>
        </p:nvSpPr>
        <p:spPr>
          <a:xfrm>
            <a:off x="9046370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- 1 188,1 млрд. рублей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BFF54C50-DC10-4581-B35C-E18BE6D2DB26}"/>
              </a:ext>
            </a:extLst>
          </p:cNvPr>
          <p:cNvSpPr txBox="1"/>
          <p:nvPr/>
        </p:nvSpPr>
        <p:spPr>
          <a:xfrm>
            <a:off x="9046370" y="6294249"/>
            <a:ext cx="352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389,0 млрд. рублей</a:t>
            </a: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B3657150-1D21-473A-AD86-46695F385325}"/>
              </a:ext>
            </a:extLst>
          </p:cNvPr>
          <p:cNvSpPr/>
          <p:nvPr/>
        </p:nvSpPr>
        <p:spPr>
          <a:xfrm>
            <a:off x="8774408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EBF4F9A5-9DB6-4EA3-AE29-56FF9F98474D}"/>
              </a:ext>
            </a:extLst>
          </p:cNvPr>
          <p:cNvSpPr/>
          <p:nvPr/>
        </p:nvSpPr>
        <p:spPr>
          <a:xfrm>
            <a:off x="8774408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9DFA96A3-B629-435C-AC0D-EC2BADD8F674}"/>
              </a:ext>
            </a:extLst>
          </p:cNvPr>
          <p:cNvSpPr/>
          <p:nvPr/>
        </p:nvSpPr>
        <p:spPr>
          <a:xfrm>
            <a:off x="8774408" y="6334763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045412B8-2A84-4095-B75E-E7EC7599C1AA}"/>
              </a:ext>
            </a:extLst>
          </p:cNvPr>
          <p:cNvSpPr txBox="1"/>
          <p:nvPr/>
        </p:nvSpPr>
        <p:spPr>
          <a:xfrm>
            <a:off x="4931570" y="5985284"/>
            <a:ext cx="352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Минфин России - 4,9 млрд. рублей</a:t>
            </a:r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D2C9853D-8614-499C-A2F1-AAA5B94AD4C7}"/>
              </a:ext>
            </a:extLst>
          </p:cNvPr>
          <p:cNvSpPr/>
          <p:nvPr/>
        </p:nvSpPr>
        <p:spPr>
          <a:xfrm>
            <a:off x="4659608" y="6025798"/>
            <a:ext cx="198000" cy="198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1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EA08EA9D-CBD5-4B6C-9502-5D1846669DFC}"/>
              </a:ext>
            </a:extLst>
          </p:cNvPr>
          <p:cNvSpPr/>
          <p:nvPr/>
        </p:nvSpPr>
        <p:spPr>
          <a:xfrm>
            <a:off x="2382986" y="3536311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-1,5%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DC81B0F-2C79-482D-9E78-F7BCCA42755E}"/>
              </a:ext>
            </a:extLst>
          </p:cNvPr>
          <p:cNvSpPr/>
          <p:nvPr/>
        </p:nvSpPr>
        <p:spPr>
          <a:xfrm>
            <a:off x="503427" y="3824432"/>
            <a:ext cx="2452498" cy="245249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ПОСТУПЛЕНИЕ АДМИНИСТРИРУЕМЫХ ФНС РОССИИ ДОХОДОВ  В КОНСОЛИДИРОВАННЫЙ БЮДЖЕТ РОССИЙСКОЙ ФЕДЕРАЦИИ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I КВАРТАЛЕ 2020 ГОДА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(НАРАСТАЮЩИМ  ИТОГОМ), 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027E40-F5FC-4038-85C7-C3E574DF127A}"/>
              </a:ext>
            </a:extLst>
          </p:cNvPr>
          <p:cNvCxnSpPr>
            <a:cxnSpLocks/>
          </p:cNvCxnSpPr>
          <p:nvPr/>
        </p:nvCxnSpPr>
        <p:spPr>
          <a:xfrm flipH="1">
            <a:off x="162700" y="3440578"/>
            <a:ext cx="118666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Объект 36">
            <a:extLst>
              <a:ext uri="{FF2B5EF4-FFF2-40B4-BE49-F238E27FC236}">
                <a16:creationId xmlns:a16="http://schemas.microsoft.com/office/drawing/2014/main" xmlns="" id="{2A9B8E49-E8D7-43DD-972B-88007FCD6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18929"/>
              </p:ext>
            </p:extLst>
          </p:nvPr>
        </p:nvGraphicFramePr>
        <p:xfrm>
          <a:off x="0" y="1108639"/>
          <a:ext cx="12192000" cy="23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12D62E41-0277-4445-90E6-1B7F2B2855D9}"/>
              </a:ext>
            </a:extLst>
          </p:cNvPr>
          <p:cNvSpPr/>
          <p:nvPr/>
        </p:nvSpPr>
        <p:spPr>
          <a:xfrm>
            <a:off x="10596500" y="908720"/>
            <a:ext cx="786846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+5,9%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B01DC892-4B73-48B4-9C65-8887A1083049}"/>
              </a:ext>
            </a:extLst>
          </p:cNvPr>
          <p:cNvSpPr/>
          <p:nvPr/>
        </p:nvSpPr>
        <p:spPr>
          <a:xfrm>
            <a:off x="3300485" y="6290428"/>
            <a:ext cx="1771091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НАЛОГ НА ПРИБЫЛЬ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DAE3AB91-ACEF-4ED7-8422-7D0B321465B9}"/>
              </a:ext>
            </a:extLst>
          </p:cNvPr>
          <p:cNvSpPr/>
          <p:nvPr/>
        </p:nvSpPr>
        <p:spPr>
          <a:xfrm>
            <a:off x="8247846" y="6290428"/>
            <a:ext cx="645781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B9DA33F7-63C2-4234-AF84-58BB03B73161}"/>
              </a:ext>
            </a:extLst>
          </p:cNvPr>
          <p:cNvSpPr/>
          <p:nvPr/>
        </p:nvSpPr>
        <p:spPr>
          <a:xfrm>
            <a:off x="6213921" y="6290428"/>
            <a:ext cx="514335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НДС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6FA6E4A-E584-45CF-8B3F-4536BCAEE9FE}"/>
              </a:ext>
            </a:extLst>
          </p:cNvPr>
          <p:cNvSpPr/>
          <p:nvPr/>
        </p:nvSpPr>
        <p:spPr>
          <a:xfrm>
            <a:off x="1375014" y="6290428"/>
            <a:ext cx="636163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НДПИ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1667EEB-AF75-4F56-B206-2B8BFE3E693F}"/>
              </a:ext>
            </a:extLst>
          </p:cNvPr>
          <p:cNvSpPr/>
          <p:nvPr/>
        </p:nvSpPr>
        <p:spPr>
          <a:xfrm>
            <a:off x="9791001" y="6290428"/>
            <a:ext cx="1597966" cy="522948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ИМУЩЕСТВЕННЫЕ</a:t>
            </a:r>
          </a:p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НАЛОГИ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E82C2D63-9E3B-46C4-AD78-70EF5B5FA487}"/>
              </a:ext>
            </a:extLst>
          </p:cNvPr>
          <p:cNvSpPr/>
          <p:nvPr/>
        </p:nvSpPr>
        <p:spPr>
          <a:xfrm>
            <a:off x="4664499" y="3861048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+5,9%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BA8DC8A2-16C9-478E-8FF9-B3C373DC6C12}"/>
              </a:ext>
            </a:extLst>
          </p:cNvPr>
          <p:cNvSpPr/>
          <p:nvPr/>
        </p:nvSpPr>
        <p:spPr>
          <a:xfrm>
            <a:off x="6819546" y="3969060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+5,1%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36697165-0569-4061-B458-21C007D4CF9E}"/>
              </a:ext>
            </a:extLst>
          </p:cNvPr>
          <p:cNvSpPr/>
          <p:nvPr/>
        </p:nvSpPr>
        <p:spPr>
          <a:xfrm>
            <a:off x="8904312" y="4293096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+12,0%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37665CDC-B45F-4E44-99ED-2E16DDCBB4FF}"/>
              </a:ext>
            </a:extLst>
          </p:cNvPr>
          <p:cNvSpPr/>
          <p:nvPr/>
        </p:nvSpPr>
        <p:spPr>
          <a:xfrm>
            <a:off x="10451783" y="5085184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+33,8%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D9F5FDA9-EDE5-4545-824F-F08F00C53FB9}"/>
              </a:ext>
            </a:extLst>
          </p:cNvPr>
          <p:cNvSpPr>
            <a:spLocks noChangeAspect="1"/>
          </p:cNvSpPr>
          <p:nvPr/>
        </p:nvSpPr>
        <p:spPr>
          <a:xfrm>
            <a:off x="542644" y="3857902"/>
            <a:ext cx="2387913" cy="23867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1 456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6AB95DA7-3242-43B2-AF9F-02E2390A084F}"/>
              </a:ext>
            </a:extLst>
          </p:cNvPr>
          <p:cNvSpPr>
            <a:spLocks noChangeAspect="1"/>
          </p:cNvSpPr>
          <p:nvPr/>
        </p:nvSpPr>
        <p:spPr>
          <a:xfrm>
            <a:off x="3215680" y="4270991"/>
            <a:ext cx="1974620" cy="19736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1 204</a:t>
            </a: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CB36AFCA-782B-4FFD-AD54-BAA7DD3D44B6}"/>
              </a:ext>
            </a:extLst>
          </p:cNvPr>
          <p:cNvSpPr>
            <a:spLocks noChangeAspect="1"/>
          </p:cNvSpPr>
          <p:nvPr/>
        </p:nvSpPr>
        <p:spPr>
          <a:xfrm>
            <a:off x="5555940" y="4415243"/>
            <a:ext cx="1830296" cy="182939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1 116</a:t>
            </a: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A160EE51-E765-4D7D-8C44-00AA9776F3CE}"/>
              </a:ext>
            </a:extLst>
          </p:cNvPr>
          <p:cNvSpPr>
            <a:spLocks noChangeAspect="1"/>
          </p:cNvSpPr>
          <p:nvPr/>
        </p:nvSpPr>
        <p:spPr>
          <a:xfrm>
            <a:off x="7824192" y="4761124"/>
            <a:ext cx="1484245" cy="148351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905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A95E0CD2-96C7-4797-899D-E08FB59FC8D1}"/>
              </a:ext>
            </a:extLst>
          </p:cNvPr>
          <p:cNvSpPr>
            <a:spLocks noChangeAspect="1"/>
          </p:cNvSpPr>
          <p:nvPr/>
        </p:nvSpPr>
        <p:spPr>
          <a:xfrm>
            <a:off x="10338591" y="5820073"/>
            <a:ext cx="424773" cy="4245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259</a:t>
            </a: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1D739CA3-71E6-4090-B885-9410E2366FFB}"/>
              </a:ext>
            </a:extLst>
          </p:cNvPr>
          <p:cNvSpPr/>
          <p:nvPr/>
        </p:nvSpPr>
        <p:spPr>
          <a:xfrm>
            <a:off x="3275180" y="4330004"/>
            <a:ext cx="1855620" cy="185561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A4C27A9F-1F88-4C39-85C6-842A6011CE44}"/>
              </a:ext>
            </a:extLst>
          </p:cNvPr>
          <p:cNvSpPr/>
          <p:nvPr/>
        </p:nvSpPr>
        <p:spPr>
          <a:xfrm>
            <a:off x="5626977" y="4485830"/>
            <a:ext cx="1688224" cy="168822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7F02275D-A0C6-4408-AE6D-73F3002C9937}"/>
              </a:ext>
            </a:extLst>
          </p:cNvPr>
          <p:cNvSpPr/>
          <p:nvPr/>
        </p:nvSpPr>
        <p:spPr>
          <a:xfrm>
            <a:off x="7935093" y="4871660"/>
            <a:ext cx="1262444" cy="126244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313B7556-51CF-4101-946F-13B0AF470B67}"/>
              </a:ext>
            </a:extLst>
          </p:cNvPr>
          <p:cNvSpPr/>
          <p:nvPr/>
        </p:nvSpPr>
        <p:spPr>
          <a:xfrm>
            <a:off x="10397927" y="5879306"/>
            <a:ext cx="306100" cy="306098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3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ПОСТУПЛЕНИЕ АДМИНИСТРИРУЕМЫХ ФНС РОССИИ ДОХОДОВ В ФЕДЕРАЛЬНЫЙ БЮДЖЕТ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КОНСОЛИДИРОВАННЫЕ БЮДЖЕТЫ СУБЪЕКТОВ РОССИЙСКОЙ ФЕДЕРАЦИИ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I КВАРТАЛЕ 2020 ГОДА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(НАРАСТАЮЩИМ  ИТОГОМ), 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51" name="Объект 36">
            <a:extLst>
              <a:ext uri="{FF2B5EF4-FFF2-40B4-BE49-F238E27FC236}">
                <a16:creationId xmlns:a16="http://schemas.microsoft.com/office/drawing/2014/main" xmlns="" id="{918A1791-623B-4E49-B7BB-C06DA2B50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424716"/>
              </p:ext>
            </p:extLst>
          </p:nvPr>
        </p:nvGraphicFramePr>
        <p:xfrm>
          <a:off x="0" y="892615"/>
          <a:ext cx="12192000" cy="246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C0CD024E-8081-4A31-90E3-FD75BFD1CF8F}"/>
              </a:ext>
            </a:extLst>
          </p:cNvPr>
          <p:cNvSpPr/>
          <p:nvPr/>
        </p:nvSpPr>
        <p:spPr>
          <a:xfrm>
            <a:off x="10596500" y="862753"/>
            <a:ext cx="786846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+4,2%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0282408A-917A-4A10-AC76-890118285218}"/>
              </a:ext>
            </a:extLst>
          </p:cNvPr>
          <p:cNvSpPr/>
          <p:nvPr/>
        </p:nvSpPr>
        <p:spPr>
          <a:xfrm>
            <a:off x="10602237" y="1751827"/>
            <a:ext cx="786846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+8,3%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5EF1E19E-6D0A-43DB-AA02-97C78B5DC3EB}"/>
              </a:ext>
            </a:extLst>
          </p:cNvPr>
          <p:cNvCxnSpPr>
            <a:cxnSpLocks/>
          </p:cNvCxnSpPr>
          <p:nvPr/>
        </p:nvCxnSpPr>
        <p:spPr>
          <a:xfrm flipH="1">
            <a:off x="162700" y="3440578"/>
            <a:ext cx="118666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B3BB87-A2E8-4123-B488-6D9E145DCBC4}"/>
              </a:ext>
            </a:extLst>
          </p:cNvPr>
          <p:cNvSpPr txBox="1"/>
          <p:nvPr/>
        </p:nvSpPr>
        <p:spPr>
          <a:xfrm>
            <a:off x="1595500" y="3740798"/>
            <a:ext cx="278451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ФЕДЕРАЛЬНЫЙ БЮДЖЕТ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2606F8E-C3DA-4C10-BEE5-CB531A7DBD00}"/>
              </a:ext>
            </a:extLst>
          </p:cNvPr>
          <p:cNvSpPr txBox="1"/>
          <p:nvPr/>
        </p:nvSpPr>
        <p:spPr>
          <a:xfrm>
            <a:off x="6773346" y="3740798"/>
            <a:ext cx="469535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КОНСОЛИДИРОВАННЫЕ БЮДЖЕТЫ СУБЪЕКТОВ РФ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CED9FB8C-7A0A-459F-A8D6-858119FC33A7}"/>
              </a:ext>
            </a:extLst>
          </p:cNvPr>
          <p:cNvSpPr/>
          <p:nvPr/>
        </p:nvSpPr>
        <p:spPr>
          <a:xfrm>
            <a:off x="1235460" y="3764897"/>
            <a:ext cx="198000" cy="198022"/>
          </a:xfrm>
          <a:prstGeom prst="ellipse">
            <a:avLst/>
          </a:prstGeom>
          <a:solidFill>
            <a:srgbClr val="211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73EEBB3-569D-4139-90B0-8148CC3EE687}"/>
              </a:ext>
            </a:extLst>
          </p:cNvPr>
          <p:cNvSpPr/>
          <p:nvPr/>
        </p:nvSpPr>
        <p:spPr>
          <a:xfrm>
            <a:off x="6431574" y="3764897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3863793D-BB22-4E72-8C3E-3D993AF2D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58566"/>
              </p:ext>
            </p:extLst>
          </p:nvPr>
        </p:nvGraphicFramePr>
        <p:xfrm>
          <a:off x="1235460" y="4249607"/>
          <a:ext cx="486054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60241156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61746427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2159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НДПИ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1 439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-1,4%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61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1 116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+5,1%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527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+28,6%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32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Акцизы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-9,2%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 т.ч. на нефтяное сырье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-83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 2,4 раза </a:t>
                      </a:r>
                    </a:p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меньше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4704359"/>
                  </a:ext>
                </a:extLst>
              </a:tr>
            </a:tbl>
          </a:graphicData>
        </a:graphic>
      </p:graphicFrame>
      <p:graphicFrame>
        <p:nvGraphicFramePr>
          <p:cNvPr id="61" name="Таблица 4">
            <a:extLst>
              <a:ext uri="{FF2B5EF4-FFF2-40B4-BE49-F238E27FC236}">
                <a16:creationId xmlns:a16="http://schemas.microsoft.com/office/drawing/2014/main" xmlns="" id="{0623A714-EFE5-4F41-B326-45D2FD40A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27064"/>
              </p:ext>
            </p:extLst>
          </p:nvPr>
        </p:nvGraphicFramePr>
        <p:xfrm>
          <a:off x="6417060" y="4249607"/>
          <a:ext cx="48605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68">
                  <a:extLst>
                    <a:ext uri="{9D8B030D-6E8A-4147-A177-3AD203B41FA5}">
                      <a16:colId xmlns:a16="http://schemas.microsoft.com/office/drawing/2014/main" xmlns="" val="2602411562"/>
                    </a:ext>
                  </a:extLst>
                </a:gridCol>
                <a:gridCol w="1077144">
                  <a:extLst>
                    <a:ext uri="{9D8B030D-6E8A-4147-A177-3AD203B41FA5}">
                      <a16:colId xmlns:a16="http://schemas.microsoft.com/office/drawing/2014/main" xmlns="" val="261746427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2159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НДФЛ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+12,0%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61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-0,7%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527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Имущественные налоги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+33,8%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32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Акцизы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+4,7%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22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3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ПРИБЫЛЬ ОРГАНИЗАЦИЙ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1252855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2020 год по налогу 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прибыль организаций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4650"/>
              </p:ext>
            </p:extLst>
          </p:nvPr>
        </p:nvGraphicFramePr>
        <p:xfrm>
          <a:off x="-1" y="1124744"/>
          <a:ext cx="7448161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2068154" y="3264760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+28,6%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117790" y="4810432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-0,7%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757138" y="1599452"/>
            <a:ext cx="76535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+5,9%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3352" y="2858865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263352" y="44556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КБС РФ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407176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4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ДОБАВЛЕННУЮ СТОИМОСТЬ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691301"/>
            <a:ext cx="3564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на 2020 год по налогу на добавленную стоимость  на товары (работы, услуги), реализуемые на территории Российской Федерации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438335"/>
              </p:ext>
            </p:extLst>
          </p:nvPr>
        </p:nvGraphicFramePr>
        <p:xfrm>
          <a:off x="0" y="1124744"/>
          <a:ext cx="7014166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627948" y="4365104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+33,1%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523476" y="1878568"/>
            <a:ext cx="94067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+5,1%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5386" y="3735592"/>
            <a:ext cx="186962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algn="r"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ВОЗМЕЩЕНИЕ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76730" y="1400310"/>
            <a:ext cx="1854260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algn="r"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ПОСТУПЛЕНИЕ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570889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1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ДОХОДЫ ФИЗИЧЕСКИХ ЛИЦ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115891"/>
              </p:ext>
            </p:extLst>
          </p:nvPr>
        </p:nvGraphicFramePr>
        <p:xfrm>
          <a:off x="0" y="1124744"/>
          <a:ext cx="12192000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4367808" y="4365104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+12%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10990258" y="2029822"/>
            <a:ext cx="94067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+12%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5386" y="3789040"/>
            <a:ext cx="7270774" cy="423244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НДФЛ С ДОХОДОВ, ИСТОЧНИКОМ КОТОРЫХ ЯВЛЯЕТСЯ НАЛОГОВЫЙ АГЕНТ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76730" y="1376772"/>
            <a:ext cx="1854260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НДФЛ</a:t>
            </a:r>
          </a:p>
        </p:txBody>
      </p:sp>
    </p:spTree>
    <p:extLst>
      <p:ext uri="{BB962C8B-B14F-4D97-AF65-F5344CB8AC3E}">
        <p14:creationId xmlns:p14="http://schemas.microsoft.com/office/powerpoint/2010/main" val="120663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156389</TotalTime>
  <Words>5996</Words>
  <Application>Microsoft Office PowerPoint</Application>
  <PresentationFormat>Произвольный</PresentationFormat>
  <Paragraphs>755</Paragraphs>
  <Slides>31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Roboto Condensed</vt:lpstr>
      <vt:lpstr>Open Sans Light</vt:lpstr>
      <vt:lpstr>Times New Roman</vt:lpstr>
      <vt:lpstr>Open Sans</vt:lpstr>
      <vt:lpstr>Calibri Light</vt:lpstr>
      <vt:lpstr>Calibri</vt:lpstr>
      <vt:lpstr>Arial Narrow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1621</cp:revision>
  <dcterms:created xsi:type="dcterms:W3CDTF">2014-10-08T23:03:32Z</dcterms:created>
  <dcterms:modified xsi:type="dcterms:W3CDTF">2020-07-08T08:31:49Z</dcterms:modified>
</cp:coreProperties>
</file>